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58" r:id="rId5"/>
    <p:sldId id="262" r:id="rId6"/>
    <p:sldId id="263" r:id="rId7"/>
    <p:sldId id="266" r:id="rId8"/>
    <p:sldId id="267" r:id="rId9"/>
    <p:sldId id="268" r:id="rId10"/>
    <p:sldId id="269" r:id="rId11"/>
    <p:sldId id="270" r:id="rId12"/>
    <p:sldId id="271" r:id="rId13"/>
    <p:sldId id="275" r:id="rId14"/>
    <p:sldId id="283" r:id="rId15"/>
    <p:sldId id="284" r:id="rId16"/>
    <p:sldId id="286" r:id="rId17"/>
    <p:sldId id="287" r:id="rId18"/>
    <p:sldId id="260" r:id="rId1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7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416" y="420"/>
      </p:cViewPr>
      <p:guideLst>
        <p:guide orient="horz" pos="2160"/>
        <p:guide pos="3840"/>
        <p:guide orient="horz" pos="8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4771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4013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8064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0400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0757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033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6141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148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248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8229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026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33F02-A414-4966-85FD-8572F0E56E55}" type="datetimeFigureOut">
              <a:rPr lang="ko-KR" altLang="en-US" smtClean="0"/>
              <a:t>2022-04-22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A3622-E1F2-4F9C-951F-EE4A7DF819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1436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33439" y="2243743"/>
            <a:ext cx="51251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 err="1" smtClean="0"/>
              <a:t>울진역</a:t>
            </a:r>
            <a:r>
              <a:rPr lang="ko-KR" altLang="en-US" sz="3600" dirty="0" smtClean="0"/>
              <a:t> 센트럴 </a:t>
            </a:r>
            <a:r>
              <a:rPr lang="ko-KR" altLang="en-US" sz="3600" dirty="0" err="1" smtClean="0"/>
              <a:t>두산위브</a:t>
            </a:r>
            <a:endParaRPr lang="en-US" altLang="ko-KR" sz="3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396382" y="3634393"/>
            <a:ext cx="5399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/>
              <a:t>PDF </a:t>
            </a:r>
            <a:r>
              <a:rPr lang="ko-KR" altLang="en-US" sz="1600" dirty="0" smtClean="0"/>
              <a:t>파일 참조</a:t>
            </a:r>
            <a:endParaRPr lang="en-US" altLang="ko-KR" sz="1600" dirty="0" smtClean="0"/>
          </a:p>
          <a:p>
            <a:pPr algn="ctr"/>
            <a:r>
              <a:rPr lang="en-US" altLang="ko-KR" sz="1600" dirty="0" smtClean="0">
                <a:solidFill>
                  <a:srgbClr val="FF0000"/>
                </a:solidFill>
              </a:rPr>
              <a:t>20211230 </a:t>
            </a:r>
            <a:r>
              <a:rPr lang="ko-KR" altLang="en-US" sz="1600" dirty="0" smtClean="0">
                <a:solidFill>
                  <a:srgbClr val="FF0000"/>
                </a:solidFill>
              </a:rPr>
              <a:t>울진 공동주택 사업계획승인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필증</a:t>
            </a:r>
            <a:r>
              <a:rPr lang="en-US" altLang="ko-KR" sz="1600" dirty="0" smtClean="0">
                <a:solidFill>
                  <a:srgbClr val="FF0000"/>
                </a:solidFill>
              </a:rPr>
              <a:t>,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승인조건</a:t>
            </a:r>
            <a:r>
              <a:rPr lang="ko-KR" altLang="en-US" sz="1600" dirty="0" smtClean="0">
                <a:solidFill>
                  <a:srgbClr val="FF0000"/>
                </a:solidFill>
              </a:rPr>
              <a:t> 등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561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364344"/>
            <a:ext cx="10277475" cy="5181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60539" y="968315"/>
            <a:ext cx="26709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온정면</a:t>
            </a:r>
            <a:r>
              <a:rPr lang="en-US" altLang="ko-KR" sz="1600" dirty="0" smtClean="0"/>
              <a:t>-</a:t>
            </a:r>
            <a:r>
              <a:rPr lang="ko-KR" altLang="en-US" sz="1600" dirty="0" smtClean="0"/>
              <a:t>아파트 없음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04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60539" y="968315"/>
            <a:ext cx="26709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평해읍</a:t>
            </a:r>
            <a:r>
              <a:rPr lang="en-US" altLang="ko-KR" sz="1600" dirty="0" smtClean="0"/>
              <a:t>-</a:t>
            </a:r>
            <a:r>
              <a:rPr lang="ko-KR" altLang="en-US" sz="1600" dirty="0" smtClean="0"/>
              <a:t>아파트 없음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475" y="1376363"/>
            <a:ext cx="9849051" cy="522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9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54640" y="968315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북면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41" y="1376363"/>
            <a:ext cx="10010719" cy="52276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34761" y="3865872"/>
            <a:ext cx="899605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70</a:t>
            </a:r>
            <a:r>
              <a:rPr lang="ko-KR" altLang="en-US" dirty="0" smtClean="0"/>
              <a:t>세대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934761" y="4304698"/>
            <a:ext cx="1026243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120</a:t>
            </a:r>
            <a:r>
              <a:rPr lang="ko-KR" altLang="en-US" dirty="0" smtClean="0"/>
              <a:t>세대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34761" y="4743524"/>
            <a:ext cx="899605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91</a:t>
            </a:r>
            <a:r>
              <a:rPr lang="ko-KR" altLang="en-US" dirty="0" smtClean="0"/>
              <a:t>세대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346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52048" y="968315"/>
            <a:ext cx="1487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죽변면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992" y="1376362"/>
            <a:ext cx="8844016" cy="52276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473553" y="3152001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96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7473553" y="3480711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55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473553" y="3811067"/>
            <a:ext cx="747320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134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7473553" y="4128428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19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7473553" y="4473425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48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7473553" y="4785146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19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7473553" y="5134137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18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5597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52048" y="968315"/>
            <a:ext cx="1487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후포면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514" y="1376364"/>
            <a:ext cx="8624972" cy="52276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14375" y="3294486"/>
            <a:ext cx="747320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118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7814375" y="3639483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29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7814375" y="3994610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26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7814375" y="4319620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60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7814375" y="4664617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18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7814375" y="5002116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18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814375" y="5351107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24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23714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767" y="1376364"/>
            <a:ext cx="7710466" cy="52276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52048" y="968315"/>
            <a:ext cx="1487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울진읍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03621" y="3203855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72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7903621" y="3548852"/>
            <a:ext cx="747320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157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7903621" y="4177836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19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7903621" y="4481589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23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7903621" y="4812096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24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7903621" y="5149595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12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7903620" y="3871933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26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495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395" y="1376362"/>
            <a:ext cx="8021210" cy="52276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52048" y="968315"/>
            <a:ext cx="1487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울진읍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6621" y="3496998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24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7776621" y="4125982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38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7776621" y="4429735"/>
            <a:ext cx="747320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256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7776621" y="4760242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28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7776621" y="5097741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19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7776620" y="3820079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60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28002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973" y="1393765"/>
            <a:ext cx="7392055" cy="52102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52048" y="968315"/>
            <a:ext cx="1487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울진읍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76621" y="4429735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19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7776621" y="4760242"/>
            <a:ext cx="747320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258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7776621" y="5097741"/>
            <a:ext cx="662361" cy="2769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19</a:t>
            </a:r>
            <a:r>
              <a:rPr lang="ko-KR" altLang="en-US" sz="1200" dirty="0" smtClean="0"/>
              <a:t>세대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62896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827" y="1185882"/>
            <a:ext cx="6478534" cy="36370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2900" y="171450"/>
            <a:ext cx="4352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5. </a:t>
            </a:r>
            <a:r>
              <a:rPr lang="ko-KR" altLang="en-US" dirty="0" smtClean="0"/>
              <a:t>총 </a:t>
            </a:r>
            <a:r>
              <a:rPr lang="en-US" altLang="ko-KR" dirty="0" smtClean="0"/>
              <a:t>393</a:t>
            </a:r>
            <a:r>
              <a:rPr lang="ko-KR" altLang="en-US" dirty="0" smtClean="0"/>
              <a:t>세대</a:t>
            </a:r>
            <a:r>
              <a:rPr lang="en-US" altLang="ko-KR" dirty="0" smtClean="0"/>
              <a:t>[59</a:t>
            </a:r>
            <a:r>
              <a:rPr lang="en-US" altLang="ko-KR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㎡ ~ 132</a:t>
            </a:r>
            <a:r>
              <a:rPr lang="en-US" altLang="ko-KR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㎡]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25373" y="5438715"/>
            <a:ext cx="43412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/>
              <a:t>PDF </a:t>
            </a:r>
            <a:r>
              <a:rPr lang="ko-KR" altLang="en-US" sz="1600" dirty="0" smtClean="0"/>
              <a:t>파일 참조</a:t>
            </a:r>
            <a:endParaRPr lang="en-US" altLang="ko-KR" sz="1600" dirty="0" smtClean="0"/>
          </a:p>
          <a:p>
            <a:pPr algn="ctr"/>
            <a:r>
              <a:rPr lang="en-US" altLang="ko-KR" sz="1600" dirty="0" smtClean="0">
                <a:solidFill>
                  <a:srgbClr val="FF0000"/>
                </a:solidFill>
              </a:rPr>
              <a:t>-20220407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울진역</a:t>
            </a:r>
            <a:r>
              <a:rPr lang="ko-KR" altLang="en-US" sz="1600" dirty="0" smtClean="0">
                <a:solidFill>
                  <a:srgbClr val="FF0000"/>
                </a:solidFill>
              </a:rPr>
              <a:t> 센트럴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두산위브</a:t>
            </a:r>
            <a:r>
              <a:rPr lang="ko-KR" altLang="en-US" sz="1600" dirty="0" smtClean="0">
                <a:solidFill>
                  <a:srgbClr val="FF0000"/>
                </a:solidFill>
              </a:rPr>
              <a:t> 사업개요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8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826" y="1185880"/>
            <a:ext cx="6454348" cy="36077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" y="171450"/>
            <a:ext cx="4180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1. </a:t>
            </a:r>
            <a:r>
              <a:rPr lang="ko-KR" altLang="en-US" dirty="0" err="1" smtClean="0"/>
              <a:t>울진역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개통예정</a:t>
            </a:r>
            <a:r>
              <a:rPr lang="en-US" altLang="ko-KR" dirty="0" smtClean="0"/>
              <a:t>)</a:t>
            </a:r>
            <a:r>
              <a:rPr lang="ko-KR" altLang="en-US" dirty="0" smtClean="0"/>
              <a:t>이 온다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63130" y="5438715"/>
            <a:ext cx="2465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/>
              <a:t>PDF </a:t>
            </a:r>
            <a:r>
              <a:rPr lang="ko-KR" altLang="en-US" sz="1600" dirty="0" smtClean="0"/>
              <a:t>파일 참조</a:t>
            </a:r>
            <a:endParaRPr lang="en-US" altLang="ko-KR" sz="1600" dirty="0" smtClean="0"/>
          </a:p>
          <a:p>
            <a:pPr algn="ctr"/>
            <a:r>
              <a:rPr lang="en-US" altLang="ko-KR" sz="1600" dirty="0" smtClean="0">
                <a:solidFill>
                  <a:srgbClr val="FF0000"/>
                </a:solidFill>
              </a:rPr>
              <a:t>-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울진역</a:t>
            </a:r>
            <a:r>
              <a:rPr lang="ko-KR" altLang="en-US" sz="1600" dirty="0" smtClean="0">
                <a:solidFill>
                  <a:srgbClr val="FF0000"/>
                </a:solidFill>
              </a:rPr>
              <a:t>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개통시기</a:t>
            </a:r>
            <a:r>
              <a:rPr lang="ko-KR" altLang="en-US" sz="1600" dirty="0" smtClean="0">
                <a:solidFill>
                  <a:srgbClr val="FF0000"/>
                </a:solidFill>
              </a:rPr>
              <a:t>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고시문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855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827" y="1185881"/>
            <a:ext cx="6454348" cy="36370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" y="171450"/>
            <a:ext cx="2803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2. </a:t>
            </a:r>
            <a:r>
              <a:rPr lang="ko-KR" altLang="en-US" dirty="0" err="1" smtClean="0"/>
              <a:t>울진역세권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95444" y="5438715"/>
            <a:ext cx="64011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/>
              <a:t>PDF </a:t>
            </a:r>
            <a:r>
              <a:rPr lang="ko-KR" altLang="en-US" sz="1600" dirty="0" smtClean="0"/>
              <a:t>파일 참조</a:t>
            </a:r>
            <a:endParaRPr lang="en-US" altLang="ko-KR" sz="1600" dirty="0" smtClean="0"/>
          </a:p>
          <a:p>
            <a:pPr algn="ctr"/>
            <a:r>
              <a:rPr lang="en-US" altLang="ko-KR" sz="1600" dirty="0" smtClean="0">
                <a:solidFill>
                  <a:srgbClr val="FF0000"/>
                </a:solidFill>
              </a:rPr>
              <a:t>-</a:t>
            </a:r>
            <a:r>
              <a:rPr lang="ko-KR" altLang="en-US" sz="1600" dirty="0" smtClean="0">
                <a:solidFill>
                  <a:srgbClr val="FF0000"/>
                </a:solidFill>
              </a:rPr>
              <a:t>역세권 지구단위계획 결정</a:t>
            </a:r>
            <a:r>
              <a:rPr lang="en-US" altLang="ko-KR" sz="1600" dirty="0" smtClean="0">
                <a:solidFill>
                  <a:srgbClr val="FF0000"/>
                </a:solidFill>
              </a:rPr>
              <a:t>(</a:t>
            </a:r>
            <a:r>
              <a:rPr lang="ko-KR" altLang="en-US" sz="1600" dirty="0" smtClean="0">
                <a:solidFill>
                  <a:srgbClr val="FF0000"/>
                </a:solidFill>
              </a:rPr>
              <a:t>변경</a:t>
            </a:r>
            <a:r>
              <a:rPr lang="en-US" altLang="ko-KR" sz="1600" dirty="0" smtClean="0">
                <a:solidFill>
                  <a:srgbClr val="FF0000"/>
                </a:solidFill>
              </a:rPr>
              <a:t>) </a:t>
            </a:r>
            <a:r>
              <a:rPr lang="ko-KR" altLang="en-US" sz="1600" dirty="0" smtClean="0">
                <a:solidFill>
                  <a:srgbClr val="FF0000"/>
                </a:solidFill>
              </a:rPr>
              <a:t>및 지형도면 등 고시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고시문</a:t>
            </a:r>
            <a:r>
              <a:rPr lang="ko-KR" altLang="en-US" sz="1600" dirty="0" smtClean="0">
                <a:solidFill>
                  <a:srgbClr val="FF0000"/>
                </a:solidFill>
              </a:rPr>
              <a:t> </a:t>
            </a:r>
            <a:r>
              <a:rPr lang="en-US" altLang="ko-KR" sz="1600" dirty="0" smtClean="0">
                <a:solidFill>
                  <a:srgbClr val="FF0000"/>
                </a:solidFill>
              </a:rPr>
              <a:t>1</a:t>
            </a:r>
            <a:r>
              <a:rPr lang="ko-KR" altLang="en-US" sz="1600" dirty="0" smtClean="0">
                <a:solidFill>
                  <a:srgbClr val="FF0000"/>
                </a:solidFill>
              </a:rPr>
              <a:t>부</a:t>
            </a:r>
            <a:endParaRPr lang="en-US" altLang="ko-KR" sz="1600" dirty="0" smtClean="0">
              <a:solidFill>
                <a:srgbClr val="FF0000"/>
              </a:solidFill>
            </a:endParaRPr>
          </a:p>
          <a:p>
            <a:pPr algn="ctr"/>
            <a:r>
              <a:rPr lang="en-US" altLang="ko-KR" sz="1600" dirty="0" smtClean="0">
                <a:solidFill>
                  <a:srgbClr val="FF0000"/>
                </a:solidFill>
              </a:rPr>
              <a:t>-01. </a:t>
            </a:r>
            <a:r>
              <a:rPr lang="ko-KR" altLang="en-US" sz="1600" dirty="0" smtClean="0">
                <a:solidFill>
                  <a:srgbClr val="FF0000"/>
                </a:solidFill>
              </a:rPr>
              <a:t>역세권 지구단위계획</a:t>
            </a:r>
            <a:r>
              <a:rPr lang="en-US" altLang="ko-KR" sz="1600" dirty="0" smtClean="0">
                <a:solidFill>
                  <a:srgbClr val="FF0000"/>
                </a:solidFill>
              </a:rPr>
              <a:t>_</a:t>
            </a:r>
            <a:r>
              <a:rPr lang="ko-KR" altLang="en-US" sz="1600" dirty="0" smtClean="0">
                <a:solidFill>
                  <a:srgbClr val="FF0000"/>
                </a:solidFill>
              </a:rPr>
              <a:t>결정</a:t>
            </a:r>
            <a:r>
              <a:rPr lang="en-US" altLang="ko-KR" sz="1600" dirty="0" smtClean="0">
                <a:solidFill>
                  <a:srgbClr val="FF0000"/>
                </a:solidFill>
              </a:rPr>
              <a:t>(</a:t>
            </a:r>
            <a:r>
              <a:rPr lang="ko-KR" altLang="en-US" sz="1600" dirty="0" smtClean="0">
                <a:solidFill>
                  <a:srgbClr val="FF0000"/>
                </a:solidFill>
              </a:rPr>
              <a:t>변경</a:t>
            </a:r>
            <a:r>
              <a:rPr lang="en-US" altLang="ko-KR" sz="1600" dirty="0" smtClean="0">
                <a:solidFill>
                  <a:srgbClr val="FF0000"/>
                </a:solidFill>
              </a:rPr>
              <a:t>)</a:t>
            </a:r>
            <a:r>
              <a:rPr lang="ko-KR" altLang="en-US" sz="1600" dirty="0" smtClean="0">
                <a:solidFill>
                  <a:srgbClr val="FF0000"/>
                </a:solidFill>
              </a:rPr>
              <a:t>도 및 지형도면 고시도</a:t>
            </a:r>
            <a:r>
              <a:rPr lang="en-US" altLang="ko-KR" sz="1600" dirty="0" smtClean="0">
                <a:solidFill>
                  <a:srgbClr val="FF0000"/>
                </a:solidFill>
              </a:rPr>
              <a:t>_201201</a:t>
            </a:r>
          </a:p>
        </p:txBody>
      </p:sp>
    </p:spTree>
    <p:extLst>
      <p:ext uri="{BB962C8B-B14F-4D97-AF65-F5344CB8AC3E}">
        <p14:creationId xmlns:p14="http://schemas.microsoft.com/office/powerpoint/2010/main" val="3997811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827" y="1185881"/>
            <a:ext cx="6454348" cy="36370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" y="171450"/>
            <a:ext cx="2491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3. 393</a:t>
            </a:r>
            <a:r>
              <a:rPr lang="ko-KR" altLang="en-US" dirty="0" smtClean="0"/>
              <a:t>세대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25373" y="5438715"/>
            <a:ext cx="43412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/>
              <a:t>PDF </a:t>
            </a:r>
            <a:r>
              <a:rPr lang="ko-KR" altLang="en-US" sz="1600" dirty="0" smtClean="0"/>
              <a:t>파일 참조</a:t>
            </a:r>
            <a:endParaRPr lang="en-US" altLang="ko-KR" sz="1600" dirty="0" smtClean="0"/>
          </a:p>
          <a:p>
            <a:pPr algn="ctr"/>
            <a:r>
              <a:rPr lang="en-US" altLang="ko-KR" sz="1600" dirty="0" smtClean="0">
                <a:solidFill>
                  <a:srgbClr val="FF0000"/>
                </a:solidFill>
              </a:rPr>
              <a:t>-20220407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울진역</a:t>
            </a:r>
            <a:r>
              <a:rPr lang="ko-KR" altLang="en-US" sz="1600" dirty="0" smtClean="0">
                <a:solidFill>
                  <a:srgbClr val="FF0000"/>
                </a:solidFill>
              </a:rPr>
              <a:t> 센트럴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두산위브</a:t>
            </a:r>
            <a:r>
              <a:rPr lang="ko-KR" altLang="en-US" sz="1600" dirty="0" smtClean="0">
                <a:solidFill>
                  <a:srgbClr val="FF0000"/>
                </a:solidFill>
              </a:rPr>
              <a:t> 사업개요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798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826" y="1185881"/>
            <a:ext cx="6501241" cy="36370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96231" y="5438715"/>
            <a:ext cx="29995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/>
              <a:t>300</a:t>
            </a:r>
            <a:r>
              <a:rPr lang="ko-KR" altLang="en-US" sz="1600" smtClean="0"/>
              <a:t>세대를 넘는 아파트가 없음</a:t>
            </a:r>
            <a:endParaRPr lang="en-US" altLang="ko-KR" sz="1600" smtClean="0"/>
          </a:p>
          <a:p>
            <a:pPr algn="ctr"/>
            <a:r>
              <a:rPr lang="ko-KR" altLang="en-US" sz="1600" dirty="0" smtClean="0"/>
              <a:t>네이버 부동산 참조</a:t>
            </a:r>
            <a:endParaRPr lang="en-US" altLang="ko-KR" sz="1600" dirty="0" smtClean="0"/>
          </a:p>
          <a:p>
            <a:pPr algn="ctr"/>
            <a:r>
              <a:rPr lang="en-US" altLang="ko-KR" sz="1600" dirty="0" smtClean="0">
                <a:solidFill>
                  <a:srgbClr val="FF0000"/>
                </a:solidFill>
              </a:rPr>
              <a:t>- 393</a:t>
            </a:r>
            <a:r>
              <a:rPr lang="ko-KR" altLang="en-US" sz="1600" dirty="0" smtClean="0">
                <a:solidFill>
                  <a:srgbClr val="FF0000"/>
                </a:solidFill>
              </a:rPr>
              <a:t>세대 단지 전무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683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52046" y="968315"/>
            <a:ext cx="1487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근남면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55" y="1408469"/>
            <a:ext cx="9460291" cy="51530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39954" y="4123566"/>
            <a:ext cx="899605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mtClean="0"/>
              <a:t>34</a:t>
            </a:r>
            <a:r>
              <a:rPr lang="ko-KR" altLang="en-US" dirty="0" smtClean="0"/>
              <a:t>세대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39954" y="4594498"/>
            <a:ext cx="899605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36</a:t>
            </a:r>
            <a:r>
              <a:rPr lang="ko-KR" altLang="en-US" dirty="0" smtClean="0"/>
              <a:t>세대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844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452" y="1408469"/>
            <a:ext cx="10231097" cy="51530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57947" y="968315"/>
            <a:ext cx="28761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근강송면</a:t>
            </a:r>
            <a:r>
              <a:rPr lang="en-US" altLang="ko-KR" sz="1600" dirty="0" smtClean="0"/>
              <a:t>-</a:t>
            </a:r>
            <a:r>
              <a:rPr lang="ko-KR" altLang="en-US" sz="1600" dirty="0" smtClean="0"/>
              <a:t>아파트 없음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41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60539" y="968315"/>
            <a:ext cx="26709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기성면</a:t>
            </a:r>
            <a:r>
              <a:rPr lang="en-US" altLang="ko-KR" sz="1600" dirty="0" smtClean="0"/>
              <a:t>-</a:t>
            </a:r>
            <a:r>
              <a:rPr lang="ko-KR" altLang="en-US" sz="1600" dirty="0" smtClean="0"/>
              <a:t>아파트 없음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08469"/>
            <a:ext cx="10439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2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" y="171450"/>
            <a:ext cx="4216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심의자료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4. </a:t>
            </a:r>
            <a:r>
              <a:rPr lang="ko-KR" altLang="en-US" dirty="0" smtClean="0"/>
              <a:t>단 하나의 작품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나레이션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60539" y="968315"/>
            <a:ext cx="26709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 smtClean="0"/>
              <a:t>울진군 </a:t>
            </a:r>
            <a:r>
              <a:rPr lang="ko-KR" altLang="en-US" sz="1600" dirty="0" err="1" smtClean="0"/>
              <a:t>매화면</a:t>
            </a:r>
            <a:r>
              <a:rPr lang="en-US" altLang="ko-KR" sz="1600" dirty="0" smtClean="0"/>
              <a:t>-</a:t>
            </a:r>
            <a:r>
              <a:rPr lang="ko-KR" altLang="en-US" sz="1600" dirty="0" smtClean="0"/>
              <a:t>아파트 없음</a:t>
            </a:r>
            <a:endParaRPr lang="en-US" altLang="ko-KR" sz="1600" dirty="0" smtClean="0">
              <a:solidFill>
                <a:srgbClr val="FF0000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775" y="1408470"/>
            <a:ext cx="9932450" cy="513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346</Words>
  <Application>Microsoft Office PowerPoint</Application>
  <PresentationFormat>와이드스크린</PresentationFormat>
  <Paragraphs>79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2" baseType="lpstr">
      <vt:lpstr>나눔바른고딕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</dc:creator>
  <cp:lastModifiedBy>admin</cp:lastModifiedBy>
  <cp:revision>8</cp:revision>
  <dcterms:created xsi:type="dcterms:W3CDTF">2022-04-22T00:13:52Z</dcterms:created>
  <dcterms:modified xsi:type="dcterms:W3CDTF">2022-04-22T01:48:59Z</dcterms:modified>
</cp:coreProperties>
</file>