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 showGuides="1">
      <p:cViewPr varScale="1">
        <p:scale>
          <a:sx n="112" d="100"/>
          <a:sy n="112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9" cy="719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6F1179-E00F-47F2-9EB6-8C692A1FE1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5C1191E-E7EF-4917-91BB-66FA6876A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CFF6DF-6F41-40F8-88DE-5B2A9B1F1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85DE79-07AF-4E34-81F3-1F83140C8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E095C4-32BA-4DF3-885E-1EB10F47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6328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48A609-5D1B-4C71-B894-601CB84D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B6974FE-AE5C-462E-8D9B-98E613F259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8048FE2-ABD9-44BD-BAB3-6648D9623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0DFBA7-901E-4E12-9EB3-1B6C0BF8E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DEA216-BC7A-4555-91D9-1313654D1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09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20C614D-429E-4CEE-AE32-84ABD87D5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1618F3C-5DFA-4DFB-A37E-1A5CC810B2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C992AA-28A3-465E-A863-EC874F36B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4D7DAC6-0B54-44FD-81A0-19EF24C11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0FB7C8-AD25-4F73-AFA2-CA1524EE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93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9A96E2-7579-4957-AF25-727EAA02B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1D2D474-8365-42CE-8FE2-A7FB60CD9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C1BD0E-5F87-4657-95A1-35CFB801F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4A1247-E71F-4897-A418-4EE0D6719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1C648B-40EC-43AE-8432-1C81C7555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92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4E03AB-C477-4F45-AD23-DC7490C33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7E61C0-443A-46E6-B772-37C22AB06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FFAD2D-84C3-40F8-ACE2-FFCFA1477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8899D8-F1F6-4FC1-BCA7-E880FEB7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406129-943D-4B88-A6F9-B158E9AA2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839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34D96A5-8F4E-4DDB-BE7A-1F9AA0C4E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052C792-6110-482D-8B36-9B6AD06B16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9D13A35-427F-4EB0-A397-C05C7D5CD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37B4C14-CC65-416F-A5E8-11F4E0F38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8A18D9-F231-4070-B21E-1DD888572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E9CC91D-A91A-45D2-A454-EAD5D8095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415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1AE68D-A3B0-4D8E-9455-EE8571F30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0CFE9EE-01EC-4680-9C58-F743210A8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51DF15F-E05E-4B87-AE8A-A00079D69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66F52CE-C4D2-4E49-8CF9-70FB94C10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AA62BAF-5747-4733-A405-E232B99D4F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9F6ECF9-0B1E-447C-B688-8C4AA3F92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8B62935-C49D-49D9-9647-51256C5AE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3094A4F-03D7-4A77-B4A4-3E80E7271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34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E36CA2-EB29-4087-9FC4-DCC6EDE6A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CF93D29-4383-447D-B8CA-04D9A504D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AF77773-DB26-4DBA-86D1-32DD29077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0AAFE8F-8ED2-4B77-9693-933FFA59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61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871E030-6459-4EB8-861D-CB24A7CD5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305A2B1-35B9-47E8-BEF7-08221D3F9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5CEC24A-F2F9-4E12-B8CC-60479B4B9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8112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BD10E6-EFAA-4505-A5ED-1B7A500BD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D27935A-9EDF-49A0-B678-544623652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507AA6-890B-4629-A8D3-BC703751B9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8E3B9A2-BD5B-4DA0-9742-56FA2AFE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5E7F2C2-E79D-4C93-9726-A4A7BABE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D6C127B-9D87-4B75-BF82-2FF0555A4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4692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50A1D5-DD5D-478C-B9BC-B0972DD6A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637C324-4900-4EE2-B7CD-BB8959A4F2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7DADC5A-0A26-4591-85BD-5AA617601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3DA9AC-D0F4-428A-A32D-6915A9FF8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9330524-666E-4BF3-877C-2CA313FF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430189A-3851-4241-B851-71DAD8572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02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B34727B-9DC0-4CC8-9940-977125832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00DB4E-290F-4CBE-9D8B-5329B910DA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4D6CFFC-FB3C-4B72-996C-2F26074FF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3A56B-C4EB-4CAC-BE34-FAAF610867C9}" type="datetimeFigureOut">
              <a:rPr lang="ko-KR" altLang="en-US" smtClean="0"/>
              <a:t>2022-01-17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FEF642-90D3-4CA0-AF1F-D0E16611D8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C13232-9433-4515-A17C-ADCFDF93E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7BDD2-CE3F-4CC0-ABE5-7CB624E8590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5715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DBD93BD6-4F34-4E88-8A06-2A062CA6A9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7458"/>
            <a:ext cx="12192000" cy="448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2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BEAF25A-EBA6-46D4-80A6-577D91BF6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3323"/>
            <a:ext cx="12192000" cy="449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0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808B1A88-0F4F-4872-B569-356D01C4D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7379"/>
            <a:ext cx="12192000" cy="452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18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3EF31CA-DB64-4290-9E74-6C1BBD0C6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9464"/>
            <a:ext cx="12192000" cy="445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94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5357726-92A0-4775-8994-236737A15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481" y="0"/>
            <a:ext cx="9245038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97E653E6-9242-40E1-9BE3-0B3F784AE623}"/>
              </a:ext>
            </a:extLst>
          </p:cNvPr>
          <p:cNvSpPr/>
          <p:nvPr/>
        </p:nvSpPr>
        <p:spPr>
          <a:xfrm>
            <a:off x="3478138" y="5999148"/>
            <a:ext cx="6751178" cy="77766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02904C-BEC5-4E56-979A-02B27B609B20}"/>
              </a:ext>
            </a:extLst>
          </p:cNvPr>
          <p:cNvSpPr txBox="1"/>
          <p:nvPr/>
        </p:nvSpPr>
        <p:spPr>
          <a:xfrm>
            <a:off x="3375589" y="562981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“</a:t>
            </a:r>
            <a:r>
              <a:rPr lang="ko-KR" altLang="en-US" dirty="0"/>
              <a:t>고지문구</a:t>
            </a:r>
            <a:r>
              <a:rPr lang="en-US" altLang="ko-KR" dirty="0"/>
              <a:t>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3483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와이드스크린</PresentationFormat>
  <Paragraphs>1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상호</dc:creator>
  <cp:lastModifiedBy>김 상호</cp:lastModifiedBy>
  <cp:revision>1</cp:revision>
  <dcterms:created xsi:type="dcterms:W3CDTF">2022-01-17T07:34:15Z</dcterms:created>
  <dcterms:modified xsi:type="dcterms:W3CDTF">2022-01-17T07:35:23Z</dcterms:modified>
</cp:coreProperties>
</file>