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612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A060A5-8E2A-4C80-A342-B73FFDED4D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81BDA536-1241-4953-B8AF-4AAA534E0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8E3560E-B866-48EC-A64F-EE01457F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DE86D2-5C70-489A-A740-FCF112369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A4103AE-8856-431A-96D7-8D2997C0A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853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6011B99-A3A8-4B5E-940C-F115E42F0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C7CAF55-4584-4E15-A0ED-8FB575218C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F33B711-2BA8-42D6-A073-335A2E465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608D59A-2BA5-466C-BD34-1A218D602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B1B121-F99F-468C-BA6F-30A43CA87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2298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CB7A4E20-7851-4F9F-AEBB-586B9C66F1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4A81F4AE-C5D0-41C4-9248-8186DC1EF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520F759-1D74-4638-B743-481711737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D8901C6-7409-4C37-8044-7A88D3DD2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32C1C62-4B62-446D-A0CC-20B6DD76B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77350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A57A5C3-8B58-4B2B-A81E-2211F1141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6643A66-E9EE-4782-9BD2-B2B93799C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C688FA-3408-4A9E-B5A2-E96DDF1DE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D6D5B-014D-4348-8207-01F0BFEA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473594F-4C00-4BED-AE45-7C9CF8404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0089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AAA756-D22B-4D58-A337-BE5EF0214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8D1D6D-9E91-4ADC-BAB4-CE5387978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BCA549A-C769-4405-BB20-4B7F170B9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FFDFF3-2B4D-441C-B5E9-0AB4EC20C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022923-2FBB-4123-A6AD-D316A5CE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46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8946F5-7573-4A99-A0D1-CF0C80E1C5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3043FBF-29A4-4915-8CA3-FD771EED9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EC72D58-0F51-49E9-9528-05C4A5D85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45D048E-7C2D-4EAA-BB64-7ABA411DD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54D170D-66EE-4E47-85E4-ED90A534F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02F11FB-D9AD-4D85-86CB-ECD68712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28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52FA6D6-4D96-4AF6-ABE9-E00C3D442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338327-1A14-4162-A6BE-E5C525349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3F4C66A-8F8E-45D6-8D69-0BBEBC040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082102-7624-4EB8-AE7C-2C28DB49DB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3C72E29-253B-4830-907B-B507E0ECB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8AD4442-73E0-413E-BA2E-11AA5C27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7DEC205C-28E9-4C01-B603-B3F46EA95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277F766-4725-4CAD-BC1F-557704E16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84814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97015E-445F-42AC-BD92-CA589FF40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CC30426-2B24-4B56-8162-F48C4EE96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E8DC8-53DD-4256-8957-510FB15F83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97B814F8-9BAC-4A07-8BF1-C650F0AFC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2954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DB430A8-427E-4B61-90A0-95C637686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2221687A-4102-4719-8D6B-524BFEEEC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7588E99-86A8-4681-961E-26CA5BF2B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552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34C908-9E54-403F-91BD-01714B620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0EAC3EC-694C-4D76-8016-EE1C7A43F9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2F02C0D-786E-41E1-BBE5-F85A139EA6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EF62146-D4E9-4057-9A0E-D4D99D811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2D3D4D2-991A-4EE8-A961-E1A9025CB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9FAE54-6712-4308-9A2F-508F8298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33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7913916-B5F5-4965-9296-7D6AEEBEA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C1A9C9B-5224-4E37-9DF7-CC8E5F36C3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473D6A-A6F1-4E97-8A33-B033CB8A68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FF50EE-3DE9-426D-A1CA-16A54DA38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C4A299-E04A-42C5-B27D-17EABBC5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C1CF96F-C03A-45B2-846B-569BCECA1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5013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E9CBF56D-1586-4FCA-A11D-B04125543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847AC9E-C1F8-4310-8BF6-6507DDA8CE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B8519B-6B0A-43C8-8E76-CE2D6DE3E6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D64D7-E14C-4885-A156-7E2CF8AD16A7}" type="datetimeFigureOut">
              <a:rPr lang="ko-KR" altLang="en-US" smtClean="0"/>
              <a:t>2021-12-06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8207FFF-D2FC-4D27-8598-FEE33C01EE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C7BE41-82F0-483F-BABC-95FD9EE874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A67ADD-8885-4C69-8950-74F615BA680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59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>
            <a:extLst>
              <a:ext uri="{FF2B5EF4-FFF2-40B4-BE49-F238E27FC236}">
                <a16:creationId xmlns:a16="http://schemas.microsoft.com/office/drawing/2014/main" id="{2B3F855D-37C9-4DB9-AFBA-C109BC9DF8B1}"/>
              </a:ext>
            </a:extLst>
          </p:cNvPr>
          <p:cNvSpPr/>
          <p:nvPr/>
        </p:nvSpPr>
        <p:spPr>
          <a:xfrm>
            <a:off x="343949" y="581523"/>
            <a:ext cx="2988319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2. </a:t>
            </a:r>
            <a:r>
              <a:rPr lang="ko-KR" altLang="en-US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나주 첫 번째 </a:t>
            </a:r>
            <a:r>
              <a:rPr lang="ko-KR" altLang="en-US" sz="1100" kern="0" spc="-150" dirty="0" err="1">
                <a:solidFill>
                  <a:srgbClr val="FF0000"/>
                </a:solidFill>
                <a:latin typeface="나눔명조 ExtraBold"/>
                <a:ea typeface="나눔명조 ExtraBold"/>
              </a:rPr>
              <a:t>자이가</a:t>
            </a:r>
            <a:r>
              <a:rPr lang="ko-KR" altLang="en-US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 옵니다</a:t>
            </a:r>
            <a:r>
              <a:rPr lang="en-US" altLang="ko-KR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- </a:t>
            </a:r>
            <a:r>
              <a:rPr lang="ko-KR" altLang="en-US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네이버지도 </a:t>
            </a:r>
            <a:r>
              <a:rPr lang="en-US" altLang="ko-KR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, KB</a:t>
            </a:r>
            <a:r>
              <a:rPr lang="ko-KR" altLang="en-US" sz="110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부동산</a:t>
            </a:r>
            <a:endParaRPr lang="ko-KR" altLang="en-US" sz="1100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7AD2A0F8-1C9E-45EE-A894-77345FA748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50" y="1356650"/>
            <a:ext cx="6432042" cy="334146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C19FE4F-E558-4F90-8DF6-847F870CC5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1171" y="1356649"/>
            <a:ext cx="4639831" cy="334146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4BD7F755-F0FC-441B-8CF2-382F1C70EC63}"/>
              </a:ext>
            </a:extLst>
          </p:cNvPr>
          <p:cNvSpPr/>
          <p:nvPr/>
        </p:nvSpPr>
        <p:spPr>
          <a:xfrm>
            <a:off x="258605" y="1102733"/>
            <a:ext cx="829073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05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네이버지도 </a:t>
            </a:r>
            <a:r>
              <a:rPr lang="en-US" altLang="ko-KR" sz="105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 </a:t>
            </a:r>
            <a:endParaRPr lang="ko-KR" altLang="en-US" sz="1050" dirty="0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D8678137-9B91-457B-AC2B-D46C638EDF52}"/>
              </a:ext>
            </a:extLst>
          </p:cNvPr>
          <p:cNvSpPr/>
          <p:nvPr/>
        </p:nvSpPr>
        <p:spPr>
          <a:xfrm>
            <a:off x="6775992" y="1102733"/>
            <a:ext cx="676788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05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KB</a:t>
            </a:r>
            <a:r>
              <a:rPr lang="ko-KR" altLang="en-US" sz="1050" kern="0" spc="-150" dirty="0">
                <a:solidFill>
                  <a:srgbClr val="FF0000"/>
                </a:solidFill>
                <a:latin typeface="나눔명조 ExtraBold"/>
                <a:ea typeface="나눔명조 ExtraBold"/>
              </a:rPr>
              <a:t>부동산</a:t>
            </a:r>
            <a:endParaRPr lang="ko-KR" altLang="en-US" sz="1050" dirty="0"/>
          </a:p>
        </p:txBody>
      </p:sp>
    </p:spTree>
    <p:extLst>
      <p:ext uri="{BB962C8B-B14F-4D97-AF65-F5344CB8AC3E}">
        <p14:creationId xmlns:p14="http://schemas.microsoft.com/office/powerpoint/2010/main" val="2660095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15</Words>
  <Application>Microsoft Office PowerPoint</Application>
  <PresentationFormat>와이드스크린</PresentationFormat>
  <Paragraphs>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나눔명조 ExtraBold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one</dc:creator>
  <cp:lastModifiedBy>jw</cp:lastModifiedBy>
  <cp:revision>30</cp:revision>
  <dcterms:created xsi:type="dcterms:W3CDTF">2021-09-15T11:58:17Z</dcterms:created>
  <dcterms:modified xsi:type="dcterms:W3CDTF">2021-12-06T09:29:53Z</dcterms:modified>
</cp:coreProperties>
</file>