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0" r:id="rId1"/>
  </p:sldMasterIdLst>
  <p:notesMasterIdLst>
    <p:notesMasterId r:id="rId12"/>
  </p:notesMasterIdLst>
  <p:sldIdLst>
    <p:sldId id="257" r:id="rId2"/>
    <p:sldId id="258" r:id="rId3"/>
    <p:sldId id="259" r:id="rId4"/>
    <p:sldId id="267" r:id="rId5"/>
    <p:sldId id="261" r:id="rId6"/>
    <p:sldId id="262" r:id="rId7"/>
    <p:sldId id="263" r:id="rId8"/>
    <p:sldId id="264" r:id="rId9"/>
    <p:sldId id="265" r:id="rId10"/>
    <p:sldId id="266" r:id="rId11"/>
  </p:sldIdLst>
  <p:sldSz cx="10693400" cy="7561263"/>
  <p:notesSz cx="6807200" cy="9939338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pos="4321" userDrawn="1">
          <p15:clr>
            <a:srgbClr val="A4A3A4"/>
          </p15:clr>
        </p15:guide>
        <p15:guide id="3" pos="510" userDrawn="1">
          <p15:clr>
            <a:srgbClr val="A4A3A4"/>
          </p15:clr>
        </p15:guide>
        <p15:guide id="4" pos="828" userDrawn="1">
          <p15:clr>
            <a:srgbClr val="A4A3A4"/>
          </p15:clr>
        </p15:guide>
        <p15:guide id="5" orient="horz" pos="1157" userDrawn="1">
          <p15:clr>
            <a:srgbClr val="A4A3A4"/>
          </p15:clr>
        </p15:guide>
        <p15:guide id="6" orient="horz" pos="2835" userDrawn="1">
          <p15:clr>
            <a:srgbClr val="A4A3A4"/>
          </p15:clr>
        </p15:guide>
        <p15:guide id="7" orient="horz" pos="703" userDrawn="1">
          <p15:clr>
            <a:srgbClr val="A4A3A4"/>
          </p15:clr>
        </p15:guide>
        <p15:guide id="8" pos="1009" userDrawn="1">
          <p15:clr>
            <a:srgbClr val="A4A3A4"/>
          </p15:clr>
        </p15:guide>
        <p15:guide id="9" pos="1962" userDrawn="1">
          <p15:clr>
            <a:srgbClr val="A4A3A4"/>
          </p15:clr>
        </p15:guide>
        <p15:guide id="10" orient="horz" pos="1883" userDrawn="1">
          <p15:clr>
            <a:srgbClr val="A4A3A4"/>
          </p15:clr>
        </p15:guide>
        <p15:guide id="11" pos="6452" userDrawn="1">
          <p15:clr>
            <a:srgbClr val="A4A3A4"/>
          </p15:clr>
        </p15:guide>
        <p15:guide id="12" orient="horz" pos="469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-1848" y="-102"/>
      </p:cViewPr>
      <p:guideLst>
        <p:guide orient="horz" pos="2381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5" d="100"/>
          <a:sy n="115" d="100"/>
        </p:scale>
        <p:origin x="-5226" y="-102"/>
      </p:cViewPr>
      <p:guideLst>
        <p:guide orient="horz" pos="3130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0E942E-9CD3-476B-8153-EB6E48C61596}" type="datetimeFigureOut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46125"/>
            <a:ext cx="526732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81279-8BF5-4A0D-8512-5ABC81945B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blipFill dpi="0" rotWithShape="1">
          <a:blip r:embed="rId2" cstate="print">
            <a:alphaModFix amt="7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 bwMode="white">
          <a:xfrm>
            <a:off x="0" y="6583340"/>
            <a:ext cx="10693400" cy="97792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-10693" y="6674075"/>
            <a:ext cx="2630576" cy="78637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사각형 10"/>
          <p:cNvSpPr/>
          <p:nvPr/>
        </p:nvSpPr>
        <p:spPr>
          <a:xfrm>
            <a:off x="2758897" y="6663993"/>
            <a:ext cx="7934503" cy="786371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2762462" y="4452744"/>
            <a:ext cx="7574492" cy="2016337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ko-KR" altLang="en-US" dirty="0" smtClean="0"/>
              <a:t>마스터 제목 스타일 편집</a:t>
            </a:r>
            <a:endParaRPr kumimoji="0" lang="en-US" dirty="0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2762462" y="6670446"/>
            <a:ext cx="7841827" cy="756126"/>
          </a:xfrm>
        </p:spPr>
        <p:txBody>
          <a:bodyPr anchor="ctr">
            <a:normAutofit/>
          </a:bodyPr>
          <a:lstStyle>
            <a:lvl1pPr marL="0" indent="0" algn="l">
              <a:buNone/>
              <a:defRPr sz="3000">
                <a:solidFill>
                  <a:srgbClr val="FFFFFF"/>
                </a:solidFill>
              </a:defRPr>
            </a:lvl1pPr>
            <a:lvl2pPr marL="521528" indent="0" algn="ctr">
              <a:buNone/>
            </a:lvl2pPr>
            <a:lvl3pPr marL="1043056" indent="0" algn="ctr">
              <a:buNone/>
            </a:lvl3pPr>
            <a:lvl4pPr marL="1564584" indent="0" algn="ctr">
              <a:buNone/>
            </a:lvl4pPr>
            <a:lvl5pPr marL="2086112" indent="0" algn="ctr">
              <a:buNone/>
            </a:lvl5pPr>
            <a:lvl6pPr marL="2607640" indent="0" algn="ctr">
              <a:buNone/>
            </a:lvl6pPr>
            <a:lvl7pPr marL="3129168" indent="0" algn="ctr">
              <a:buNone/>
            </a:lvl7pPr>
            <a:lvl8pPr marL="3650696" indent="0" algn="ctr">
              <a:buNone/>
            </a:lvl8pPr>
            <a:lvl9pPr marL="4172224" indent="0" algn="ctr">
              <a:buNone/>
            </a:lvl9pPr>
          </a:lstStyle>
          <a:p>
            <a:r>
              <a:rPr kumimoji="0" lang="ko-KR" altLang="en-US" dirty="0" smtClean="0"/>
              <a:t>마스터 부제목 스타일 편집</a:t>
            </a:r>
            <a:endParaRPr kumimoji="0" lang="en-US" dirty="0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89112" y="6691022"/>
            <a:ext cx="2406015" cy="756126"/>
          </a:xfrm>
        </p:spPr>
        <p:txBody>
          <a:bodyPr>
            <a:noAutofit/>
          </a:bodyPr>
          <a:lstStyle>
            <a:lvl1pPr algn="ctr">
              <a:defRPr sz="2300">
                <a:solidFill>
                  <a:srgbClr val="FFFFFF"/>
                </a:solidFill>
              </a:defRPr>
            </a:lvl1pPr>
          </a:lstStyle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 dirty="0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2438751" y="260795"/>
            <a:ext cx="6861598" cy="402567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9356725" y="252042"/>
            <a:ext cx="980228" cy="42007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663603" y="672113"/>
            <a:ext cx="2406015" cy="6082267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4670" y="672112"/>
            <a:ext cx="6505152" cy="6082268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7663604" y="6889154"/>
            <a:ext cx="2584238" cy="402567"/>
          </a:xfrm>
        </p:spPr>
        <p:txBody>
          <a:bodyPr/>
          <a:lstStyle/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534672" y="6888939"/>
            <a:ext cx="6517879" cy="40256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 bwMode="white">
          <a:xfrm>
            <a:off x="7129305" y="0"/>
            <a:ext cx="374269" cy="7561263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7182772" y="672112"/>
            <a:ext cx="267335" cy="6889151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7182772" y="0"/>
            <a:ext cx="267335" cy="588098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 rot="5400000">
            <a:off x="7022391" y="151099"/>
            <a:ext cx="588098" cy="285901"/>
          </a:xfrm>
        </p:spPr>
        <p:txBody>
          <a:bodyPr/>
          <a:lstStyle/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674292" y="1764407"/>
            <a:ext cx="190186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spc="-17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8F0F0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CONTENTS</a:t>
            </a:r>
            <a:endParaRPr kumimoji="0" lang="ko-KR" altLang="en-US" sz="2800" b="1" spc="-17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rgbClr val="8F0F0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1674292" y="2282517"/>
            <a:ext cx="7740860" cy="0"/>
          </a:xfrm>
          <a:prstGeom prst="line">
            <a:avLst/>
          </a:prstGeom>
          <a:ln w="19050" cap="rnd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 userDrawn="1"/>
        </p:nvSpPr>
        <p:spPr>
          <a:xfrm>
            <a:off x="-6548" y="0"/>
            <a:ext cx="10699948" cy="5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Picture 2" descr="D:\박연현\2015_회사_기타\회사 디자인\00_디엔디이_로고\dnde로고_cs4-01.png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9026790" y="308977"/>
            <a:ext cx="1490173" cy="2807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 userDrawn="1"/>
        </p:nvSpPr>
        <p:spPr>
          <a:xfrm>
            <a:off x="6656303" y="356840"/>
            <a:ext cx="2374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200" b="1" spc="3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rPr>
              <a:t>경남 양산 오리전문 </a:t>
            </a:r>
            <a:r>
              <a:rPr lang="ko-KR" altLang="en-US" sz="1200" b="1" spc="30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rPr>
              <a:t>맛집</a:t>
            </a:r>
            <a:endParaRPr lang="ko-KR" altLang="en-US" sz="1200" b="1" spc="3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6270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소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5513825" y="3350905"/>
            <a:ext cx="4225363" cy="523220"/>
          </a:xfrm>
        </p:spPr>
        <p:txBody>
          <a:bodyPr>
            <a:normAutofit/>
          </a:bodyPr>
          <a:lstStyle>
            <a:lvl1pPr marL="0" algn="l" defTabSz="1043056" rtl="0" eaLnBrk="1" fontAlgn="auto" latinLnBrk="1" hangingPunct="1">
              <a:spcBef>
                <a:spcPts val="0"/>
              </a:spcBef>
              <a:spcAft>
                <a:spcPts val="0"/>
              </a:spcAft>
              <a:defRPr lang="ko-KR" altLang="en-US" sz="2800" b="1" kern="1200" spc="-17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cxnSp>
        <p:nvCxnSpPr>
          <p:cNvPr id="6" name="직선 연결선 5"/>
          <p:cNvCxnSpPr/>
          <p:nvPr userDrawn="1"/>
        </p:nvCxnSpPr>
        <p:spPr>
          <a:xfrm>
            <a:off x="5634732" y="3852639"/>
            <a:ext cx="5058668" cy="0"/>
          </a:xfrm>
          <a:prstGeom prst="line">
            <a:avLst/>
          </a:prstGeom>
          <a:ln w="19050" cap="rnd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 userDrawn="1"/>
        </p:nvSpPr>
        <p:spPr>
          <a:xfrm>
            <a:off x="-6548" y="0"/>
            <a:ext cx="10699948" cy="5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Picture 2" descr="D:\박연현\2015_회사_기타\회사 디자인\00_디엔디이_로고\dnde로고_cs4-01.png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9026790" y="308977"/>
            <a:ext cx="1490173" cy="2807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 userDrawn="1"/>
        </p:nvSpPr>
        <p:spPr>
          <a:xfrm>
            <a:off x="6656303" y="356840"/>
            <a:ext cx="2374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200" b="1" spc="3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rPr>
              <a:t>경남 양산 오리전문 </a:t>
            </a:r>
            <a:r>
              <a:rPr lang="ko-KR" altLang="en-US" sz="1200" b="1" spc="30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rPr>
              <a:t>맛집</a:t>
            </a:r>
            <a:endParaRPr lang="ko-KR" altLang="en-US" sz="1200" b="1" spc="3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65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-6548" y="0"/>
            <a:ext cx="10699948" cy="5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6" name="Picture 2" descr="D:\박연현\2015_회사_기타\회사 디자인\00_디엔디이_로고\dnde로고_cs4-01.png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9026790" y="308977"/>
            <a:ext cx="1490173" cy="2807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6656303" y="356840"/>
            <a:ext cx="2374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200" b="1" spc="3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rPr>
              <a:t>경남 양산 오리전문 </a:t>
            </a:r>
            <a:r>
              <a:rPr lang="ko-KR" altLang="en-US" sz="1200" b="1" spc="30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  <a:ea typeface="+mn-ea"/>
              </a:rPr>
              <a:t>맛집</a:t>
            </a:r>
            <a:endParaRPr lang="ko-KR" altLang="en-US" sz="1200" b="1" spc="3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10051123" y="7165007"/>
            <a:ext cx="4090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104305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17D51-D012-473F-B71C-B4347E88EEE4}" type="slidenum">
              <a:rPr lang="ko-KR" altLang="en-US" sz="14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marL="0" marR="0" indent="0" algn="l" defTabSz="1043056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ko-KR" altLang="en-US" sz="14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27" name="직선 연결선 26"/>
          <p:cNvCxnSpPr/>
          <p:nvPr userDrawn="1"/>
        </p:nvCxnSpPr>
        <p:spPr>
          <a:xfrm flipV="1">
            <a:off x="522164" y="1086791"/>
            <a:ext cx="4896544" cy="29544"/>
          </a:xfrm>
          <a:prstGeom prst="line">
            <a:avLst/>
          </a:prstGeom>
          <a:ln w="19050" cap="rnd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제목 24"/>
          <p:cNvSpPr>
            <a:spLocks noGrp="1"/>
          </p:cNvSpPr>
          <p:nvPr>
            <p:ph type="title"/>
          </p:nvPr>
        </p:nvSpPr>
        <p:spPr>
          <a:xfrm>
            <a:off x="882204" y="756294"/>
            <a:ext cx="4536504" cy="330497"/>
          </a:xfrm>
        </p:spPr>
        <p:txBody>
          <a:bodyPr>
            <a:normAutofit/>
          </a:bodyPr>
          <a:lstStyle>
            <a:lvl1pPr algn="l">
              <a:defRPr kumimoji="0" lang="ko-KR" altLang="en-US" sz="1600" b="1" kern="1200" spc="-170" dirty="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prstClr val="black">
                        <a:lumMod val="65000"/>
                        <a:lumOff val="35000"/>
                      </a:prstClr>
                    </a:gs>
                    <a:gs pos="0">
                      <a:prstClr val="black">
                        <a:lumMod val="50000"/>
                        <a:lumOff val="50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0184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6458" y="252042"/>
            <a:ext cx="9534948" cy="1092182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716458" y="1764295"/>
            <a:ext cx="9534948" cy="4956828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604011" y="3024506"/>
            <a:ext cx="8330085" cy="1844808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tx2"/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직사각형 6"/>
          <p:cNvSpPr/>
          <p:nvPr/>
        </p:nvSpPr>
        <p:spPr bwMode="white">
          <a:xfrm>
            <a:off x="0" y="1680280"/>
            <a:ext cx="10693400" cy="1260211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0" y="1764295"/>
            <a:ext cx="1514898" cy="109218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1604010" y="1764295"/>
            <a:ext cx="9089390" cy="109218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04010" y="1764295"/>
            <a:ext cx="8911167" cy="1092182"/>
          </a:xfrm>
        </p:spPr>
        <p:txBody>
          <a:bodyPr/>
          <a:lstStyle>
            <a:lvl1pPr algn="l">
              <a:buNone/>
              <a:defRPr sz="5000" b="0" cap="none">
                <a:solidFill>
                  <a:srgbClr val="FFFFFF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2" name="날짜 개체 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1"/>
          </p:nvPr>
        </p:nvSpPr>
        <p:spPr>
          <a:xfrm>
            <a:off x="0" y="1932323"/>
            <a:ext cx="1514898" cy="773630"/>
          </a:xfrm>
        </p:spPr>
        <p:txBody>
          <a:bodyPr>
            <a:noAutofit/>
          </a:bodyPr>
          <a:lstStyle>
            <a:lvl1pPr>
              <a:defRPr sz="2700">
                <a:solidFill>
                  <a:srgbClr val="FFFFFF"/>
                </a:solidFill>
              </a:defRPr>
            </a:lvl1pPr>
          </a:lstStyle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4" name="바닥글 개체 틀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2893" y="494483"/>
            <a:ext cx="9534948" cy="84974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712893" y="1752571"/>
            <a:ext cx="4544695" cy="5040842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5665843" y="1752571"/>
            <a:ext cx="4544695" cy="5040842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2" name="바닥글 개체 틀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-6548" y="0"/>
            <a:ext cx="10699948" cy="5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Picture 2" descr="D:\박연현\2015_회사_기타\회사 디자인\00_디엔디이_로고\dnde로고_cs4-01.png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9026790" y="124681"/>
            <a:ext cx="1490173" cy="2807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 userDrawn="1"/>
        </p:nvSpPr>
        <p:spPr>
          <a:xfrm>
            <a:off x="5800315" y="172544"/>
            <a:ext cx="32303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200" b="0" spc="3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DX피오피" pitchFamily="18" charset="-127"/>
                <a:ea typeface="DX피오피" pitchFamily="18" charset="-127"/>
              </a:rPr>
              <a:t>경남 양산 지역명물 오리전문 </a:t>
            </a:r>
            <a:r>
              <a:rPr lang="ko-KR" altLang="en-US" sz="1200" b="0" spc="30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DX피오피" pitchFamily="18" charset="-127"/>
                <a:ea typeface="DX피오피" pitchFamily="18" charset="-127"/>
              </a:rPr>
              <a:t>맛집</a:t>
            </a:r>
            <a:endParaRPr lang="ko-KR" altLang="en-US" sz="1200" b="0" spc="3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DX피오피" pitchFamily="18" charset="-127"/>
              <a:ea typeface="DX피오피" pitchFamily="18" charset="-127"/>
            </a:endParaRPr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782" y="301050"/>
            <a:ext cx="9534948" cy="95916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ko-KR" altLang="en-US" dirty="0" smtClean="0"/>
              <a:t>마스터 제목 스타일 편집</a:t>
            </a:r>
            <a:endParaRPr kumimoji="0" lang="en-US" dirty="0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712893" y="2688449"/>
            <a:ext cx="4544695" cy="39486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5614035" y="2688449"/>
            <a:ext cx="4544695" cy="39486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4" name="바닥글 개체 틀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ko-KR" altLang="en-US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1"/>
          </p:nvPr>
        </p:nvSpPr>
        <p:spPr>
          <a:xfrm>
            <a:off x="712893" y="1932323"/>
            <a:ext cx="4544695" cy="705718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3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3"/>
          </p:nvPr>
        </p:nvSpPr>
        <p:spPr>
          <a:xfrm>
            <a:off x="5614035" y="1932323"/>
            <a:ext cx="4544695" cy="705718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3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0" y="6889151"/>
            <a:ext cx="623782" cy="42007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2893" y="301050"/>
            <a:ext cx="9445837" cy="959160"/>
          </a:xfrm>
        </p:spPr>
        <p:txBody>
          <a:bodyPr anchor="ctr"/>
          <a:lstStyle>
            <a:lvl1pPr algn="l">
              <a:buNone/>
              <a:defRPr sz="5000"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712893" y="1932323"/>
            <a:ext cx="1871345" cy="47888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56458" tIns="208611" rIns="156458" bIns="104306"/>
          <a:lstStyle>
            <a:lvl1pPr marL="0" indent="0">
              <a:spcAft>
                <a:spcPts val="1141"/>
              </a:spcAft>
              <a:buNone/>
              <a:defRPr sz="2100"/>
            </a:lvl1pPr>
            <a:lvl2pPr>
              <a:buNone/>
              <a:defRPr sz="14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2762462" y="1932323"/>
            <a:ext cx="7485380" cy="4872814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871345" y="6049011"/>
            <a:ext cx="8554720" cy="756126"/>
          </a:xfrm>
        </p:spPr>
        <p:txBody>
          <a:bodyPr/>
          <a:lstStyle>
            <a:lvl1pPr marL="0" indent="0">
              <a:buFontTx/>
              <a:buNone/>
              <a:defRPr sz="1900"/>
            </a:lvl1pPr>
            <a:lvl2pPr>
              <a:buFontTx/>
              <a:buNone/>
              <a:defRPr sz="1400"/>
            </a:lvl2pPr>
            <a:lvl3pPr>
              <a:buFontTx/>
              <a:buNone/>
              <a:defRPr sz="1100"/>
            </a:lvl3pPr>
            <a:lvl4pPr>
              <a:buFontTx/>
              <a:buNone/>
              <a:defRPr sz="1000"/>
            </a:lvl4pPr>
            <a:lvl5pPr>
              <a:buFontTx/>
              <a:buNone/>
              <a:defRPr sz="10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8" name="직사각형 7"/>
          <p:cNvSpPr/>
          <p:nvPr/>
        </p:nvSpPr>
        <p:spPr bwMode="white">
          <a:xfrm>
            <a:off x="-10693" y="5040842"/>
            <a:ext cx="10693400" cy="97792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-10693" y="5141659"/>
            <a:ext cx="1710944" cy="78637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1807185" y="5131577"/>
            <a:ext cx="8886215" cy="786371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871345" y="5124856"/>
            <a:ext cx="8554720" cy="756126"/>
          </a:xfrm>
        </p:spPr>
        <p:txBody>
          <a:bodyPr anchor="ctr"/>
          <a:lstStyle>
            <a:lvl1pPr algn="l">
              <a:buNone/>
              <a:defRPr sz="3200" b="0">
                <a:solidFill>
                  <a:srgbClr val="FFFFFF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1" name="직사각형 10"/>
          <p:cNvSpPr/>
          <p:nvPr/>
        </p:nvSpPr>
        <p:spPr bwMode="white">
          <a:xfrm>
            <a:off x="1693122" y="0"/>
            <a:ext cx="117627" cy="757134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날짜 개체 틀 11"/>
          <p:cNvSpPr>
            <a:spLocks noGrp="1"/>
          </p:cNvSpPr>
          <p:nvPr>
            <p:ph type="dt" sz="half" idx="10"/>
          </p:nvPr>
        </p:nvSpPr>
        <p:spPr>
          <a:xfrm>
            <a:off x="7307157" y="6889151"/>
            <a:ext cx="3118908" cy="402567"/>
          </a:xfrm>
        </p:spPr>
        <p:txBody>
          <a:bodyPr rtlCol="0"/>
          <a:lstStyle/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1"/>
          </p:nvPr>
        </p:nvSpPr>
        <p:spPr>
          <a:xfrm>
            <a:off x="0" y="5145858"/>
            <a:ext cx="1693122" cy="731626"/>
          </a:xfrm>
        </p:spPr>
        <p:txBody>
          <a:bodyPr rtlCol="0"/>
          <a:lstStyle>
            <a:lvl1pPr>
              <a:defRPr sz="3200"/>
            </a:lvl1pPr>
          </a:lstStyle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4" name="바닥글 개체 틀 13"/>
          <p:cNvSpPr>
            <a:spLocks noGrp="1"/>
          </p:cNvSpPr>
          <p:nvPr>
            <p:ph type="ftr" sz="quarter" idx="12"/>
          </p:nvPr>
        </p:nvSpPr>
        <p:spPr>
          <a:xfrm>
            <a:off x="1871345" y="6888938"/>
            <a:ext cx="5346700" cy="402567"/>
          </a:xfrm>
        </p:spPr>
        <p:txBody>
          <a:bodyPr rtlCol="0"/>
          <a:lstStyle/>
          <a:p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825007" y="0"/>
            <a:ext cx="8868393" cy="5037481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7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712893" y="252042"/>
            <a:ext cx="9534948" cy="1092182"/>
          </a:xfrm>
          <a:prstGeom prst="rect">
            <a:avLst/>
          </a:prstGeom>
        </p:spPr>
        <p:txBody>
          <a:bodyPr vert="horz" lIns="104306" tIns="52153" rIns="104306" bIns="52153" anchor="ctr">
            <a:normAutofit/>
          </a:bodyPr>
          <a:lstStyle/>
          <a:p>
            <a:r>
              <a:rPr kumimoji="0" lang="ko-KR" altLang="en-US" dirty="0" smtClean="0"/>
              <a:t>마스터 제목 스타일 편집</a:t>
            </a:r>
            <a:endParaRPr kumimoji="0" 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716458" y="1764294"/>
            <a:ext cx="9534948" cy="4990434"/>
          </a:xfrm>
          <a:prstGeom prst="rect">
            <a:avLst/>
          </a:prstGeom>
        </p:spPr>
        <p:txBody>
          <a:bodyPr vert="horz" lIns="104306" tIns="52153" rIns="104306" bIns="52153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7128934" y="6889151"/>
            <a:ext cx="3118908" cy="402567"/>
          </a:xfrm>
          <a:prstGeom prst="rect">
            <a:avLst/>
          </a:prstGeom>
        </p:spPr>
        <p:txBody>
          <a:bodyPr vert="horz" lIns="104306" tIns="52153" rIns="104306" bIns="52153" anchor="ctr" anchorCtr="0"/>
          <a:lstStyle>
            <a:lvl1pPr algn="l" eaLnBrk="1" latinLnBrk="0" hangingPunct="1">
              <a:defRPr kumimoji="0" sz="1600">
                <a:solidFill>
                  <a:schemeClr val="tx2"/>
                </a:solidFill>
              </a:defRPr>
            </a:lvl1pPr>
          </a:lstStyle>
          <a:p>
            <a:fld id="{326E9E15-40DB-4188-9D15-F469D9361DEC}" type="datetime1">
              <a:rPr lang="ko-KR" altLang="en-US" smtClean="0"/>
              <a:pPr/>
              <a:t>2021-09-09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712894" y="6888938"/>
            <a:ext cx="6339655" cy="402567"/>
          </a:xfrm>
          <a:prstGeom prst="rect">
            <a:avLst/>
          </a:prstGeom>
        </p:spPr>
        <p:txBody>
          <a:bodyPr vert="horz" lIns="104306" tIns="52153" rIns="104306" bIns="52153" anchor="ctr"/>
          <a:lstStyle>
            <a:lvl1pPr algn="r" eaLnBrk="1" latinLnBrk="0" hangingPunct="1">
              <a:defRPr kumimoji="0" sz="16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 bwMode="white">
          <a:xfrm>
            <a:off x="0" y="1361027"/>
            <a:ext cx="10693400" cy="352859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0" y="1411436"/>
            <a:ext cx="623782" cy="25204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690615" y="1411436"/>
            <a:ext cx="10002785" cy="25204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0" y="1402684"/>
            <a:ext cx="623782" cy="269546"/>
          </a:xfrm>
          <a:prstGeom prst="rect">
            <a:avLst/>
          </a:prstGeom>
        </p:spPr>
        <p:txBody>
          <a:bodyPr vert="horz" lIns="104306" tIns="52153" rIns="104306" bIns="52153" anchor="ctr" anchorCtr="0">
            <a:normAutofit/>
          </a:bodyPr>
          <a:lstStyle>
            <a:lvl1pPr algn="ctr" eaLnBrk="1" latinLnBrk="0" hangingPunct="1">
              <a:defRPr kumimoji="0" sz="1600" b="1">
                <a:solidFill>
                  <a:srgbClr val="FFFFFF"/>
                </a:solidFill>
              </a:defRPr>
            </a:lvl1pPr>
          </a:lstStyle>
          <a:p>
            <a:fld id="{D3817D51-D012-473F-B71C-B4347E88EEE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56" r:id="rId12"/>
    <p:sldLayoutId id="2147483657" r:id="rId13"/>
    <p:sldLayoutId id="2147483649" r:id="rId14"/>
  </p:sldLayoutIdLst>
  <p:hf hdr="0" ftr="0" dt="0"/>
  <p:txStyles>
    <p:titleStyle>
      <a:lvl1pPr algn="l" rtl="0" eaLnBrk="1" latinLnBrk="1" hangingPunct="1">
        <a:spcBef>
          <a:spcPct val="0"/>
        </a:spcBef>
        <a:buNone/>
        <a:defRPr kumimoji="0" sz="5000" kern="1200">
          <a:solidFill>
            <a:schemeClr val="tx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65070" indent="-365070" algn="l" rtl="0" eaLnBrk="1" latinLnBrk="1" hangingPunct="1">
        <a:spcBef>
          <a:spcPts val="798"/>
        </a:spcBef>
        <a:buClr>
          <a:schemeClr val="accent2"/>
        </a:buClr>
        <a:buSzPct val="60000"/>
        <a:buFont typeface="Wingdings"/>
        <a:buChar char=""/>
        <a:defRPr kumimoji="0"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30139" indent="-312917" algn="l" rtl="0" eaLnBrk="1" latinLnBrk="1" hangingPunct="1">
        <a:spcBef>
          <a:spcPts val="627"/>
        </a:spcBef>
        <a:buClr>
          <a:schemeClr val="accent1"/>
        </a:buClr>
        <a:buSzPct val="70000"/>
        <a:buFont typeface="Wingdings 2"/>
        <a:buChar char="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indent="-260764" algn="l" rtl="0" eaLnBrk="1" latinLnBrk="1" hangingPunct="1">
        <a:spcBef>
          <a:spcPts val="570"/>
        </a:spcBef>
        <a:buClr>
          <a:schemeClr val="accent2"/>
        </a:buClr>
        <a:buSzPct val="75000"/>
        <a:buFont typeface="Wingdings"/>
        <a:buChar char="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indent="-260764" algn="l" rtl="0" eaLnBrk="1" latinLnBrk="1" hangingPunct="1">
        <a:spcBef>
          <a:spcPts val="456"/>
        </a:spcBef>
        <a:buClr>
          <a:schemeClr val="accent3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indent="-260764" algn="l" rtl="0" eaLnBrk="1" latinLnBrk="1" hangingPunct="1">
        <a:spcBef>
          <a:spcPts val="456"/>
        </a:spcBef>
        <a:buClr>
          <a:schemeClr val="accent4"/>
        </a:buClr>
        <a:buSzPct val="6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399029" indent="-260764" algn="l" rtl="0" eaLnBrk="1" latinLnBrk="1" hangingPunct="1">
        <a:spcBef>
          <a:spcPct val="20000"/>
        </a:spcBef>
        <a:buClr>
          <a:schemeClr val="accent1"/>
        </a:buClr>
        <a:buFont typeface="Wingdings"/>
        <a:buChar char="§"/>
        <a:defRPr kumimoji="0" sz="21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11946" indent="-260764" algn="l" rtl="0" eaLnBrk="1" latinLnBrk="1" hangingPunct="1">
        <a:spcBef>
          <a:spcPct val="20000"/>
        </a:spcBef>
        <a:buClr>
          <a:schemeClr val="accent2"/>
        </a:buClr>
        <a:buFont typeface="Wingdings"/>
        <a:buChar char="§"/>
        <a:defRPr kumimoji="0" sz="21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24863" indent="-260764" algn="l" rtl="0" eaLnBrk="1" latinLnBrk="1" hangingPunct="1">
        <a:spcBef>
          <a:spcPct val="20000"/>
        </a:spcBef>
        <a:buClr>
          <a:schemeClr val="accent3"/>
        </a:buClr>
        <a:buFont typeface="Wingdings"/>
        <a:buChar char="§"/>
        <a:defRPr kumimoji="0" sz="21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337779" indent="-260764" algn="l" rtl="0" eaLnBrk="1" latinLnBrk="1" hangingPunct="1">
        <a:spcBef>
          <a:spcPct val="20000"/>
        </a:spcBef>
        <a:buClr>
          <a:schemeClr val="accent4"/>
        </a:buClr>
        <a:buFont typeface="Wingdings"/>
        <a:buChar char="§"/>
        <a:defRPr kumimoji="0" sz="21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poweer0506@naver.com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ko-KR" altLang="en-US" sz="7000" dirty="0" smtClean="0">
                <a:solidFill>
                  <a:schemeClr val="bg2">
                    <a:lumMod val="75000"/>
                  </a:schemeClr>
                </a:solidFill>
                <a:latin typeface="DX피오피" pitchFamily="18" charset="-127"/>
                <a:ea typeface="DX피오피" pitchFamily="18" charset="-127"/>
              </a:rPr>
              <a:t>뒷골 </a:t>
            </a:r>
            <a:r>
              <a:rPr lang="ko-KR" altLang="en-US" sz="7000" dirty="0" err="1" smtClean="0">
                <a:solidFill>
                  <a:schemeClr val="bg2">
                    <a:lumMod val="75000"/>
                  </a:schemeClr>
                </a:solidFill>
                <a:latin typeface="DX피오피" pitchFamily="18" charset="-127"/>
                <a:ea typeface="DX피오피" pitchFamily="18" charset="-127"/>
              </a:rPr>
              <a:t>생오리</a:t>
            </a:r>
            <a:endParaRPr lang="ko-KR" altLang="en-US" sz="7000" dirty="0">
              <a:solidFill>
                <a:schemeClr val="bg2">
                  <a:lumMod val="75000"/>
                </a:schemeClr>
              </a:solidFill>
              <a:latin typeface="DX피오피" pitchFamily="18" charset="-127"/>
              <a:ea typeface="DX피오피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경남 양산 지역명물 오리 전문 </a:t>
            </a:r>
            <a:r>
              <a:rPr lang="ko-KR" altLang="en-US" dirty="0" err="1" smtClean="0">
                <a:latin typeface="DX피오피" pitchFamily="18" charset="-127"/>
                <a:ea typeface="DX피오피" pitchFamily="18" charset="-127"/>
              </a:rPr>
              <a:t>맛집</a:t>
            </a:r>
            <a:endParaRPr lang="ko-KR" altLang="en-US" dirty="0">
              <a:latin typeface="DX피오피" pitchFamily="18" charset="-127"/>
              <a:ea typeface="DX피오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1858" y="3709193"/>
            <a:ext cx="9205096" cy="2759889"/>
          </a:xfrm>
        </p:spPr>
        <p:txBody>
          <a:bodyPr>
            <a:normAutofit/>
          </a:bodyPr>
          <a:lstStyle/>
          <a:p>
            <a:pPr algn="r"/>
            <a:r>
              <a:rPr lang="ko-KR" altLang="en-US" sz="4800" dirty="0" smtClean="0">
                <a:solidFill>
                  <a:schemeClr val="bg1"/>
                </a:solidFill>
                <a:latin typeface="DX피오피" pitchFamily="18" charset="-127"/>
                <a:ea typeface="DX피오피" pitchFamily="18" charset="-127"/>
              </a:rPr>
              <a:t>항상 가족이 먹는다는 마음으로</a:t>
            </a:r>
            <a:r>
              <a:rPr lang="en-US" altLang="ko-KR" sz="4800" dirty="0" smtClean="0">
                <a:solidFill>
                  <a:schemeClr val="bg1"/>
                </a:solidFill>
                <a:latin typeface="DX피오피" pitchFamily="18" charset="-127"/>
                <a:ea typeface="DX피오피" pitchFamily="18" charset="-127"/>
              </a:rPr>
              <a:t/>
            </a:r>
            <a:br>
              <a:rPr lang="en-US" altLang="ko-KR" sz="4800" dirty="0" smtClean="0">
                <a:solidFill>
                  <a:schemeClr val="bg1"/>
                </a:solidFill>
                <a:latin typeface="DX피오피" pitchFamily="18" charset="-127"/>
                <a:ea typeface="DX피오피" pitchFamily="18" charset="-127"/>
              </a:rPr>
            </a:br>
            <a:r>
              <a:rPr lang="ko-KR" altLang="en-US" sz="4800" dirty="0" smtClean="0">
                <a:solidFill>
                  <a:schemeClr val="bg1"/>
                </a:solidFill>
                <a:latin typeface="DX피오피" pitchFamily="18" charset="-127"/>
                <a:ea typeface="DX피오피" pitchFamily="18" charset="-127"/>
              </a:rPr>
              <a:t>음식을 준비합니다</a:t>
            </a:r>
            <a:r>
              <a:rPr lang="en-US" altLang="ko-KR" sz="4800" dirty="0" smtClean="0">
                <a:solidFill>
                  <a:schemeClr val="bg1"/>
                </a:solidFill>
                <a:latin typeface="DX피오피" pitchFamily="18" charset="-127"/>
                <a:ea typeface="DX피오피" pitchFamily="18" charset="-127"/>
              </a:rPr>
              <a:t>.</a:t>
            </a:r>
            <a:r>
              <a:rPr lang="ko-KR" altLang="en-US" sz="4800" dirty="0" smtClean="0">
                <a:solidFill>
                  <a:schemeClr val="bg1"/>
                </a:solidFill>
                <a:latin typeface="DX피오피" pitchFamily="18" charset="-127"/>
                <a:ea typeface="DX피오피" pitchFamily="18" charset="-127"/>
              </a:rPr>
              <a:t> </a:t>
            </a:r>
            <a:r>
              <a:rPr lang="en-US" altLang="ko-KR" sz="4800" dirty="0" smtClean="0">
                <a:solidFill>
                  <a:schemeClr val="bg1"/>
                </a:solidFill>
                <a:latin typeface="DX피오피" pitchFamily="18" charset="-127"/>
                <a:ea typeface="DX피오피" pitchFamily="18" charset="-127"/>
              </a:rPr>
              <a:t/>
            </a:r>
            <a:br>
              <a:rPr lang="en-US" altLang="ko-KR" sz="4800" dirty="0" smtClean="0">
                <a:solidFill>
                  <a:schemeClr val="bg1"/>
                </a:solidFill>
                <a:latin typeface="DX피오피" pitchFamily="18" charset="-127"/>
                <a:ea typeface="DX피오피" pitchFamily="18" charset="-127"/>
              </a:rPr>
            </a:br>
            <a:r>
              <a:rPr lang="ko-KR" altLang="en-US" sz="6600" dirty="0" smtClean="0">
                <a:solidFill>
                  <a:schemeClr val="bg1"/>
                </a:solidFill>
                <a:latin typeface="DX피오피" pitchFamily="18" charset="-127"/>
                <a:ea typeface="DX피오피" pitchFamily="18" charset="-127"/>
              </a:rPr>
              <a:t>감사합니다</a:t>
            </a:r>
            <a:r>
              <a:rPr lang="en-US" altLang="ko-KR" sz="6600" dirty="0" smtClean="0">
                <a:solidFill>
                  <a:schemeClr val="bg1"/>
                </a:solidFill>
                <a:latin typeface="DX피오피" pitchFamily="18" charset="-127"/>
                <a:ea typeface="DX피오피" pitchFamily="18" charset="-127"/>
              </a:rPr>
              <a:t>.</a:t>
            </a:r>
            <a:endParaRPr lang="ko-KR" altLang="en-US" sz="6600" dirty="0">
              <a:solidFill>
                <a:schemeClr val="bg1"/>
              </a:solidFill>
              <a:latin typeface="DX피오피" pitchFamily="18" charset="-127"/>
              <a:ea typeface="DX피오피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경남 양산 지역명물 오리 전문 </a:t>
            </a:r>
            <a:r>
              <a:rPr lang="ko-KR" altLang="en-US" dirty="0" err="1" smtClean="0">
                <a:latin typeface="DX피오피" pitchFamily="18" charset="-127"/>
                <a:ea typeface="DX피오피" pitchFamily="18" charset="-127"/>
              </a:rPr>
              <a:t>맛집</a:t>
            </a:r>
            <a:endParaRPr lang="ko-KR" altLang="en-US" dirty="0">
              <a:latin typeface="DX피오피" pitchFamily="18" charset="-127"/>
              <a:ea typeface="DX피오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err="1" smtClean="0">
                <a:latin typeface="DX피오피" pitchFamily="18" charset="-127"/>
                <a:ea typeface="DX피오피" pitchFamily="18" charset="-127"/>
              </a:rPr>
              <a:t>뒷골생오리</a:t>
            </a:r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 소개</a:t>
            </a:r>
            <a:endParaRPr lang="ko-KR" altLang="en-US" dirty="0">
              <a:latin typeface="DX피오피" pitchFamily="18" charset="-127"/>
              <a:ea typeface="DX피오피" pitchFamily="18" charset="-127"/>
            </a:endParaRPr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sz="quarter" idx="1"/>
          </p:nvPr>
        </p:nvGraphicFramePr>
        <p:xfrm>
          <a:off x="712788" y="1752599"/>
          <a:ext cx="5848358" cy="502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4179"/>
                <a:gridCol w="2924179"/>
              </a:tblGrid>
              <a:tr h="2514214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2514214">
                <a:tc grid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6632584" y="1752571"/>
            <a:ext cx="3577954" cy="5040842"/>
          </a:xfrm>
          <a:solidFill>
            <a:schemeClr val="accent1">
              <a:alpha val="20000"/>
            </a:schemeClr>
          </a:solidFill>
        </p:spPr>
        <p:txBody>
          <a:bodyPr anchor="ctr">
            <a:normAutofit/>
          </a:bodyPr>
          <a:lstStyle/>
          <a:p>
            <a:pPr>
              <a:buNone/>
            </a:pPr>
            <a:r>
              <a:rPr lang="ko-KR" altLang="en-US" sz="1200" dirty="0" smtClean="0">
                <a:latin typeface="바탕"/>
                <a:ea typeface="바탕"/>
                <a:cs typeface="맑은 고딕 Semilight" pitchFamily="50" charset="-127"/>
              </a:rPr>
              <a:t>▶ </a:t>
            </a: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저희 </a:t>
            </a:r>
            <a:r>
              <a:rPr lang="ko-KR" altLang="en-US" sz="1200" dirty="0" err="1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뒷골생오리는</a:t>
            </a: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 </a:t>
            </a:r>
            <a:r>
              <a:rPr lang="en-US" altLang="ko-KR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2013</a:t>
            </a: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년 운영을 시작으로</a:t>
            </a:r>
            <a:endParaRPr lang="en-US" altLang="ko-KR" sz="1200" dirty="0" smtClean="0">
              <a:latin typeface="굴림체" pitchFamily="49" charset="-127"/>
              <a:ea typeface="굴림체" pitchFamily="49" charset="-127"/>
              <a:cs typeface="맑은 고딕 Semilight" pitchFamily="50" charset="-127"/>
            </a:endParaRPr>
          </a:p>
          <a:p>
            <a:pPr>
              <a:buNone/>
            </a:pP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다년간의 오리전문점의 노하우와 지식을</a:t>
            </a:r>
            <a:endParaRPr lang="en-US" altLang="ko-KR" sz="1200" dirty="0" smtClean="0">
              <a:latin typeface="굴림체" pitchFamily="49" charset="-127"/>
              <a:ea typeface="굴림체" pitchFamily="49" charset="-127"/>
              <a:cs typeface="맑은 고딕 Semilight" pitchFamily="50" charset="-127"/>
            </a:endParaRPr>
          </a:p>
          <a:p>
            <a:pPr>
              <a:buNone/>
            </a:pP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바탕으로 경남 양산에서 직접 운영되고 있는</a:t>
            </a:r>
            <a:endParaRPr lang="en-US" altLang="ko-KR" sz="1200" dirty="0" smtClean="0">
              <a:latin typeface="굴림체" pitchFamily="49" charset="-127"/>
              <a:ea typeface="굴림체" pitchFamily="49" charset="-127"/>
              <a:cs typeface="맑은 고딕 Semilight" pitchFamily="50" charset="-127"/>
            </a:endParaRPr>
          </a:p>
          <a:p>
            <a:pPr>
              <a:buNone/>
            </a:pP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오리 전문점 입니다</a:t>
            </a:r>
            <a:r>
              <a:rPr lang="en-US" altLang="ko-KR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.</a:t>
            </a:r>
          </a:p>
          <a:p>
            <a:pPr>
              <a:buNone/>
            </a:pPr>
            <a:endParaRPr lang="en-US" altLang="ko-KR" sz="1200" dirty="0" smtClean="0">
              <a:latin typeface="굴림체" pitchFamily="49" charset="-127"/>
              <a:ea typeface="굴림체" pitchFamily="49" charset="-127"/>
              <a:cs typeface="맑은 고딕 Semilight" pitchFamily="50" charset="-127"/>
            </a:endParaRPr>
          </a:p>
          <a:p>
            <a:pPr>
              <a:buNone/>
            </a:pPr>
            <a:r>
              <a:rPr lang="ko-KR" altLang="en-US" sz="1200" dirty="0" smtClean="0">
                <a:latin typeface="바탕"/>
                <a:ea typeface="바탕"/>
                <a:cs typeface="맑은 고딕 Semilight" pitchFamily="50" charset="-127"/>
              </a:rPr>
              <a:t>▶ </a:t>
            </a:r>
            <a:r>
              <a:rPr lang="ko-KR" altLang="en-US" sz="1200" dirty="0" err="1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뒷골생오리는</a:t>
            </a: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 </a:t>
            </a:r>
            <a:r>
              <a:rPr lang="ko-KR" altLang="en-US" sz="1200" b="1" dirty="0" smtClean="0">
                <a:solidFill>
                  <a:srgbClr val="FF0000"/>
                </a:solidFill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절대 얼리지 않은</a:t>
            </a:r>
            <a:endParaRPr lang="en-US" altLang="ko-KR" sz="1200" b="1" dirty="0" smtClean="0">
              <a:solidFill>
                <a:srgbClr val="FF0000"/>
              </a:solidFill>
              <a:latin typeface="굴림체" pitchFamily="49" charset="-127"/>
              <a:ea typeface="굴림체" pitchFamily="49" charset="-127"/>
              <a:cs typeface="맑은 고딕 Semilight" pitchFamily="50" charset="-127"/>
            </a:endParaRPr>
          </a:p>
          <a:p>
            <a:pPr>
              <a:buNone/>
            </a:pPr>
            <a:r>
              <a:rPr lang="ko-KR" altLang="en-US" sz="1200" b="1" dirty="0" smtClean="0">
                <a:solidFill>
                  <a:srgbClr val="FF0000"/>
                </a:solidFill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냉장 </a:t>
            </a:r>
            <a:r>
              <a:rPr lang="ko-KR" altLang="en-US" sz="1200" b="1" dirty="0" err="1" smtClean="0">
                <a:solidFill>
                  <a:srgbClr val="FF0000"/>
                </a:solidFill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생오리</a:t>
            </a:r>
            <a:r>
              <a:rPr lang="ko-KR" altLang="en-US" sz="1200" b="1" dirty="0" smtClean="0">
                <a:solidFill>
                  <a:srgbClr val="FF0000"/>
                </a:solidFill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 만을 사용하며</a:t>
            </a:r>
            <a:r>
              <a:rPr lang="en-US" altLang="ko-KR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, </a:t>
            </a:r>
            <a:r>
              <a:rPr lang="ko-KR" altLang="en-US" sz="1200" dirty="0" err="1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뒷골생오리에서</a:t>
            </a:r>
            <a:endParaRPr lang="en-US" altLang="ko-KR" sz="1200" dirty="0" smtClean="0">
              <a:latin typeface="굴림체" pitchFamily="49" charset="-127"/>
              <a:ea typeface="굴림체" pitchFamily="49" charset="-127"/>
              <a:cs typeface="맑은 고딕 Semilight" pitchFamily="50" charset="-127"/>
            </a:endParaRPr>
          </a:p>
          <a:p>
            <a:pPr>
              <a:buNone/>
            </a:pP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직접 개발한 </a:t>
            </a:r>
            <a:r>
              <a:rPr lang="ko-KR" altLang="en-US" sz="1200" b="1" dirty="0" smtClean="0">
                <a:solidFill>
                  <a:srgbClr val="FF0000"/>
                </a:solidFill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특제 오리불고기 양념</a:t>
            </a: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을</a:t>
            </a:r>
            <a:endParaRPr lang="en-US" altLang="ko-KR" sz="1200" dirty="0" smtClean="0">
              <a:latin typeface="굴림체" pitchFamily="49" charset="-127"/>
              <a:ea typeface="굴림체" pitchFamily="49" charset="-127"/>
              <a:cs typeface="맑은 고딕 Semilight" pitchFamily="50" charset="-127"/>
            </a:endParaRPr>
          </a:p>
          <a:p>
            <a:pPr>
              <a:buNone/>
            </a:pP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사용함으로써 변함없는 맛으로 많은 고객 및</a:t>
            </a:r>
            <a:endParaRPr lang="en-US" altLang="ko-KR" sz="1200" dirty="0" smtClean="0">
              <a:latin typeface="굴림체" pitchFamily="49" charset="-127"/>
              <a:ea typeface="굴림체" pitchFamily="49" charset="-127"/>
              <a:cs typeface="맑은 고딕 Semilight" pitchFamily="50" charset="-127"/>
            </a:endParaRPr>
          </a:p>
          <a:p>
            <a:pPr>
              <a:buNone/>
            </a:pP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주변 지역에서도 많은 분들이 찾아주시는 </a:t>
            </a:r>
            <a:endParaRPr lang="en-US" altLang="ko-KR" sz="1200" dirty="0" smtClean="0">
              <a:latin typeface="굴림체" pitchFamily="49" charset="-127"/>
              <a:ea typeface="굴림체" pitchFamily="49" charset="-127"/>
              <a:cs typeface="맑은 고딕 Semilight" pitchFamily="50" charset="-127"/>
            </a:endParaRPr>
          </a:p>
          <a:p>
            <a:pPr>
              <a:buNone/>
            </a:pPr>
            <a:r>
              <a:rPr lang="ko-KR" altLang="en-US" sz="1200" dirty="0" err="1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생오리</a:t>
            </a:r>
            <a:r>
              <a:rPr lang="ko-KR" altLang="en-US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 전문점 입니다</a:t>
            </a:r>
            <a:r>
              <a:rPr lang="en-US" altLang="ko-KR" sz="1200" dirty="0" smtClean="0">
                <a:latin typeface="굴림체" pitchFamily="49" charset="-127"/>
                <a:ea typeface="굴림체" pitchFamily="49" charset="-127"/>
                <a:cs typeface="맑은 고딕 Semilight" pitchFamily="50" charset="-127"/>
              </a:rPr>
              <a:t>.</a:t>
            </a:r>
            <a:endParaRPr lang="ko-KR" altLang="en-US" sz="1400" dirty="0">
              <a:latin typeface="굴림체" pitchFamily="49" charset="-127"/>
              <a:ea typeface="굴림체" pitchFamily="49" charset="-127"/>
              <a:cs typeface="맑은 고딕 Semilight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77500" lnSpcReduction="20000"/>
          </a:bodyPr>
          <a:lstStyle/>
          <a:p>
            <a:fld id="{D3817D51-D012-473F-B71C-B4347E88EEE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err="1" smtClean="0">
                <a:latin typeface="DX피오피" pitchFamily="18" charset="-127"/>
                <a:ea typeface="DX피오피" pitchFamily="18" charset="-127"/>
              </a:rPr>
              <a:t>뒷골생오리만의</a:t>
            </a:r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 장점</a:t>
            </a:r>
            <a:endParaRPr lang="ko-KR" altLang="en-US" dirty="0">
              <a:latin typeface="DX피오피" pitchFamily="18" charset="-127"/>
              <a:ea typeface="DX피오피" pitchFamily="18" charset="-127"/>
            </a:endParaRPr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sz="quarter" idx="1"/>
          </p:nvPr>
        </p:nvGraphicFramePr>
        <p:xfrm>
          <a:off x="712788" y="1752599"/>
          <a:ext cx="9491696" cy="502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3899"/>
                <a:gridCol w="3163898"/>
                <a:gridCol w="3163899"/>
              </a:tblGrid>
              <a:tr h="2514214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</a:t>
                      </a:r>
                      <a:r>
                        <a:rPr lang="ko-KR" altLang="en-US" sz="1400" b="1" dirty="0" err="1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뒷골생오리는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절대 얼리지 않은 냉장 </a:t>
                      </a:r>
                      <a:r>
                        <a:rPr lang="ko-KR" altLang="en-US" sz="1400" b="1" dirty="0" err="1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생오리</a:t>
                      </a:r>
                      <a:r>
                        <a:rPr lang="ko-KR" altLang="en-US" sz="1400" b="1" baseline="0" dirty="0" err="1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만을</a:t>
                      </a:r>
                      <a:r>
                        <a:rPr lang="ko-KR" altLang="en-US" sz="1400" b="1" baseline="0" dirty="0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사용합니다</a:t>
                      </a:r>
                      <a:r>
                        <a:rPr lang="en-US" altLang="ko-KR" sz="1400" b="1" baseline="0" dirty="0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.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endParaRPr lang="en-US" altLang="ko-KR" sz="1000" b="0" dirty="0" smtClean="0">
                        <a:solidFill>
                          <a:schemeClr val="tx1"/>
                        </a:solidFill>
                        <a:latin typeface="굴림체" pitchFamily="49" charset="-127"/>
                        <a:ea typeface="굴림체" pitchFamily="49" charset="-127"/>
                        <a:cs typeface="맑은 고딕 Semilight" pitchFamily="50" charset="-127"/>
                      </a:endParaRP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</a:t>
                      </a:r>
                      <a:r>
                        <a:rPr lang="ko-KR" altLang="en-US" sz="1200" b="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뒷골생오리는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여러 오리전문점과는 다르게 도축되어 들어온 오리를 다시 한번 직접 손질하여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, 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오리특유의 </a:t>
                      </a:r>
                      <a:r>
                        <a:rPr lang="ko-KR" altLang="en-US" sz="1200" b="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잡냄새를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제거하고자 냄새가 날 수 있는 목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, 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엉덩이부의 등을 제거하여 오리 특유의 냄새를 싫어하시는 분들도 편안히 드실 수 있도록 최상급의 오리고기만을 사용합니다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  <a:alpha val="30000"/>
                      </a:schemeClr>
                    </a:solidFill>
                  </a:tcPr>
                </a:tc>
              </a:tr>
              <a:tr h="2514214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77500" lnSpcReduction="20000"/>
          </a:bodyPr>
          <a:lstStyle/>
          <a:p>
            <a:fld id="{D3817D51-D012-473F-B71C-B4347E88EEE4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err="1" smtClean="0">
                <a:latin typeface="DX피오피" pitchFamily="18" charset="-127"/>
                <a:ea typeface="DX피오피" pitchFamily="18" charset="-127"/>
              </a:rPr>
              <a:t>뒷골생오리만의</a:t>
            </a:r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 장점</a:t>
            </a:r>
            <a:endParaRPr lang="ko-KR" altLang="en-US" dirty="0">
              <a:latin typeface="DX피오피" pitchFamily="18" charset="-127"/>
              <a:ea typeface="DX피오피" pitchFamily="18" charset="-127"/>
            </a:endParaRPr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sz="quarter" idx="1"/>
          </p:nvPr>
        </p:nvGraphicFramePr>
        <p:xfrm>
          <a:off x="712788" y="1752599"/>
          <a:ext cx="9491696" cy="5028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3899"/>
                <a:gridCol w="3163898"/>
                <a:gridCol w="3163899"/>
              </a:tblGrid>
              <a:tr h="2514214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</a:t>
                      </a:r>
                      <a:r>
                        <a:rPr lang="ko-KR" altLang="en-US" sz="1200" b="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뒷골생오리의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천연양념장은 약 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5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년간의 연구로 </a:t>
                      </a:r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설탕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을 넣지 않고 각종 야채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, 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과일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, 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고추장 등으로 </a:t>
                      </a: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천연의 달콤한 맛으로 </a:t>
                      </a:r>
                      <a:r>
                        <a:rPr lang="ko-KR" altLang="en-US" sz="1200" b="1" dirty="0" err="1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기분좋은</a:t>
                      </a: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단맛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이 나는 </a:t>
                      </a:r>
                      <a:r>
                        <a:rPr lang="ko-KR" altLang="en-US" sz="1200" b="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뒷골생오리에서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직접 만든 양념불고기 수제천연양념장입니다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  <a:alpha val="30000"/>
                      </a:schemeClr>
                    </a:solidFill>
                  </a:tcPr>
                </a:tc>
              </a:tr>
              <a:tr h="2514214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</a:t>
                      </a:r>
                      <a:r>
                        <a:rPr lang="ko-KR" altLang="en-US" sz="1200" b="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뒷골생오리의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 간장불고기 천연양념장은 각종 야채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, 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과일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, 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간장 등을 이용하여</a:t>
                      </a:r>
                      <a:endParaRPr lang="en-US" altLang="ko-KR" sz="1200" b="0" dirty="0" smtClean="0">
                        <a:solidFill>
                          <a:schemeClr val="tx1"/>
                        </a:solidFill>
                        <a:latin typeface="굴림체" pitchFamily="49" charset="-127"/>
                        <a:ea typeface="굴림체" pitchFamily="49" charset="-127"/>
                        <a:cs typeface="맑은 고딕 Semilight" pitchFamily="50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설탕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을 넣지 않고 </a:t>
                      </a:r>
                      <a:r>
                        <a:rPr lang="ko-KR" altLang="en-US" sz="1200" b="1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천연의 달콤한 맛이 나는 간장베이스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의 직접 만든 수제천연양념장입니다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cs typeface="맑은 고딕 Semilight" pitchFamily="50" charset="-127"/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77500" lnSpcReduction="20000"/>
          </a:bodyPr>
          <a:lstStyle/>
          <a:p>
            <a:fld id="{D3817D51-D012-473F-B71C-B4347E88EEE4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내용 개체 틀 6"/>
          <p:cNvGraphicFramePr>
            <a:graphicFrameLocks noGrp="1"/>
          </p:cNvGraphicFramePr>
          <p:nvPr>
            <p:ph sz="quarter" idx="1"/>
          </p:nvPr>
        </p:nvGraphicFramePr>
        <p:xfrm>
          <a:off x="712788" y="1752597"/>
          <a:ext cx="9662675" cy="546079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76260"/>
                <a:gridCol w="3600000"/>
                <a:gridCol w="3656840"/>
                <a:gridCol w="1629575"/>
              </a:tblGrid>
              <a:tr h="31352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구 분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구성  사진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구성 내용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비 고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</a:tr>
              <a:tr h="17157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양념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불고기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인분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350g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양념불고기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(350g) 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야채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버섯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쌈야채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세트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마늘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,</a:t>
                      </a:r>
                      <a:r>
                        <a:rPr lang="en-US" altLang="ko-KR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쌈장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</a:tr>
              <a:tr h="17157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양념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불고기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반마리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650g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양념불고기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(650g) 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야채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버섯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쌈야채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세트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마늘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,</a:t>
                      </a:r>
                      <a:r>
                        <a:rPr lang="en-US" altLang="ko-KR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쌈장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</a:tr>
              <a:tr h="17157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양념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불고기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한마리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1.3Kg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양념불고기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(650g) 2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야채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2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버섯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쌈야채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세트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마늘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,</a:t>
                      </a:r>
                      <a:r>
                        <a:rPr lang="en-US" altLang="ko-KR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쌈장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77500" lnSpcReduction="20000"/>
          </a:bodyPr>
          <a:lstStyle/>
          <a:p>
            <a:fld id="{D3817D51-D012-473F-B71C-B4347E88EEE4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712893" y="494483"/>
            <a:ext cx="9534948" cy="849740"/>
          </a:xfrm>
        </p:spPr>
        <p:txBody>
          <a:bodyPr>
            <a:normAutofit fontScale="90000"/>
          </a:bodyPr>
          <a:lstStyle/>
          <a:p>
            <a:r>
              <a:rPr lang="ko-KR" altLang="en-US" dirty="0" err="1" smtClean="0">
                <a:latin typeface="DX피오피" pitchFamily="18" charset="-127"/>
                <a:ea typeface="DX피오피" pitchFamily="18" charset="-127"/>
              </a:rPr>
              <a:t>뒷골생오리</a:t>
            </a:r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 제품 구성</a:t>
            </a:r>
            <a:r>
              <a:rPr lang="en-US" altLang="ko-KR" dirty="0" smtClean="0">
                <a:latin typeface="DX피오피" pitchFamily="18" charset="-127"/>
                <a:ea typeface="DX피오피" pitchFamily="18" charset="-127"/>
              </a:rPr>
              <a:t> (</a:t>
            </a:r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양념불고기</a:t>
            </a:r>
            <a:r>
              <a:rPr lang="en-US" altLang="ko-KR" dirty="0" smtClean="0">
                <a:latin typeface="DX피오피" pitchFamily="18" charset="-127"/>
                <a:ea typeface="DX피오피" pitchFamily="18" charset="-127"/>
              </a:rPr>
              <a:t>)</a:t>
            </a:r>
            <a:endParaRPr lang="ko-KR" altLang="en-US" dirty="0">
              <a:latin typeface="DX피오피" pitchFamily="18" charset="-127"/>
              <a:ea typeface="DX피오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내용 개체 틀 6"/>
          <p:cNvGraphicFramePr>
            <a:graphicFrameLocks noGrp="1"/>
          </p:cNvGraphicFramePr>
          <p:nvPr>
            <p:ph sz="quarter" idx="1"/>
          </p:nvPr>
        </p:nvGraphicFramePr>
        <p:xfrm>
          <a:off x="712788" y="1752597"/>
          <a:ext cx="9792049" cy="546079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76260"/>
                <a:gridCol w="3786214"/>
                <a:gridCol w="3600000"/>
                <a:gridCol w="1629575"/>
              </a:tblGrid>
              <a:tr h="31352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구 분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구성  사진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구성 내용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비 고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</a:tr>
              <a:tr h="17157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간장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불고기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인분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300g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간장불고기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(300g) 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야채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버섯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쌈야채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세트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마늘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,</a:t>
                      </a:r>
                      <a:r>
                        <a:rPr lang="en-US" altLang="ko-KR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쌈장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</a:tr>
              <a:tr h="17157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간장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불고기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반마리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550g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간장불고기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(550g) 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야채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버섯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쌈야채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세트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마늘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,</a:t>
                      </a:r>
                      <a:r>
                        <a:rPr lang="en-US" altLang="ko-KR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쌈장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</a:tr>
              <a:tr h="17157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간장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불고기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한마리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1.1Kg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간장불고기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(550g) 2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야채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2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버섯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쌈야채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세트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마늘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,</a:t>
                      </a:r>
                      <a:r>
                        <a:rPr lang="en-US" altLang="ko-KR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쌈장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77500" lnSpcReduction="20000"/>
          </a:bodyPr>
          <a:lstStyle/>
          <a:p>
            <a:fld id="{D3817D51-D012-473F-B71C-B4347E88EEE4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712893" y="494483"/>
            <a:ext cx="9534948" cy="849740"/>
          </a:xfrm>
        </p:spPr>
        <p:txBody>
          <a:bodyPr>
            <a:normAutofit fontScale="90000"/>
          </a:bodyPr>
          <a:lstStyle/>
          <a:p>
            <a:r>
              <a:rPr lang="ko-KR" altLang="en-US" dirty="0" err="1" smtClean="0">
                <a:latin typeface="DX피오피" pitchFamily="18" charset="-127"/>
                <a:ea typeface="DX피오피" pitchFamily="18" charset="-127"/>
              </a:rPr>
              <a:t>뒷골생오리</a:t>
            </a:r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 제품 구성</a:t>
            </a:r>
            <a:r>
              <a:rPr lang="en-US" altLang="ko-KR" dirty="0" smtClean="0">
                <a:latin typeface="DX피오피" pitchFamily="18" charset="-127"/>
                <a:ea typeface="DX피오피" pitchFamily="18" charset="-127"/>
              </a:rPr>
              <a:t> (</a:t>
            </a:r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간장불고기</a:t>
            </a:r>
            <a:r>
              <a:rPr lang="en-US" altLang="ko-KR" dirty="0" smtClean="0">
                <a:latin typeface="DX피오피" pitchFamily="18" charset="-127"/>
                <a:ea typeface="DX피오피" pitchFamily="18" charset="-127"/>
              </a:rPr>
              <a:t>)</a:t>
            </a:r>
            <a:endParaRPr lang="ko-KR" altLang="en-US" dirty="0">
              <a:latin typeface="DX피오피" pitchFamily="18" charset="-127"/>
              <a:ea typeface="DX피오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내용 개체 틀 6"/>
          <p:cNvGraphicFramePr>
            <a:graphicFrameLocks noGrp="1"/>
          </p:cNvGraphicFramePr>
          <p:nvPr>
            <p:ph sz="quarter" idx="1"/>
          </p:nvPr>
        </p:nvGraphicFramePr>
        <p:xfrm>
          <a:off x="712788" y="1752597"/>
          <a:ext cx="9792049" cy="550399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76260"/>
                <a:gridCol w="3786214"/>
                <a:gridCol w="3600000"/>
                <a:gridCol w="1629575"/>
              </a:tblGrid>
              <a:tr h="31352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구 분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구성  사진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구성 내용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비 고</a:t>
                      </a:r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</a:tr>
              <a:tr h="17157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양념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/</a:t>
                      </a: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간장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불고기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(2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인분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650g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양념불고기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(350g)</a:t>
                      </a:r>
                      <a:r>
                        <a:rPr lang="en-US" altLang="ko-KR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1</a:t>
                      </a:r>
                      <a:r>
                        <a:rPr lang="ko-KR" altLang="en-US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간장불고기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(300g) 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야채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2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버섯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쌈야채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세트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마늘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,</a:t>
                      </a:r>
                      <a:r>
                        <a:rPr lang="en-US" altLang="ko-KR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쌈장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</a:tr>
              <a:tr h="17157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양념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/</a:t>
                      </a: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간장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불고기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한마리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1.2Kg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양념불고기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(650g)</a:t>
                      </a:r>
                      <a:r>
                        <a:rPr lang="en-US" altLang="ko-KR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1</a:t>
                      </a:r>
                      <a:r>
                        <a:rPr lang="ko-KR" altLang="en-US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간장불고기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(550g) 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야채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2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볶음용 버섯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err="1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쌈야채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세트 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팩</a:t>
                      </a:r>
                      <a:endParaRPr lang="en-US" altLang="ko-KR" sz="1200" b="1" dirty="0" smtClean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마늘</a:t>
                      </a:r>
                      <a:r>
                        <a:rPr lang="en-US" altLang="ko-KR" sz="1200" b="1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,</a:t>
                      </a:r>
                      <a:r>
                        <a:rPr lang="en-US" altLang="ko-KR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ysClr val="windowText" lastClr="00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쌈장</a:t>
                      </a: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</a:tr>
              <a:tr h="1715756"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 algn="l" latinLnBrk="1">
                        <a:lnSpc>
                          <a:spcPct val="150000"/>
                        </a:lnSpc>
                        <a:buFont typeface="+mj-lt"/>
                        <a:buNone/>
                      </a:pPr>
                      <a:endParaRPr lang="ko-KR" altLang="en-US" sz="1200" b="1" dirty="0">
                        <a:solidFill>
                          <a:srgbClr val="FF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solidFill>
                      <a:schemeClr val="accent4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solidFill>
                      <a:schemeClr val="accent4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ysClr val="windowText" lastClr="00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solidFill>
                      <a:schemeClr val="accent4">
                        <a:tint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77500" lnSpcReduction="20000"/>
          </a:bodyPr>
          <a:lstStyle/>
          <a:p>
            <a:fld id="{D3817D51-D012-473F-B71C-B4347E88EEE4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712893" y="494483"/>
            <a:ext cx="9534948" cy="849740"/>
          </a:xfrm>
        </p:spPr>
        <p:txBody>
          <a:bodyPr>
            <a:normAutofit fontScale="90000"/>
          </a:bodyPr>
          <a:lstStyle/>
          <a:p>
            <a:r>
              <a:rPr lang="ko-KR" altLang="en-US" dirty="0" err="1" smtClean="0">
                <a:latin typeface="DX피오피" pitchFamily="18" charset="-127"/>
                <a:ea typeface="DX피오피" pitchFamily="18" charset="-127"/>
              </a:rPr>
              <a:t>뒷골생오리</a:t>
            </a:r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 제품 구성</a:t>
            </a:r>
            <a:r>
              <a:rPr lang="en-US" altLang="ko-KR" dirty="0" smtClean="0">
                <a:latin typeface="DX피오피" pitchFamily="18" charset="-127"/>
                <a:ea typeface="DX피오피" pitchFamily="18" charset="-127"/>
              </a:rPr>
              <a:t> (</a:t>
            </a:r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혼합불고기</a:t>
            </a:r>
            <a:r>
              <a:rPr lang="en-US" altLang="ko-KR" dirty="0" smtClean="0">
                <a:latin typeface="DX피오피" pitchFamily="18" charset="-127"/>
                <a:ea typeface="DX피오피" pitchFamily="18" charset="-127"/>
              </a:rPr>
              <a:t>)</a:t>
            </a:r>
            <a:endParaRPr lang="ko-KR" altLang="en-US" dirty="0">
              <a:latin typeface="DX피오피" pitchFamily="18" charset="-127"/>
              <a:ea typeface="DX피오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내용 개체 틀 6"/>
          <p:cNvGraphicFramePr>
            <a:graphicFrameLocks noGrp="1"/>
          </p:cNvGraphicFramePr>
          <p:nvPr>
            <p:ph sz="quarter" idx="1"/>
          </p:nvPr>
        </p:nvGraphicFramePr>
        <p:xfrm>
          <a:off x="712788" y="1752599"/>
          <a:ext cx="9777448" cy="5242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1168"/>
                <a:gridCol w="4286280"/>
              </a:tblGrid>
              <a:tr h="524274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뒷골생오리는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당일 제작 발송을 원칙으로 합니다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.</a:t>
                      </a: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뒷골생오리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상품은 발송일 기준 다음날 상품을 수령하실 수 있습니다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.</a:t>
                      </a: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ko-KR" altLang="en-US" sz="1200" dirty="0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신선식품으로 제주도 및 도서산간 배송 불가</a:t>
                      </a:r>
                      <a:endParaRPr lang="en-US" altLang="ko-KR" sz="1200" dirty="0" smtClean="0">
                        <a:solidFill>
                          <a:srgbClr val="FF0000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뒷골생오리는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환경오염 최소화 포장법으로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    (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박스 </a:t>
                      </a:r>
                      <a:r>
                        <a:rPr lang="ko-KR" altLang="en-US" sz="1200" baseline="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설곽제품으로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냉장냉동 전용 포장박스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)</a:t>
                      </a: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    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신선하고 안전하게 포장하여 발송합니다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.</a:t>
                      </a: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담당 </a:t>
                      </a:r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택배사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: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우체국 택배</a:t>
                      </a:r>
                      <a:endParaRPr lang="en-US" altLang="ko-KR" sz="1200" baseline="0" dirty="0" smtClean="0">
                        <a:solidFill>
                          <a:schemeClr val="tx1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택배 발송 휴무일 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: 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토요일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, 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일요일</a:t>
                      </a:r>
                      <a:endParaRPr lang="en-US" altLang="ko-KR" sz="1200" baseline="0" dirty="0" smtClean="0">
                        <a:solidFill>
                          <a:schemeClr val="tx1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발송일 지연 안내 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: </a:t>
                      </a:r>
                      <a:r>
                        <a:rPr lang="ko-KR" altLang="en-US" sz="1200" baseline="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뒷골생오리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모든 상품은 신선식품으로 발송일 기준 다음날 상품 도착이 힘들 경우 </a:t>
                      </a:r>
                      <a:r>
                        <a:rPr lang="ko-KR" altLang="en-US" sz="1200" baseline="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발송일이</a:t>
                      </a:r>
                      <a:r>
                        <a:rPr lang="ko-KR" altLang="en-US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지연 될 수 있습니다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. </a:t>
                      </a: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(</a:t>
                      </a:r>
                      <a:r>
                        <a:rPr lang="ko-KR" altLang="en-US" sz="1200" baseline="0" dirty="0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발송일 기준 다음날이 공휴일 인 경우 등</a:t>
                      </a: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)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solidFill>
                      <a:schemeClr val="accent1">
                        <a:alpha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77500" lnSpcReduction="20000"/>
          </a:bodyPr>
          <a:lstStyle/>
          <a:p>
            <a:fld id="{D3817D51-D012-473F-B71C-B4347E88EEE4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712893" y="494483"/>
            <a:ext cx="9534948" cy="849740"/>
          </a:xfrm>
        </p:spPr>
        <p:txBody>
          <a:bodyPr>
            <a:normAutofit fontScale="90000"/>
          </a:bodyPr>
          <a:lstStyle/>
          <a:p>
            <a:r>
              <a:rPr lang="ko-KR" altLang="en-US" dirty="0" err="1" smtClean="0">
                <a:latin typeface="DX피오피" pitchFamily="18" charset="-127"/>
                <a:ea typeface="DX피오피" pitchFamily="18" charset="-127"/>
              </a:rPr>
              <a:t>뒷골생오리</a:t>
            </a:r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 배송안내</a:t>
            </a:r>
            <a:endParaRPr lang="ko-KR" altLang="en-US" dirty="0">
              <a:latin typeface="DX피오피" pitchFamily="18" charset="-127"/>
              <a:ea typeface="DX피오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내용 개체 틀 6"/>
          <p:cNvGraphicFramePr>
            <a:graphicFrameLocks noGrp="1"/>
          </p:cNvGraphicFramePr>
          <p:nvPr>
            <p:ph sz="quarter" idx="1"/>
          </p:nvPr>
        </p:nvGraphicFramePr>
        <p:xfrm>
          <a:off x="712788" y="1752599"/>
          <a:ext cx="9777448" cy="5242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34242"/>
                <a:gridCol w="2643206"/>
              </a:tblGrid>
              <a:tr h="524274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뒷골생오리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매장 주소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:</a:t>
                      </a: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   경남 양산시 </a:t>
                      </a:r>
                      <a:r>
                        <a:rPr lang="ko-KR" altLang="en-US" sz="1200" dirty="0" err="1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소주회야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1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길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5-60</a:t>
                      </a: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홈페이지 주소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: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https://dwitgolsaengori.modoo.at/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문의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E-mail 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주소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:</a:t>
                      </a: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</a:rPr>
                        <a:t>    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굴림체" pitchFamily="49" charset="-127"/>
                          <a:ea typeface="굴림체" pitchFamily="49" charset="-127"/>
                          <a:hlinkClick r:id="rId3"/>
                        </a:rPr>
                        <a:t>poweer0506@naver.com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Wingdings" pitchFamily="2" charset="2"/>
                        <a:buNone/>
                      </a:pPr>
                      <a:endParaRPr lang="en-US" altLang="ko-KR" sz="1200" dirty="0" smtClean="0">
                        <a:solidFill>
                          <a:schemeClr val="tx1"/>
                        </a:solidFill>
                        <a:latin typeface="굴림체" pitchFamily="49" charset="-127"/>
                        <a:ea typeface="굴림체" pitchFamily="49" charset="-127"/>
                      </a:endParaRPr>
                    </a:p>
                  </a:txBody>
                  <a:tcPr anchor="ctr">
                    <a:solidFill>
                      <a:schemeClr val="accent1">
                        <a:alpha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슬라이드 번호 개체 틀 4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77500" lnSpcReduction="20000"/>
          </a:bodyPr>
          <a:lstStyle/>
          <a:p>
            <a:fld id="{D3817D51-D012-473F-B71C-B4347E88EEE4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712893" y="494483"/>
            <a:ext cx="9534948" cy="849740"/>
          </a:xfrm>
        </p:spPr>
        <p:txBody>
          <a:bodyPr>
            <a:normAutofit fontScale="90000"/>
          </a:bodyPr>
          <a:lstStyle/>
          <a:p>
            <a:r>
              <a:rPr lang="ko-KR" altLang="en-US" dirty="0" err="1" smtClean="0">
                <a:latin typeface="DX피오피" pitchFamily="18" charset="-127"/>
                <a:ea typeface="DX피오피" pitchFamily="18" charset="-127"/>
              </a:rPr>
              <a:t>뒷골생오리</a:t>
            </a:r>
            <a:r>
              <a:rPr lang="ko-KR" altLang="en-US" dirty="0" smtClean="0">
                <a:latin typeface="DX피오피" pitchFamily="18" charset="-127"/>
                <a:ea typeface="DX피오피" pitchFamily="18" charset="-127"/>
              </a:rPr>
              <a:t> 위치안내</a:t>
            </a:r>
            <a:endParaRPr lang="ko-KR" altLang="en-US" dirty="0">
              <a:latin typeface="DX피오피" pitchFamily="18" charset="-127"/>
              <a:ea typeface="DX피오피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가을">
  <a:themeElements>
    <a:clrScheme name="가을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가을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가을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618</TotalTime>
  <Words>614</Words>
  <Application>Microsoft Office PowerPoint</Application>
  <PresentationFormat>사용자 지정</PresentationFormat>
  <Paragraphs>139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가을</vt:lpstr>
      <vt:lpstr>뒷골 생오리</vt:lpstr>
      <vt:lpstr>뒷골생오리 소개</vt:lpstr>
      <vt:lpstr>뒷골생오리만의 장점</vt:lpstr>
      <vt:lpstr>뒷골생오리만의 장점</vt:lpstr>
      <vt:lpstr>뒷골생오리 제품 구성 (양념불고기)</vt:lpstr>
      <vt:lpstr>뒷골생오리 제품 구성 (간장불고기)</vt:lpstr>
      <vt:lpstr>뒷골생오리 제품 구성 (혼합불고기)</vt:lpstr>
      <vt:lpstr>뒷골생오리 배송안내</vt:lpstr>
      <vt:lpstr>뒷골생오리 위치안내</vt:lpstr>
      <vt:lpstr>항상 가족이 먹는다는 마음으로 음식을 준비합니다.  감사합니다.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박형욱</dc:creator>
  <cp:lastModifiedBy>박형욱</cp:lastModifiedBy>
  <cp:revision>49</cp:revision>
  <dcterms:created xsi:type="dcterms:W3CDTF">2021-07-13T12:14:30Z</dcterms:created>
  <dcterms:modified xsi:type="dcterms:W3CDTF">2021-09-09T05:12:11Z</dcterms:modified>
</cp:coreProperties>
</file>