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62" r:id="rId3"/>
    <p:sldId id="257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-2756" y="-4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B7DD6-B2C6-49FE-AC45-393D2D937712}" type="datetimeFigureOut">
              <a:rPr lang="ko-KR" altLang="en-US" smtClean="0"/>
              <a:t>2021-11-10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A92B21-08B4-4810-9378-C1B1E601B4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6840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A92B21-08B4-4810-9378-C1B1E601B4C8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2997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A92B21-08B4-4810-9378-C1B1E601B4C8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5459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1268-8D29-41DB-93A5-F972035DA842}" type="datetimeFigureOut">
              <a:rPr lang="ko-KR" altLang="en-US" smtClean="0"/>
              <a:t>2021-11-10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18D1F-3BAF-4D9F-B452-AF04632434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1827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1268-8D29-41DB-93A5-F972035DA842}" type="datetimeFigureOut">
              <a:rPr lang="ko-KR" altLang="en-US" smtClean="0"/>
              <a:t>2021-11-10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18D1F-3BAF-4D9F-B452-AF04632434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3888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1268-8D29-41DB-93A5-F972035DA842}" type="datetimeFigureOut">
              <a:rPr lang="ko-KR" altLang="en-US" smtClean="0"/>
              <a:t>2021-11-10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18D1F-3BAF-4D9F-B452-AF04632434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170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슬라이드 번호 개체 틀 17"/>
          <p:cNvSpPr>
            <a:spLocks noGrp="1"/>
          </p:cNvSpPr>
          <p:nvPr>
            <p:ph type="sldNum" sz="quarter" idx="14"/>
          </p:nvPr>
        </p:nvSpPr>
        <p:spPr>
          <a:xfrm>
            <a:off x="8244408" y="6356350"/>
            <a:ext cx="395536" cy="365125"/>
          </a:xfrm>
        </p:spPr>
        <p:txBody>
          <a:bodyPr/>
          <a:lstStyle/>
          <a:p>
            <a:fld id="{42483A87-3222-43E7-A4DD-DFA0C1D8E0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814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텍스트 개체 틀 6"/>
          <p:cNvSpPr>
            <a:spLocks noGrp="1"/>
          </p:cNvSpPr>
          <p:nvPr>
            <p:ph type="body" sz="quarter" idx="10" hasCustomPrompt="1"/>
          </p:nvPr>
        </p:nvSpPr>
        <p:spPr>
          <a:xfrm>
            <a:off x="474663" y="146323"/>
            <a:ext cx="8058150" cy="400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ko-KR" dirty="0" smtClean="0"/>
              <a:t>1-1. Global Marketing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1"/>
          </p:nvPr>
        </p:nvSpPr>
        <p:spPr>
          <a:xfrm>
            <a:off x="8110331" y="6438478"/>
            <a:ext cx="442392" cy="365125"/>
          </a:xfrm>
        </p:spPr>
        <p:txBody>
          <a:bodyPr/>
          <a:lstStyle/>
          <a:p>
            <a:fld id="{42483A87-3222-43E7-A4DD-DFA0C1D8E0E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02506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1268-8D29-41DB-93A5-F972035DA842}" type="datetimeFigureOut">
              <a:rPr lang="ko-KR" altLang="en-US" smtClean="0"/>
              <a:t>2021-11-10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18D1F-3BAF-4D9F-B452-AF04632434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6015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1268-8D29-41DB-93A5-F972035DA842}" type="datetimeFigureOut">
              <a:rPr lang="ko-KR" altLang="en-US" smtClean="0"/>
              <a:t>2021-11-10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18D1F-3BAF-4D9F-B452-AF04632434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9635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1268-8D29-41DB-93A5-F972035DA842}" type="datetimeFigureOut">
              <a:rPr lang="ko-KR" altLang="en-US" smtClean="0"/>
              <a:t>2021-11-10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18D1F-3BAF-4D9F-B452-AF04632434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7246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1268-8D29-41DB-93A5-F972035DA842}" type="datetimeFigureOut">
              <a:rPr lang="ko-KR" altLang="en-US" smtClean="0"/>
              <a:t>2021-11-10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18D1F-3BAF-4D9F-B452-AF04632434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2036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1268-8D29-41DB-93A5-F972035DA842}" type="datetimeFigureOut">
              <a:rPr lang="ko-KR" altLang="en-US" smtClean="0"/>
              <a:t>2021-11-10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18D1F-3BAF-4D9F-B452-AF04632434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2550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1268-8D29-41DB-93A5-F972035DA842}" type="datetimeFigureOut">
              <a:rPr lang="ko-KR" altLang="en-US" smtClean="0"/>
              <a:t>2021-11-10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18D1F-3BAF-4D9F-B452-AF04632434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4124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1268-8D29-41DB-93A5-F972035DA842}" type="datetimeFigureOut">
              <a:rPr lang="ko-KR" altLang="en-US" smtClean="0"/>
              <a:t>2021-11-10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18D1F-3BAF-4D9F-B452-AF04632434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3513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1268-8D29-41DB-93A5-F972035DA842}" type="datetimeFigureOut">
              <a:rPr lang="ko-KR" altLang="en-US" smtClean="0"/>
              <a:t>2021-11-10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18D1F-3BAF-4D9F-B452-AF04632434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2074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31268-8D29-41DB-93A5-F972035DA842}" type="datetimeFigureOut">
              <a:rPr lang="ko-KR" altLang="en-US" smtClean="0"/>
              <a:t>2021-11-10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18D1F-3BAF-4D9F-B452-AF04632434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6391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-46141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5042" y="5355233"/>
            <a:ext cx="2113370" cy="400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에스코어 드림 7 ExtraBold" pitchFamily="34" charset="-127"/>
                <a:ea typeface="에스코어 드림 7 ExtraBold" pitchFamily="34" charset="-127"/>
              </a:rPr>
              <a:t>2021. </a:t>
            </a:r>
            <a:r>
              <a:rPr lang="en-US" altLang="ko-KR" sz="2000" dirty="0" smtClean="0">
                <a:latin typeface="에스코어 드림 7 ExtraBold" pitchFamily="34" charset="-127"/>
                <a:ea typeface="에스코어 드림 7 ExtraBold" pitchFamily="34" charset="-127"/>
              </a:rPr>
              <a:t>11. 10.</a:t>
            </a:r>
            <a:endParaRPr lang="en-US" altLang="ko-KR" sz="2000" dirty="0">
              <a:latin typeface="에스코어 드림 7 ExtraBold" pitchFamily="34" charset="-127"/>
              <a:ea typeface="에스코어 드림 7 ExtraBold" pitchFamily="34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732161"/>
              </p:ext>
            </p:extLst>
          </p:nvPr>
        </p:nvGraphicFramePr>
        <p:xfrm>
          <a:off x="1403648" y="2564904"/>
          <a:ext cx="6476157" cy="1557254"/>
        </p:xfrm>
        <a:graphic>
          <a:graphicData uri="http://schemas.openxmlformats.org/drawingml/2006/table">
            <a:tbl>
              <a:tblPr/>
              <a:tblGrid>
                <a:gridCol w="6476157"/>
              </a:tblGrid>
              <a:tr h="150149"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5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5" marR="17905" marT="17911" marB="179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</a:tr>
              <a:tr h="1218847"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300" kern="0" spc="-170" dirty="0" smtClean="0">
                          <a:solidFill>
                            <a:srgbClr val="002060"/>
                          </a:solidFill>
                          <a:effectLst/>
                          <a:ea typeface="HY견고딕"/>
                        </a:rPr>
                        <a:t>「주식회사 </a:t>
                      </a:r>
                      <a:r>
                        <a:rPr lang="ko-KR" altLang="en-US" sz="2300" kern="0" spc="-170" dirty="0" err="1" smtClean="0">
                          <a:solidFill>
                            <a:srgbClr val="002060"/>
                          </a:solidFill>
                          <a:effectLst/>
                          <a:ea typeface="HY견고딕"/>
                        </a:rPr>
                        <a:t>잎새삼</a:t>
                      </a:r>
                      <a:r>
                        <a:rPr lang="ko-KR" altLang="en-US" sz="2300" kern="0" spc="-170" dirty="0" smtClean="0">
                          <a:solidFill>
                            <a:srgbClr val="002060"/>
                          </a:solidFill>
                          <a:effectLst/>
                          <a:ea typeface="HY견고딕"/>
                        </a:rPr>
                        <a:t> 분양 광고</a:t>
                      </a:r>
                      <a:r>
                        <a:rPr lang="ko-KR" altLang="en-US" sz="2300" kern="0" spc="-130" dirty="0" smtClean="0">
                          <a:solidFill>
                            <a:srgbClr val="002060"/>
                          </a:solidFill>
                          <a:effectLst/>
                          <a:ea typeface="HY견고딕"/>
                        </a:rPr>
                        <a:t>」</a:t>
                      </a:r>
                      <a:endParaRPr lang="en-US" altLang="ko-KR" sz="2300" kern="0" spc="-130" dirty="0" smtClean="0">
                        <a:solidFill>
                          <a:srgbClr val="002060"/>
                        </a:solidFill>
                        <a:effectLst/>
                        <a:ea typeface="HY견고딕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300" kern="0" spc="-130" dirty="0" smtClean="0">
                          <a:solidFill>
                            <a:srgbClr val="002060"/>
                          </a:solidFill>
                          <a:effectLst/>
                          <a:latin typeface="HY견고딕"/>
                          <a:ea typeface="HY견고딕"/>
                        </a:rPr>
                        <a:t>콘티</a:t>
                      </a:r>
                      <a:endParaRPr lang="ko-KR" altLang="en-US" sz="1000" kern="0" spc="0" dirty="0" smtClean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17905" marR="17905" marT="17911" marB="179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258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5" marR="17905" marT="17911" marB="179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288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콘티</a:t>
            </a:r>
            <a:endParaRPr lang="ko-KR" altLang="en-US" dirty="0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483A87-3222-43E7-A4DD-DFA0C1D8E0E9}" type="slidenum">
              <a:rPr lang="ko-KR" altLang="en-US" smtClean="0"/>
              <a:t>2</a:t>
            </a:fld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4010" y="146293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ko-KR" altLang="en-US" sz="2000" b="1" dirty="0">
              <a:solidFill>
                <a:schemeClr val="bg1"/>
              </a:solidFill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31263" y="5824728"/>
            <a:ext cx="1184940" cy="628608"/>
            <a:chOff x="7653293" y="1669766"/>
            <a:chExt cx="1184940" cy="628608"/>
          </a:xfrm>
        </p:grpSpPr>
        <p:sp>
          <p:nvSpPr>
            <p:cNvPr id="23" name="TextBox 22"/>
            <p:cNvSpPr txBox="1"/>
            <p:nvPr/>
          </p:nvSpPr>
          <p:spPr>
            <a:xfrm>
              <a:off x="7653293" y="1669766"/>
              <a:ext cx="118494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콘티</a:t>
              </a:r>
              <a:r>
                <a:rPr lang="en-US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(30</a:t>
              </a:r>
              <a:r>
                <a:rPr lang="ko-KR" altLang="en-US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초</a:t>
              </a:r>
              <a:r>
                <a:rPr lang="en-US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)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153397" y="2052153"/>
              <a:ext cx="184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ko-KR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cxnSp>
        <p:nvCxnSpPr>
          <p:cNvPr id="33" name="직선 연결선 32"/>
          <p:cNvCxnSpPr/>
          <p:nvPr/>
        </p:nvCxnSpPr>
        <p:spPr>
          <a:xfrm>
            <a:off x="4002587" y="6325464"/>
            <a:ext cx="127815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/>
          <p:cNvSpPr/>
          <p:nvPr/>
        </p:nvSpPr>
        <p:spPr>
          <a:xfrm>
            <a:off x="395536" y="836712"/>
            <a:ext cx="57606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" name="Picture 2" descr="C:\Users\user\Desktop\스마트팜농장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455" y="2060848"/>
            <a:ext cx="4824413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579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4644008" y="2636912"/>
            <a:ext cx="4176464" cy="33123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195054"/>
              </p:ext>
            </p:extLst>
          </p:nvPr>
        </p:nvGraphicFramePr>
        <p:xfrm>
          <a:off x="179510" y="548678"/>
          <a:ext cx="8784978" cy="5832648"/>
        </p:xfrm>
        <a:graphic>
          <a:graphicData uri="http://schemas.openxmlformats.org/drawingml/2006/table">
            <a:tbl>
              <a:tblPr/>
              <a:tblGrid>
                <a:gridCol w="1361667"/>
                <a:gridCol w="1704504"/>
                <a:gridCol w="1326318"/>
                <a:gridCol w="4392489"/>
              </a:tblGrid>
              <a:tr h="296632"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KoPub돋움체 Bold" pitchFamily="18" charset="-127"/>
                          <a:ea typeface="KoPub돋움체 Bold" pitchFamily="18" charset="-127"/>
                        </a:rPr>
                        <a:t>&lt;VIDEO-</a:t>
                      </a:r>
                      <a:r>
                        <a:rPr lang="ko-KR" altLang="en-US" sz="900" dirty="0" smtClean="0">
                          <a:solidFill>
                            <a:srgbClr val="000000"/>
                          </a:solidFill>
                          <a:effectLst/>
                          <a:latin typeface="KoPub돋움체 Bold" pitchFamily="18" charset="-127"/>
                          <a:ea typeface="KoPub돋움체 Bold" pitchFamily="18" charset="-127"/>
                        </a:rPr>
                        <a:t>화면구성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KoPub돋움체 Bold" pitchFamily="18" charset="-127"/>
                          <a:ea typeface="KoPub돋움체 Bold" pitchFamily="18" charset="-127"/>
                        </a:rPr>
                        <a:t>&gt;                                                                          &lt;Audio-</a:t>
                      </a:r>
                      <a:r>
                        <a:rPr lang="ko-KR" altLang="en-US" sz="900" dirty="0" smtClean="0">
                          <a:solidFill>
                            <a:srgbClr val="000000"/>
                          </a:solidFill>
                          <a:effectLst/>
                          <a:latin typeface="KoPub돋움체 Bold" pitchFamily="18" charset="-127"/>
                          <a:ea typeface="KoPub돋움체 Bold" pitchFamily="18" charset="-127"/>
                        </a:rPr>
                        <a:t>성우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KoPub돋움체 Bold" pitchFamily="18" charset="-127"/>
                          <a:ea typeface="KoPub돋움체 Bold" pitchFamily="18" charset="-127"/>
                        </a:rPr>
                        <a:t>&gt;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KoPub돋움체 Bold" pitchFamily="18" charset="-127"/>
                        <a:ea typeface="KoPub돋움체 Bold" pitchFamily="18" charset="-127"/>
                      </a:endParaRPr>
                    </a:p>
                  </a:txBody>
                  <a:tcPr marL="53083" marR="53083" marT="14676" marB="14676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 smtClean="0">
                          <a:solidFill>
                            <a:srgbClr val="000000"/>
                          </a:solidFill>
                          <a:effectLst/>
                          <a:latin typeface="KoPub돋움체 Bold" pitchFamily="18" charset="-127"/>
                          <a:ea typeface="KoPub돋움체 Bold" pitchFamily="18" charset="-127"/>
                        </a:rPr>
                        <a:t>추가 사항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KoPub돋움체 Bold" pitchFamily="18" charset="-127"/>
                        <a:ea typeface="KoPub돋움체 Bold" pitchFamily="18" charset="-127"/>
                      </a:endParaRPr>
                    </a:p>
                  </a:txBody>
                  <a:tcPr marL="53083" marR="53083" marT="14676" marB="146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2254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700" b="0" dirty="0" smtClean="0">
                        <a:solidFill>
                          <a:srgbClr val="000000"/>
                        </a:solidFill>
                        <a:effectLst/>
                        <a:latin typeface="KoPub돋움체 Medium" pitchFamily="18" charset="-127"/>
                        <a:ea typeface="KoPub돋움체 Medium" pitchFamily="18" charset="-127"/>
                      </a:endParaRPr>
                    </a:p>
                    <a:p>
                      <a:pPr marL="0" marR="0" algn="l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 err="1" smtClean="0">
                          <a:solidFill>
                            <a:srgbClr val="000000"/>
                          </a:solidFill>
                          <a:effectLst/>
                          <a:latin typeface="KoPub돋움체 Medium" pitchFamily="18" charset="-127"/>
                          <a:ea typeface="KoPub돋움체 Medium" pitchFamily="18" charset="-127"/>
                        </a:rPr>
                        <a:t>타이포그래픽</a:t>
                      </a:r>
                      <a:r>
                        <a:rPr lang="ko-KR" altLang="en-US" sz="800" dirty="0" smtClean="0">
                          <a:solidFill>
                            <a:srgbClr val="000000"/>
                          </a:solidFill>
                          <a:effectLst/>
                          <a:latin typeface="KoPub돋움체 Medium" pitchFamily="18" charset="-127"/>
                          <a:ea typeface="KoPub돋움체 Medium" pitchFamily="18" charset="-127"/>
                        </a:rPr>
                        <a:t> </a:t>
                      </a:r>
                      <a:endParaRPr lang="ko-KR" altLang="en-US" sz="800" dirty="0">
                        <a:solidFill>
                          <a:srgbClr val="000000"/>
                        </a:solidFill>
                        <a:effectLst/>
                        <a:latin typeface="KoPub돋움체 Medium" pitchFamily="18" charset="-127"/>
                        <a:ea typeface="KoPub돋움체 Medium" pitchFamily="18" charset="-127"/>
                      </a:endParaRPr>
                    </a:p>
                  </a:txBody>
                  <a:tcPr marL="53083" marR="53083" marT="14676" marB="14676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dirty="0" smtClean="0">
                          <a:solidFill>
                            <a:srgbClr val="000000"/>
                          </a:solidFill>
                          <a:effectLst/>
                          <a:latin typeface="KoPub돋움체 Medium" pitchFamily="18" charset="-127"/>
                          <a:ea typeface="KoPub돋움체 Medium" pitchFamily="18" charset="-127"/>
                        </a:rPr>
                        <a:t>원금 보장이 되는</a:t>
                      </a:r>
                      <a:endParaRPr lang="en-US" altLang="ko-KR" sz="900" dirty="0" smtClean="0">
                        <a:solidFill>
                          <a:srgbClr val="000000"/>
                        </a:solidFill>
                        <a:effectLst/>
                        <a:latin typeface="KoPub돋움체 Medium" pitchFamily="18" charset="-127"/>
                        <a:ea typeface="KoPub돋움체 Medium" pitchFamily="18" charset="-127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dirty="0" smtClean="0">
                          <a:solidFill>
                            <a:srgbClr val="000000"/>
                          </a:solidFill>
                          <a:effectLst/>
                          <a:latin typeface="KoPub돋움체 Medium" pitchFamily="18" charset="-127"/>
                          <a:ea typeface="KoPub돋움체 Medium" pitchFamily="18" charset="-127"/>
                        </a:rPr>
                        <a:t>투자가 있을까</a:t>
                      </a:r>
                      <a:r>
                        <a:rPr lang="en-US" altLang="ko-KR" sz="900" dirty="0" smtClean="0">
                          <a:solidFill>
                            <a:srgbClr val="000000"/>
                          </a:solidFill>
                          <a:effectLst/>
                          <a:latin typeface="KoPub돋움체 Medium" pitchFamily="18" charset="-127"/>
                          <a:ea typeface="KoPub돋움체 Medium" pitchFamily="18" charset="-127"/>
                        </a:rPr>
                        <a:t>?</a:t>
                      </a:r>
                    </a:p>
                  </a:txBody>
                  <a:tcPr marL="53083" marR="53083" marT="14676" marB="146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700" b="1" dirty="0" smtClean="0">
                        <a:solidFill>
                          <a:srgbClr val="FF0000"/>
                        </a:solidFill>
                        <a:effectLst/>
                        <a:latin typeface="KoPub돋움체 Medium" pitchFamily="18" charset="-127"/>
                        <a:ea typeface="KoPub돋움체 Medium" pitchFamily="18" charset="-127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600" b="0" dirty="0" smtClean="0">
                        <a:solidFill>
                          <a:srgbClr val="FF0000"/>
                        </a:solidFill>
                        <a:effectLst/>
                        <a:latin typeface="KoPub돋움체 Medium" pitchFamily="18" charset="-127"/>
                        <a:ea typeface="KoPub돋움체 Medium" pitchFamily="18" charset="-127"/>
                      </a:endParaRPr>
                    </a:p>
                    <a:p>
                      <a:pPr algn="ctr"/>
                      <a:r>
                        <a:rPr lang="ko-KR" altLang="en-US" sz="6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어디 원금 보장 확실한</a:t>
                      </a:r>
                      <a:endParaRPr lang="en-US" altLang="ko-KR" sz="600" b="1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ko-KR" altLang="en-US" sz="6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투자가 있을까</a:t>
                      </a:r>
                      <a:r>
                        <a:rPr lang="en-US" altLang="ko-KR" sz="6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ko-KR" altLang="en-US" sz="600" b="1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083" marR="53083" marT="14676" marB="146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083" marR="53083" marT="14676" marB="146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57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dirty="0">
                        <a:solidFill>
                          <a:srgbClr val="FF0000"/>
                        </a:solidFill>
                        <a:effectLst/>
                        <a:latin typeface="KoPub돋움체 Medium" pitchFamily="18" charset="-127"/>
                        <a:ea typeface="KoPub돋움체 Medium" pitchFamily="18" charset="-127"/>
                      </a:endParaRPr>
                    </a:p>
                  </a:txBody>
                  <a:tcPr marL="53083" marR="53083" marT="14676" marB="14676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dirty="0">
                        <a:solidFill>
                          <a:srgbClr val="000000"/>
                        </a:solidFill>
                        <a:effectLst/>
                        <a:latin typeface="KoPub돋움체 Medium" pitchFamily="18" charset="-127"/>
                        <a:ea typeface="KoPub돋움체 Medium" pitchFamily="18" charset="-127"/>
                      </a:endParaRPr>
                    </a:p>
                  </a:txBody>
                  <a:tcPr marL="53083" marR="53083" marT="14676" marB="146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2254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700" b="0" baseline="0" dirty="0" smtClean="0">
                        <a:solidFill>
                          <a:srgbClr val="000000"/>
                        </a:solidFill>
                        <a:effectLst/>
                        <a:latin typeface="KoPub돋움체 Medium" pitchFamily="18" charset="-127"/>
                        <a:ea typeface="KoPub돋움체 Medium" pitchFamily="18" charset="-127"/>
                      </a:endParaRP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0" baseline="0" dirty="0" smtClean="0">
                          <a:solidFill>
                            <a:srgbClr val="000000"/>
                          </a:solidFill>
                          <a:effectLst/>
                          <a:latin typeface="KoPub돋움체 Medium" pitchFamily="18" charset="-127"/>
                          <a:ea typeface="KoPub돋움체 Medium" pitchFamily="18" charset="-127"/>
                        </a:rPr>
                        <a:t>조감도에서</a:t>
                      </a:r>
                      <a:endParaRPr lang="en-US" altLang="ko-KR" sz="700" b="0" baseline="0" dirty="0" smtClean="0">
                        <a:solidFill>
                          <a:srgbClr val="000000"/>
                        </a:solidFill>
                        <a:effectLst/>
                        <a:latin typeface="KoPub돋움체 Medium" pitchFamily="18" charset="-127"/>
                        <a:ea typeface="KoPub돋움체 Medium" pitchFamily="18" charset="-127"/>
                      </a:endParaRP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0" baseline="0" dirty="0" smtClean="0">
                          <a:solidFill>
                            <a:srgbClr val="000000"/>
                          </a:solidFill>
                          <a:effectLst/>
                          <a:latin typeface="KoPub돋움체 Medium" pitchFamily="18" charset="-127"/>
                          <a:ea typeface="KoPub돋움체 Medium" pitchFamily="18" charset="-127"/>
                        </a:rPr>
                        <a:t>줌인 효과와 함께</a:t>
                      </a:r>
                      <a:endParaRPr lang="en-US" altLang="ko-KR" sz="700" b="0" baseline="0" dirty="0" smtClean="0">
                        <a:solidFill>
                          <a:srgbClr val="000000"/>
                        </a:solidFill>
                        <a:effectLst/>
                        <a:latin typeface="KoPub돋움체 Medium" pitchFamily="18" charset="-127"/>
                        <a:ea typeface="KoPub돋움체 Medium" pitchFamily="18" charset="-127"/>
                      </a:endParaRP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0" baseline="0" dirty="0" smtClean="0">
                          <a:solidFill>
                            <a:srgbClr val="000000"/>
                          </a:solidFill>
                          <a:effectLst/>
                          <a:latin typeface="KoPub돋움체 Medium" pitchFamily="18" charset="-127"/>
                          <a:ea typeface="KoPub돋움체 Medium" pitchFamily="18" charset="-127"/>
                        </a:rPr>
                        <a:t>투시도로 들어가며</a:t>
                      </a:r>
                      <a:endParaRPr lang="en-US" altLang="ko-KR" sz="700" b="0" baseline="0" dirty="0" smtClean="0">
                        <a:solidFill>
                          <a:srgbClr val="000000"/>
                        </a:solidFill>
                        <a:effectLst/>
                        <a:latin typeface="KoPub돋움체 Medium" pitchFamily="18" charset="-127"/>
                        <a:ea typeface="KoPub돋움체 Medium" pitchFamily="18" charset="-127"/>
                      </a:endParaRP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0" baseline="0" dirty="0" smtClean="0">
                          <a:solidFill>
                            <a:srgbClr val="000000"/>
                          </a:solidFill>
                          <a:effectLst/>
                          <a:latin typeface="KoPub돋움체 Medium" pitchFamily="18" charset="-127"/>
                          <a:ea typeface="KoPub돋움체 Medium" pitchFamily="18" charset="-127"/>
                        </a:rPr>
                        <a:t>타이틀 자막 </a:t>
                      </a:r>
                      <a:r>
                        <a:rPr lang="ko-KR" altLang="en-US" sz="700" b="0" baseline="0" dirty="0" err="1" smtClean="0">
                          <a:solidFill>
                            <a:srgbClr val="000000"/>
                          </a:solidFill>
                          <a:effectLst/>
                          <a:latin typeface="KoPub돋움체 Medium" pitchFamily="18" charset="-127"/>
                          <a:ea typeface="KoPub돋움체 Medium" pitchFamily="18" charset="-127"/>
                        </a:rPr>
                        <a:t>쾅하고</a:t>
                      </a:r>
                      <a:r>
                        <a:rPr lang="ko-KR" altLang="en-US" sz="700" b="0" baseline="0" dirty="0" smtClean="0">
                          <a:solidFill>
                            <a:srgbClr val="000000"/>
                          </a:solidFill>
                          <a:effectLst/>
                          <a:latin typeface="KoPub돋움체 Medium" pitchFamily="18" charset="-127"/>
                          <a:ea typeface="KoPub돋움체 Medium" pitchFamily="18" charset="-127"/>
                        </a:rPr>
                        <a:t> 박힌다</a:t>
                      </a:r>
                      <a:r>
                        <a:rPr lang="en-US" altLang="ko-KR" sz="700" b="0" baseline="0" dirty="0" smtClean="0">
                          <a:solidFill>
                            <a:srgbClr val="000000"/>
                          </a:solidFill>
                          <a:effectLst/>
                          <a:latin typeface="KoPub돋움체 Medium" pitchFamily="18" charset="-127"/>
                          <a:ea typeface="KoPub돋움체 Medium" pitchFamily="18" charset="-127"/>
                        </a:rPr>
                        <a:t>.</a:t>
                      </a:r>
                    </a:p>
                  </a:txBody>
                  <a:tcPr marL="53083" marR="53083" marT="14676" marB="14676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dirty="0">
                        <a:solidFill>
                          <a:srgbClr val="000000"/>
                        </a:solidFill>
                        <a:effectLst/>
                        <a:latin typeface="KoPub돋움체 Medium" pitchFamily="18" charset="-127"/>
                        <a:ea typeface="KoPub돋움체 Medium" pitchFamily="18" charset="-127"/>
                      </a:endParaRPr>
                    </a:p>
                  </a:txBody>
                  <a:tcPr marL="53083" marR="53083" marT="14676" marB="146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파격적인 조건의</a:t>
                      </a:r>
                      <a:endParaRPr lang="en-US" altLang="ko-KR" sz="6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ko-KR" altLang="en-US" sz="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주식회사 </a:t>
                      </a:r>
                      <a:r>
                        <a:rPr lang="ko-KR" altLang="en-US" sz="600" b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잎샘사</a:t>
                      </a:r>
                      <a:endParaRPr lang="en-US" altLang="ko-KR" sz="6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ko-KR" altLang="en-US" sz="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농장 분양</a:t>
                      </a:r>
                      <a:r>
                        <a:rPr lang="en-US" altLang="ko-KR" sz="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endParaRPr lang="ko-KR" altLang="en-US" sz="6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083" marR="53083" marT="14676" marB="146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dirty="0">
                        <a:solidFill>
                          <a:srgbClr val="000000"/>
                        </a:solidFill>
                        <a:effectLst/>
                        <a:latin typeface="KoPub돋움체 Medium" pitchFamily="18" charset="-127"/>
                        <a:ea typeface="KoPub돋움체 Medium" pitchFamily="18" charset="-127"/>
                      </a:endParaRPr>
                    </a:p>
                  </a:txBody>
                  <a:tcPr marL="53083" marR="53083" marT="14676" marB="146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057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dirty="0">
                        <a:solidFill>
                          <a:srgbClr val="FF0000"/>
                        </a:solidFill>
                        <a:effectLst/>
                        <a:latin typeface="KoPub돋움체 Medium" pitchFamily="18" charset="-127"/>
                        <a:ea typeface="KoPub돋움체 Medium" pitchFamily="18" charset="-127"/>
                      </a:endParaRPr>
                    </a:p>
                  </a:txBody>
                  <a:tcPr marL="53083" marR="53083" marT="14676" marB="14676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dirty="0">
                        <a:solidFill>
                          <a:srgbClr val="000000"/>
                        </a:solidFill>
                        <a:effectLst/>
                        <a:latin typeface="KoPub돋움체 Bold" pitchFamily="18" charset="-127"/>
                        <a:ea typeface="KoPub돋움체 Bold" pitchFamily="18" charset="-127"/>
                      </a:endParaRPr>
                    </a:p>
                  </a:txBody>
                  <a:tcPr marL="53083" marR="53083" marT="14676" marB="146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214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700" b="0" baseline="0" dirty="0" smtClean="0">
                        <a:solidFill>
                          <a:srgbClr val="000000"/>
                        </a:solidFill>
                        <a:effectLst/>
                        <a:latin typeface="KoPub돋움체 Medium" pitchFamily="18" charset="-127"/>
                        <a:ea typeface="KoPub돋움체 Medium" pitchFamily="18" charset="-127"/>
                      </a:endParaRPr>
                    </a:p>
                  </a:txBody>
                  <a:tcPr marL="53083" marR="53083" marT="14676" marB="14676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ko-KR" alt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083" marR="53083" marT="14676" marB="146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700" b="1" dirty="0" smtClean="0">
                        <a:solidFill>
                          <a:srgbClr val="FF0000"/>
                        </a:solidFill>
                        <a:effectLst/>
                        <a:latin typeface="KoPub돋움체 Medium" pitchFamily="18" charset="-127"/>
                        <a:ea typeface="KoPub돋움체 Medium" pitchFamily="18" charset="-127"/>
                      </a:endParaRPr>
                    </a:p>
                    <a:p>
                      <a:pPr algn="ctr"/>
                      <a:r>
                        <a:rPr lang="en-US" altLang="ko-KR" sz="6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3000</a:t>
                      </a:r>
                      <a:r>
                        <a:rPr lang="ko-KR" altLang="en-US" sz="6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만원 투자로</a:t>
                      </a:r>
                      <a:endParaRPr lang="en-US" altLang="ko-KR" sz="600" b="1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ko-KR" altLang="en-US" sz="6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매월 </a:t>
                      </a:r>
                      <a:r>
                        <a:rPr lang="en-US" altLang="ko-KR" sz="6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r>
                        <a:rPr lang="ko-KR" altLang="en-US" sz="6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만원 지급</a:t>
                      </a:r>
                      <a:r>
                        <a:rPr lang="en-US" altLang="ko-KR" sz="6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pPr algn="ctr"/>
                      <a:r>
                        <a:rPr lang="ko-KR" altLang="en-US" sz="6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거기에 </a:t>
                      </a:r>
                      <a:endParaRPr lang="en-US" altLang="ko-KR" sz="600" b="1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ko-KR" altLang="en-US" sz="6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수분양자를 위한</a:t>
                      </a:r>
                      <a:endParaRPr lang="en-US" altLang="ko-KR" sz="600" b="1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ko-KR" altLang="en-US" sz="6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특별한 혜택까지</a:t>
                      </a:r>
                      <a:r>
                        <a:rPr lang="en-US" altLang="ko-KR" sz="6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endParaRPr lang="en-US" altLang="ko-KR" sz="600" b="1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083" marR="53083" marT="14676" marB="146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700" b="0" dirty="0" smtClean="0">
                        <a:solidFill>
                          <a:srgbClr val="000000"/>
                        </a:solidFill>
                        <a:effectLst/>
                        <a:latin typeface="KoPub돋움체 Medium" pitchFamily="18" charset="-127"/>
                        <a:ea typeface="KoPub돋움체 Medium" pitchFamily="18" charset="-127"/>
                      </a:endParaRPr>
                    </a:p>
                  </a:txBody>
                  <a:tcPr marL="53083" marR="53083" marT="14676" marB="146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057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dirty="0">
                        <a:solidFill>
                          <a:srgbClr val="FF0000"/>
                        </a:solidFill>
                        <a:effectLst/>
                        <a:latin typeface="KoPub돋움체 Medium" pitchFamily="18" charset="-127"/>
                        <a:ea typeface="KoPub돋움체 Medium" pitchFamily="18" charset="-127"/>
                      </a:endParaRPr>
                    </a:p>
                  </a:txBody>
                  <a:tcPr marL="53083" marR="53083" marT="14676" marB="14676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dirty="0">
                        <a:solidFill>
                          <a:srgbClr val="000000"/>
                        </a:solidFill>
                        <a:effectLst/>
                        <a:latin typeface="KoPub돋움체 Bold" pitchFamily="18" charset="-127"/>
                        <a:ea typeface="KoPub돋움체 Bold" pitchFamily="18" charset="-127"/>
                      </a:endParaRPr>
                    </a:p>
                  </a:txBody>
                  <a:tcPr marL="53083" marR="53083" marT="14676" marB="146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2254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dirty="0" smtClean="0">
                          <a:solidFill>
                            <a:srgbClr val="000000"/>
                          </a:solidFill>
                          <a:effectLst/>
                          <a:latin typeface="KoPub돋움체 Medium" pitchFamily="18" charset="-127"/>
                          <a:ea typeface="KoPub돋움체 Medium" pitchFamily="18" charset="-127"/>
                        </a:rPr>
                        <a:t>C#4</a:t>
                      </a: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700" b="0" dirty="0" smtClean="0">
                          <a:solidFill>
                            <a:srgbClr val="000000"/>
                          </a:solidFill>
                          <a:effectLst/>
                          <a:latin typeface="KoPub돋움체 Medium" pitchFamily="18" charset="-127"/>
                          <a:ea typeface="KoPub돋움체 Medium" pitchFamily="18" charset="-127"/>
                        </a:rPr>
                        <a:t>100</a:t>
                      </a:r>
                      <a:r>
                        <a:rPr lang="ko-KR" altLang="en-US" sz="700" b="0" dirty="0" smtClean="0">
                          <a:solidFill>
                            <a:srgbClr val="000000"/>
                          </a:solidFill>
                          <a:effectLst/>
                          <a:latin typeface="KoPub돋움체 Medium" pitchFamily="18" charset="-127"/>
                          <a:ea typeface="KoPub돋움체 Medium" pitchFamily="18" charset="-127"/>
                        </a:rPr>
                        <a:t>구좌 한정마감</a:t>
                      </a:r>
                      <a:endParaRPr lang="en-US" altLang="ko-KR" sz="700" b="0" dirty="0" smtClean="0">
                        <a:solidFill>
                          <a:srgbClr val="000000"/>
                        </a:solidFill>
                        <a:effectLst/>
                        <a:latin typeface="KoPub돋움체 Medium" pitchFamily="18" charset="-127"/>
                        <a:ea typeface="KoPub돋움체 Medium" pitchFamily="18" charset="-127"/>
                      </a:endParaRP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0" dirty="0" smtClean="0">
                          <a:solidFill>
                            <a:srgbClr val="000000"/>
                          </a:solidFill>
                          <a:effectLst/>
                          <a:latin typeface="KoPub돋움체 Medium" pitchFamily="18" charset="-127"/>
                          <a:ea typeface="KoPub돋움체 Medium" pitchFamily="18" charset="-127"/>
                        </a:rPr>
                        <a:t>문의 전화번호가 크게 나온다</a:t>
                      </a:r>
                      <a:r>
                        <a:rPr lang="en-US" altLang="ko-KR" sz="700" b="0" dirty="0" smtClean="0">
                          <a:solidFill>
                            <a:srgbClr val="000000"/>
                          </a:solidFill>
                          <a:effectLst/>
                          <a:latin typeface="KoPub돋움체 Medium" pitchFamily="18" charset="-127"/>
                          <a:ea typeface="KoPub돋움체 Medium" pitchFamily="18" charset="-127"/>
                        </a:rPr>
                        <a:t>.</a:t>
                      </a: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0" dirty="0" smtClean="0">
                          <a:solidFill>
                            <a:srgbClr val="000000"/>
                          </a:solidFill>
                          <a:effectLst/>
                          <a:latin typeface="KoPub돋움체 Medium" pitchFamily="18" charset="-127"/>
                          <a:ea typeface="KoPub돋움체 Medium" pitchFamily="18" charset="-127"/>
                        </a:rPr>
                        <a:t>문의</a:t>
                      </a:r>
                      <a:r>
                        <a:rPr lang="en-US" altLang="ko-KR" sz="700" b="0" dirty="0" smtClean="0">
                          <a:solidFill>
                            <a:srgbClr val="000000"/>
                          </a:solidFill>
                          <a:effectLst/>
                          <a:latin typeface="KoPub돋움체 Medium" pitchFamily="18" charset="-127"/>
                          <a:ea typeface="KoPub돋움체 Medium" pitchFamily="18" charset="-127"/>
                        </a:rPr>
                        <a:t>:000-000-0000</a:t>
                      </a:r>
                      <a:endParaRPr lang="ko-KR" altLang="en-US" sz="700" b="0" dirty="0" smtClean="0">
                        <a:solidFill>
                          <a:srgbClr val="000000"/>
                        </a:solidFill>
                        <a:effectLst/>
                        <a:latin typeface="KoPub돋움체 Medium" pitchFamily="18" charset="-127"/>
                        <a:ea typeface="KoPub돋움체 Medium" pitchFamily="18" charset="-127"/>
                      </a:endParaRPr>
                    </a:p>
                  </a:txBody>
                  <a:tcPr marL="53083" marR="53083" marT="14676" marB="14676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dirty="0">
                        <a:solidFill>
                          <a:srgbClr val="000000"/>
                        </a:solidFill>
                        <a:effectLst/>
                        <a:latin typeface="KoPub돋움체 Medium" pitchFamily="18" charset="-127"/>
                        <a:ea typeface="KoPub돋움체 Medium" pitchFamily="18" charset="-127"/>
                      </a:endParaRPr>
                    </a:p>
                  </a:txBody>
                  <a:tcPr marL="53083" marR="53083" marT="14676" marB="146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ko-KR" altLang="en-US" sz="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구좌 한정마감</a:t>
                      </a:r>
                      <a:r>
                        <a:rPr lang="en-US" altLang="ko-KR" sz="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endParaRPr lang="en-US" altLang="ko-KR" sz="6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ko-KR" altLang="en-US" sz="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지금 </a:t>
                      </a:r>
                      <a:r>
                        <a:rPr lang="ko-KR" altLang="en-US" sz="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바로 전화주세요</a:t>
                      </a:r>
                      <a:r>
                        <a:rPr lang="en-US" altLang="ko-KR" sz="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pPr algn="ctr"/>
                      <a:r>
                        <a:rPr lang="ko-KR" altLang="en-US" sz="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분양문의</a:t>
                      </a:r>
                      <a:r>
                        <a:rPr lang="en-US" altLang="ko-KR" sz="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US" altLang="ko-KR" sz="6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000-000-0000</a:t>
                      </a:r>
                      <a:endParaRPr lang="en-US" altLang="ko-KR" sz="6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083" marR="53083" marT="14676" marB="146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dirty="0">
                        <a:solidFill>
                          <a:srgbClr val="000000"/>
                        </a:solidFill>
                        <a:effectLst/>
                        <a:latin typeface="KoPub돋움체 Medium" pitchFamily="18" charset="-127"/>
                        <a:ea typeface="KoPub돋움체 Medium" pitchFamily="18" charset="-127"/>
                      </a:endParaRPr>
                    </a:p>
                  </a:txBody>
                  <a:tcPr marL="53083" marR="53083" marT="14676" marB="146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057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dirty="0">
                        <a:solidFill>
                          <a:srgbClr val="000000"/>
                        </a:solidFill>
                        <a:effectLst/>
                        <a:latin typeface="KoPub돋움체 Bold" pitchFamily="18" charset="-127"/>
                        <a:ea typeface="KoPub돋움체 Bold" pitchFamily="18" charset="-127"/>
                      </a:endParaRPr>
                    </a:p>
                  </a:txBody>
                  <a:tcPr marL="53083" marR="53083" marT="14676" marB="14676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dirty="0">
                        <a:solidFill>
                          <a:srgbClr val="000000"/>
                        </a:solidFill>
                        <a:effectLst/>
                        <a:latin typeface="KoPub돋움체 Bold" pitchFamily="18" charset="-127"/>
                        <a:ea typeface="KoPub돋움체 Bold" pitchFamily="18" charset="-127"/>
                      </a:endParaRPr>
                    </a:p>
                  </a:txBody>
                  <a:tcPr marL="53083" marR="53083" marT="14676" marB="146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795338" y="1566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7504" y="908720"/>
            <a:ext cx="3722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b="1" dirty="0">
                <a:solidFill>
                  <a:srgbClr val="000000"/>
                </a:solidFill>
              </a:rPr>
              <a:t>C#1</a:t>
            </a:r>
            <a:endParaRPr lang="ko-KR" altLang="en-US" sz="800" dirty="0"/>
          </a:p>
        </p:txBody>
      </p:sp>
      <p:sp>
        <p:nvSpPr>
          <p:cNvPr id="19" name="TextBox 18"/>
          <p:cNvSpPr txBox="1"/>
          <p:nvPr/>
        </p:nvSpPr>
        <p:spPr>
          <a:xfrm>
            <a:off x="107504" y="3645024"/>
            <a:ext cx="3722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b="1" dirty="0" smtClean="0">
                <a:solidFill>
                  <a:srgbClr val="000000"/>
                </a:solidFill>
              </a:rPr>
              <a:t>C#3</a:t>
            </a:r>
            <a:endParaRPr lang="ko-KR" altLang="en-US" sz="800" dirty="0"/>
          </a:p>
        </p:txBody>
      </p:sp>
      <p:sp>
        <p:nvSpPr>
          <p:cNvPr id="20" name="TextBox 19"/>
          <p:cNvSpPr txBox="1"/>
          <p:nvPr/>
        </p:nvSpPr>
        <p:spPr>
          <a:xfrm>
            <a:off x="95326" y="2204866"/>
            <a:ext cx="3722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b="1" dirty="0" smtClean="0">
                <a:solidFill>
                  <a:srgbClr val="000000"/>
                </a:solidFill>
              </a:rPr>
              <a:t>C#2</a:t>
            </a:r>
            <a:endParaRPr lang="ko-KR" altLang="en-US" sz="800" dirty="0"/>
          </a:p>
        </p:txBody>
      </p:sp>
      <p:sp>
        <p:nvSpPr>
          <p:cNvPr id="32" name="TextBox 9"/>
          <p:cNvSpPr txBox="1">
            <a:spLocks noChangeArrowheads="1"/>
          </p:cNvSpPr>
          <p:nvPr/>
        </p:nvSpPr>
        <p:spPr bwMode="auto">
          <a:xfrm>
            <a:off x="1532086" y="1971936"/>
            <a:ext cx="175721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800" b="1" dirty="0">
                <a:solidFill>
                  <a:srgbClr val="FF0000"/>
                </a:solidFill>
                <a:latin typeface="나눔명조" pitchFamily="18" charset="-127"/>
                <a:ea typeface="나눔명조" pitchFamily="18" charset="-127"/>
              </a:rPr>
              <a:t>&lt;</a:t>
            </a:r>
            <a:r>
              <a:rPr lang="ko-KR" altLang="en-US" sz="800" b="1" dirty="0">
                <a:solidFill>
                  <a:srgbClr val="FF0000"/>
                </a:solidFill>
                <a:latin typeface="나눔명조" pitchFamily="18" charset="-127"/>
                <a:ea typeface="나눔명조" pitchFamily="18" charset="-127"/>
              </a:rPr>
              <a:t>위 </a:t>
            </a:r>
            <a:r>
              <a:rPr lang="ko-KR" altLang="en-US" sz="800" b="1" dirty="0" smtClean="0">
                <a:solidFill>
                  <a:srgbClr val="FF0000"/>
                </a:solidFill>
                <a:latin typeface="나눔명조" pitchFamily="18" charset="-127"/>
                <a:ea typeface="나눔명조" pitchFamily="18" charset="-127"/>
              </a:rPr>
              <a:t>그림은 참고용으로 예시입니다</a:t>
            </a:r>
            <a:r>
              <a:rPr lang="en-US" altLang="ko-KR" sz="800" b="1" dirty="0">
                <a:solidFill>
                  <a:srgbClr val="FF0000"/>
                </a:solidFill>
                <a:latin typeface="나눔명조" pitchFamily="18" charset="-127"/>
                <a:ea typeface="나눔명조" pitchFamily="18" charset="-127"/>
              </a:rPr>
              <a:t>&gt;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2" name="TextBox 9"/>
          <p:cNvSpPr txBox="1">
            <a:spLocks noChangeArrowheads="1"/>
          </p:cNvSpPr>
          <p:nvPr/>
        </p:nvSpPr>
        <p:spPr bwMode="auto">
          <a:xfrm>
            <a:off x="1532086" y="3356991"/>
            <a:ext cx="175721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800" b="1" dirty="0">
                <a:solidFill>
                  <a:srgbClr val="FF0000"/>
                </a:solidFill>
                <a:latin typeface="나눔명조" pitchFamily="18" charset="-127"/>
                <a:ea typeface="나눔명조" pitchFamily="18" charset="-127"/>
              </a:rPr>
              <a:t>&lt;</a:t>
            </a:r>
            <a:r>
              <a:rPr lang="ko-KR" altLang="en-US" sz="800" b="1" dirty="0">
                <a:solidFill>
                  <a:srgbClr val="FF0000"/>
                </a:solidFill>
                <a:latin typeface="나눔명조" pitchFamily="18" charset="-127"/>
                <a:ea typeface="나눔명조" pitchFamily="18" charset="-127"/>
              </a:rPr>
              <a:t>위 </a:t>
            </a:r>
            <a:r>
              <a:rPr lang="ko-KR" altLang="en-US" sz="800" b="1" dirty="0" smtClean="0">
                <a:solidFill>
                  <a:srgbClr val="FF0000"/>
                </a:solidFill>
                <a:latin typeface="나눔명조" pitchFamily="18" charset="-127"/>
                <a:ea typeface="나눔명조" pitchFamily="18" charset="-127"/>
              </a:rPr>
              <a:t>그림은 참고용으로 예시입니다</a:t>
            </a:r>
            <a:r>
              <a:rPr lang="en-US" altLang="ko-KR" sz="800" b="1" dirty="0">
                <a:solidFill>
                  <a:srgbClr val="FF0000"/>
                </a:solidFill>
                <a:latin typeface="나눔명조" pitchFamily="18" charset="-127"/>
                <a:ea typeface="나눔명조" pitchFamily="18" charset="-127"/>
              </a:rPr>
              <a:t>&gt;</a:t>
            </a:r>
          </a:p>
        </p:txBody>
      </p:sp>
      <p:sp>
        <p:nvSpPr>
          <p:cNvPr id="23" name="TextBox 9"/>
          <p:cNvSpPr txBox="1">
            <a:spLocks noChangeArrowheads="1"/>
          </p:cNvSpPr>
          <p:nvPr/>
        </p:nvSpPr>
        <p:spPr bwMode="auto">
          <a:xfrm>
            <a:off x="1505214" y="4765767"/>
            <a:ext cx="175721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800" b="1" dirty="0">
                <a:solidFill>
                  <a:srgbClr val="FF0000"/>
                </a:solidFill>
                <a:latin typeface="나눔명조" pitchFamily="18" charset="-127"/>
                <a:ea typeface="나눔명조" pitchFamily="18" charset="-127"/>
              </a:rPr>
              <a:t>&lt;</a:t>
            </a:r>
            <a:r>
              <a:rPr lang="ko-KR" altLang="en-US" sz="800" b="1" dirty="0">
                <a:solidFill>
                  <a:srgbClr val="FF0000"/>
                </a:solidFill>
                <a:latin typeface="나눔명조" pitchFamily="18" charset="-127"/>
                <a:ea typeface="나눔명조" pitchFamily="18" charset="-127"/>
              </a:rPr>
              <a:t>위 </a:t>
            </a:r>
            <a:r>
              <a:rPr lang="ko-KR" altLang="en-US" sz="800" b="1" dirty="0" smtClean="0">
                <a:solidFill>
                  <a:srgbClr val="FF0000"/>
                </a:solidFill>
                <a:latin typeface="나눔명조" pitchFamily="18" charset="-127"/>
                <a:ea typeface="나눔명조" pitchFamily="18" charset="-127"/>
              </a:rPr>
              <a:t>그림은 참고용으로 예시입니다</a:t>
            </a:r>
            <a:r>
              <a:rPr lang="en-US" altLang="ko-KR" sz="800" b="1" dirty="0">
                <a:solidFill>
                  <a:srgbClr val="FF0000"/>
                </a:solidFill>
                <a:latin typeface="나눔명조" pitchFamily="18" charset="-127"/>
                <a:ea typeface="나눔명조" pitchFamily="18" charset="-127"/>
              </a:rPr>
              <a:t>&gt;</a:t>
            </a:r>
          </a:p>
        </p:txBody>
      </p:sp>
      <p:sp>
        <p:nvSpPr>
          <p:cNvPr id="24" name="TextBox 9"/>
          <p:cNvSpPr txBox="1">
            <a:spLocks noChangeArrowheads="1"/>
          </p:cNvSpPr>
          <p:nvPr/>
        </p:nvSpPr>
        <p:spPr bwMode="auto">
          <a:xfrm>
            <a:off x="1511259" y="6165304"/>
            <a:ext cx="175721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800" b="1" dirty="0">
                <a:solidFill>
                  <a:srgbClr val="FF0000"/>
                </a:solidFill>
                <a:latin typeface="나눔명조" pitchFamily="18" charset="-127"/>
                <a:ea typeface="나눔명조" pitchFamily="18" charset="-127"/>
              </a:rPr>
              <a:t>&lt;</a:t>
            </a:r>
            <a:r>
              <a:rPr lang="ko-KR" altLang="en-US" sz="800" b="1" dirty="0">
                <a:solidFill>
                  <a:srgbClr val="FF0000"/>
                </a:solidFill>
                <a:latin typeface="나눔명조" pitchFamily="18" charset="-127"/>
                <a:ea typeface="나눔명조" pitchFamily="18" charset="-127"/>
              </a:rPr>
              <a:t>위 </a:t>
            </a:r>
            <a:r>
              <a:rPr lang="ko-KR" altLang="en-US" sz="800" b="1" dirty="0" smtClean="0">
                <a:solidFill>
                  <a:srgbClr val="FF0000"/>
                </a:solidFill>
                <a:latin typeface="나눔명조" pitchFamily="18" charset="-127"/>
                <a:ea typeface="나눔명조" pitchFamily="18" charset="-127"/>
              </a:rPr>
              <a:t>그림은 참고용으로 예시입니다</a:t>
            </a:r>
            <a:r>
              <a:rPr lang="en-US" altLang="ko-KR" sz="800" b="1" dirty="0">
                <a:solidFill>
                  <a:srgbClr val="FF0000"/>
                </a:solidFill>
                <a:latin typeface="나눔명조" pitchFamily="18" charset="-127"/>
                <a:ea typeface="나눔명조" pitchFamily="18" charset="-127"/>
              </a:rPr>
              <a:t>&gt;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16016" y="1022352"/>
            <a:ext cx="19094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latin typeface="KoPub돋움체 Light" pitchFamily="18" charset="-127"/>
                <a:ea typeface="KoPub돋움체 Light" pitchFamily="18" charset="-127"/>
              </a:rPr>
              <a:t>1.</a:t>
            </a:r>
            <a:r>
              <a:rPr lang="ko-KR" altLang="en-US" sz="1100" b="1" dirty="0" smtClean="0">
                <a:latin typeface="KoPub돋움체 Light" pitchFamily="18" charset="-127"/>
                <a:ea typeface="KoPub돋움체 Light" pitchFamily="18" charset="-127"/>
              </a:rPr>
              <a:t>하단 자막 </a:t>
            </a:r>
            <a:r>
              <a:rPr lang="en-US" altLang="ko-KR" sz="1100" b="1" dirty="0" smtClean="0">
                <a:latin typeface="KoPub돋움체 Light" pitchFamily="18" charset="-127"/>
                <a:ea typeface="KoPub돋움체 Light" pitchFamily="18" charset="-127"/>
              </a:rPr>
              <a:t>30</a:t>
            </a:r>
            <a:r>
              <a:rPr lang="ko-KR" altLang="en-US" sz="1100" b="1" dirty="0" smtClean="0">
                <a:latin typeface="KoPub돋움체 Light" pitchFamily="18" charset="-127"/>
                <a:ea typeface="KoPub돋움체 Light" pitchFamily="18" charset="-127"/>
              </a:rPr>
              <a:t>초 내 상시 노출</a:t>
            </a:r>
            <a:endParaRPr lang="ko-KR" altLang="en-US" sz="1100" b="1" dirty="0">
              <a:latin typeface="KoPub돋움체 Light" pitchFamily="18" charset="-127"/>
              <a:ea typeface="KoPub돋움체 Light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716016" y="1340768"/>
            <a:ext cx="4104456" cy="3600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860032" y="1389983"/>
            <a:ext cx="4315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>
                <a:solidFill>
                  <a:schemeClr val="bg1"/>
                </a:solidFill>
                <a:latin typeface="KoPub돋움체 Light" pitchFamily="18" charset="-127"/>
                <a:ea typeface="KoPub돋움체 Light" pitchFamily="18" charset="-127"/>
              </a:rPr>
              <a:t>로고</a:t>
            </a:r>
            <a:endParaRPr lang="ko-KR" altLang="en-US" sz="1100" dirty="0">
              <a:solidFill>
                <a:schemeClr val="bg1"/>
              </a:solidFill>
              <a:latin typeface="KoPub돋움체 Light" pitchFamily="18" charset="-127"/>
              <a:ea typeface="KoPub돋움체 Light" pitchFamily="18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42204" y="1340768"/>
            <a:ext cx="16594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800" b="1" dirty="0" smtClean="0">
                <a:solidFill>
                  <a:schemeClr val="bg1"/>
                </a:solidFill>
              </a:rPr>
              <a:t>100</a:t>
            </a:r>
            <a:r>
              <a:rPr lang="ko-KR" altLang="en-US" sz="800" b="1" dirty="0" smtClean="0">
                <a:solidFill>
                  <a:schemeClr val="bg1"/>
                </a:solidFill>
              </a:rPr>
              <a:t>구좌 </a:t>
            </a:r>
            <a:r>
              <a:rPr lang="ko-KR" altLang="en-US" sz="800" b="1" dirty="0" err="1" smtClean="0">
                <a:solidFill>
                  <a:schemeClr val="bg1"/>
                </a:solidFill>
              </a:rPr>
              <a:t>소진시</a:t>
            </a:r>
            <a:r>
              <a:rPr lang="ko-KR" altLang="en-US" sz="800" b="1" dirty="0" smtClean="0">
                <a:solidFill>
                  <a:schemeClr val="bg1"/>
                </a:solidFill>
              </a:rPr>
              <a:t> 마감 </a:t>
            </a:r>
            <a:endParaRPr lang="en-US" altLang="ko-KR" sz="800" b="1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sz="800" b="1" dirty="0" smtClean="0">
                <a:solidFill>
                  <a:schemeClr val="bg1"/>
                </a:solidFill>
              </a:rPr>
              <a:t>2</a:t>
            </a:r>
            <a:r>
              <a:rPr lang="ko-KR" altLang="en-US" sz="800" b="1" dirty="0" smtClean="0">
                <a:solidFill>
                  <a:schemeClr val="bg1"/>
                </a:solidFill>
              </a:rPr>
              <a:t>차 단지 </a:t>
            </a:r>
            <a:r>
              <a:rPr lang="ko-KR" altLang="en-US" sz="800" b="1" dirty="0" err="1" smtClean="0">
                <a:solidFill>
                  <a:schemeClr val="bg1"/>
                </a:solidFill>
              </a:rPr>
              <a:t>분양시</a:t>
            </a:r>
            <a:r>
              <a:rPr lang="ko-KR" altLang="en-US" sz="800" b="1" dirty="0" smtClean="0">
                <a:solidFill>
                  <a:schemeClr val="bg1"/>
                </a:solidFill>
              </a:rPr>
              <a:t> 가격인상 예정 </a:t>
            </a:r>
            <a:endParaRPr lang="en-US" altLang="ko-KR" sz="8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382258" y="1407135"/>
            <a:ext cx="14109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b="1" dirty="0" smtClean="0">
                <a:solidFill>
                  <a:srgbClr val="C00000"/>
                </a:solidFill>
                <a:latin typeface="KoPub돋움체 Light" pitchFamily="18" charset="-127"/>
                <a:ea typeface="KoPub돋움체 Light" pitchFamily="18" charset="-127"/>
              </a:rPr>
              <a:t>문의</a:t>
            </a:r>
            <a:r>
              <a:rPr lang="en-US" altLang="ko-KR" sz="1100" b="1" dirty="0" smtClean="0">
                <a:solidFill>
                  <a:srgbClr val="C00000"/>
                </a:solidFill>
                <a:latin typeface="KoPub돋움체 Light" pitchFamily="18" charset="-127"/>
                <a:ea typeface="KoPub돋움체 Light" pitchFamily="18" charset="-127"/>
              </a:rPr>
              <a:t>:000-000-0000</a:t>
            </a:r>
            <a:endParaRPr lang="ko-KR" altLang="en-US" sz="1100" b="1" dirty="0">
              <a:solidFill>
                <a:srgbClr val="C00000"/>
              </a:solidFill>
              <a:latin typeface="KoPub돋움체 Light" pitchFamily="18" charset="-127"/>
              <a:ea typeface="KoPub돋움체 Light" pitchFamily="18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618360" y="2393554"/>
            <a:ext cx="4299768" cy="36724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4721202" y="3817978"/>
            <a:ext cx="385233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b="1" dirty="0" smtClean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C#3 </a:t>
            </a:r>
            <a:r>
              <a:rPr lang="ko-KR" altLang="en-US" sz="1050" b="1" dirty="0" smtClean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자막</a:t>
            </a:r>
            <a:endParaRPr lang="en-US" altLang="ko-KR" sz="1050" b="1" dirty="0" smtClean="0">
              <a:solidFill>
                <a:srgbClr val="000000"/>
              </a:solidFill>
              <a:latin typeface="KoPub돋움체 Medium" pitchFamily="18" charset="-127"/>
              <a:ea typeface="KoPub돋움체 Medium" pitchFamily="18" charset="-127"/>
            </a:endParaRPr>
          </a:p>
          <a:p>
            <a:r>
              <a:rPr lang="ko-KR" altLang="en-US" sz="800" dirty="0" err="1" smtClean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잎새삼</a:t>
            </a:r>
            <a:r>
              <a:rPr lang="ko-KR" altLang="en-US" sz="800" dirty="0" smtClean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 </a:t>
            </a:r>
            <a:r>
              <a:rPr lang="ko-KR" altLang="en-US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농장주</a:t>
            </a:r>
            <a:r>
              <a:rPr lang="en-US" altLang="ko-KR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(</a:t>
            </a:r>
            <a:r>
              <a:rPr lang="ko-KR" altLang="en-US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수분양자</a:t>
            </a:r>
            <a:r>
              <a:rPr lang="en-US" altLang="ko-KR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) </a:t>
            </a:r>
            <a:endParaRPr lang="en-US" altLang="ko-KR" sz="800" dirty="0" smtClean="0">
              <a:solidFill>
                <a:srgbClr val="000000"/>
              </a:solidFill>
              <a:latin typeface="KoPub돋움체 Medium" pitchFamily="18" charset="-127"/>
              <a:ea typeface="KoPub돋움체 Medium" pitchFamily="18" charset="-127"/>
            </a:endParaRPr>
          </a:p>
          <a:p>
            <a:r>
              <a:rPr lang="en-US" altLang="ko-KR" sz="800" dirty="0" smtClean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 </a:t>
            </a:r>
            <a:r>
              <a:rPr lang="ko-KR" altLang="en-US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분양정보  </a:t>
            </a:r>
            <a:r>
              <a:rPr lang="en-US" altLang="ko-KR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(3</a:t>
            </a:r>
            <a:r>
              <a:rPr lang="ko-KR" altLang="en-US" sz="800" dirty="0" err="1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년만기</a:t>
            </a:r>
            <a:r>
              <a:rPr lang="ko-KR" altLang="en-US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 상품</a:t>
            </a:r>
            <a:r>
              <a:rPr lang="en-US" altLang="ko-KR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)</a:t>
            </a:r>
          </a:p>
          <a:p>
            <a:endParaRPr lang="en-US" altLang="ko-KR" sz="800" dirty="0">
              <a:solidFill>
                <a:srgbClr val="000000"/>
              </a:solidFill>
              <a:latin typeface="KoPub돋움체 Medium" pitchFamily="18" charset="-127"/>
              <a:ea typeface="KoPub돋움체 Medium" pitchFamily="18" charset="-127"/>
            </a:endParaRPr>
          </a:p>
          <a:p>
            <a:r>
              <a:rPr lang="en-US" altLang="ko-KR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-</a:t>
            </a:r>
            <a:r>
              <a:rPr lang="ko-KR" altLang="en-US" sz="800" dirty="0" err="1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투자금</a:t>
            </a:r>
            <a:r>
              <a:rPr lang="ko-KR" altLang="en-US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 </a:t>
            </a:r>
            <a:r>
              <a:rPr lang="en-US" altLang="ko-KR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:  3000</a:t>
            </a:r>
            <a:r>
              <a:rPr lang="ko-KR" altLang="en-US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만원 </a:t>
            </a:r>
            <a:r>
              <a:rPr lang="en-US" altLang="ko-KR" sz="800" dirty="0" smtClean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(</a:t>
            </a:r>
            <a:r>
              <a:rPr lang="en-US" altLang="ko-KR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1</a:t>
            </a:r>
            <a:r>
              <a:rPr lang="ko-KR" altLang="en-US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人 </a:t>
            </a:r>
            <a:r>
              <a:rPr lang="en-US" altLang="ko-KR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3 </a:t>
            </a:r>
            <a:r>
              <a:rPr lang="ko-KR" altLang="en-US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구좌 한정 </a:t>
            </a:r>
            <a:r>
              <a:rPr lang="en-US" altLang="ko-KR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)</a:t>
            </a:r>
          </a:p>
          <a:p>
            <a:r>
              <a:rPr lang="en-US" altLang="ko-KR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-</a:t>
            </a:r>
            <a:r>
              <a:rPr lang="ko-KR" altLang="en-US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수익률 </a:t>
            </a:r>
            <a:r>
              <a:rPr lang="en-US" altLang="ko-KR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:  </a:t>
            </a:r>
            <a:r>
              <a:rPr lang="en-US" altLang="ko-KR" sz="800" dirty="0" smtClean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20</a:t>
            </a:r>
            <a:r>
              <a:rPr lang="en-US" altLang="ko-KR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% (</a:t>
            </a:r>
            <a:r>
              <a:rPr lang="ko-KR" altLang="en-US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年</a:t>
            </a:r>
            <a:r>
              <a:rPr lang="en-US" altLang="ko-KR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) </a:t>
            </a:r>
            <a:r>
              <a:rPr lang="ko-KR" altLang="en-US" sz="800" dirty="0" smtClean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매월 </a:t>
            </a:r>
            <a:r>
              <a:rPr lang="en-US" altLang="ko-KR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50</a:t>
            </a:r>
            <a:r>
              <a:rPr lang="ko-KR" altLang="en-US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만원 </a:t>
            </a:r>
            <a:r>
              <a:rPr lang="ko-KR" altLang="en-US" sz="800" dirty="0" smtClean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확정수익 </a:t>
            </a:r>
            <a:r>
              <a:rPr lang="ko-KR" altLang="en-US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지급</a:t>
            </a:r>
            <a:endParaRPr lang="en-US" altLang="ko-KR" sz="800" dirty="0">
              <a:solidFill>
                <a:srgbClr val="000000"/>
              </a:solidFill>
              <a:latin typeface="KoPub돋움체 Medium" pitchFamily="18" charset="-127"/>
              <a:ea typeface="KoPub돋움체 Medium" pitchFamily="18" charset="-127"/>
            </a:endParaRPr>
          </a:p>
          <a:p>
            <a:r>
              <a:rPr lang="en-US" altLang="ko-KR" sz="800" dirty="0" smtClean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-</a:t>
            </a:r>
            <a:r>
              <a:rPr lang="ko-KR" altLang="en-US" sz="800" dirty="0" err="1" smtClean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혜</a:t>
            </a:r>
            <a:r>
              <a:rPr lang="ko-KR" altLang="en-US" sz="800" dirty="0" smtClean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 </a:t>
            </a:r>
            <a:r>
              <a:rPr lang="ko-KR" altLang="en-US" sz="800" dirty="0" err="1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택</a:t>
            </a:r>
            <a:r>
              <a:rPr lang="ko-KR" altLang="en-US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   </a:t>
            </a:r>
            <a:r>
              <a:rPr lang="en-US" altLang="ko-KR" sz="800" dirty="0" smtClean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:  </a:t>
            </a:r>
            <a:r>
              <a:rPr lang="ko-KR" altLang="en-US" sz="800" dirty="0" err="1" smtClean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농장주계약시</a:t>
            </a:r>
            <a:r>
              <a:rPr lang="ko-KR" altLang="en-US" sz="800" dirty="0" smtClean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 </a:t>
            </a:r>
            <a:r>
              <a:rPr lang="ko-KR" altLang="en-US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황제옥고</a:t>
            </a:r>
            <a:r>
              <a:rPr lang="en-US" altLang="ko-KR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1kg + </a:t>
            </a:r>
            <a:r>
              <a:rPr lang="ko-KR" altLang="en-US" sz="800" dirty="0" err="1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잎새삼</a:t>
            </a:r>
            <a:r>
              <a:rPr lang="ko-KR" altLang="en-US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 </a:t>
            </a:r>
            <a:r>
              <a:rPr lang="en-US" altLang="ko-KR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5-7</a:t>
            </a:r>
            <a:r>
              <a:rPr lang="ko-KR" altLang="en-US" sz="800" dirty="0" err="1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년근</a:t>
            </a:r>
            <a:r>
              <a:rPr lang="ko-KR" altLang="en-US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 </a:t>
            </a:r>
            <a:r>
              <a:rPr lang="en-US" altLang="ko-KR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30</a:t>
            </a:r>
            <a:r>
              <a:rPr lang="ko-KR" altLang="en-US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뿌리 지급 </a:t>
            </a:r>
            <a:endParaRPr lang="en-US" altLang="ko-KR" sz="800" dirty="0">
              <a:solidFill>
                <a:srgbClr val="000000"/>
              </a:solidFill>
              <a:latin typeface="KoPub돋움체 Medium" pitchFamily="18" charset="-127"/>
              <a:ea typeface="KoPub돋움체 Medium" pitchFamily="18" charset="-127"/>
            </a:endParaRPr>
          </a:p>
          <a:p>
            <a:r>
              <a:rPr lang="en-US" altLang="ko-KR" sz="800" dirty="0" smtClean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-</a:t>
            </a:r>
            <a:r>
              <a:rPr lang="ko-KR" altLang="en-US" sz="800" dirty="0" smtClean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보증  </a:t>
            </a:r>
            <a:r>
              <a:rPr lang="en-US" altLang="ko-KR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: </a:t>
            </a:r>
            <a:r>
              <a:rPr lang="ko-KR" altLang="en-US" sz="800" dirty="0" smtClean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중소기업보증금융증권 </a:t>
            </a:r>
            <a:r>
              <a:rPr lang="en-US" altLang="ko-KR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(</a:t>
            </a:r>
            <a:r>
              <a:rPr lang="ko-KR" altLang="en-US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지급보증서</a:t>
            </a:r>
            <a:r>
              <a:rPr lang="en-US" altLang="ko-KR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) + </a:t>
            </a:r>
            <a:r>
              <a:rPr lang="ko-KR" altLang="en-US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확정수매보증서 </a:t>
            </a:r>
            <a:r>
              <a:rPr lang="en-US" altLang="ko-KR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+ </a:t>
            </a:r>
            <a:r>
              <a:rPr lang="ko-KR" altLang="en-US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공증  </a:t>
            </a:r>
            <a:r>
              <a:rPr lang="en-US" altLang="ko-KR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(</a:t>
            </a:r>
            <a:r>
              <a:rPr lang="ko-KR" altLang="en-US" sz="800" dirty="0" err="1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공증비</a:t>
            </a:r>
            <a:r>
              <a:rPr lang="ko-KR" altLang="en-US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 회사부담</a:t>
            </a:r>
            <a:r>
              <a:rPr lang="en-US" altLang="ko-KR" sz="800" dirty="0">
                <a:solidFill>
                  <a:srgbClr val="000000"/>
                </a:solidFill>
                <a:latin typeface="KoPub돋움체 Medium" pitchFamily="18" charset="-127"/>
                <a:ea typeface="KoPub돋움체 Medium" pitchFamily="18" charset="-127"/>
              </a:rPr>
              <a:t>) </a:t>
            </a:r>
          </a:p>
          <a:p>
            <a:endParaRPr lang="ko-KR" altLang="en-US" sz="2400" dirty="0"/>
          </a:p>
        </p:txBody>
      </p:sp>
      <p:sp>
        <p:nvSpPr>
          <p:cNvPr id="25" name="오른쪽 화살표 24"/>
          <p:cNvSpPr/>
          <p:nvPr/>
        </p:nvSpPr>
        <p:spPr>
          <a:xfrm>
            <a:off x="4464198" y="4148065"/>
            <a:ext cx="288032" cy="257354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1" name="Picture 2" descr="C:\Users\user\Desktop\스마트팜농장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086" y="2221195"/>
            <a:ext cx="1730340" cy="1135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422" y="3592347"/>
            <a:ext cx="1727003" cy="1173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422" y="4998250"/>
            <a:ext cx="1730339" cy="116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668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</TotalTime>
  <Words>221</Words>
  <Application>Microsoft Office PowerPoint</Application>
  <PresentationFormat>화면 슬라이드 쇼(4:3)</PresentationFormat>
  <Paragraphs>59</Paragraphs>
  <Slides>3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komkaka@naver.com</dc:creator>
  <cp:lastModifiedBy>komkaka@naver.com</cp:lastModifiedBy>
  <cp:revision>62</cp:revision>
  <dcterms:created xsi:type="dcterms:W3CDTF">2020-03-24T04:38:31Z</dcterms:created>
  <dcterms:modified xsi:type="dcterms:W3CDTF">2021-11-10T01:47:27Z</dcterms:modified>
</cp:coreProperties>
</file>