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797675" cy="99266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기본 구역" id="{00D07B6E-6AD9-4CFD-AFC2-DBA1C0C0EC62}">
          <p14:sldIdLst>
            <p14:sldId id="256"/>
            <p14:sldId id="257"/>
            <p14:sldId id="258"/>
            <p14:sldId id="259"/>
            <p14:sldId id="260"/>
            <p14:sldId id="261"/>
            <p14:sldId id="263"/>
            <p14:sldId id="264"/>
            <p14:sldId id="265"/>
            <p14:sldId id="266"/>
            <p14:sldId id="267"/>
            <p14:sldId id="26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BD8095C-BDB8-4365-A273-DDF5626EEF9C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latinLnBrk="1"/>
          <a:endParaRPr lang="ko-KR" altLang="en-US"/>
        </a:p>
      </dgm:t>
    </dgm:pt>
    <dgm:pt modelId="{A3011189-5A59-466B-8043-499B9E0B13BB}">
      <dgm:prSet phldrT="[텍스트]"/>
      <dgm:spPr/>
      <dgm:t>
        <a:bodyPr/>
        <a:lstStyle/>
        <a:p>
          <a:pPr latinLnBrk="1"/>
          <a:r>
            <a:rPr lang="en-US" altLang="ko-KR" dirty="0" smtClean="0"/>
            <a:t>1. </a:t>
          </a:r>
          <a:r>
            <a:rPr lang="ko-KR" altLang="en-US" dirty="0" smtClean="0"/>
            <a:t>회사소개</a:t>
          </a:r>
          <a:endParaRPr lang="ko-KR" altLang="en-US" dirty="0"/>
        </a:p>
      </dgm:t>
    </dgm:pt>
    <dgm:pt modelId="{C6593926-EE56-4D72-A07F-780B1D433C95}" type="parTrans" cxnId="{86431F38-C403-41A2-9D4C-961528D76147}">
      <dgm:prSet/>
      <dgm:spPr/>
      <dgm:t>
        <a:bodyPr/>
        <a:lstStyle/>
        <a:p>
          <a:pPr latinLnBrk="1"/>
          <a:endParaRPr lang="ko-KR" altLang="en-US"/>
        </a:p>
      </dgm:t>
    </dgm:pt>
    <dgm:pt modelId="{8124C54B-1497-4857-B862-4F9D05B74A45}" type="sibTrans" cxnId="{86431F38-C403-41A2-9D4C-961528D76147}">
      <dgm:prSet/>
      <dgm:spPr/>
      <dgm:t>
        <a:bodyPr/>
        <a:lstStyle/>
        <a:p>
          <a:pPr latinLnBrk="1"/>
          <a:endParaRPr lang="ko-KR" altLang="en-US"/>
        </a:p>
      </dgm:t>
    </dgm:pt>
    <dgm:pt modelId="{083B2915-D169-4832-8383-EF4D6623758A}">
      <dgm:prSet phldrT="[텍스트]"/>
      <dgm:spPr/>
      <dgm:t>
        <a:bodyPr/>
        <a:lstStyle/>
        <a:p>
          <a:pPr latinLnBrk="1"/>
          <a:r>
            <a:rPr lang="en-US" altLang="ko-KR" dirty="0" smtClean="0"/>
            <a:t>2. </a:t>
          </a:r>
          <a:r>
            <a:rPr lang="ko-KR" altLang="en-US" dirty="0" smtClean="0"/>
            <a:t>회사연혁</a:t>
          </a:r>
          <a:endParaRPr lang="ko-KR" altLang="en-US" dirty="0"/>
        </a:p>
      </dgm:t>
    </dgm:pt>
    <dgm:pt modelId="{2D718E11-A7BF-4558-93F3-55A34D497A5B}" type="parTrans" cxnId="{2B76D386-0C82-4FCE-AE19-D9A3E963E167}">
      <dgm:prSet/>
      <dgm:spPr/>
      <dgm:t>
        <a:bodyPr/>
        <a:lstStyle/>
        <a:p>
          <a:pPr latinLnBrk="1"/>
          <a:endParaRPr lang="ko-KR" altLang="en-US"/>
        </a:p>
      </dgm:t>
    </dgm:pt>
    <dgm:pt modelId="{C7A70A54-07CE-468D-8095-B8681DF3FF14}" type="sibTrans" cxnId="{2B76D386-0C82-4FCE-AE19-D9A3E963E167}">
      <dgm:prSet/>
      <dgm:spPr/>
      <dgm:t>
        <a:bodyPr/>
        <a:lstStyle/>
        <a:p>
          <a:pPr latinLnBrk="1"/>
          <a:endParaRPr lang="ko-KR" altLang="en-US"/>
        </a:p>
      </dgm:t>
    </dgm:pt>
    <dgm:pt modelId="{DA9BFFE3-1161-4436-ACB2-EB22332C5DE7}">
      <dgm:prSet phldrT="[텍스트]"/>
      <dgm:spPr/>
      <dgm:t>
        <a:bodyPr/>
        <a:lstStyle/>
        <a:p>
          <a:pPr latinLnBrk="1"/>
          <a:r>
            <a:rPr lang="en-US" altLang="ko-KR" dirty="0" smtClean="0"/>
            <a:t>3. </a:t>
          </a:r>
          <a:r>
            <a:rPr lang="ko-KR" altLang="en-US" dirty="0" smtClean="0"/>
            <a:t>국내</a:t>
          </a:r>
          <a:r>
            <a:rPr lang="en-US" altLang="ko-KR" dirty="0" smtClean="0"/>
            <a:t>.</a:t>
          </a:r>
          <a:r>
            <a:rPr lang="ko-KR" altLang="en-US" dirty="0" smtClean="0"/>
            <a:t>외 판매네트워크</a:t>
          </a:r>
          <a:endParaRPr lang="ko-KR" altLang="en-US" dirty="0"/>
        </a:p>
      </dgm:t>
    </dgm:pt>
    <dgm:pt modelId="{EFDF98A4-2EB6-4ECD-931F-A86AC53C156E}" type="parTrans" cxnId="{8C931F83-6C6F-44E2-88C2-3B98487183CE}">
      <dgm:prSet/>
      <dgm:spPr/>
      <dgm:t>
        <a:bodyPr/>
        <a:lstStyle/>
        <a:p>
          <a:pPr latinLnBrk="1"/>
          <a:endParaRPr lang="ko-KR" altLang="en-US"/>
        </a:p>
      </dgm:t>
    </dgm:pt>
    <dgm:pt modelId="{062EE282-3C63-42B8-BD52-4D2A81BEE1FA}" type="sibTrans" cxnId="{8C931F83-6C6F-44E2-88C2-3B98487183CE}">
      <dgm:prSet/>
      <dgm:spPr/>
      <dgm:t>
        <a:bodyPr/>
        <a:lstStyle/>
        <a:p>
          <a:pPr latinLnBrk="1"/>
          <a:endParaRPr lang="ko-KR" altLang="en-US"/>
        </a:p>
      </dgm:t>
    </dgm:pt>
    <dgm:pt modelId="{9D152674-E998-49A1-88A1-B5EB7CBE31FF}" type="pres">
      <dgm:prSet presAssocID="{0BD8095C-BDB8-4365-A273-DDF5626EEF9C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41DE9729-C00B-4662-A5C7-F3DAAB975E91}" type="pres">
      <dgm:prSet presAssocID="{A3011189-5A59-466B-8043-499B9E0B13BB}" presName="parentLin" presStyleCnt="0"/>
      <dgm:spPr/>
    </dgm:pt>
    <dgm:pt modelId="{B0ADAA47-12F6-4EE6-8429-5CCD8951638A}" type="pres">
      <dgm:prSet presAssocID="{A3011189-5A59-466B-8043-499B9E0B13BB}" presName="parentLeftMargin" presStyleLbl="node1" presStyleIdx="0" presStyleCnt="3"/>
      <dgm:spPr/>
      <dgm:t>
        <a:bodyPr/>
        <a:lstStyle/>
        <a:p>
          <a:pPr latinLnBrk="1"/>
          <a:endParaRPr lang="ko-KR" altLang="en-US"/>
        </a:p>
      </dgm:t>
    </dgm:pt>
    <dgm:pt modelId="{CF4D0C0C-9526-4BDC-A5C4-F72D9047F433}" type="pres">
      <dgm:prSet presAssocID="{A3011189-5A59-466B-8043-499B9E0B13BB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25C1BE12-059F-484E-9266-86DCFF506183}" type="pres">
      <dgm:prSet presAssocID="{A3011189-5A59-466B-8043-499B9E0B13BB}" presName="negativeSpace" presStyleCnt="0"/>
      <dgm:spPr/>
    </dgm:pt>
    <dgm:pt modelId="{1B260944-877D-42D2-B59B-003FEAA5BF9F}" type="pres">
      <dgm:prSet presAssocID="{A3011189-5A59-466B-8043-499B9E0B13BB}" presName="childText" presStyleLbl="conFgAcc1" presStyleIdx="0" presStyleCnt="3">
        <dgm:presLayoutVars>
          <dgm:bulletEnabled val="1"/>
        </dgm:presLayoutVars>
      </dgm:prSet>
      <dgm:spPr/>
    </dgm:pt>
    <dgm:pt modelId="{98C7AEBB-D90C-4749-B2A3-1D213172ED02}" type="pres">
      <dgm:prSet presAssocID="{8124C54B-1497-4857-B862-4F9D05B74A45}" presName="spaceBetweenRectangles" presStyleCnt="0"/>
      <dgm:spPr/>
    </dgm:pt>
    <dgm:pt modelId="{33D62D81-2924-4D35-AFD7-1E08FCA9CC90}" type="pres">
      <dgm:prSet presAssocID="{083B2915-D169-4832-8383-EF4D6623758A}" presName="parentLin" presStyleCnt="0"/>
      <dgm:spPr/>
    </dgm:pt>
    <dgm:pt modelId="{5A69DA46-466E-48C1-BAFD-08CCE3A12DAF}" type="pres">
      <dgm:prSet presAssocID="{083B2915-D169-4832-8383-EF4D6623758A}" presName="parentLeftMargin" presStyleLbl="node1" presStyleIdx="0" presStyleCnt="3"/>
      <dgm:spPr/>
      <dgm:t>
        <a:bodyPr/>
        <a:lstStyle/>
        <a:p>
          <a:pPr latinLnBrk="1"/>
          <a:endParaRPr lang="ko-KR" altLang="en-US"/>
        </a:p>
      </dgm:t>
    </dgm:pt>
    <dgm:pt modelId="{B97E47F5-2713-49FE-A4F1-44937990345A}" type="pres">
      <dgm:prSet presAssocID="{083B2915-D169-4832-8383-EF4D6623758A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33A05C4D-543F-4AC2-9E09-845B8939A01F}" type="pres">
      <dgm:prSet presAssocID="{083B2915-D169-4832-8383-EF4D6623758A}" presName="negativeSpace" presStyleCnt="0"/>
      <dgm:spPr/>
    </dgm:pt>
    <dgm:pt modelId="{E3FA113E-9EAC-42A0-9C95-60E401C4449B}" type="pres">
      <dgm:prSet presAssocID="{083B2915-D169-4832-8383-EF4D6623758A}" presName="childText" presStyleLbl="conFgAcc1" presStyleIdx="1" presStyleCnt="3">
        <dgm:presLayoutVars>
          <dgm:bulletEnabled val="1"/>
        </dgm:presLayoutVars>
      </dgm:prSet>
      <dgm:spPr/>
    </dgm:pt>
    <dgm:pt modelId="{CDB0559F-A553-4E64-A8A7-3F82298D6DE6}" type="pres">
      <dgm:prSet presAssocID="{C7A70A54-07CE-468D-8095-B8681DF3FF14}" presName="spaceBetweenRectangles" presStyleCnt="0"/>
      <dgm:spPr/>
    </dgm:pt>
    <dgm:pt modelId="{A4EDBB2A-0302-44C2-A723-4234F1F696D3}" type="pres">
      <dgm:prSet presAssocID="{DA9BFFE3-1161-4436-ACB2-EB22332C5DE7}" presName="parentLin" presStyleCnt="0"/>
      <dgm:spPr/>
    </dgm:pt>
    <dgm:pt modelId="{2C8F9F66-E7A2-4826-BE0A-B086355B502F}" type="pres">
      <dgm:prSet presAssocID="{DA9BFFE3-1161-4436-ACB2-EB22332C5DE7}" presName="parentLeftMargin" presStyleLbl="node1" presStyleIdx="1" presStyleCnt="3"/>
      <dgm:spPr/>
      <dgm:t>
        <a:bodyPr/>
        <a:lstStyle/>
        <a:p>
          <a:pPr latinLnBrk="1"/>
          <a:endParaRPr lang="ko-KR" altLang="en-US"/>
        </a:p>
      </dgm:t>
    </dgm:pt>
    <dgm:pt modelId="{1B26F04C-FC0F-42A0-8BFE-7590422FB3BE}" type="pres">
      <dgm:prSet presAssocID="{DA9BFFE3-1161-4436-ACB2-EB22332C5DE7}" presName="parentText" presStyleLbl="node1" presStyleIdx="2" presStyleCnt="3" custLinFactNeighborX="16113" custLinFactNeighborY="-4236">
        <dgm:presLayoutVars>
          <dgm:chMax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A60C647A-B678-45D1-BAC3-185D841F0464}" type="pres">
      <dgm:prSet presAssocID="{DA9BFFE3-1161-4436-ACB2-EB22332C5DE7}" presName="negativeSpace" presStyleCnt="0"/>
      <dgm:spPr/>
    </dgm:pt>
    <dgm:pt modelId="{CB474CE7-62E7-4FD0-AD64-E8E163184075}" type="pres">
      <dgm:prSet presAssocID="{DA9BFFE3-1161-4436-ACB2-EB22332C5DE7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50E40F11-D0AE-4130-979B-8D0FE89F9618}" type="presOf" srcId="{DA9BFFE3-1161-4436-ACB2-EB22332C5DE7}" destId="{2C8F9F66-E7A2-4826-BE0A-B086355B502F}" srcOrd="0" destOrd="0" presId="urn:microsoft.com/office/officeart/2005/8/layout/list1"/>
    <dgm:cxn modelId="{86431F38-C403-41A2-9D4C-961528D76147}" srcId="{0BD8095C-BDB8-4365-A273-DDF5626EEF9C}" destId="{A3011189-5A59-466B-8043-499B9E0B13BB}" srcOrd="0" destOrd="0" parTransId="{C6593926-EE56-4D72-A07F-780B1D433C95}" sibTransId="{8124C54B-1497-4857-B862-4F9D05B74A45}"/>
    <dgm:cxn modelId="{EE08CA06-8E79-462B-BDBC-6E96A546C420}" type="presOf" srcId="{0BD8095C-BDB8-4365-A273-DDF5626EEF9C}" destId="{9D152674-E998-49A1-88A1-B5EB7CBE31FF}" srcOrd="0" destOrd="0" presId="urn:microsoft.com/office/officeart/2005/8/layout/list1"/>
    <dgm:cxn modelId="{8C931F83-6C6F-44E2-88C2-3B98487183CE}" srcId="{0BD8095C-BDB8-4365-A273-DDF5626EEF9C}" destId="{DA9BFFE3-1161-4436-ACB2-EB22332C5DE7}" srcOrd="2" destOrd="0" parTransId="{EFDF98A4-2EB6-4ECD-931F-A86AC53C156E}" sibTransId="{062EE282-3C63-42B8-BD52-4D2A81BEE1FA}"/>
    <dgm:cxn modelId="{2B76D386-0C82-4FCE-AE19-D9A3E963E167}" srcId="{0BD8095C-BDB8-4365-A273-DDF5626EEF9C}" destId="{083B2915-D169-4832-8383-EF4D6623758A}" srcOrd="1" destOrd="0" parTransId="{2D718E11-A7BF-4558-93F3-55A34D497A5B}" sibTransId="{C7A70A54-07CE-468D-8095-B8681DF3FF14}"/>
    <dgm:cxn modelId="{D65BC8AF-FF42-45CA-A4EF-9D2B0CAD6BCD}" type="presOf" srcId="{A3011189-5A59-466B-8043-499B9E0B13BB}" destId="{CF4D0C0C-9526-4BDC-A5C4-F72D9047F433}" srcOrd="1" destOrd="0" presId="urn:microsoft.com/office/officeart/2005/8/layout/list1"/>
    <dgm:cxn modelId="{1C93EB5B-2E88-41C2-9547-BAC8D39F7B9B}" type="presOf" srcId="{DA9BFFE3-1161-4436-ACB2-EB22332C5DE7}" destId="{1B26F04C-FC0F-42A0-8BFE-7590422FB3BE}" srcOrd="1" destOrd="0" presId="urn:microsoft.com/office/officeart/2005/8/layout/list1"/>
    <dgm:cxn modelId="{C9477D63-9185-40BD-BD1E-A543D814387B}" type="presOf" srcId="{083B2915-D169-4832-8383-EF4D6623758A}" destId="{B97E47F5-2713-49FE-A4F1-44937990345A}" srcOrd="1" destOrd="0" presId="urn:microsoft.com/office/officeart/2005/8/layout/list1"/>
    <dgm:cxn modelId="{6C32EEBB-62E2-4A9D-B9E1-D489C3A57204}" type="presOf" srcId="{083B2915-D169-4832-8383-EF4D6623758A}" destId="{5A69DA46-466E-48C1-BAFD-08CCE3A12DAF}" srcOrd="0" destOrd="0" presId="urn:microsoft.com/office/officeart/2005/8/layout/list1"/>
    <dgm:cxn modelId="{205DE046-4BAF-4947-BD6E-8BE041CAC65B}" type="presOf" srcId="{A3011189-5A59-466B-8043-499B9E0B13BB}" destId="{B0ADAA47-12F6-4EE6-8429-5CCD8951638A}" srcOrd="0" destOrd="0" presId="urn:microsoft.com/office/officeart/2005/8/layout/list1"/>
    <dgm:cxn modelId="{992DC304-9319-4775-AD3C-E40B40130635}" type="presParOf" srcId="{9D152674-E998-49A1-88A1-B5EB7CBE31FF}" destId="{41DE9729-C00B-4662-A5C7-F3DAAB975E91}" srcOrd="0" destOrd="0" presId="urn:microsoft.com/office/officeart/2005/8/layout/list1"/>
    <dgm:cxn modelId="{55D03733-BDBD-497C-98AE-F4E25B557B83}" type="presParOf" srcId="{41DE9729-C00B-4662-A5C7-F3DAAB975E91}" destId="{B0ADAA47-12F6-4EE6-8429-5CCD8951638A}" srcOrd="0" destOrd="0" presId="urn:microsoft.com/office/officeart/2005/8/layout/list1"/>
    <dgm:cxn modelId="{BF1ACC8A-619B-4C00-98FC-07E2622B0558}" type="presParOf" srcId="{41DE9729-C00B-4662-A5C7-F3DAAB975E91}" destId="{CF4D0C0C-9526-4BDC-A5C4-F72D9047F433}" srcOrd="1" destOrd="0" presId="urn:microsoft.com/office/officeart/2005/8/layout/list1"/>
    <dgm:cxn modelId="{1705ACFF-3ACA-47E6-96B4-91D8DFF9EB93}" type="presParOf" srcId="{9D152674-E998-49A1-88A1-B5EB7CBE31FF}" destId="{25C1BE12-059F-484E-9266-86DCFF506183}" srcOrd="1" destOrd="0" presId="urn:microsoft.com/office/officeart/2005/8/layout/list1"/>
    <dgm:cxn modelId="{DA0F289C-2566-433F-91B8-1D9620FD68F5}" type="presParOf" srcId="{9D152674-E998-49A1-88A1-B5EB7CBE31FF}" destId="{1B260944-877D-42D2-B59B-003FEAA5BF9F}" srcOrd="2" destOrd="0" presId="urn:microsoft.com/office/officeart/2005/8/layout/list1"/>
    <dgm:cxn modelId="{4BCDB782-0B7D-4A57-B787-D15F8FF5DB16}" type="presParOf" srcId="{9D152674-E998-49A1-88A1-B5EB7CBE31FF}" destId="{98C7AEBB-D90C-4749-B2A3-1D213172ED02}" srcOrd="3" destOrd="0" presId="urn:microsoft.com/office/officeart/2005/8/layout/list1"/>
    <dgm:cxn modelId="{725AFA10-5539-4E6B-93E7-FD85F5BD825E}" type="presParOf" srcId="{9D152674-E998-49A1-88A1-B5EB7CBE31FF}" destId="{33D62D81-2924-4D35-AFD7-1E08FCA9CC90}" srcOrd="4" destOrd="0" presId="urn:microsoft.com/office/officeart/2005/8/layout/list1"/>
    <dgm:cxn modelId="{0287CDEF-1EFE-4131-B52D-85E8692B6531}" type="presParOf" srcId="{33D62D81-2924-4D35-AFD7-1E08FCA9CC90}" destId="{5A69DA46-466E-48C1-BAFD-08CCE3A12DAF}" srcOrd="0" destOrd="0" presId="urn:microsoft.com/office/officeart/2005/8/layout/list1"/>
    <dgm:cxn modelId="{D0205AA0-0321-4C1E-8558-59042606D806}" type="presParOf" srcId="{33D62D81-2924-4D35-AFD7-1E08FCA9CC90}" destId="{B97E47F5-2713-49FE-A4F1-44937990345A}" srcOrd="1" destOrd="0" presId="urn:microsoft.com/office/officeart/2005/8/layout/list1"/>
    <dgm:cxn modelId="{422757DC-DE17-4B5D-A002-1448F1963693}" type="presParOf" srcId="{9D152674-E998-49A1-88A1-B5EB7CBE31FF}" destId="{33A05C4D-543F-4AC2-9E09-845B8939A01F}" srcOrd="5" destOrd="0" presId="urn:microsoft.com/office/officeart/2005/8/layout/list1"/>
    <dgm:cxn modelId="{E30706CE-7476-4E84-AF18-0A145215E12E}" type="presParOf" srcId="{9D152674-E998-49A1-88A1-B5EB7CBE31FF}" destId="{E3FA113E-9EAC-42A0-9C95-60E401C4449B}" srcOrd="6" destOrd="0" presId="urn:microsoft.com/office/officeart/2005/8/layout/list1"/>
    <dgm:cxn modelId="{BE0693CB-215E-4AFB-BF1C-0C6C4FE1BEA6}" type="presParOf" srcId="{9D152674-E998-49A1-88A1-B5EB7CBE31FF}" destId="{CDB0559F-A553-4E64-A8A7-3F82298D6DE6}" srcOrd="7" destOrd="0" presId="urn:microsoft.com/office/officeart/2005/8/layout/list1"/>
    <dgm:cxn modelId="{9F8D79A3-65A7-47E0-A6A2-A89EB974151A}" type="presParOf" srcId="{9D152674-E998-49A1-88A1-B5EB7CBE31FF}" destId="{A4EDBB2A-0302-44C2-A723-4234F1F696D3}" srcOrd="8" destOrd="0" presId="urn:microsoft.com/office/officeart/2005/8/layout/list1"/>
    <dgm:cxn modelId="{D4C41300-DD56-4870-AAEE-614594406437}" type="presParOf" srcId="{A4EDBB2A-0302-44C2-A723-4234F1F696D3}" destId="{2C8F9F66-E7A2-4826-BE0A-B086355B502F}" srcOrd="0" destOrd="0" presId="urn:microsoft.com/office/officeart/2005/8/layout/list1"/>
    <dgm:cxn modelId="{610D7A8E-B6BB-4A37-965A-72EFD9E87033}" type="presParOf" srcId="{A4EDBB2A-0302-44C2-A723-4234F1F696D3}" destId="{1B26F04C-FC0F-42A0-8BFE-7590422FB3BE}" srcOrd="1" destOrd="0" presId="urn:microsoft.com/office/officeart/2005/8/layout/list1"/>
    <dgm:cxn modelId="{6A60516D-81DA-4F9D-9465-36EB32042745}" type="presParOf" srcId="{9D152674-E998-49A1-88A1-B5EB7CBE31FF}" destId="{A60C647A-B678-45D1-BAC3-185D841F0464}" srcOrd="9" destOrd="0" presId="urn:microsoft.com/office/officeart/2005/8/layout/list1"/>
    <dgm:cxn modelId="{7FFE0F4E-27FC-4EFD-B83F-0610CD91A4E7}" type="presParOf" srcId="{9D152674-E998-49A1-88A1-B5EB7CBE31FF}" destId="{CB474CE7-62E7-4FD0-AD64-E8E163184075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5D41AD9-ECF0-46E7-861F-06B0B11BC363}" type="doc">
      <dgm:prSet loTypeId="urn:microsoft.com/office/officeart/2008/layout/BubblePictureLis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latinLnBrk="1"/>
          <a:endParaRPr lang="ko-KR" altLang="en-US"/>
        </a:p>
      </dgm:t>
    </dgm:pt>
    <dgm:pt modelId="{9D1B98E5-F5D3-4C20-983B-E760B6A06A79}">
      <dgm:prSet phldrT="[텍스트]" custT="1"/>
      <dgm:spPr/>
      <dgm:t>
        <a:bodyPr/>
        <a:lstStyle/>
        <a:p>
          <a:pPr latinLnBrk="1"/>
          <a:r>
            <a:rPr lang="en-US" altLang="ko-KR" sz="1800" dirty="0" smtClean="0"/>
            <a:t>2018</a:t>
          </a:r>
          <a:r>
            <a:rPr lang="ko-KR" altLang="en-US" sz="1800" dirty="0" smtClean="0"/>
            <a:t>년 부터 구강청결식품과 </a:t>
          </a:r>
          <a:r>
            <a:rPr lang="ko-KR" altLang="en-US" sz="1800" dirty="0" err="1" smtClean="0"/>
            <a:t>생활용품등을</a:t>
          </a:r>
          <a:r>
            <a:rPr lang="ko-KR" altLang="en-US" sz="1800" dirty="0" smtClean="0"/>
            <a:t> 전문유통</a:t>
          </a:r>
          <a:endParaRPr lang="ko-KR" altLang="en-US" sz="1800" dirty="0"/>
        </a:p>
      </dgm:t>
    </dgm:pt>
    <dgm:pt modelId="{CE0C18A0-86E1-4578-B4D1-D62219779152}" type="parTrans" cxnId="{84CD34FD-1D86-470C-AD95-B665D81BEF1F}">
      <dgm:prSet/>
      <dgm:spPr/>
      <dgm:t>
        <a:bodyPr/>
        <a:lstStyle/>
        <a:p>
          <a:pPr latinLnBrk="1"/>
          <a:endParaRPr lang="ko-KR" altLang="en-US" sz="1800"/>
        </a:p>
      </dgm:t>
    </dgm:pt>
    <dgm:pt modelId="{C4C4A650-FB35-48CE-932A-0ADFA61BA760}" type="sibTrans" cxnId="{84CD34FD-1D86-470C-AD95-B665D81BEF1F}">
      <dgm:prSet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  <dgm:t>
        <a:bodyPr/>
        <a:lstStyle/>
        <a:p>
          <a:pPr latinLnBrk="1"/>
          <a:endParaRPr lang="ko-KR" altLang="en-US" sz="1800"/>
        </a:p>
      </dgm:t>
    </dgm:pt>
    <dgm:pt modelId="{7A974F6E-4B35-4D5E-894C-4B85235B155C}">
      <dgm:prSet phldrT="[텍스트]" custT="1"/>
      <dgm:spPr/>
      <dgm:t>
        <a:bodyPr/>
        <a:lstStyle/>
        <a:p>
          <a:pPr latinLnBrk="1"/>
          <a:r>
            <a:rPr lang="en-US" altLang="ko-KR" sz="1800" dirty="0" smtClean="0"/>
            <a:t>2011</a:t>
          </a:r>
          <a:r>
            <a:rPr lang="ko-KR" altLang="en-US" sz="1800" dirty="0" smtClean="0"/>
            <a:t>년 </a:t>
          </a:r>
          <a:r>
            <a:rPr lang="en-US" altLang="ko-KR" sz="1800" dirty="0" smtClean="0"/>
            <a:t>4</a:t>
          </a:r>
          <a:r>
            <a:rPr lang="ko-KR" altLang="en-US" sz="1800" dirty="0" smtClean="0"/>
            <a:t>월 </a:t>
          </a:r>
          <a:r>
            <a:rPr lang="en-US" altLang="ko-KR" sz="1800" dirty="0" smtClean="0"/>
            <a:t>25</a:t>
          </a:r>
          <a:r>
            <a:rPr lang="ko-KR" altLang="en-US" sz="1800" dirty="0" smtClean="0"/>
            <a:t>일  회사설립 </a:t>
          </a:r>
          <a:endParaRPr lang="ko-KR" altLang="en-US" sz="1800" dirty="0"/>
        </a:p>
      </dgm:t>
    </dgm:pt>
    <dgm:pt modelId="{D8B036ED-415B-4875-AF87-A8B758EA1E83}" type="parTrans" cxnId="{53C5DE31-7FE2-4AA1-972C-90524DD0A0E7}">
      <dgm:prSet/>
      <dgm:spPr/>
      <dgm:t>
        <a:bodyPr/>
        <a:lstStyle/>
        <a:p>
          <a:pPr latinLnBrk="1"/>
          <a:endParaRPr lang="ko-KR" altLang="en-US" sz="1800"/>
        </a:p>
      </dgm:t>
    </dgm:pt>
    <dgm:pt modelId="{E362100A-3E1F-418B-A566-1E70873AA21D}" type="sibTrans" cxnId="{53C5DE31-7FE2-4AA1-972C-90524DD0A0E7}">
      <dgm:prSet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9000" b="-19000"/>
          </a:stretch>
        </a:blipFill>
      </dgm:spPr>
      <dgm:t>
        <a:bodyPr/>
        <a:lstStyle/>
        <a:p>
          <a:pPr latinLnBrk="1"/>
          <a:endParaRPr lang="ko-KR" altLang="en-US" sz="1800"/>
        </a:p>
      </dgm:t>
    </dgm:pt>
    <dgm:pt modelId="{1C17AAFF-DDDE-404F-9D44-F16A87F8FB0F}">
      <dgm:prSet phldrT="[텍스트]" custT="1"/>
      <dgm:spPr/>
      <dgm:t>
        <a:bodyPr/>
        <a:lstStyle/>
        <a:p>
          <a:pPr latinLnBrk="1"/>
          <a:r>
            <a:rPr lang="en-US" altLang="ko-KR" sz="1800" dirty="0" smtClean="0"/>
            <a:t>2012</a:t>
          </a:r>
          <a:r>
            <a:rPr lang="ko-KR" altLang="en-US" sz="1800" dirty="0" smtClean="0"/>
            <a:t>년 </a:t>
          </a:r>
          <a:r>
            <a:rPr lang="en-US" altLang="ko-KR" sz="1800" dirty="0" smtClean="0"/>
            <a:t>3</a:t>
          </a:r>
          <a:r>
            <a:rPr lang="ko-KR" altLang="en-US" sz="1800" dirty="0" smtClean="0"/>
            <a:t>월부터 현재까지 전자 부품</a:t>
          </a:r>
          <a:r>
            <a:rPr lang="en-US" altLang="ko-KR" sz="1800" dirty="0" smtClean="0"/>
            <a:t>.</a:t>
          </a:r>
          <a:r>
            <a:rPr lang="ko-KR" altLang="en-US" sz="1800" dirty="0" err="1" smtClean="0"/>
            <a:t>센서및</a:t>
          </a:r>
          <a:r>
            <a:rPr lang="ko-KR" altLang="en-US" sz="1800" dirty="0" smtClean="0"/>
            <a:t> </a:t>
          </a:r>
          <a:r>
            <a:rPr lang="en-US" altLang="ko-KR" sz="1800" dirty="0" smtClean="0"/>
            <a:t>PCB </a:t>
          </a:r>
          <a:r>
            <a:rPr lang="ko-KR" altLang="en-US" sz="1800" dirty="0" smtClean="0"/>
            <a:t>관련 소재 수입 유통</a:t>
          </a:r>
          <a:endParaRPr lang="ko-KR" altLang="en-US" sz="1800" dirty="0"/>
        </a:p>
      </dgm:t>
    </dgm:pt>
    <dgm:pt modelId="{9558AC6D-BC30-435B-9B1A-CC380C5E8934}" type="parTrans" cxnId="{1079CEEF-D9DE-4501-AEF2-3E83A8C7D594}">
      <dgm:prSet/>
      <dgm:spPr/>
      <dgm:t>
        <a:bodyPr/>
        <a:lstStyle/>
        <a:p>
          <a:pPr latinLnBrk="1"/>
          <a:endParaRPr lang="ko-KR" altLang="en-US" sz="1800"/>
        </a:p>
      </dgm:t>
    </dgm:pt>
    <dgm:pt modelId="{1389EB5A-F321-4D5D-86F4-BB01A2E4793E}" type="sibTrans" cxnId="{1079CEEF-D9DE-4501-AEF2-3E83A8C7D594}">
      <dgm:prSet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4000" r="-24000"/>
          </a:stretch>
        </a:blipFill>
      </dgm:spPr>
      <dgm:t>
        <a:bodyPr/>
        <a:lstStyle/>
        <a:p>
          <a:pPr latinLnBrk="1"/>
          <a:endParaRPr lang="ko-KR" altLang="en-US" sz="1800"/>
        </a:p>
      </dgm:t>
    </dgm:pt>
    <dgm:pt modelId="{990ED35A-8FE0-4653-A206-5FC56E7E50F0}" type="pres">
      <dgm:prSet presAssocID="{75D41AD9-ECF0-46E7-861F-06B0B11BC363}" presName="Name0" presStyleCnt="0">
        <dgm:presLayoutVars>
          <dgm:chMax val="8"/>
          <dgm:chPref val="8"/>
          <dgm:dir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2D5BFF68-012E-4D89-A44E-A59EE6B63F88}" type="pres">
      <dgm:prSet presAssocID="{9D1B98E5-F5D3-4C20-983B-E760B6A06A79}" presName="parent_text_1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91434272-CA31-4AD3-B55B-62A79B68BB0E}" type="pres">
      <dgm:prSet presAssocID="{9D1B98E5-F5D3-4C20-983B-E760B6A06A79}" presName="image_accent_1" presStyleCnt="0"/>
      <dgm:spPr/>
    </dgm:pt>
    <dgm:pt modelId="{1FA25C04-F479-4C99-8D11-B985971200A5}" type="pres">
      <dgm:prSet presAssocID="{9D1B98E5-F5D3-4C20-983B-E760B6A06A79}" presName="imageAccentRepeatNode" presStyleLbl="alignNode1" presStyleIdx="0" presStyleCnt="6" custLinFactNeighborX="-22743" custLinFactNeighborY="16472"/>
      <dgm:spPr/>
    </dgm:pt>
    <dgm:pt modelId="{9351B979-5529-4F73-BC21-EDE34449DEF3}" type="pres">
      <dgm:prSet presAssocID="{9D1B98E5-F5D3-4C20-983B-E760B6A06A79}" presName="accent_1" presStyleLbl="alignNode1" presStyleIdx="1" presStyleCnt="6" custLinFactNeighborX="3597" custLinFactNeighborY="-42795"/>
      <dgm:spPr/>
    </dgm:pt>
    <dgm:pt modelId="{B75C6EC2-4A82-4BF1-9E5B-03E3A5A81543}" type="pres">
      <dgm:prSet presAssocID="{C4C4A650-FB35-48CE-932A-0ADFA61BA760}" presName="image_1" presStyleCnt="0"/>
      <dgm:spPr/>
    </dgm:pt>
    <dgm:pt modelId="{501DF8EC-A445-47CC-9F20-BCE2EB3C51C1}" type="pres">
      <dgm:prSet presAssocID="{C4C4A650-FB35-48CE-932A-0ADFA61BA760}" presName="imageRepeatNode" presStyleLbl="fgImgPlace1" presStyleIdx="0" presStyleCnt="3" custLinFactNeighborX="-24663" custLinFactNeighborY="17810"/>
      <dgm:spPr/>
      <dgm:t>
        <a:bodyPr/>
        <a:lstStyle/>
        <a:p>
          <a:pPr latinLnBrk="1"/>
          <a:endParaRPr lang="ko-KR" altLang="en-US"/>
        </a:p>
      </dgm:t>
    </dgm:pt>
    <dgm:pt modelId="{B04E477A-3D41-45DF-AF4E-C5AE8C4B61CF}" type="pres">
      <dgm:prSet presAssocID="{7A974F6E-4B35-4D5E-894C-4B85235B155C}" presName="parent_text_2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51882BA5-8227-48ED-8F96-71C59E85F9FC}" type="pres">
      <dgm:prSet presAssocID="{7A974F6E-4B35-4D5E-894C-4B85235B155C}" presName="image_accent_2" presStyleCnt="0"/>
      <dgm:spPr/>
    </dgm:pt>
    <dgm:pt modelId="{11A30F78-619D-400F-AAFE-6B97409DE6DA}" type="pres">
      <dgm:prSet presAssocID="{7A974F6E-4B35-4D5E-894C-4B85235B155C}" presName="imageAccentRepeatNode" presStyleLbl="alignNode1" presStyleIdx="2" presStyleCnt="6" custLinFactNeighborX="35386" custLinFactNeighborY="46323"/>
      <dgm:spPr/>
    </dgm:pt>
    <dgm:pt modelId="{739FA0A7-8B5B-4EA4-A701-440D02D7C881}" type="pres">
      <dgm:prSet presAssocID="{E362100A-3E1F-418B-A566-1E70873AA21D}" presName="image_2" presStyleCnt="0"/>
      <dgm:spPr/>
    </dgm:pt>
    <dgm:pt modelId="{1E778DFD-4FCE-485D-81FD-2821C02F237F}" type="pres">
      <dgm:prSet presAssocID="{E362100A-3E1F-418B-A566-1E70873AA21D}" presName="imageRepeatNode" presStyleLbl="fgImgPlace1" presStyleIdx="1" presStyleCnt="3" custLinFactNeighborX="41680" custLinFactNeighborY="54064"/>
      <dgm:spPr/>
      <dgm:t>
        <a:bodyPr/>
        <a:lstStyle/>
        <a:p>
          <a:pPr latinLnBrk="1"/>
          <a:endParaRPr lang="ko-KR" altLang="en-US"/>
        </a:p>
      </dgm:t>
    </dgm:pt>
    <dgm:pt modelId="{3B066104-1B05-4268-9A0A-FA8394B8C89D}" type="pres">
      <dgm:prSet presAssocID="{1C17AAFF-DDDE-404F-9D44-F16A87F8FB0F}" presName="image_accent_3" presStyleCnt="0"/>
      <dgm:spPr/>
    </dgm:pt>
    <dgm:pt modelId="{57875A67-5CD8-4922-B652-A56AF1521E02}" type="pres">
      <dgm:prSet presAssocID="{1C17AAFF-DDDE-404F-9D44-F16A87F8FB0F}" presName="imageAccentRepeatNode" presStyleLbl="alignNode1" presStyleIdx="3" presStyleCnt="6"/>
      <dgm:spPr/>
    </dgm:pt>
    <dgm:pt modelId="{F8B58AB4-AD1C-408C-A4EB-4258A2D4A84F}" type="pres">
      <dgm:prSet presAssocID="{1C17AAFF-DDDE-404F-9D44-F16A87F8FB0F}" presName="parent_text_3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043B25AE-312B-4110-A311-CFE9BFE505D9}" type="pres">
      <dgm:prSet presAssocID="{1C17AAFF-DDDE-404F-9D44-F16A87F8FB0F}" presName="accent_2" presStyleLbl="alignNode1" presStyleIdx="4" presStyleCnt="6" custLinFactNeighborX="28132" custLinFactNeighborY="-50479"/>
      <dgm:spPr/>
    </dgm:pt>
    <dgm:pt modelId="{51ABBEE8-BAE5-40EA-95FA-32D03D103830}" type="pres">
      <dgm:prSet presAssocID="{1C17AAFF-DDDE-404F-9D44-F16A87F8FB0F}" presName="accent_3" presStyleLbl="alignNode1" presStyleIdx="5" presStyleCnt="6" custLinFactX="9121" custLinFactNeighborX="100000" custLinFactNeighborY="36185"/>
      <dgm:spPr/>
    </dgm:pt>
    <dgm:pt modelId="{52D18F57-1B1A-4FDB-A094-89AD3EE9FC6A}" type="pres">
      <dgm:prSet presAssocID="{1389EB5A-F321-4D5D-86F4-BB01A2E4793E}" presName="image_3" presStyleCnt="0"/>
      <dgm:spPr/>
    </dgm:pt>
    <dgm:pt modelId="{CFECAE0C-5F77-440F-B38F-43B6990C120B}" type="pres">
      <dgm:prSet presAssocID="{1389EB5A-F321-4D5D-86F4-BB01A2E4793E}" presName="imageRepeatNode" presStyleLbl="fgImgPlace1" presStyleIdx="2" presStyleCnt="3" custScaleY="103052" custLinFactNeighborX="-48824" custLinFactNeighborY="-7436"/>
      <dgm:spPr/>
      <dgm:t>
        <a:bodyPr/>
        <a:lstStyle/>
        <a:p>
          <a:pPr latinLnBrk="1"/>
          <a:endParaRPr lang="ko-KR" altLang="en-US"/>
        </a:p>
      </dgm:t>
    </dgm:pt>
  </dgm:ptLst>
  <dgm:cxnLst>
    <dgm:cxn modelId="{AE25B99E-E793-49AF-8B75-F3069571F8F9}" type="presOf" srcId="{9D1B98E5-F5D3-4C20-983B-E760B6A06A79}" destId="{2D5BFF68-012E-4D89-A44E-A59EE6B63F88}" srcOrd="0" destOrd="0" presId="urn:microsoft.com/office/officeart/2008/layout/BubblePictureList"/>
    <dgm:cxn modelId="{F118712D-7DC8-4873-9FEC-C8A26BB4623C}" type="presOf" srcId="{7A974F6E-4B35-4D5E-894C-4B85235B155C}" destId="{B04E477A-3D41-45DF-AF4E-C5AE8C4B61CF}" srcOrd="0" destOrd="0" presId="urn:microsoft.com/office/officeart/2008/layout/BubblePictureList"/>
    <dgm:cxn modelId="{1079CEEF-D9DE-4501-AEF2-3E83A8C7D594}" srcId="{75D41AD9-ECF0-46E7-861F-06B0B11BC363}" destId="{1C17AAFF-DDDE-404F-9D44-F16A87F8FB0F}" srcOrd="2" destOrd="0" parTransId="{9558AC6D-BC30-435B-9B1A-CC380C5E8934}" sibTransId="{1389EB5A-F321-4D5D-86F4-BB01A2E4793E}"/>
    <dgm:cxn modelId="{CB273B89-D738-4D30-B1E6-26135522CC7A}" type="presOf" srcId="{E362100A-3E1F-418B-A566-1E70873AA21D}" destId="{1E778DFD-4FCE-485D-81FD-2821C02F237F}" srcOrd="0" destOrd="0" presId="urn:microsoft.com/office/officeart/2008/layout/BubblePictureList"/>
    <dgm:cxn modelId="{D9555C86-1562-43D1-90F2-0B170A4E3A09}" type="presOf" srcId="{1389EB5A-F321-4D5D-86F4-BB01A2E4793E}" destId="{CFECAE0C-5F77-440F-B38F-43B6990C120B}" srcOrd="0" destOrd="0" presId="urn:microsoft.com/office/officeart/2008/layout/BubblePictureList"/>
    <dgm:cxn modelId="{CB239DEC-E885-431E-B848-C492B5A6B0B5}" type="presOf" srcId="{1C17AAFF-DDDE-404F-9D44-F16A87F8FB0F}" destId="{F8B58AB4-AD1C-408C-A4EB-4258A2D4A84F}" srcOrd="0" destOrd="0" presId="urn:microsoft.com/office/officeart/2008/layout/BubblePictureList"/>
    <dgm:cxn modelId="{53C5DE31-7FE2-4AA1-972C-90524DD0A0E7}" srcId="{75D41AD9-ECF0-46E7-861F-06B0B11BC363}" destId="{7A974F6E-4B35-4D5E-894C-4B85235B155C}" srcOrd="1" destOrd="0" parTransId="{D8B036ED-415B-4875-AF87-A8B758EA1E83}" sibTransId="{E362100A-3E1F-418B-A566-1E70873AA21D}"/>
    <dgm:cxn modelId="{BBCB38E8-B627-4C86-A631-5D5AA9F5AB12}" type="presOf" srcId="{75D41AD9-ECF0-46E7-861F-06B0B11BC363}" destId="{990ED35A-8FE0-4653-A206-5FC56E7E50F0}" srcOrd="0" destOrd="0" presId="urn:microsoft.com/office/officeart/2008/layout/BubblePictureList"/>
    <dgm:cxn modelId="{84CD34FD-1D86-470C-AD95-B665D81BEF1F}" srcId="{75D41AD9-ECF0-46E7-861F-06B0B11BC363}" destId="{9D1B98E5-F5D3-4C20-983B-E760B6A06A79}" srcOrd="0" destOrd="0" parTransId="{CE0C18A0-86E1-4578-B4D1-D62219779152}" sibTransId="{C4C4A650-FB35-48CE-932A-0ADFA61BA760}"/>
    <dgm:cxn modelId="{E2FB30A8-6B2B-4228-ABE7-D52DA16F4EDC}" type="presOf" srcId="{C4C4A650-FB35-48CE-932A-0ADFA61BA760}" destId="{501DF8EC-A445-47CC-9F20-BCE2EB3C51C1}" srcOrd="0" destOrd="0" presId="urn:microsoft.com/office/officeart/2008/layout/BubblePictureList"/>
    <dgm:cxn modelId="{AC3CA8EB-E53A-4652-9AB0-EF3945017BA8}" type="presParOf" srcId="{990ED35A-8FE0-4653-A206-5FC56E7E50F0}" destId="{2D5BFF68-012E-4D89-A44E-A59EE6B63F88}" srcOrd="0" destOrd="0" presId="urn:microsoft.com/office/officeart/2008/layout/BubblePictureList"/>
    <dgm:cxn modelId="{6A4D1F7C-AC05-4C99-83F7-9622595577E8}" type="presParOf" srcId="{990ED35A-8FE0-4653-A206-5FC56E7E50F0}" destId="{91434272-CA31-4AD3-B55B-62A79B68BB0E}" srcOrd="1" destOrd="0" presId="urn:microsoft.com/office/officeart/2008/layout/BubblePictureList"/>
    <dgm:cxn modelId="{36CB1C43-A385-40A5-9297-DE4EE2C2554F}" type="presParOf" srcId="{91434272-CA31-4AD3-B55B-62A79B68BB0E}" destId="{1FA25C04-F479-4C99-8D11-B985971200A5}" srcOrd="0" destOrd="0" presId="urn:microsoft.com/office/officeart/2008/layout/BubblePictureList"/>
    <dgm:cxn modelId="{72D128C8-8D18-4914-B4F4-9C8DFD269724}" type="presParOf" srcId="{990ED35A-8FE0-4653-A206-5FC56E7E50F0}" destId="{9351B979-5529-4F73-BC21-EDE34449DEF3}" srcOrd="2" destOrd="0" presId="urn:microsoft.com/office/officeart/2008/layout/BubblePictureList"/>
    <dgm:cxn modelId="{6D231FF6-FCC1-4852-B01B-9432DBC2FC1A}" type="presParOf" srcId="{990ED35A-8FE0-4653-A206-5FC56E7E50F0}" destId="{B75C6EC2-4A82-4BF1-9E5B-03E3A5A81543}" srcOrd="3" destOrd="0" presId="urn:microsoft.com/office/officeart/2008/layout/BubblePictureList"/>
    <dgm:cxn modelId="{D09CF75C-4646-4B43-A9A0-1E4A2018649A}" type="presParOf" srcId="{B75C6EC2-4A82-4BF1-9E5B-03E3A5A81543}" destId="{501DF8EC-A445-47CC-9F20-BCE2EB3C51C1}" srcOrd="0" destOrd="0" presId="urn:microsoft.com/office/officeart/2008/layout/BubblePictureList"/>
    <dgm:cxn modelId="{E2FE9851-D51D-4EFC-ADCB-7508ACBABEC8}" type="presParOf" srcId="{990ED35A-8FE0-4653-A206-5FC56E7E50F0}" destId="{B04E477A-3D41-45DF-AF4E-C5AE8C4B61CF}" srcOrd="4" destOrd="0" presId="urn:microsoft.com/office/officeart/2008/layout/BubblePictureList"/>
    <dgm:cxn modelId="{787DFBE1-B21D-45BD-8D6C-ECB2A2AF5DE5}" type="presParOf" srcId="{990ED35A-8FE0-4653-A206-5FC56E7E50F0}" destId="{51882BA5-8227-48ED-8F96-71C59E85F9FC}" srcOrd="5" destOrd="0" presId="urn:microsoft.com/office/officeart/2008/layout/BubblePictureList"/>
    <dgm:cxn modelId="{6DFAB6B0-B360-4320-B749-1F0986DCD3AF}" type="presParOf" srcId="{51882BA5-8227-48ED-8F96-71C59E85F9FC}" destId="{11A30F78-619D-400F-AAFE-6B97409DE6DA}" srcOrd="0" destOrd="0" presId="urn:microsoft.com/office/officeart/2008/layout/BubblePictureList"/>
    <dgm:cxn modelId="{2C2CD89C-0296-4903-9505-E8D6E543D0A9}" type="presParOf" srcId="{990ED35A-8FE0-4653-A206-5FC56E7E50F0}" destId="{739FA0A7-8B5B-4EA4-A701-440D02D7C881}" srcOrd="6" destOrd="0" presId="urn:microsoft.com/office/officeart/2008/layout/BubblePictureList"/>
    <dgm:cxn modelId="{6CEA89F9-6F2C-417A-B405-0B02B6528F8F}" type="presParOf" srcId="{739FA0A7-8B5B-4EA4-A701-440D02D7C881}" destId="{1E778DFD-4FCE-485D-81FD-2821C02F237F}" srcOrd="0" destOrd="0" presId="urn:microsoft.com/office/officeart/2008/layout/BubblePictureList"/>
    <dgm:cxn modelId="{46F98D62-1831-4714-BD2F-079B356CC8BB}" type="presParOf" srcId="{990ED35A-8FE0-4653-A206-5FC56E7E50F0}" destId="{3B066104-1B05-4268-9A0A-FA8394B8C89D}" srcOrd="7" destOrd="0" presId="urn:microsoft.com/office/officeart/2008/layout/BubblePictureList"/>
    <dgm:cxn modelId="{34553AA5-9F5A-4EDA-8DBE-F8BBA4FC9C00}" type="presParOf" srcId="{3B066104-1B05-4268-9A0A-FA8394B8C89D}" destId="{57875A67-5CD8-4922-B652-A56AF1521E02}" srcOrd="0" destOrd="0" presId="urn:microsoft.com/office/officeart/2008/layout/BubblePictureList"/>
    <dgm:cxn modelId="{6971833E-0C94-4BDC-B788-95013FE737E6}" type="presParOf" srcId="{990ED35A-8FE0-4653-A206-5FC56E7E50F0}" destId="{F8B58AB4-AD1C-408C-A4EB-4258A2D4A84F}" srcOrd="8" destOrd="0" presId="urn:microsoft.com/office/officeart/2008/layout/BubblePictureList"/>
    <dgm:cxn modelId="{3E6F78E2-B1BD-4F36-B18F-E223E7C96121}" type="presParOf" srcId="{990ED35A-8FE0-4653-A206-5FC56E7E50F0}" destId="{043B25AE-312B-4110-A311-CFE9BFE505D9}" srcOrd="9" destOrd="0" presId="urn:microsoft.com/office/officeart/2008/layout/BubblePictureList"/>
    <dgm:cxn modelId="{B99AAC13-EAC1-41B9-AD56-DCAC70563D9E}" type="presParOf" srcId="{990ED35A-8FE0-4653-A206-5FC56E7E50F0}" destId="{51ABBEE8-BAE5-40EA-95FA-32D03D103830}" srcOrd="10" destOrd="0" presId="urn:microsoft.com/office/officeart/2008/layout/BubblePictureList"/>
    <dgm:cxn modelId="{C0402A30-9545-44D1-8841-B3C0C02A8C64}" type="presParOf" srcId="{990ED35A-8FE0-4653-A206-5FC56E7E50F0}" destId="{52D18F57-1B1A-4FDB-A094-89AD3EE9FC6A}" srcOrd="11" destOrd="0" presId="urn:microsoft.com/office/officeart/2008/layout/BubblePictureList"/>
    <dgm:cxn modelId="{F75084E6-C4C8-413D-97F0-34D625B3D269}" type="presParOf" srcId="{52D18F57-1B1A-4FDB-A094-89AD3EE9FC6A}" destId="{CFECAE0C-5F77-440F-B38F-43B6990C120B}" srcOrd="0" destOrd="0" presId="urn:microsoft.com/office/officeart/2008/layout/BubblePictur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260944-877D-42D2-B59B-003FEAA5BF9F}">
      <dsp:nvSpPr>
        <dsp:cNvPr id="0" name=""/>
        <dsp:cNvSpPr/>
      </dsp:nvSpPr>
      <dsp:spPr>
        <a:xfrm>
          <a:off x="0" y="579419"/>
          <a:ext cx="7620000" cy="90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F4D0C0C-9526-4BDC-A5C4-F72D9047F433}">
      <dsp:nvSpPr>
        <dsp:cNvPr id="0" name=""/>
        <dsp:cNvSpPr/>
      </dsp:nvSpPr>
      <dsp:spPr>
        <a:xfrm>
          <a:off x="381000" y="48059"/>
          <a:ext cx="5334000" cy="10627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1613" tIns="0" rIns="201613" bIns="0" numCol="1" spcCol="1270" anchor="ctr" anchorCtr="0">
          <a:noAutofit/>
        </a:bodyPr>
        <a:lstStyle/>
        <a:p>
          <a:pPr lvl="0" algn="l" defTabSz="1600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3600" kern="1200" dirty="0" smtClean="0"/>
            <a:t>1. </a:t>
          </a:r>
          <a:r>
            <a:rPr lang="ko-KR" altLang="en-US" sz="3600" kern="1200" dirty="0" smtClean="0"/>
            <a:t>회사소개</a:t>
          </a:r>
          <a:endParaRPr lang="ko-KR" altLang="en-US" sz="3600" kern="1200" dirty="0"/>
        </a:p>
      </dsp:txBody>
      <dsp:txXfrm>
        <a:off x="432878" y="99937"/>
        <a:ext cx="5230244" cy="958964"/>
      </dsp:txXfrm>
    </dsp:sp>
    <dsp:sp modelId="{E3FA113E-9EAC-42A0-9C95-60E401C4449B}">
      <dsp:nvSpPr>
        <dsp:cNvPr id="0" name=""/>
        <dsp:cNvSpPr/>
      </dsp:nvSpPr>
      <dsp:spPr>
        <a:xfrm>
          <a:off x="0" y="2212380"/>
          <a:ext cx="7620000" cy="90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97E47F5-2713-49FE-A4F1-44937990345A}">
      <dsp:nvSpPr>
        <dsp:cNvPr id="0" name=""/>
        <dsp:cNvSpPr/>
      </dsp:nvSpPr>
      <dsp:spPr>
        <a:xfrm>
          <a:off x="381000" y="1681020"/>
          <a:ext cx="5334000" cy="10627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1613" tIns="0" rIns="201613" bIns="0" numCol="1" spcCol="1270" anchor="ctr" anchorCtr="0">
          <a:noAutofit/>
        </a:bodyPr>
        <a:lstStyle/>
        <a:p>
          <a:pPr lvl="0" algn="l" defTabSz="1600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3600" kern="1200" dirty="0" smtClean="0"/>
            <a:t>2. </a:t>
          </a:r>
          <a:r>
            <a:rPr lang="ko-KR" altLang="en-US" sz="3600" kern="1200" dirty="0" smtClean="0"/>
            <a:t>회사연혁</a:t>
          </a:r>
          <a:endParaRPr lang="ko-KR" altLang="en-US" sz="3600" kern="1200" dirty="0"/>
        </a:p>
      </dsp:txBody>
      <dsp:txXfrm>
        <a:off x="432878" y="1732898"/>
        <a:ext cx="5230244" cy="958964"/>
      </dsp:txXfrm>
    </dsp:sp>
    <dsp:sp modelId="{CB474CE7-62E7-4FD0-AD64-E8E163184075}">
      <dsp:nvSpPr>
        <dsp:cNvPr id="0" name=""/>
        <dsp:cNvSpPr/>
      </dsp:nvSpPr>
      <dsp:spPr>
        <a:xfrm>
          <a:off x="0" y="3845340"/>
          <a:ext cx="7620000" cy="90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B26F04C-FC0F-42A0-8BFE-7590422FB3BE}">
      <dsp:nvSpPr>
        <dsp:cNvPr id="0" name=""/>
        <dsp:cNvSpPr/>
      </dsp:nvSpPr>
      <dsp:spPr>
        <a:xfrm>
          <a:off x="442390" y="3268963"/>
          <a:ext cx="5334000" cy="10627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1613" tIns="0" rIns="201613" bIns="0" numCol="1" spcCol="1270" anchor="ctr" anchorCtr="0">
          <a:noAutofit/>
        </a:bodyPr>
        <a:lstStyle/>
        <a:p>
          <a:pPr lvl="0" algn="l" defTabSz="1600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3600" kern="1200" dirty="0" smtClean="0"/>
            <a:t>3. </a:t>
          </a:r>
          <a:r>
            <a:rPr lang="ko-KR" altLang="en-US" sz="3600" kern="1200" dirty="0" smtClean="0"/>
            <a:t>국내</a:t>
          </a:r>
          <a:r>
            <a:rPr lang="en-US" altLang="ko-KR" sz="3600" kern="1200" dirty="0" smtClean="0"/>
            <a:t>.</a:t>
          </a:r>
          <a:r>
            <a:rPr lang="ko-KR" altLang="en-US" sz="3600" kern="1200" dirty="0" smtClean="0"/>
            <a:t>외 판매네트워크</a:t>
          </a:r>
          <a:endParaRPr lang="ko-KR" altLang="en-US" sz="3600" kern="1200" dirty="0"/>
        </a:p>
      </dsp:txBody>
      <dsp:txXfrm>
        <a:off x="494268" y="3320841"/>
        <a:ext cx="5230244" cy="95896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FA25C04-F479-4C99-8D11-B985971200A5}">
      <dsp:nvSpPr>
        <dsp:cNvPr id="0" name=""/>
        <dsp:cNvSpPr/>
      </dsp:nvSpPr>
      <dsp:spPr>
        <a:xfrm>
          <a:off x="1440169" y="2520272"/>
          <a:ext cx="1890706" cy="189101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351B979-5529-4F73-BC21-EDE34449DEF3}">
      <dsp:nvSpPr>
        <dsp:cNvPr id="0" name=""/>
        <dsp:cNvSpPr/>
      </dsp:nvSpPr>
      <dsp:spPr>
        <a:xfrm>
          <a:off x="3096347" y="576062"/>
          <a:ext cx="561525" cy="561165"/>
        </a:xfrm>
        <a:prstGeom prst="donut">
          <a:avLst>
            <a:gd name="adj" fmla="val 746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01DF8EC-A445-47CC-9F20-BCE2EB3C51C1}">
      <dsp:nvSpPr>
        <dsp:cNvPr id="0" name=""/>
        <dsp:cNvSpPr/>
      </dsp:nvSpPr>
      <dsp:spPr>
        <a:xfrm>
          <a:off x="1512171" y="2592292"/>
          <a:ext cx="1746178" cy="1745884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1A30F78-619D-400F-AAFE-6B97409DE6DA}">
      <dsp:nvSpPr>
        <dsp:cNvPr id="0" name=""/>
        <dsp:cNvSpPr/>
      </dsp:nvSpPr>
      <dsp:spPr>
        <a:xfrm>
          <a:off x="4248471" y="3024332"/>
          <a:ext cx="989580" cy="98934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E778DFD-4FCE-485D-81FD-2821C02F237F}">
      <dsp:nvSpPr>
        <dsp:cNvPr id="0" name=""/>
        <dsp:cNvSpPr/>
      </dsp:nvSpPr>
      <dsp:spPr>
        <a:xfrm>
          <a:off x="4320480" y="3096344"/>
          <a:ext cx="872694" cy="872777"/>
        </a:xfrm>
        <a:prstGeom prst="ellipse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9000" b="-19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7875A67-5CD8-4922-B652-A56AF1521E02}">
      <dsp:nvSpPr>
        <dsp:cNvPr id="0" name=""/>
        <dsp:cNvSpPr/>
      </dsp:nvSpPr>
      <dsp:spPr>
        <a:xfrm>
          <a:off x="3511312" y="1169527"/>
          <a:ext cx="1268368" cy="126877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43B25AE-312B-4110-A311-CFE9BFE505D9}">
      <dsp:nvSpPr>
        <dsp:cNvPr id="0" name=""/>
        <dsp:cNvSpPr/>
      </dsp:nvSpPr>
      <dsp:spPr>
        <a:xfrm>
          <a:off x="4688837" y="648072"/>
          <a:ext cx="415418" cy="415702"/>
        </a:xfrm>
        <a:prstGeom prst="donut">
          <a:avLst>
            <a:gd name="adj" fmla="val 746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1ABBEE8-BAE5-40EA-95FA-32D03D103830}">
      <dsp:nvSpPr>
        <dsp:cNvPr id="0" name=""/>
        <dsp:cNvSpPr/>
      </dsp:nvSpPr>
      <dsp:spPr>
        <a:xfrm>
          <a:off x="5328592" y="3672409"/>
          <a:ext cx="311958" cy="311612"/>
        </a:xfrm>
        <a:prstGeom prst="donut">
          <a:avLst>
            <a:gd name="adj" fmla="val 746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FECAE0C-5F77-440F-B38F-43B6990C120B}">
      <dsp:nvSpPr>
        <dsp:cNvPr id="0" name=""/>
        <dsp:cNvSpPr/>
      </dsp:nvSpPr>
      <dsp:spPr>
        <a:xfrm>
          <a:off x="3024339" y="1134811"/>
          <a:ext cx="1134897" cy="1169442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4000" r="-24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D5BFF68-012E-4D89-A44E-A59EE6B63F88}">
      <dsp:nvSpPr>
        <dsp:cNvPr id="0" name=""/>
        <dsp:cNvSpPr/>
      </dsp:nvSpPr>
      <dsp:spPr>
        <a:xfrm>
          <a:off x="0" y="1236512"/>
          <a:ext cx="2806048" cy="9111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" numCol="1" spcCol="1270" anchor="b" anchorCtr="0">
          <a:noAutofit/>
        </a:bodyPr>
        <a:lstStyle/>
        <a:p>
          <a:pPr lvl="0" algn="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800" kern="1200" dirty="0" smtClean="0"/>
            <a:t>2018</a:t>
          </a:r>
          <a:r>
            <a:rPr lang="ko-KR" altLang="en-US" sz="1800" kern="1200" dirty="0" smtClean="0"/>
            <a:t>년 부터 구강청결식품과 </a:t>
          </a:r>
          <a:r>
            <a:rPr lang="ko-KR" altLang="en-US" sz="1800" kern="1200" dirty="0" err="1" smtClean="0"/>
            <a:t>생활용품등을</a:t>
          </a:r>
          <a:r>
            <a:rPr lang="ko-KR" altLang="en-US" sz="1800" kern="1200" dirty="0" smtClean="0"/>
            <a:t> 전문유통</a:t>
          </a:r>
          <a:endParaRPr lang="ko-KR" altLang="en-US" sz="1800" kern="1200" dirty="0"/>
        </a:p>
      </dsp:txBody>
      <dsp:txXfrm>
        <a:off x="0" y="1236512"/>
        <a:ext cx="2806048" cy="911195"/>
      </dsp:txXfrm>
    </dsp:sp>
    <dsp:sp modelId="{B04E477A-3D41-45DF-AF4E-C5AE8C4B61CF}">
      <dsp:nvSpPr>
        <dsp:cNvPr id="0" name=""/>
        <dsp:cNvSpPr/>
      </dsp:nvSpPr>
      <dsp:spPr>
        <a:xfrm>
          <a:off x="5091639" y="2624485"/>
          <a:ext cx="2806048" cy="8727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800" kern="1200" dirty="0" smtClean="0"/>
            <a:t>2011</a:t>
          </a:r>
          <a:r>
            <a:rPr lang="ko-KR" altLang="en-US" sz="1800" kern="1200" dirty="0" smtClean="0"/>
            <a:t>년 </a:t>
          </a:r>
          <a:r>
            <a:rPr lang="en-US" altLang="ko-KR" sz="1800" kern="1200" dirty="0" smtClean="0"/>
            <a:t>4</a:t>
          </a:r>
          <a:r>
            <a:rPr lang="ko-KR" altLang="en-US" sz="1800" kern="1200" dirty="0" smtClean="0"/>
            <a:t>월 </a:t>
          </a:r>
          <a:r>
            <a:rPr lang="en-US" altLang="ko-KR" sz="1800" kern="1200" dirty="0" smtClean="0"/>
            <a:t>25</a:t>
          </a:r>
          <a:r>
            <a:rPr lang="ko-KR" altLang="en-US" sz="1800" kern="1200" dirty="0" smtClean="0"/>
            <a:t>일  회사설립 </a:t>
          </a:r>
          <a:endParaRPr lang="ko-KR" altLang="en-US" sz="1800" kern="1200" dirty="0"/>
        </a:p>
      </dsp:txBody>
      <dsp:txXfrm>
        <a:off x="5091639" y="2624485"/>
        <a:ext cx="2806048" cy="872777"/>
      </dsp:txXfrm>
    </dsp:sp>
    <dsp:sp modelId="{F8B58AB4-AD1C-408C-A4EB-4258A2D4A84F}">
      <dsp:nvSpPr>
        <dsp:cNvPr id="0" name=""/>
        <dsp:cNvSpPr/>
      </dsp:nvSpPr>
      <dsp:spPr>
        <a:xfrm>
          <a:off x="4988179" y="1236512"/>
          <a:ext cx="2806048" cy="11348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800" kern="1200" dirty="0" smtClean="0"/>
            <a:t>2012</a:t>
          </a:r>
          <a:r>
            <a:rPr lang="ko-KR" altLang="en-US" sz="1800" kern="1200" dirty="0" smtClean="0"/>
            <a:t>년 </a:t>
          </a:r>
          <a:r>
            <a:rPr lang="en-US" altLang="ko-KR" sz="1800" kern="1200" dirty="0" smtClean="0"/>
            <a:t>3</a:t>
          </a:r>
          <a:r>
            <a:rPr lang="ko-KR" altLang="en-US" sz="1800" kern="1200" dirty="0" smtClean="0"/>
            <a:t>월부터 현재까지 전자 부품</a:t>
          </a:r>
          <a:r>
            <a:rPr lang="en-US" altLang="ko-KR" sz="1800" kern="1200" dirty="0" smtClean="0"/>
            <a:t>.</a:t>
          </a:r>
          <a:r>
            <a:rPr lang="ko-KR" altLang="en-US" sz="1800" kern="1200" dirty="0" err="1" smtClean="0"/>
            <a:t>센서및</a:t>
          </a:r>
          <a:r>
            <a:rPr lang="ko-KR" altLang="en-US" sz="1800" kern="1200" dirty="0" smtClean="0"/>
            <a:t> </a:t>
          </a:r>
          <a:r>
            <a:rPr lang="en-US" altLang="ko-KR" sz="1800" kern="1200" dirty="0" smtClean="0"/>
            <a:t>PCB </a:t>
          </a:r>
          <a:r>
            <a:rPr lang="ko-KR" altLang="en-US" sz="1800" kern="1200" dirty="0" smtClean="0"/>
            <a:t>관련 소재 수입 유통</a:t>
          </a:r>
          <a:endParaRPr lang="ko-KR" altLang="en-US" sz="1800" kern="1200" dirty="0"/>
        </a:p>
      </dsp:txBody>
      <dsp:txXfrm>
        <a:off x="4988179" y="1236512"/>
        <a:ext cx="2806048" cy="113480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BubblePictureList">
  <dgm:title val=""/>
  <dgm:desc val=""/>
  <dgm:catLst>
    <dgm:cat type="picture" pri="22000"/>
    <dgm:cat type="pictureconvert" pri="22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clrData>
  <dgm:layoutNode name="Name0">
    <dgm:varLst>
      <dgm:chMax val="8"/>
      <dgm:chPref val="8"/>
      <dgm:dir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alg type="composite">
          <dgm:param type="ar" val="1.7423"/>
        </dgm:alg>
        <dgm:choose name="Name3">
          <dgm:if name="Name4" func="var" arg="dir" op="equ" val="norm">
            <dgm:constrLst>
              <dgm:constr type="primFontSz" for="des" ptType="node" op="equ" val="65"/>
              <dgm:constr type="l" for="ch" forName="parent_text_1" refType="w" fact="0"/>
              <dgm:constr type="t" for="ch" forName="parent_text_1" refType="h" fact="0"/>
              <dgm:constr type="w" for="ch" forName="parent_text_1" refType="w" fact="0.6457"/>
              <dgm:constr type="h" for="ch" forName="parent_text_1" refType="h" fact="0.225"/>
              <dgm:constr type="l" for="ch" forName="image_accent_1" refType="w" fact="0.4305"/>
              <dgm:constr type="t" for="ch" forName="image_accent_1" refType="h" fact="0.2417"/>
              <dgm:constr type="w" for="ch" forName="image_accent_1" refType="w" fact="0.4352"/>
              <dgm:constr type="h" for="ch" forName="image_accent_1" refType="h" fact="0.7583"/>
              <dgm:constr type="l" for="ch" forName="accent_1" refType="w" fact="0.8709"/>
              <dgm:constr type="t" for="ch" forName="accent_1" refType="h" fact="0.1491"/>
              <dgm:constr type="w" for="ch" forName="accent_1" refType="w" fact="0.1291"/>
              <dgm:constr type="h" for="ch" forName="accent_1" refType="h" fact="0.225"/>
              <dgm:constr type="l" for="ch" forName="image_1" refType="w" fact="0.4457"/>
              <dgm:constr type="t" for="ch" forName="image_1" refType="h" fact="0.2709"/>
              <dgm:constr type="w" for="ch" forName="image_1" refType="w" fact="0.4018"/>
              <dgm:constr type="h" for="ch" forName="image_1" refType="h" fact="0.7"/>
            </dgm:constrLst>
          </dgm:if>
          <dgm:else name="Name5">
            <dgm:constrLst>
              <dgm:constr type="primFontSz" for="des" ptType="node" op="equ" val="65"/>
              <dgm:constr type="l" for="ch" forName="parent_text_1" refType="w" fact="0.3543"/>
              <dgm:constr type="t" for="ch" forName="parent_text_1" refType="h" fact="0"/>
              <dgm:constr type="w" for="ch" forName="parent_text_1" refType="w" fact="0.6457"/>
              <dgm:constr type="h" for="ch" forName="parent_text_1" refType="h" fact="0.225"/>
              <dgm:constr type="l" for="ch" forName="image_accent_1" refType="w" fact="0.1344"/>
              <dgm:constr type="t" for="ch" forName="image_accent_1" refType="h" fact="0.2417"/>
              <dgm:constr type="w" for="ch" forName="image_accent_1" refType="w" fact="0.4352"/>
              <dgm:constr type="h" for="ch" forName="image_accent_1" refType="h" fact="0.7583"/>
              <dgm:constr type="l" for="ch" forName="accent_1" refType="w" fact="0"/>
              <dgm:constr type="t" for="ch" forName="accent_1" refType="h" fact="0.1491"/>
              <dgm:constr type="w" for="ch" forName="accent_1" refType="w" fact="0.1291"/>
              <dgm:constr type="h" for="ch" forName="accent_1" refType="h" fact="0.225"/>
              <dgm:constr type="l" for="ch" forName="image_1" refType="w" fact="0.1525"/>
              <dgm:constr type="t" for="ch" forName="image_1" refType="h" fact="0.2709"/>
              <dgm:constr type="w" for="ch" forName="image_1" refType="w" fact="0.4018"/>
              <dgm:constr type="h" for="ch" forName="image_1" refType="h" fact="0.7"/>
            </dgm:constrLst>
          </dgm:else>
        </dgm:choose>
      </dgm:if>
      <dgm:if name="Name6" axis="ch" ptType="node" func="cnt" op="equ" val="2">
        <dgm:alg type="composite">
          <dgm:param type="ar" val="3.193"/>
        </dgm:alg>
        <dgm:choose name="Name7">
          <dgm:if name="Name8" func="var" arg="dir" op="equ" val="norm">
            <dgm:constrLst>
              <dgm:constr type="primFontSz" for="des" ptType="node" op="equ" val="65"/>
              <dgm:constr type="l" for="ch" forName="image_accent_1" refType="w" fact="0.2342"/>
              <dgm:constr type="t" for="ch" forName="image_accent_1" refType="h" fact="0.2354"/>
              <dgm:constr type="w" for="ch" forName="image_accent_1" refType="w" fact="0.2394"/>
              <dgm:constr type="h" for="ch" forName="image_accent_1" refType="h" fact="0.7646"/>
              <dgm:constr type="l" for="ch" forName="image_1" refType="w" fact="0.2434"/>
              <dgm:constr type="t" for="ch" forName="image_1" refType="h" fact="0.2648"/>
              <dgm:constr type="w" for="ch" forName="image_1" refType="w" fact="0.2211"/>
              <dgm:constr type="h" for="ch" forName="image_1" refType="h" fact="0.7058"/>
              <dgm:constr type="l" for="ch" forName="parent_text_1" refType="w" fact="0"/>
              <dgm:constr type="t" for="ch" forName="parent_text_1" refType="h" fact="0"/>
              <dgm:constr type="w" for="ch" forName="parent_text_1" refType="w" fact="0.3553"/>
              <dgm:constr type="h" for="ch" forName="parent_text_1" refType="h" fact="0.215"/>
              <dgm:constr type="l" for="ch" forName="image_accent_2" refType="w" fact="0.5"/>
              <dgm:constr type="t" for="ch" forName="image_accent_2" refType="h" fact="0.3883"/>
              <dgm:constr type="w" for="ch" forName="image_accent_2" refType="w" fact="0.1253"/>
              <dgm:constr type="h" for="ch" forName="image_accent_2" refType="h" fact="0.4"/>
              <dgm:constr type="l" for="ch" forName="image_2" refType="w" fact="0.5074"/>
              <dgm:constr type="t" for="ch" forName="image_2" refType="h" fact="0.4118"/>
              <dgm:constr type="w" for="ch" forName="image_2" refType="w" fact="0.1105"/>
              <dgm:constr type="h" for="ch" forName="image_2" refType="h" fact="0.3529"/>
              <dgm:constr type="l" for="ch" forName="parent_text_2" refType="w" fact="0.6447"/>
              <dgm:constr type="t" for="ch" forName="parent_text_2" refType="h" fact="0.4118"/>
              <dgm:constr type="w" for="ch" forName="parent_text_2" refType="w" fact="0.3553"/>
              <dgm:constr type="h" for="ch" forName="parent_text_2" refType="h" fact="0.3529"/>
              <dgm:constr type="l" for="ch" forName="accent_1" refType="w" fact="0.6316"/>
              <dgm:constr type="t" for="ch" forName="accent_1" refType="h" fact="0.7899"/>
              <dgm:constr type="w" for="ch" forName="accent_1" refType="w" fact="0.0395"/>
              <dgm:constr type="h" for="ch" forName="accent_1" refType="h" fact="0.126"/>
            </dgm:constrLst>
          </dgm:if>
          <dgm:else name="Name9">
            <dgm:constrLst>
              <dgm:constr type="primFontSz" for="des" ptType="node" op="equ" val="65"/>
              <dgm:constr type="l" for="ch" forName="image_accent_2" refType="w" fact="0.3747"/>
              <dgm:constr type="t" for="ch" forName="image_accent_2" refType="h" fact="0.3883"/>
              <dgm:constr type="w" for="ch" forName="image_accent_2" refType="w" fact="0.1253"/>
              <dgm:constr type="h" for="ch" forName="image_accent_2" refType="h" fact="0.4"/>
              <dgm:constr type="l" for="ch" forName="image_2" refType="w" fact="0.3821"/>
              <dgm:constr type="t" for="ch" forName="image_2" refType="h" fact="0.4118"/>
              <dgm:constr type="w" for="ch" forName="image_2" refType="w" fact="0.1105"/>
              <dgm:constr type="h" for="ch" forName="image_2" refType="h" fact="0.3529"/>
              <dgm:constr type="l" for="ch" forName="parent_text_1" refType="w" fact="0.6447"/>
              <dgm:constr type="t" for="ch" forName="parent_text_1" refType="h" fact="0"/>
              <dgm:constr type="w" for="ch" forName="parent_text_1" refType="w" fact="0.3553"/>
              <dgm:constr type="h" for="ch" forName="parent_text_1" refType="h" fact="0.215"/>
              <dgm:constr type="l" for="ch" forName="parent_text_2" refType="w" fact="0"/>
              <dgm:constr type="t" for="ch" forName="parent_text_2" refType="h" fact="0.4118"/>
              <dgm:constr type="w" for="ch" forName="parent_text_2" refType="w" fact="0.3553"/>
              <dgm:constr type="h" for="ch" forName="parent_text_2" refType="h" fact="0.3529"/>
              <dgm:constr type="l" for="ch" forName="image_accent_1" refType="w" fact="0.5263"/>
              <dgm:constr type="t" for="ch" forName="image_accent_1" refType="h" fact="0.2354"/>
              <dgm:constr type="w" for="ch" forName="image_accent_1" refType="w" fact="0.2394"/>
              <dgm:constr type="h" for="ch" forName="image_accent_1" refType="h" fact="0.7646"/>
              <dgm:constr type="l" for="ch" forName="image_1" refType="w" fact="0.5355"/>
              <dgm:constr type="t" for="ch" forName="image_1" refType="h" fact="0.2648"/>
              <dgm:constr type="w" for="ch" forName="image_1" refType="w" fact="0.2211"/>
              <dgm:constr type="h" for="ch" forName="image_1" refType="h" fact="0.7058"/>
              <dgm:constr type="l" for="ch" forName="accent_1" refType="w" fact="0.3289"/>
              <dgm:constr type="t" for="ch" forName="accent_1" refType="h" fact="0.7899"/>
              <dgm:constr type="w" for="ch" forName="accent_1" refType="w" fact="0.0395"/>
              <dgm:constr type="h" for="ch" forName="accent_1" refType="h" fact="0.126"/>
            </dgm:constrLst>
          </dgm:else>
        </dgm:choose>
      </dgm:if>
      <dgm:if name="Name10" axis="ch" ptType="node" func="cnt" op="equ" val="3">
        <dgm:alg type="composite">
          <dgm:param type="ar" val="2.4052"/>
        </dgm:alg>
        <dgm:choose name="Name11">
          <dgm:if name="Name12" func="var" arg="dir" op="equ" val="norm">
            <dgm:constrLst>
              <dgm:constr type="primFontSz" for="des" ptType="node" op="equ" val="65"/>
              <dgm:constr type="l" for="ch" forName="accent_3" refType="w" fact="0.6316"/>
              <dgm:constr type="t" for="ch" forName="accent_3" refType="h" fact="0.8355"/>
              <dgm:constr type="w" for="ch" forName="accent_3" refType="w" fact="0.0395"/>
              <dgm:constr type="h" for="ch" forName="accent_3" refType="h" fact="0.0949"/>
              <dgm:constr type="l" for="ch" forName="image_accent_2" refType="w" fact="0.4936"/>
              <dgm:constr type="t" for="ch" forName="image_accent_2" refType="h" fact="0.5329"/>
              <dgm:constr type="w" for="ch" forName="image_accent_2" refType="w" fact="0.1253"/>
              <dgm:constr type="h" for="ch" forName="image_accent_2" refType="h" fact="0.3013"/>
              <dgm:constr type="l" for="ch" forName="image_2" refType="w" fact="0.501"/>
              <dgm:constr type="t" for="ch" forName="image_2" refType="h" fact="0.5507"/>
              <dgm:constr type="w" for="ch" forName="image_2" refType="w" fact="0.1105"/>
              <dgm:constr type="h" for="ch" forName="image_2" refType="h" fact="0.2658"/>
              <dgm:constr type="l" for="ch" forName="image_accent_3" refType="w" fact="0.4446"/>
              <dgm:constr type="t" for="ch" forName="image_accent_3" refType="h" fact="0.1076"/>
              <dgm:constr type="w" for="ch" forName="image_accent_3" refType="w" fact="0.1606"/>
              <dgm:constr type="h" for="ch" forName="image_accent_3" refType="h" fact="0.3864"/>
              <dgm:constr type="l" for="ch" forName="image_3" refType="w" fact="0.4531"/>
              <dgm:constr type="t" for="ch" forName="image_3" refType="h" fact="0.128"/>
              <dgm:constr type="w" for="ch" forName="image_3" refType="w" fact="0.1437"/>
              <dgm:constr type="h" for="ch" forName="image_3" refType="h" fact="0.3456"/>
              <dgm:constr type="l" for="ch" forName="image_accent_1" refType="w" fact="0.2368"/>
              <dgm:constr type="t" for="ch" forName="image_accent_1" refType="h" fact="0.4241"/>
              <dgm:constr type="w" for="ch" forName="image_accent_1" refType="w" fact="0.2394"/>
              <dgm:constr type="h" for="ch" forName="image_accent_1" refType="h" fact="0.5759"/>
              <dgm:constr type="l" for="ch" forName="image_1" refType="w" fact="0.246"/>
              <dgm:constr type="t" for="ch" forName="image_1" refType="h" fact="0.4462"/>
              <dgm:constr type="w" for="ch" forName="image_1" refType="w" fact="0.2211"/>
              <dgm:constr type="h" for="ch" forName="image_1" refType="h" fact="0.5317"/>
              <dgm:constr type="l" for="ch" forName="parent_text_1" refType="w" fact="0"/>
              <dgm:constr type="t" for="ch" forName="parent_text_1" refType="h" fact="0.128"/>
              <dgm:constr type="w" for="ch" forName="parent_text_1" refType="w" fact="0.3553"/>
              <dgm:constr type="h" for="ch" forName="parent_text_1" refType="h" fact="0.2775"/>
              <dgm:constr type="l" for="ch" forName="accent_1" refType="w" fact="0.3895"/>
              <dgm:constr type="t" for="ch" forName="accent_1" refType="h" fact="0"/>
              <dgm:constr type="w" for="ch" forName="accent_1" refType="w" fact="0.0711"/>
              <dgm:constr type="h" for="ch" forName="accent_1" refType="h" fact="0.1709"/>
              <dgm:constr type="l" for="ch" forName="parent_text_2" refType="w" fact="0.6447"/>
              <dgm:constr type="t" for="ch" forName="parent_text_2" refType="h" fact="0.5507"/>
              <dgm:constr type="w" for="ch" forName="parent_text_2" refType="w" fact="0.3553"/>
              <dgm:constr type="h" for="ch" forName="parent_text_2" refType="h" fact="0.2658"/>
              <dgm:constr type="l" for="ch" forName="parent_text_3" refType="w" fact="0.6316"/>
              <dgm:constr type="t" for="ch" forName="parent_text_3" refType="h" fact="0.128"/>
              <dgm:constr type="w" for="ch" forName="parent_text_3" refType="w" fact="0.3553"/>
              <dgm:constr type="h" for="ch" forName="parent_text_3" refType="h" fact="0.3456"/>
              <dgm:constr type="l" for="ch" forName="accent_2" refType="w" fact="0.5789"/>
              <dgm:constr type="t" for="ch" forName="accent_2" refType="h" fact="0.0127"/>
              <dgm:constr type="w" for="ch" forName="accent_2" refType="w" fact="0.0526"/>
              <dgm:constr type="h" for="ch" forName="accent_2" refType="h" fact="0.1266"/>
            </dgm:constrLst>
          </dgm:if>
          <dgm:else name="Name13">
            <dgm:constrLst>
              <dgm:constr type="primFontSz" for="des" ptType="node" op="equ" val="65"/>
              <dgm:constr type="l" for="ch" forName="accent_1" refType="w" fact="0.3289"/>
              <dgm:constr type="t" for="ch" forName="accent_1" refType="h" fact="0.8355"/>
              <dgm:constr type="w" for="ch" forName="accent_1" refType="w" fact="0.0395"/>
              <dgm:constr type="h" for="ch" forName="accent_1" refType="h" fact="0.0949"/>
              <dgm:constr type="l" for="ch" forName="image_accent_2" refType="w" fact="0.3811"/>
              <dgm:constr type="t" for="ch" forName="image_accent_2" refType="h" fact="0.5329"/>
              <dgm:constr type="w" for="ch" forName="image_accent_2" refType="w" fact="0.1253"/>
              <dgm:constr type="h" for="ch" forName="image_accent_2" refType="h" fact="0.3013"/>
              <dgm:constr type="l" for="ch" forName="image_2" refType="w" fact="0.3885"/>
              <dgm:constr type="t" for="ch" forName="image_2" refType="h" fact="0.5507"/>
              <dgm:constr type="w" for="ch" forName="image_2" refType="w" fact="0.1105"/>
              <dgm:constr type="h" for="ch" forName="image_2" refType="h" fact="0.2658"/>
              <dgm:constr type="l" for="ch" forName="image_accent_3" refType="w" fact="0.3947"/>
              <dgm:constr type="t" for="ch" forName="image_accent_3" refType="h" fact="0.1076"/>
              <dgm:constr type="w" for="ch" forName="image_accent_3" refType="w" fact="0.1606"/>
              <dgm:constr type="h" for="ch" forName="image_accent_3" refType="h" fact="0.3864"/>
              <dgm:constr type="l" for="ch" forName="image_3" refType="w" fact="0.4032"/>
              <dgm:constr type="t" for="ch" forName="image_3" refType="h" fact="0.128"/>
              <dgm:constr type="w" for="ch" forName="image_3" refType="w" fact="0.1437"/>
              <dgm:constr type="h" for="ch" forName="image_3" refType="h" fact="0.3456"/>
              <dgm:constr type="l" for="ch" forName="image_accent_1" refType="w" fact="0.5237"/>
              <dgm:constr type="t" for="ch" forName="image_accent_1" refType="h" fact="0.4241"/>
              <dgm:constr type="w" for="ch" forName="image_accent_1" refType="w" fact="0.2394"/>
              <dgm:constr type="h" for="ch" forName="image_accent_1" refType="h" fact="0.5759"/>
              <dgm:constr type="l" for="ch" forName="image_1" refType="w" fact="0.5329"/>
              <dgm:constr type="t" for="ch" forName="image_1" refType="h" fact="0.4462"/>
              <dgm:constr type="w" for="ch" forName="image_1" refType="w" fact="0.2211"/>
              <dgm:constr type="h" for="ch" forName="image_1" refType="h" fact="0.5317"/>
              <dgm:constr type="l" for="ch" forName="parent_text_1" refType="w" fact="0.6447"/>
              <dgm:constr type="t" for="ch" forName="parent_text_1" refType="h" fact="0.128"/>
              <dgm:constr type="w" for="ch" forName="parent_text_1" refType="w" fact="0.3553"/>
              <dgm:constr type="h" for="ch" forName="parent_text_1" refType="h" fact="0.2775"/>
              <dgm:constr type="l" for="ch" forName="accent_2" refType="w" fact="0.5395"/>
              <dgm:constr type="t" for="ch" forName="accent_2" refType="h" fact="0"/>
              <dgm:constr type="w" for="ch" forName="accent_2" refType="w" fact="0.0711"/>
              <dgm:constr type="h" for="ch" forName="accent_2" refType="h" fact="0.1709"/>
              <dgm:constr type="l" for="ch" forName="parent_text_3" refType="w" fact="0.0132"/>
              <dgm:constr type="t" for="ch" forName="parent_text_3" refType="h" fact="0.128"/>
              <dgm:constr type="w" for="ch" forName="parent_text_3" refType="w" fact="0.3553"/>
              <dgm:constr type="h" for="ch" forName="parent_text_3" refType="h" fact="0.3456"/>
              <dgm:constr type="l" for="ch" forName="parent_text_2" refType="w" fact="0"/>
              <dgm:constr type="t" for="ch" forName="parent_text_2" refType="h" fact="0.5507"/>
              <dgm:constr type="w" for="ch" forName="parent_text_2" refType="w" fact="0.3553"/>
              <dgm:constr type="h" for="ch" forName="parent_text_2" refType="h" fact="0.2658"/>
              <dgm:constr type="l" for="ch" forName="accent_3" refType="w" fact="0.3684"/>
              <dgm:constr type="t" for="ch" forName="accent_3" refType="h" fact="0.0127"/>
              <dgm:constr type="w" for="ch" forName="accent_3" refType="w" fact="0.0526"/>
              <dgm:constr type="h" for="ch" forName="accent_3" refType="h" fact="0.1266"/>
            </dgm:constrLst>
          </dgm:else>
        </dgm:choose>
      </dgm:if>
      <dgm:if name="Name14" axis="ch" ptType="node" func="cnt" op="equ" val="4">
        <dgm:alg type="composite">
          <dgm:param type="ar" val="1.6704"/>
        </dgm:alg>
        <dgm:choose name="Name15">
          <dgm:if name="Name16" func="var" arg="dir" op="equ" val="norm">
            <dgm:constrLst>
              <dgm:constr type="primFontSz" for="des" ptType="node" op="equ" val="65"/>
              <dgm:constr type="l" for="ch" forName="image_accent_4" refType="w" fact="0.4626"/>
              <dgm:constr type="t" for="ch" forName="image_accent_4" refType="h" fact="0.1415"/>
              <dgm:constr type="w" for="ch" forName="image_accent_4" refType="w" fact="0.1126"/>
              <dgm:constr type="h" for="ch" forName="image_accent_4" refType="h" fact="0.1881"/>
              <dgm:constr type="l" for="ch" forName="image_4" refType="w" fact="0.4692"/>
              <dgm:constr type="t" for="ch" forName="image_4" refType="h" fact="0.1526"/>
              <dgm:constr type="w" for="ch" forName="image_4" refType="w" fact="0.0994"/>
              <dgm:constr type="h" for="ch" forName="image_4" refType="h" fact="0.166"/>
              <dgm:constr type="l" for="ch" forName="image_accent_2" refType="w" fact="0.4936"/>
              <dgm:constr type="t" for="ch" forName="image_accent_2" refType="h" fact="0.6756"/>
              <dgm:constr type="w" for="ch" forName="image_accent_2" refType="w" fact="0.1253"/>
              <dgm:constr type="h" for="ch" forName="image_accent_2" refType="h" fact="0.2092"/>
              <dgm:constr type="l" for="ch" forName="image_2" refType="w" fact="0.501"/>
              <dgm:constr type="t" for="ch" forName="image_2" refType="h" fact="0.6879"/>
              <dgm:constr type="w" for="ch" forName="image_2" refType="w" fact="0.1105"/>
              <dgm:constr type="h" for="ch" forName="image_2" refType="h" fact="0.1846"/>
              <dgm:constr type="l" for="ch" forName="image_accent_3" refType="w" fact="0.4446"/>
              <dgm:constr type="t" for="ch" forName="image_accent_3" refType="h" fact="0.3802"/>
              <dgm:constr type="w" for="ch" forName="image_accent_3" refType="w" fact="0.1606"/>
              <dgm:constr type="h" for="ch" forName="image_accent_3" refType="h" fact="0.2683"/>
              <dgm:constr type="l" for="ch" forName="image_3" refType="w" fact="0.4531"/>
              <dgm:constr type="t" for="ch" forName="image_3" refType="h" fact="0.3944"/>
              <dgm:constr type="w" for="ch" forName="image_3" refType="w" fact="0.1437"/>
              <dgm:constr type="h" for="ch" forName="image_3" refType="h" fact="0.24"/>
              <dgm:constr type="l" for="ch" forName="image_accent_1" refType="w" fact="0.2368"/>
              <dgm:constr type="t" for="ch" forName="image_accent_1" refType="h" fact="0.6"/>
              <dgm:constr type="w" for="ch" forName="image_accent_1" refType="w" fact="0.2394"/>
              <dgm:constr type="h" for="ch" forName="image_accent_1" refType="h" fact="0.4"/>
              <dgm:constr type="l" for="ch" forName="image_1" refType="w" fact="0.246"/>
              <dgm:constr type="t" for="ch" forName="image_1" refType="h" fact="0.6154"/>
              <dgm:constr type="w" for="ch" forName="image_1" refType="w" fact="0.2211"/>
              <dgm:constr type="h" for="ch" forName="image_1" refType="h" fact="0.3692"/>
              <dgm:constr type="l" for="ch" forName="parent_text_1" refType="w" fact="0"/>
              <dgm:constr type="t" for="ch" forName="parent_text_1" refType="h" fact="0.3944"/>
              <dgm:constr type="w" for="ch" forName="parent_text_1" refType="w" fact="0.3553"/>
              <dgm:constr type="h" for="ch" forName="parent_text_1" refType="h" fact="0.1931"/>
              <dgm:constr type="l" for="ch" forName="accent_1" refType="w" fact="0.3895"/>
              <dgm:constr type="t" for="ch" forName="accent_1" refType="h" fact="0.3055"/>
              <dgm:constr type="w" for="ch" forName="accent_1" refType="w" fact="0.0711"/>
              <dgm:constr type="h" for="ch" forName="accent_1" refType="h" fact="0.1187"/>
              <dgm:constr type="l" for="ch" forName="parent_text_3" refType="w" fact="0.6316"/>
              <dgm:constr type="t" for="ch" forName="parent_text_3" refType="h" fact="0.3944"/>
              <dgm:constr type="w" for="ch" forName="parent_text_3" refType="w" fact="0.3553"/>
              <dgm:constr type="h" for="ch" forName="parent_text_3" refType="h" fact="0.24"/>
              <dgm:constr type="l" for="ch" forName="parent_text_2" refType="w" fact="0.6447"/>
              <dgm:constr type="t" for="ch" forName="parent_text_2" refType="h" fact="0.6879"/>
              <dgm:constr type="w" for="ch" forName="parent_text_2" refType="w" fact="0.3553"/>
              <dgm:constr type="h" for="ch" forName="parent_text_2" refType="h" fact="0.1846"/>
              <dgm:constr type="l" for="ch" forName="accent_2" refType="w" fact="0.5347"/>
              <dgm:constr type="t" for="ch" forName="accent_2" refType="h" fact="0.044"/>
              <dgm:constr type="w" for="ch" forName="accent_2" refType="w" fact="0.0526"/>
              <dgm:constr type="h" for="ch" forName="accent_2" refType="h" fact="0.0879"/>
              <dgm:constr type="l" for="ch" forName="accent_3" refType="w" fact="0.6005"/>
              <dgm:constr type="t" for="ch" forName="accent_3" refType="h" fact="0"/>
              <dgm:constr type="w" for="ch" forName="accent_3" refType="w" fact="0.0263"/>
              <dgm:constr type="h" for="ch" forName="accent_3" refType="h" fact="0.044"/>
              <dgm:constr type="l" for="ch" forName="parent_text_4" refType="w" fact="0.6005"/>
              <dgm:constr type="t" for="ch" forName="parent_text_4" refType="h" fact="0.1526"/>
              <dgm:constr type="w" for="ch" forName="parent_text_4" refType="w" fact="0.3553"/>
              <dgm:constr type="h" for="ch" forName="parent_text_4" refType="h" fact="0.166"/>
              <dgm:constr type="l" for="ch" forName="accent_4" refType="w" fact="0.6268"/>
              <dgm:constr type="t" for="ch" forName="accent_4" refType="h" fact="0.8791"/>
              <dgm:constr type="w" for="ch" forName="accent_4" refType="w" fact="0.0395"/>
              <dgm:constr type="h" for="ch" forName="accent_4" refType="h" fact="0.0659"/>
            </dgm:constrLst>
          </dgm:if>
          <dgm:else name="Name17">
            <dgm:constrLst>
              <dgm:constr type="primFontSz" for="des" ptType="node" op="equ" val="65"/>
              <dgm:constr type="l" for="ch" forName="image_accent_4" refType="w" fact="0.4248"/>
              <dgm:constr type="t" for="ch" forName="image_accent_4" refType="h" fact="0.1415"/>
              <dgm:constr type="w" for="ch" forName="image_accent_4" refType="w" fact="0.1126"/>
              <dgm:constr type="h" for="ch" forName="image_accent_4" refType="h" fact="0.1881"/>
              <dgm:constr type="l" for="ch" forName="image_4" refType="w" fact="0.4314"/>
              <dgm:constr type="t" for="ch" forName="image_4" refType="h" fact="0.1526"/>
              <dgm:constr type="w" for="ch" forName="image_4" refType="w" fact="0.0994"/>
              <dgm:constr type="h" for="ch" forName="image_4" refType="h" fact="0.166"/>
              <dgm:constr type="l" for="ch" forName="image_accent_2" refType="w" fact="0.3811"/>
              <dgm:constr type="t" for="ch" forName="image_accent_2" refType="h" fact="0.6756"/>
              <dgm:constr type="w" for="ch" forName="image_accent_2" refType="w" fact="0.1253"/>
              <dgm:constr type="h" for="ch" forName="image_accent_2" refType="h" fact="0.2092"/>
              <dgm:constr type="l" for="ch" forName="image_2" refType="w" fact="0.3885"/>
              <dgm:constr type="t" for="ch" forName="image_2" refType="h" fact="0.6879"/>
              <dgm:constr type="w" for="ch" forName="image_2" refType="w" fact="0.1105"/>
              <dgm:constr type="h" for="ch" forName="image_2" refType="h" fact="0.1846"/>
              <dgm:constr type="l" for="ch" forName="image_accent_3" refType="w" fact="0.3947"/>
              <dgm:constr type="t" for="ch" forName="image_accent_3" refType="h" fact="0.3802"/>
              <dgm:constr type="w" for="ch" forName="image_accent_3" refType="w" fact="0.1606"/>
              <dgm:constr type="h" for="ch" forName="image_accent_3" refType="h" fact="0.2683"/>
              <dgm:constr type="l" for="ch" forName="image_3" refType="w" fact="0.4032"/>
              <dgm:constr type="t" for="ch" forName="image_3" refType="h" fact="0.3944"/>
              <dgm:constr type="w" for="ch" forName="image_3" refType="w" fact="0.1437"/>
              <dgm:constr type="h" for="ch" forName="image_3" refType="h" fact="0.24"/>
              <dgm:constr type="l" for="ch" forName="image_accent_1" refType="w" fact="0.5237"/>
              <dgm:constr type="t" for="ch" forName="image_accent_1" refType="h" fact="0.6"/>
              <dgm:constr type="w" for="ch" forName="image_accent_1" refType="w" fact="0.2394"/>
              <dgm:constr type="h" for="ch" forName="image_accent_1" refType="h" fact="0.4"/>
              <dgm:constr type="l" for="ch" forName="image_1" refType="w" fact="0.5329"/>
              <dgm:constr type="t" for="ch" forName="image_1" refType="h" fact="0.6154"/>
              <dgm:constr type="w" for="ch" forName="image_1" refType="w" fact="0.2211"/>
              <dgm:constr type="h" for="ch" forName="image_1" refType="h" fact="0.3692"/>
              <dgm:constr type="l" for="ch" forName="parent_text_1" refType="w" fact="0.6447"/>
              <dgm:constr type="t" for="ch" forName="parent_text_1" refType="h" fact="0.3944"/>
              <dgm:constr type="w" for="ch" forName="parent_text_1" refType="w" fact="0.3553"/>
              <dgm:constr type="h" for="ch" forName="parent_text_1" refType="h" fact="0.1931"/>
              <dgm:constr type="l" for="ch" forName="accent_1" refType="w" fact="0.5395"/>
              <dgm:constr type="t" for="ch" forName="accent_1" refType="h" fact="0.3055"/>
              <dgm:constr type="w" for="ch" forName="accent_1" refType="w" fact="0.0711"/>
              <dgm:constr type="h" for="ch" forName="accent_1" refType="h" fact="0.1187"/>
              <dgm:constr type="l" for="ch" forName="parent_text_3" refType="w" fact="0.0132"/>
              <dgm:constr type="t" for="ch" forName="parent_text_3" refType="h" fact="0.3944"/>
              <dgm:constr type="w" for="ch" forName="parent_text_3" refType="w" fact="0.3553"/>
              <dgm:constr type="h" for="ch" forName="parent_text_3" refType="h" fact="0.24"/>
              <dgm:constr type="l" for="ch" forName="parent_text_2" refType="w" fact="0"/>
              <dgm:constr type="t" for="ch" forName="parent_text_2" refType="h" fact="0.6879"/>
              <dgm:constr type="w" for="ch" forName="parent_text_2" refType="w" fact="0.3553"/>
              <dgm:constr type="h" for="ch" forName="parent_text_2" refType="h" fact="0.1846"/>
              <dgm:constr type="l" for="ch" forName="accent_2" refType="w" fact="0.4126"/>
              <dgm:constr type="t" for="ch" forName="accent_2" refType="h" fact="0.044"/>
              <dgm:constr type="w" for="ch" forName="accent_2" refType="w" fact="0.0526"/>
              <dgm:constr type="h" for="ch" forName="accent_2" refType="h" fact="0.0879"/>
              <dgm:constr type="l" for="ch" forName="accent_3" refType="w" fact="0.3732"/>
              <dgm:constr type="t" for="ch" forName="accent_3" refType="h" fact="0"/>
              <dgm:constr type="w" for="ch" forName="accent_3" refType="w" fact="0.0263"/>
              <dgm:constr type="h" for="ch" forName="accent_3" refType="h" fact="0.044"/>
              <dgm:constr type="l" for="ch" forName="parent_text_4" refType="w" fact="0.0442"/>
              <dgm:constr type="t" for="ch" forName="parent_text_4" refType="h" fact="0.1526"/>
              <dgm:constr type="w" for="ch" forName="parent_text_4" refType="w" fact="0.3553"/>
              <dgm:constr type="h" for="ch" forName="parent_text_4" refType="h" fact="0.166"/>
              <dgm:constr type="l" for="ch" forName="accent_4" refType="w" fact="0.3337"/>
              <dgm:constr type="t" for="ch" forName="accent_4" refType="h" fact="0.8791"/>
              <dgm:constr type="w" for="ch" forName="accent_4" refType="w" fact="0.0395"/>
              <dgm:constr type="h" for="ch" forName="accent_4" refType="h" fact="0.0659"/>
            </dgm:constrLst>
          </dgm:else>
        </dgm:choose>
      </dgm:if>
      <dgm:if name="Name18" axis="ch" ptType="node" func="cnt" op="equ" val="5">
        <dgm:alg type="composite">
          <dgm:param type="ar" val="1.5076"/>
        </dgm:alg>
        <dgm:choose name="Name19">
          <dgm:if name="Name20" func="var" arg="dir" op="equ" val="norm">
            <dgm:constrLst>
              <dgm:constr type="primFontSz" for="des" ptType="node" op="equ" val="65"/>
              <dgm:constr type="l" for="ch" forName="image_accent_5" refType="w" fact="0.5301"/>
              <dgm:constr type="t" for="ch" forName="image_accent_5" refType="h" fact="0.0862"/>
              <dgm:constr type="w" for="ch" forName="image_accent_5" refType="w" fact="0.1022"/>
              <dgm:constr type="h" for="ch" forName="image_accent_5" refType="h" fact="0.1541"/>
              <dgm:constr type="l" for="ch" forName="image_5" refType="w" fact="0.5361"/>
              <dgm:constr type="t" for="ch" forName="image_5" refType="h" fact="0.0953"/>
              <dgm:constr type="w" for="ch" forName="image_5" refType="w" fact="0.0902"/>
              <dgm:constr type="h" for="ch" forName="image_5" refType="h" fact="0.1359"/>
              <dgm:constr type="l" for="ch" forName="image_accent_4" refType="w" fact="0.4528"/>
              <dgm:constr type="t" for="ch" forName="image_accent_4" refType="h" fact="0.2416"/>
              <dgm:constr type="w" for="ch" forName="image_accent_4" refType="w" fact="0.1103"/>
              <dgm:constr type="h" for="ch" forName="image_accent_4" refType="h" fact="0.1662"/>
              <dgm:constr type="l" for="ch" forName="image_4" refType="w" fact="0.4593"/>
              <dgm:constr type="t" for="ch" forName="image_4" refType="h" fact="0.2513"/>
              <dgm:constr type="w" for="ch" forName="image_4" refType="w" fact="0.0973"/>
              <dgm:constr type="h" for="ch" forName="image_4" refType="h" fact="0.1467"/>
              <dgm:constr type="l" for="ch" forName="image_accent_2" refType="w" fact="0.4832"/>
              <dgm:constr type="t" for="ch" forName="image_accent_2" refType="h" fact="0.7134"/>
              <dgm:constr type="w" for="ch" forName="image_accent_2" refType="w" fact="0.1226"/>
              <dgm:constr type="h" for="ch" forName="image_accent_2" refType="h" fact="0.1849"/>
              <dgm:constr type="l" for="ch" forName="image_2" refType="w" fact="0.4904"/>
              <dgm:constr type="t" for="ch" forName="image_2" refType="h" fact="0.7243"/>
              <dgm:constr type="w" for="ch" forName="image_2" refType="w" fact="0.1082"/>
              <dgm:constr type="h" for="ch" forName="image_2" refType="h" fact="0.1631"/>
              <dgm:constr type="l" for="ch" forName="image_accent_3" refType="w" fact="0.4352"/>
              <dgm:constr type="t" for="ch" forName="image_accent_3" refType="h" fact="0.4525"/>
              <dgm:constr type="w" for="ch" forName="image_accent_3" refType="w" fact="0.1573"/>
              <dgm:constr type="h" for="ch" forName="image_accent_3" refType="h" fact="0.2371"/>
              <dgm:constr type="l" for="ch" forName="image_3" refType="w" fact="0.4435"/>
              <dgm:constr type="t" for="ch" forName="image_3" refType="h" fact="0.465"/>
              <dgm:constr type="w" for="ch" forName="image_3" refType="w" fact="0.1407"/>
              <dgm:constr type="h" for="ch" forName="image_3" refType="h" fact="0.212"/>
              <dgm:constr type="l" for="ch" forName="image_accent_1" refType="w" fact="0.2318"/>
              <dgm:constr type="t" for="ch" forName="image_accent_1" refType="h" fact="0.6466"/>
              <dgm:constr type="w" for="ch" forName="image_accent_1" refType="w" fact="0.2344"/>
              <dgm:constr type="h" for="ch" forName="image_accent_1" refType="h" fact="0.3534"/>
              <dgm:constr type="l" for="ch" forName="image_1" refType="w" fact="0.2408"/>
              <dgm:constr type="t" for="ch" forName="image_1" refType="h" fact="0.6602"/>
              <dgm:constr type="w" for="ch" forName="image_1" refType="w" fact="0.2164"/>
              <dgm:constr type="h" for="ch" forName="image_1" refType="h" fact="0.3262"/>
              <dgm:constr type="l" for="ch" forName="parent_text_1" refType="w" fact="0"/>
              <dgm:constr type="t" for="ch" forName="parent_text_1" refType="h" fact="0.465"/>
              <dgm:constr type="w" for="ch" forName="parent_text_1" refType="w" fact="0.3478"/>
              <dgm:constr type="h" for="ch" forName="parent_text_1" refType="h" fact="0.165"/>
              <dgm:constr type="l" for="ch" forName="accent_1" refType="w" fact="0.3813"/>
              <dgm:constr type="t" for="ch" forName="accent_1" refType="h" fact="0.3864"/>
              <dgm:constr type="w" for="ch" forName="accent_1" refType="w" fact="0.0696"/>
              <dgm:constr type="h" for="ch" forName="accent_1" refType="h" fact="0.1049"/>
              <dgm:constr type="l" for="ch" forName="parent_text_3" refType="w" fact="0.6182"/>
              <dgm:constr type="t" for="ch" forName="parent_text_3" refType="h" fact="0.465"/>
              <dgm:constr type="w" for="ch" forName="parent_text_3" refType="w" fact="0.3478"/>
              <dgm:constr type="h" for="ch" forName="parent_text_3" refType="h" fact="0.212"/>
              <dgm:constr type="l" for="ch" forName="parent_text_2" refType="w" fact="0.6311"/>
              <dgm:constr type="t" for="ch" forName="parent_text_2" refType="h" fact="0.7243"/>
              <dgm:constr type="w" for="ch" forName="parent_text_2" refType="w" fact="0.3478"/>
              <dgm:constr type="h" for="ch" forName="parent_text_2" refType="h" fact="0.1631"/>
              <dgm:constr type="l" for="ch" forName="parent_text_4" refType="w" fact="0.5878"/>
              <dgm:constr type="t" for="ch" forName="parent_text_4" refType="h" fact="0.2513"/>
              <dgm:constr type="w" for="ch" forName="parent_text_4" refType="w" fact="0.3478"/>
              <dgm:constr type="h" for="ch" forName="parent_text_4" refType="h" fact="0.1467"/>
              <dgm:constr type="l" for="ch" forName="accent_2" refType="w" fact="0.6265"/>
              <dgm:constr type="t" for="ch" forName="accent_2" refType="h" fact="0.0194"/>
              <dgm:constr type="w" for="ch" forName="accent_2" refType="w" fact="0.0515"/>
              <dgm:constr type="h" for="ch" forName="accent_2" refType="h" fact="0.0777"/>
              <dgm:constr type="l" for="ch" forName="accent_3" refType="w" fact="0.7038"/>
              <dgm:constr type="t" for="ch" forName="accent_3" refType="h" fact="0"/>
              <dgm:constr type="w" for="ch" forName="accent_3" refType="w" fact="0.0258"/>
              <dgm:constr type="h" for="ch" forName="accent_3" refType="h" fact="0.0388"/>
              <dgm:constr type="l" for="ch" forName="parent_text_5" refType="w" fact="0.6522"/>
              <dgm:constr type="t" for="ch" forName="parent_text_5" refType="h" fact="0.0953"/>
              <dgm:constr type="w" for="ch" forName="parent_text_5" refType="w" fact="0.3478"/>
              <dgm:constr type="h" for="ch" forName="parent_text_5" refType="h" fact="0.1359"/>
              <dgm:constr type="l" for="ch" forName="accent_4" refType="w" fact="0.6136"/>
              <dgm:constr type="t" for="ch" forName="accent_4" refType="h" fact="0.8932"/>
              <dgm:constr type="w" for="ch" forName="accent_4" refType="w" fact="0.0386"/>
              <dgm:constr type="h" for="ch" forName="accent_4" refType="h" fact="0.0583"/>
            </dgm:constrLst>
          </dgm:if>
          <dgm:else name="Name21">
            <dgm:constrLst>
              <dgm:constr type="primFontSz" for="des" ptType="node" op="equ" val="65"/>
              <dgm:constr type="l" for="ch" forName="image_accent_5" refType="w" fact="0.3677"/>
              <dgm:constr type="t" for="ch" forName="image_accent_5" refType="h" fact="0.0862"/>
              <dgm:constr type="w" for="ch" forName="image_accent_5" refType="w" fact="0.1022"/>
              <dgm:constr type="h" for="ch" forName="image_accent_5" refType="h" fact="0.1541"/>
              <dgm:constr type="l" for="ch" forName="image_5" refType="w" fact="0.3738"/>
              <dgm:constr type="t" for="ch" forName="image_5" refType="h" fact="0.0953"/>
              <dgm:constr type="w" for="ch" forName="image_5" refType="w" fact="0.0902"/>
              <dgm:constr type="h" for="ch" forName="image_5" refType="h" fact="0.1359"/>
              <dgm:constr type="l" for="ch" forName="image_accent_4" refType="w" fact="0.437"/>
              <dgm:constr type="t" for="ch" forName="image_accent_4" refType="h" fact="0.2416"/>
              <dgm:constr type="w" for="ch" forName="image_accent_4" refType="w" fact="0.1103"/>
              <dgm:constr type="h" for="ch" forName="image_accent_4" refType="h" fact="0.1662"/>
              <dgm:constr type="l" for="ch" forName="image_4" refType="w" fact="0.4434"/>
              <dgm:constr type="t" for="ch" forName="image_4" refType="h" fact="0.2513"/>
              <dgm:constr type="w" for="ch" forName="image_4" refType="w" fact="0.0973"/>
              <dgm:constr type="h" for="ch" forName="image_4" refType="h" fact="0.1467"/>
              <dgm:constr type="l" for="ch" forName="image_accent_2" refType="w" fact="0.3942"/>
              <dgm:constr type="t" for="ch" forName="image_accent_2" refType="h" fact="0.7134"/>
              <dgm:constr type="w" for="ch" forName="image_accent_2" refType="w" fact="0.1226"/>
              <dgm:constr type="h" for="ch" forName="image_accent_2" refType="h" fact="0.1849"/>
              <dgm:constr type="l" for="ch" forName="image_2" refType="w" fact="0.4014"/>
              <dgm:constr type="t" for="ch" forName="image_2" refType="h" fact="0.7243"/>
              <dgm:constr type="w" for="ch" forName="image_2" refType="w" fact="0.1082"/>
              <dgm:constr type="h" for="ch" forName="image_2" refType="h" fact="0.1631"/>
              <dgm:constr type="l" for="ch" forName="image_accent_3" refType="w" fact="0.4075"/>
              <dgm:constr type="t" for="ch" forName="image_accent_3" refType="h" fact="0.4525"/>
              <dgm:constr type="w" for="ch" forName="image_accent_3" refType="w" fact="0.1573"/>
              <dgm:constr type="h" for="ch" forName="image_accent_3" refType="h" fact="0.2371"/>
              <dgm:constr type="l" for="ch" forName="image_3" refType="w" fact="0.4158"/>
              <dgm:constr type="t" for="ch" forName="image_3" refType="h" fact="0.465"/>
              <dgm:constr type="w" for="ch" forName="image_3" refType="w" fact="0.1407"/>
              <dgm:constr type="h" for="ch" forName="image_3" refType="h" fact="0.212"/>
              <dgm:constr type="l" for="ch" forName="image_accent_1" refType="w" fact="0.5338"/>
              <dgm:constr type="t" for="ch" forName="image_accent_1" refType="h" fact="0.6466"/>
              <dgm:constr type="w" for="ch" forName="image_accent_1" refType="w" fact="0.2344"/>
              <dgm:constr type="h" for="ch" forName="image_accent_1" refType="h" fact="0.3534"/>
              <dgm:constr type="l" for="ch" forName="image_1" refType="w" fact="0.5428"/>
              <dgm:constr type="t" for="ch" forName="image_1" refType="h" fact="0.6602"/>
              <dgm:constr type="w" for="ch" forName="image_1" refType="w" fact="0.2164"/>
              <dgm:constr type="h" for="ch" forName="image_1" refType="h" fact="0.3262"/>
              <dgm:constr type="l" for="ch" forName="parent_text_1" refType="w" fact="0.6522"/>
              <dgm:constr type="t" for="ch" forName="parent_text_1" refType="h" fact="0.465"/>
              <dgm:constr type="w" for="ch" forName="parent_text_1" refType="w" fact="0.3478"/>
              <dgm:constr type="h" for="ch" forName="parent_text_1" refType="h" fact="0.165"/>
              <dgm:constr type="l" for="ch" forName="accent_1" refType="w" fact="0.5492"/>
              <dgm:constr type="t" for="ch" forName="accent_1" refType="h" fact="0.3864"/>
              <dgm:constr type="w" for="ch" forName="accent_1" refType="w" fact="0.0696"/>
              <dgm:constr type="h" for="ch" forName="accent_1" refType="h" fact="0.1049"/>
              <dgm:constr type="l" for="ch" forName="parent_text_3" refType="w" fact="0.034"/>
              <dgm:constr type="t" for="ch" forName="parent_text_3" refType="h" fact="0.465"/>
              <dgm:constr type="w" for="ch" forName="parent_text_3" refType="w" fact="0.3478"/>
              <dgm:constr type="h" for="ch" forName="parent_text_3" refType="h" fact="0.212"/>
              <dgm:constr type="l" for="ch" forName="parent_text_2" refType="w" fact="0.0211"/>
              <dgm:constr type="t" for="ch" forName="parent_text_2" refType="h" fact="0.7243"/>
              <dgm:constr type="w" for="ch" forName="parent_text_2" refType="w" fact="0.3478"/>
              <dgm:constr type="h" for="ch" forName="parent_text_2" refType="h" fact="0.1631"/>
              <dgm:constr type="l" for="ch" forName="parent_text_4" refType="w" fact="0.0644"/>
              <dgm:constr type="t" for="ch" forName="parent_text_4" refType="h" fact="0.2513"/>
              <dgm:constr type="w" for="ch" forName="parent_text_4" refType="w" fact="0.3478"/>
              <dgm:constr type="h" for="ch" forName="parent_text_4" refType="h" fact="0.1467"/>
              <dgm:constr type="l" for="ch" forName="accent_2" refType="w" fact="0.322"/>
              <dgm:constr type="t" for="ch" forName="accent_2" refType="h" fact="0.0194"/>
              <dgm:constr type="w" for="ch" forName="accent_2" refType="w" fact="0.0515"/>
              <dgm:constr type="h" for="ch" forName="accent_2" refType="h" fact="0.0777"/>
              <dgm:constr type="l" for="ch" forName="accent_3" refType="w" fact="0.2705"/>
              <dgm:constr type="t" for="ch" forName="accent_3" refType="h" fact="0"/>
              <dgm:constr type="w" for="ch" forName="accent_3" refType="w" fact="0.0258"/>
              <dgm:constr type="h" for="ch" forName="accent_3" refType="h" fact="0.0388"/>
              <dgm:constr type="l" for="ch" forName="parent_text_5" refType="w" fact="0"/>
              <dgm:constr type="t" for="ch" forName="parent_text_5" refType="h" fact="0.0953"/>
              <dgm:constr type="w" for="ch" forName="parent_text_5" refType="w" fact="0.3478"/>
              <dgm:constr type="h" for="ch" forName="parent_text_5" refType="h" fact="0.1359"/>
              <dgm:constr type="l" for="ch" forName="accent_4" refType="w" fact="0.3478"/>
              <dgm:constr type="t" for="ch" forName="accent_4" refType="h" fact="0.8932"/>
              <dgm:constr type="w" for="ch" forName="accent_4" refType="w" fact="0.0386"/>
              <dgm:constr type="h" for="ch" forName="accent_4" refType="h" fact="0.0583"/>
            </dgm:constrLst>
          </dgm:else>
        </dgm:choose>
      </dgm:if>
      <dgm:if name="Name22" axis="ch" ptType="node" func="cnt" op="equ" val="6">
        <dgm:alg type="composite">
          <dgm:param type="ar" val="1.1351"/>
        </dgm:alg>
        <dgm:choose name="Name23">
          <dgm:if name="Name24" func="var" arg="dir" op="equ" val="norm">
            <dgm:constrLst>
              <dgm:constr type="primFontSz" for="des" ptType="node" op="equ" val="65"/>
              <dgm:constr type="l" for="ch" forName="image_accent_6" refType="w" fact="0.3864"/>
              <dgm:constr type="t" for="ch" forName="image_accent_6" refType="h" fact="0.7456"/>
              <dgm:constr type="w" for="ch" forName="image_accent_6" refType="w" fact="0.1757"/>
              <dgm:constr type="h" for="ch" forName="image_accent_6" refType="h" fact="0.1995"/>
              <dgm:constr type="l" for="ch" forName="image_6" refType="w" fact="0.3957"/>
              <dgm:constr type="t" for="ch" forName="image_6" refType="h" fact="0.7561"/>
              <dgm:constr type="w" for="ch" forName="image_6" refType="w" fact="0.1572"/>
              <dgm:constr type="h" for="ch" forName="image_6" refType="h" fact="0.1784"/>
              <dgm:constr type="l" for="ch" forName="image_accent_5" refType="w" fact="0.5301"/>
              <dgm:constr type="t" for="ch" forName="image_accent_5" refType="h" fact="0.0649"/>
              <dgm:constr type="w" for="ch" forName="image_accent_5" refType="w" fact="0.1022"/>
              <dgm:constr type="h" for="ch" forName="image_accent_5" refType="h" fact="0.116"/>
              <dgm:constr type="l" for="ch" forName="image_5" refType="w" fact="0.5361"/>
              <dgm:constr type="t" for="ch" forName="image_5" refType="h" fact="0.0717"/>
              <dgm:constr type="w" for="ch" forName="image_5" refType="w" fact="0.0902"/>
              <dgm:constr type="h" for="ch" forName="image_5" refType="h" fact="0.1023"/>
              <dgm:constr type="l" for="ch" forName="image_accent_4" refType="w" fact="0.4528"/>
              <dgm:constr type="t" for="ch" forName="image_accent_4" refType="h" fact="0.1819"/>
              <dgm:constr type="w" for="ch" forName="image_accent_4" refType="w" fact="0.1103"/>
              <dgm:constr type="h" for="ch" forName="image_accent_4" refType="h" fact="0.1251"/>
              <dgm:constr type="l" for="ch" forName="image_4" refType="w" fact="0.4593"/>
              <dgm:constr type="t" for="ch" forName="image_4" refType="h" fact="0.1892"/>
              <dgm:constr type="w" for="ch" forName="image_4" refType="w" fact="0.0973"/>
              <dgm:constr type="h" for="ch" forName="image_4" refType="h" fact="0.1104"/>
              <dgm:constr type="l" for="ch" forName="image_accent_2" refType="w" fact="0.4832"/>
              <dgm:constr type="t" for="ch" forName="image_accent_2" refType="h" fact="0.5371"/>
              <dgm:constr type="w" for="ch" forName="image_accent_2" refType="w" fact="0.1226"/>
              <dgm:constr type="h" for="ch" forName="image_accent_2" refType="h" fact="0.1392"/>
              <dgm:constr type="l" for="ch" forName="image_2" refType="w" fact="0.4904"/>
              <dgm:constr type="t" for="ch" forName="image_2" refType="h" fact="0.5453"/>
              <dgm:constr type="w" for="ch" forName="image_2" refType="w" fact="0.1082"/>
              <dgm:constr type="h" for="ch" forName="image_2" refType="h" fact="0.1228"/>
              <dgm:constr type="l" for="ch" forName="image_accent_3" refType="w" fact="0.4352"/>
              <dgm:constr type="t" for="ch" forName="image_accent_3" refType="h" fact="0.3407"/>
              <dgm:constr type="w" for="ch" forName="image_accent_3" refType="w" fact="0.1573"/>
              <dgm:constr type="h" for="ch" forName="image_accent_3" refType="h" fact="0.1785"/>
              <dgm:constr type="l" for="ch" forName="image_3" refType="w" fact="0.4435"/>
              <dgm:constr type="t" for="ch" forName="image_3" refType="h" fact="0.3501"/>
              <dgm:constr type="w" for="ch" forName="image_3" refType="w" fact="0.1407"/>
              <dgm:constr type="h" for="ch" forName="image_3" refType="h" fact="0.1596"/>
              <dgm:constr type="l" for="ch" forName="image_accent_1" refType="w" fact="0.2318"/>
              <dgm:constr type="t" for="ch" forName="image_accent_1" refType="h" fact="0.4869"/>
              <dgm:constr type="w" for="ch" forName="image_accent_1" refType="w" fact="0.2344"/>
              <dgm:constr type="h" for="ch" forName="image_accent_1" refType="h" fact="0.2661"/>
              <dgm:constr type="l" for="ch" forName="image_1" refType="w" fact="0.2401"/>
              <dgm:constr type="t" for="ch" forName="image_1" refType="h" fact="0.4971"/>
              <dgm:constr type="w" for="ch" forName="image_1" refType="w" fact="0.2164"/>
              <dgm:constr type="h" for="ch" forName="image_1" refType="h" fact="0.2456"/>
              <dgm:constr type="l" for="ch" forName="parent_text_1" refType="w" fact="0"/>
              <dgm:constr type="t" for="ch" forName="parent_text_1" refType="h" fact="0.3501"/>
              <dgm:constr type="w" for="ch" forName="parent_text_1" refType="w" fact="0.3478"/>
              <dgm:constr type="h" for="ch" forName="parent_text_1" refType="h" fact="0.125"/>
              <dgm:constr type="l" for="ch" forName="accent_1" refType="w" fact="0.3813"/>
              <dgm:constr type="t" for="ch" forName="accent_1" refType="h" fact="0.2909"/>
              <dgm:constr type="w" for="ch" forName="accent_1" refType="w" fact="0.0696"/>
              <dgm:constr type="h" for="ch" forName="accent_1" refType="h" fact="0.0789"/>
              <dgm:constr type="l" for="ch" forName="parent_text_2" refType="w" fact="0.6311"/>
              <dgm:constr type="t" for="ch" forName="parent_text_2" refType="h" fact="0.5453"/>
              <dgm:constr type="w" for="ch" forName="parent_text_2" refType="w" fact="0.3478"/>
              <dgm:constr type="h" for="ch" forName="parent_text_2" refType="h" fact="0.1228"/>
              <dgm:constr type="l" for="ch" forName="parent_text_4" refType="w" fact="0.5878"/>
              <dgm:constr type="t" for="ch" forName="parent_text_4" refType="h" fact="0.1892"/>
              <dgm:constr type="w" for="ch" forName="parent_text_4" refType="w" fact="0.3478"/>
              <dgm:constr type="h" for="ch" forName="parent_text_4" refType="h" fact="0.1104"/>
              <dgm:constr type="l" for="ch" forName="accent_2" refType="w" fact="0.6265"/>
              <dgm:constr type="t" for="ch" forName="accent_2" refType="h" fact="0.0146"/>
              <dgm:constr type="w" for="ch" forName="accent_2" refType="w" fact="0.0515"/>
              <dgm:constr type="h" for="ch" forName="accent_2" refType="h" fact="0.0585"/>
              <dgm:constr type="l" for="ch" forName="accent_3" refType="w" fact="0.7038"/>
              <dgm:constr type="t" for="ch" forName="accent_3" refType="h" fact="0"/>
              <dgm:constr type="w" for="ch" forName="accent_3" refType="w" fact="0.0258"/>
              <dgm:constr type="h" for="ch" forName="accent_3" refType="h" fact="0.0292"/>
              <dgm:constr type="l" for="ch" forName="parent_text_5" refType="w" fact="0.6522"/>
              <dgm:constr type="t" for="ch" forName="parent_text_5" refType="h" fact="0.0717"/>
              <dgm:constr type="w" for="ch" forName="parent_text_5" refType="w" fact="0.3478"/>
              <dgm:constr type="h" for="ch" forName="parent_text_5" refType="h" fact="0.1023"/>
              <dgm:constr type="l" for="ch" forName="parent_text_3" refType="w" fact="0.6182"/>
              <dgm:constr type="t" for="ch" forName="parent_text_3" refType="h" fact="0.3501"/>
              <dgm:constr type="w" for="ch" forName="parent_text_3" refType="w" fact="0.3478"/>
              <dgm:constr type="h" for="ch" forName="parent_text_3" refType="h" fact="0.1596"/>
              <dgm:constr type="l" for="ch" forName="accent_4" refType="w" fact="0.5538"/>
              <dgm:constr type="t" for="ch" forName="accent_4" refType="h" fact="0.9211"/>
              <dgm:constr type="w" for="ch" forName="accent_4" refType="w" fact="0.0696"/>
              <dgm:constr type="h" for="ch" forName="accent_4" refType="h" fact="0.0789"/>
              <dgm:constr type="l" for="ch" forName="parent_text_6" refType="w" fact="0.0195"/>
              <dgm:constr type="t" for="ch" forName="parent_text_6" refType="h" fact="0.7561"/>
              <dgm:constr type="w" for="ch" forName="parent_text_6" refType="w" fact="0.3478"/>
              <dgm:constr type="h" for="ch" forName="parent_text_6" refType="h" fact="0.1784"/>
              <dgm:constr type="l" for="ch" forName="accent_5" refType="w" fact="0.6182"/>
              <dgm:constr type="t" for="ch" forName="accent_5" refType="h" fact="0.6725"/>
              <dgm:constr type="w" for="ch" forName="accent_5" refType="w" fact="0.0386"/>
              <dgm:constr type="h" for="ch" forName="accent_5" refType="h" fact="0.0439"/>
            </dgm:constrLst>
          </dgm:if>
          <dgm:else name="Name25">
            <dgm:constrLst>
              <dgm:constr type="primFontSz" for="des" ptType="node" op="equ" val="65"/>
              <dgm:constr type="l" for="ch" forName="image_accent_6" refType="w" fact="0.4379"/>
              <dgm:constr type="t" for="ch" forName="image_accent_6" refType="h" fact="0.7456"/>
              <dgm:constr type="w" for="ch" forName="image_accent_6" refType="w" fact="0.1757"/>
              <dgm:constr type="h" for="ch" forName="image_accent_6" refType="h" fact="0.1995"/>
              <dgm:constr type="l" for="ch" forName="image_6" refType="w" fact="0.4471"/>
              <dgm:constr type="t" for="ch" forName="image_6" refType="h" fact="0.7561"/>
              <dgm:constr type="w" for="ch" forName="image_6" refType="w" fact="0.1572"/>
              <dgm:constr type="h" for="ch" forName="image_6" refType="h" fact="0.1784"/>
              <dgm:constr type="l" for="ch" forName="image_accent_5" refType="w" fact="0.3677"/>
              <dgm:constr type="t" for="ch" forName="image_accent_5" refType="h" fact="0.0649"/>
              <dgm:constr type="w" for="ch" forName="image_accent_5" refType="w" fact="0.1022"/>
              <dgm:constr type="h" for="ch" forName="image_accent_5" refType="h" fact="0.116"/>
              <dgm:constr type="l" for="ch" forName="image_5" refType="w" fact="0.3738"/>
              <dgm:constr type="t" for="ch" forName="image_5" refType="h" fact="0.0717"/>
              <dgm:constr type="w" for="ch" forName="image_5" refType="w" fact="0.0902"/>
              <dgm:constr type="h" for="ch" forName="image_5" refType="h" fact="0.1023"/>
              <dgm:constr type="l" for="ch" forName="image_accent_4" refType="w" fact="0.437"/>
              <dgm:constr type="t" for="ch" forName="image_accent_4" refType="h" fact="0.1819"/>
              <dgm:constr type="w" for="ch" forName="image_accent_4" refType="w" fact="0.1103"/>
              <dgm:constr type="h" for="ch" forName="image_accent_4" refType="h" fact="0.1251"/>
              <dgm:constr type="l" for="ch" forName="image_4" refType="w" fact="0.4434"/>
              <dgm:constr type="t" for="ch" forName="image_4" refType="h" fact="0.1892"/>
              <dgm:constr type="w" for="ch" forName="image_4" refType="w" fact="0.0973"/>
              <dgm:constr type="h" for="ch" forName="image_4" refType="h" fact="0.1104"/>
              <dgm:constr type="l" for="ch" forName="image_accent_2" refType="w" fact="0.3942"/>
              <dgm:constr type="t" for="ch" forName="image_accent_2" refType="h" fact="0.5371"/>
              <dgm:constr type="w" for="ch" forName="image_accent_2" refType="w" fact="0.1226"/>
              <dgm:constr type="h" for="ch" forName="image_accent_2" refType="h" fact="0.1392"/>
              <dgm:constr type="l" for="ch" forName="image_2" refType="w" fact="0.4014"/>
              <dgm:constr type="t" for="ch" forName="image_2" refType="h" fact="0.5453"/>
              <dgm:constr type="w" for="ch" forName="image_2" refType="w" fact="0.1082"/>
              <dgm:constr type="h" for="ch" forName="image_2" refType="h" fact="0.1228"/>
              <dgm:constr type="l" for="ch" forName="image_accent_3" refType="w" fact="0.4075"/>
              <dgm:constr type="t" for="ch" forName="image_accent_3" refType="h" fact="0.3407"/>
              <dgm:constr type="w" for="ch" forName="image_accent_3" refType="w" fact="0.1573"/>
              <dgm:constr type="h" for="ch" forName="image_accent_3" refType="h" fact="0.1785"/>
              <dgm:constr type="l" for="ch" forName="image_3" refType="w" fact="0.4158"/>
              <dgm:constr type="t" for="ch" forName="image_3" refType="h" fact="0.3501"/>
              <dgm:constr type="w" for="ch" forName="image_3" refType="w" fact="0.1407"/>
              <dgm:constr type="h" for="ch" forName="image_3" refType="h" fact="0.1596"/>
              <dgm:constr type="l" for="ch" forName="image_accent_1" refType="w" fact="0.5338"/>
              <dgm:constr type="t" for="ch" forName="image_accent_1" refType="h" fact="0.4869"/>
              <dgm:constr type="w" for="ch" forName="image_accent_1" refType="w" fact="0.2344"/>
              <dgm:constr type="h" for="ch" forName="image_accent_1" refType="h" fact="0.2661"/>
              <dgm:constr type="l" for="ch" forName="image_1" refType="w" fact="0.5435"/>
              <dgm:constr type="t" for="ch" forName="image_1" refType="h" fact="0.4971"/>
              <dgm:constr type="w" for="ch" forName="image_1" refType="w" fact="0.2164"/>
              <dgm:constr type="h" for="ch" forName="image_1" refType="h" fact="0.2456"/>
              <dgm:constr type="l" for="ch" forName="parent_text_1" refType="w" fact="0.6522"/>
              <dgm:constr type="t" for="ch" forName="parent_text_1" refType="h" fact="0.3501"/>
              <dgm:constr type="w" for="ch" forName="parent_text_1" refType="w" fact="0.3478"/>
              <dgm:constr type="h" for="ch" forName="parent_text_1" refType="h" fact="0.125"/>
              <dgm:constr type="l" for="ch" forName="accent_1" refType="w" fact="0.5492"/>
              <dgm:constr type="t" for="ch" forName="accent_1" refType="h" fact="0.2909"/>
              <dgm:constr type="w" for="ch" forName="accent_1" refType="w" fact="0.0696"/>
              <dgm:constr type="h" for="ch" forName="accent_1" refType="h" fact="0.0789"/>
              <dgm:constr type="l" for="ch" forName="parent_text_2" refType="w" fact="0.0211"/>
              <dgm:constr type="t" for="ch" forName="parent_text_2" refType="h" fact="0.5453"/>
              <dgm:constr type="w" for="ch" forName="parent_text_2" refType="w" fact="0.3478"/>
              <dgm:constr type="h" for="ch" forName="parent_text_2" refType="h" fact="0.1228"/>
              <dgm:constr type="l" for="ch" forName="parent_text_4" refType="w" fact="0.0644"/>
              <dgm:constr type="t" for="ch" forName="parent_text_4" refType="h" fact="0.1892"/>
              <dgm:constr type="w" for="ch" forName="parent_text_4" refType="w" fact="0.3478"/>
              <dgm:constr type="h" for="ch" forName="parent_text_4" refType="h" fact="0.1104"/>
              <dgm:constr type="l" for="ch" forName="accent_2" refType="w" fact="0.322"/>
              <dgm:constr type="t" for="ch" forName="accent_2" refType="h" fact="0.0146"/>
              <dgm:constr type="w" for="ch" forName="accent_2" refType="w" fact="0.0515"/>
              <dgm:constr type="h" for="ch" forName="accent_2" refType="h" fact="0.0585"/>
              <dgm:constr type="l" for="ch" forName="accent_3" refType="w" fact="0.2705"/>
              <dgm:constr type="t" for="ch" forName="accent_3" refType="h" fact="0"/>
              <dgm:constr type="w" for="ch" forName="accent_3" refType="w" fact="0.0258"/>
              <dgm:constr type="h" for="ch" forName="accent_3" refType="h" fact="0.0292"/>
              <dgm:constr type="l" for="ch" forName="parent_text_5" refType="w" fact="0"/>
              <dgm:constr type="t" for="ch" forName="parent_text_5" refType="h" fact="0.0717"/>
              <dgm:constr type="w" for="ch" forName="parent_text_5" refType="w" fact="0.3478"/>
              <dgm:constr type="h" for="ch" forName="parent_text_5" refType="h" fact="0.1023"/>
              <dgm:constr type="l" for="ch" forName="parent_text_3" refType="w" fact="0.034"/>
              <dgm:constr type="t" for="ch" forName="parent_text_3" refType="h" fact="0.3501"/>
              <dgm:constr type="w" for="ch" forName="parent_text_3" refType="w" fact="0.3478"/>
              <dgm:constr type="h" for="ch" forName="parent_text_3" refType="h" fact="0.1596"/>
              <dgm:constr type="l" for="ch" forName="accent_4" refType="w" fact="0.3766"/>
              <dgm:constr type="t" for="ch" forName="accent_4" refType="h" fact="0.9211"/>
              <dgm:constr type="w" for="ch" forName="accent_4" refType="w" fact="0.0696"/>
              <dgm:constr type="h" for="ch" forName="accent_4" refType="h" fact="0.0789"/>
              <dgm:constr type="l" for="ch" forName="parent_text_6" refType="w" fact="0.6328"/>
              <dgm:constr type="t" for="ch" forName="parent_text_6" refType="h" fact="0.7561"/>
              <dgm:constr type="w" for="ch" forName="parent_text_6" refType="w" fact="0.3478"/>
              <dgm:constr type="h" for="ch" forName="parent_text_6" refType="h" fact="0.1784"/>
              <dgm:constr type="l" for="ch" forName="accent_5" refType="w" fact="0.3431"/>
              <dgm:constr type="t" for="ch" forName="accent_5" refType="h" fact="0.6725"/>
              <dgm:constr type="w" for="ch" forName="accent_5" refType="w" fact="0.0386"/>
              <dgm:constr type="h" for="ch" forName="accent_5" refType="h" fact="0.0439"/>
            </dgm:constrLst>
          </dgm:else>
        </dgm:choose>
      </dgm:if>
      <dgm:if name="Name26" axis="ch" ptType="node" func="cnt" op="equ" val="7">
        <dgm:alg type="composite">
          <dgm:param type="ar" val="1.0352"/>
        </dgm:alg>
        <dgm:choose name="Name27">
          <dgm:if name="Name28" func="var" arg="dir" op="equ" val="norm">
            <dgm:constrLst>
              <dgm:constr type="primFontSz" for="des" ptType="node" op="equ" val="65"/>
              <dgm:constr type="l" for="ch" forName="accent_1" refType="w" fact="0.7553"/>
              <dgm:constr type="t" for="ch" forName="accent_1" refType="h" fact="0.96"/>
              <dgm:constr type="w" for="ch" forName="accent_1" refType="w" fact="0.0386"/>
              <dgm:constr type="h" for="ch" forName="accent_1" refType="h" fact="0.04"/>
              <dgm:constr type="l" for="ch" forName="image_accent_2" refType="w" fact="0.4832"/>
              <dgm:constr type="t" for="ch" forName="image_accent_2" refType="h" fact="0.4899"/>
              <dgm:constr type="w" for="ch" forName="image_accent_2" refType="w" fact="0.1226"/>
              <dgm:constr type="h" for="ch" forName="image_accent_2" refType="h" fact="0.1269"/>
              <dgm:constr type="l" for="ch" forName="image_2" refType="w" fact="0.4904"/>
              <dgm:constr type="t" for="ch" forName="image_2" refType="h" fact="0.4973"/>
              <dgm:constr type="w" for="ch" forName="image_2" refType="w" fact="0.1082"/>
              <dgm:constr type="h" for="ch" forName="image_2" refType="h" fact="0.112"/>
              <dgm:constr type="l" for="ch" forName="image_accent_3" refType="w" fact="0.4352"/>
              <dgm:constr type="t" for="ch" forName="image_accent_3" refType="h" fact="0.3107"/>
              <dgm:constr type="w" for="ch" forName="image_accent_3" refType="w" fact="0.1573"/>
              <dgm:constr type="h" for="ch" forName="image_accent_3" refType="h" fact="0.1628"/>
              <dgm:constr type="l" for="ch" forName="image_3" refType="w" fact="0.4435"/>
              <dgm:constr type="t" for="ch" forName="image_3" refType="h" fact="0.3193"/>
              <dgm:constr type="w" for="ch" forName="image_3" refType="w" fact="0.1407"/>
              <dgm:constr type="h" for="ch" forName="image_3" refType="h" fact="0.1456"/>
              <dgm:constr type="l" for="ch" forName="image_accent_4" refType="w" fact="0.4528"/>
              <dgm:constr type="t" for="ch" forName="image_accent_4" refType="h" fact="0.1659"/>
              <dgm:constr type="w" for="ch" forName="image_accent_4" refType="w" fact="0.1103"/>
              <dgm:constr type="h" for="ch" forName="image_accent_4" refType="h" fact="0.1141"/>
              <dgm:constr type="l" for="ch" forName="image_4" refType="w" fact="0.4593"/>
              <dgm:constr type="t" for="ch" forName="image_4" refType="h" fact="0.1726"/>
              <dgm:constr type="w" for="ch" forName="image_4" refType="w" fact="0.0973"/>
              <dgm:constr type="h" for="ch" forName="image_4" refType="h" fact="0.1007"/>
              <dgm:constr type="l" for="ch" forName="image_accent_5" refType="w" fact="0.5301"/>
              <dgm:constr type="t" for="ch" forName="image_accent_5" refType="h" fact="0.0592"/>
              <dgm:constr type="w" for="ch" forName="image_accent_5" refType="w" fact="0.1022"/>
              <dgm:constr type="h" for="ch" forName="image_accent_5" refType="h" fact="0.1058"/>
              <dgm:constr type="l" for="ch" forName="image_5" refType="w" fact="0.5361"/>
              <dgm:constr type="t" for="ch" forName="image_5" refType="h" fact="0.0654"/>
              <dgm:constr type="w" for="ch" forName="image_5" refType="w" fact="0.0902"/>
              <dgm:constr type="h" for="ch" forName="image_5" refType="h" fact="0.0933"/>
              <dgm:constr type="l" for="ch" forName="image_accent_6" refType="w" fact="0.3864"/>
              <dgm:constr type="t" for="ch" forName="image_accent_6" refType="h" fact="0.68"/>
              <dgm:constr type="w" for="ch" forName="image_accent_6" refType="w" fact="0.1757"/>
              <dgm:constr type="h" for="ch" forName="image_accent_6" refType="h" fact="0.1819"/>
              <dgm:constr type="l" for="ch" forName="image_6" refType="w" fact="0.3957"/>
              <dgm:constr type="t" for="ch" forName="image_6" refType="h" fact="0.6896"/>
              <dgm:constr type="w" for="ch" forName="image_6" refType="w" fact="0.1572"/>
              <dgm:constr type="h" for="ch" forName="image_6" refType="h" fact="0.1627"/>
              <dgm:constr type="l" for="ch" forName="image_accent_7" refType="w" fact="0.5291"/>
              <dgm:constr type="t" for="ch" forName="image_accent_7" refType="h" fact="0.8325"/>
              <dgm:constr type="w" for="ch" forName="image_accent_7" refType="w" fact="0.1103"/>
              <dgm:constr type="h" for="ch" forName="image_accent_7" refType="h" fact="0.1141"/>
              <dgm:constr type="l" for="ch" forName="image_7" refType="w" fact="0.5356"/>
              <dgm:constr type="t" for="ch" forName="image_7" refType="h" fact="0.8392"/>
              <dgm:constr type="w" for="ch" forName="image_7" refType="w" fact="0.0973"/>
              <dgm:constr type="h" for="ch" forName="image_7" refType="h" fact="0.1007"/>
              <dgm:constr type="l" for="ch" forName="image_accent_1" refType="w" fact="0.2318"/>
              <dgm:constr type="t" for="ch" forName="image_accent_1" refType="h" fact="0.444"/>
              <dgm:constr type="w" for="ch" forName="image_accent_1" refType="w" fact="0.2344"/>
              <dgm:constr type="h" for="ch" forName="image_accent_1" refType="h" fact="0.2426"/>
              <dgm:constr type="l" for="ch" forName="image_1" refType="w" fact="0.2408"/>
              <dgm:constr type="t" for="ch" forName="image_1" refType="h" fact="0.4533"/>
              <dgm:constr type="w" for="ch" forName="image_1" refType="w" fact="0.2164"/>
              <dgm:constr type="h" for="ch" forName="image_1" refType="h" fact="0.224"/>
              <dgm:constr type="l" for="ch" forName="parent_text_1" refType="w" fact="0"/>
              <dgm:constr type="t" for="ch" forName="parent_text_1" refType="h" fact="0.3193"/>
              <dgm:constr type="w" for="ch" forName="parent_text_1" refType="w" fact="0.3478"/>
              <dgm:constr type="h" for="ch" forName="parent_text_1" refType="h" fact="0.115"/>
              <dgm:constr type="l" for="ch" forName="accent_2" refType="w" fact="0.3813"/>
              <dgm:constr type="t" for="ch" forName="accent_2" refType="h" fact="0.2653"/>
              <dgm:constr type="w" for="ch" forName="accent_2" refType="w" fact="0.0696"/>
              <dgm:constr type="h" for="ch" forName="accent_2" refType="h" fact="0.072"/>
              <dgm:constr type="l" for="ch" forName="parent_text_2" refType="w" fact="0.6311"/>
              <dgm:constr type="t" for="ch" forName="parent_text_2" refType="h" fact="0.4973"/>
              <dgm:constr type="w" for="ch" forName="parent_text_2" refType="w" fact="0.3478"/>
              <dgm:constr type="h" for="ch" forName="parent_text_2" refType="h" fact="0.112"/>
              <dgm:constr type="l" for="ch" forName="parent_text_4" refType="w" fact="0.5878"/>
              <dgm:constr type="t" for="ch" forName="parent_text_4" refType="h" fact="0.1726"/>
              <dgm:constr type="w" for="ch" forName="parent_text_4" refType="w" fact="0.3478"/>
              <dgm:constr type="h" for="ch" forName="parent_text_4" refType="h" fact="0.1007"/>
              <dgm:constr type="l" for="ch" forName="accent_3" refType="w" fact="0.7038"/>
              <dgm:constr type="t" for="ch" forName="accent_3" refType="h" fact="0"/>
              <dgm:constr type="w" for="ch" forName="accent_3" refType="w" fact="0.0258"/>
              <dgm:constr type="h" for="ch" forName="accent_3" refType="h" fact="0.0267"/>
              <dgm:constr type="l" for="ch" forName="parent_text_5" refType="w" fact="0.6522"/>
              <dgm:constr type="t" for="ch" forName="parent_text_5" refType="h" fact="0.0654"/>
              <dgm:constr type="w" for="ch" forName="parent_text_5" refType="w" fact="0.3478"/>
              <dgm:constr type="h" for="ch" forName="parent_text_5" refType="h" fact="0.0933"/>
              <dgm:constr type="l" for="ch" forName="parent_text_3" refType="w" fact="0.6182"/>
              <dgm:constr type="t" for="ch" forName="parent_text_3" refType="h" fact="0.3193"/>
              <dgm:constr type="w" for="ch" forName="parent_text_3" refType="w" fact="0.3478"/>
              <dgm:constr type="h" for="ch" forName="parent_text_3" refType="h" fact="0.1456"/>
              <dgm:constr type="l" for="ch" forName="parent_text_6" refType="w" fact="0.02"/>
              <dgm:constr type="t" for="ch" forName="parent_text_6" refType="h" fact="0.6896"/>
              <dgm:constr type="w" for="ch" forName="parent_text_6" refType="w" fact="0.3478"/>
              <dgm:constr type="h" for="ch" forName="parent_text_6" refType="h" fact="0.1627"/>
              <dgm:constr type="l" for="ch" forName="accent_4" refType="w" fact="0.6265"/>
              <dgm:constr type="t" for="ch" forName="accent_4" refType="h" fact="0.0213"/>
              <dgm:constr type="w" for="ch" forName="accent_4" refType="w" fact="0.0515"/>
              <dgm:constr type="h" for="ch" forName="accent_4" refType="h" fact="0.0533"/>
              <dgm:constr type="l" for="ch" forName="accent_5" refType="w" fact="0.6522"/>
              <dgm:constr type="t" for="ch" forName="accent_5" refType="h" fact="0.92"/>
              <dgm:constr type="w" for="ch" forName="accent_5" refType="w" fact="0.0696"/>
              <dgm:constr type="h" for="ch" forName="accent_5" refType="h" fact="0.072"/>
              <dgm:constr type="l" for="ch" forName="parent_text_7" refType="w" fact="0.105"/>
              <dgm:constr type="t" for="ch" forName="parent_text_7" refType="h" fact="0.87"/>
              <dgm:constr type="w" for="ch" forName="parent_text_7" refType="w" fact="0.407"/>
              <dgm:constr type="h" for="ch" forName="parent_text_7" refType="h" fact="0.13"/>
              <dgm:constr type="l" for="ch" forName="accent_6" refType="w" fact="0.6136"/>
              <dgm:constr type="t" for="ch" forName="accent_6" refType="h" fact="0.6133"/>
              <dgm:constr type="w" for="ch" forName="accent_6" refType="w" fact="0.0386"/>
              <dgm:constr type="h" for="ch" forName="accent_6" refType="h" fact="0.04"/>
            </dgm:constrLst>
          </dgm:if>
          <dgm:else name="Name29">
            <dgm:constrLst>
              <dgm:constr type="primFontSz" for="des" ptType="node" op="equ" val="65"/>
              <dgm:constr type="l" for="ch" forName="accent_1" refType="w" fact="0.2061"/>
              <dgm:constr type="t" for="ch" forName="accent_1" refType="h" fact="0.96"/>
              <dgm:constr type="w" for="ch" forName="accent_1" refType="w" fact="0.0386"/>
              <dgm:constr type="h" for="ch" forName="accent_1" refType="h" fact="0.04"/>
              <dgm:constr type="l" for="ch" forName="image_accent_7" refType="w" fact="0.3606"/>
              <dgm:constr type="t" for="ch" forName="image_accent_7" refType="h" fact="0.8325"/>
              <dgm:constr type="w" for="ch" forName="image_accent_7" refType="w" fact="0.1103"/>
              <dgm:constr type="h" for="ch" forName="image_accent_7" refType="h" fact="0.1141"/>
              <dgm:constr type="l" for="ch" forName="image_7" refType="w" fact="0.3671"/>
              <dgm:constr type="t" for="ch" forName="image_7" refType="h" fact="0.8392"/>
              <dgm:constr type="w" for="ch" forName="image_7" refType="w" fact="0.0973"/>
              <dgm:constr type="h" for="ch" forName="image_7" refType="h" fact="0.1007"/>
              <dgm:constr type="l" for="ch" forName="image_accent_6" refType="w" fact="0.4379"/>
              <dgm:constr type="t" for="ch" forName="image_accent_6" refType="h" fact="0.68"/>
              <dgm:constr type="w" for="ch" forName="image_accent_6" refType="w" fact="0.1757"/>
              <dgm:constr type="h" for="ch" forName="image_accent_6" refType="h" fact="0.1819"/>
              <dgm:constr type="l" for="ch" forName="image_6" refType="w" fact="0.4471"/>
              <dgm:constr type="t" for="ch" forName="image_6" refType="h" fact="0.6896"/>
              <dgm:constr type="w" for="ch" forName="image_6" refType="w" fact="0.1572"/>
              <dgm:constr type="h" for="ch" forName="image_6" refType="h" fact="0.1627"/>
              <dgm:constr type="l" for="ch" forName="image_accent_5" refType="w" fact="0.3677"/>
              <dgm:constr type="t" for="ch" forName="image_accent_5" refType="h" fact="0.0592"/>
              <dgm:constr type="w" for="ch" forName="image_accent_5" refType="w" fact="0.1022"/>
              <dgm:constr type="h" for="ch" forName="image_accent_5" refType="h" fact="0.1058"/>
              <dgm:constr type="l" for="ch" forName="image_5" refType="w" fact="0.3738"/>
              <dgm:constr type="t" for="ch" forName="image_5" refType="h" fact="0.0654"/>
              <dgm:constr type="w" for="ch" forName="image_5" refType="w" fact="0.0902"/>
              <dgm:constr type="h" for="ch" forName="image_5" refType="h" fact="0.0933"/>
              <dgm:constr type="l" for="ch" forName="image_accent_4" refType="w" fact="0.437"/>
              <dgm:constr type="t" for="ch" forName="image_accent_4" refType="h" fact="0.1659"/>
              <dgm:constr type="w" for="ch" forName="image_accent_4" refType="w" fact="0.1103"/>
              <dgm:constr type="h" for="ch" forName="image_accent_4" refType="h" fact="0.1141"/>
              <dgm:constr type="l" for="ch" forName="image_4" refType="w" fact="0.4434"/>
              <dgm:constr type="t" for="ch" forName="image_4" refType="h" fact="0.1726"/>
              <dgm:constr type="w" for="ch" forName="image_4" refType="w" fact="0.0973"/>
              <dgm:constr type="h" for="ch" forName="image_4" refType="h" fact="0.1007"/>
              <dgm:constr type="l" for="ch" forName="image_accent_2" refType="w" fact="0.3942"/>
              <dgm:constr type="t" for="ch" forName="image_accent_2" refType="h" fact="0.4899"/>
              <dgm:constr type="w" for="ch" forName="image_accent_2" refType="w" fact="0.1226"/>
              <dgm:constr type="h" for="ch" forName="image_accent_2" refType="h" fact="0.1269"/>
              <dgm:constr type="l" for="ch" forName="image_2" refType="w" fact="0.4014"/>
              <dgm:constr type="t" for="ch" forName="image_2" refType="h" fact="0.4973"/>
              <dgm:constr type="w" for="ch" forName="image_2" refType="w" fact="0.1082"/>
              <dgm:constr type="h" for="ch" forName="image_2" refType="h" fact="0.112"/>
              <dgm:constr type="l" for="ch" forName="image_accent_3" refType="w" fact="0.4075"/>
              <dgm:constr type="t" for="ch" forName="image_accent_3" refType="h" fact="0.3107"/>
              <dgm:constr type="w" for="ch" forName="image_accent_3" refType="w" fact="0.1573"/>
              <dgm:constr type="h" for="ch" forName="image_accent_3" refType="h" fact="0.1628"/>
              <dgm:constr type="l" for="ch" forName="image_3" refType="w" fact="0.4158"/>
              <dgm:constr type="t" for="ch" forName="image_3" refType="h" fact="0.3193"/>
              <dgm:constr type="w" for="ch" forName="image_3" refType="w" fact="0.1407"/>
              <dgm:constr type="h" for="ch" forName="image_3" refType="h" fact="0.1456"/>
              <dgm:constr type="l" for="ch" forName="image_accent_1" refType="w" fact="0.5338"/>
              <dgm:constr type="t" for="ch" forName="image_accent_1" refType="h" fact="0.444"/>
              <dgm:constr type="w" for="ch" forName="image_accent_1" refType="w" fact="0.2344"/>
              <dgm:constr type="h" for="ch" forName="image_accent_1" refType="h" fact="0.2426"/>
              <dgm:constr type="l" for="ch" forName="image_1" refType="w" fact="0.5428"/>
              <dgm:constr type="t" for="ch" forName="image_1" refType="h" fact="0.4533"/>
              <dgm:constr type="w" for="ch" forName="image_1" refType="w" fact="0.2164"/>
              <dgm:constr type="h" for="ch" forName="image_1" refType="h" fact="0.224"/>
              <dgm:constr type="l" for="ch" forName="parent_text_1" refType="w" fact="0.6522"/>
              <dgm:constr type="t" for="ch" forName="parent_text_1" refType="h" fact="0.3193"/>
              <dgm:constr type="w" for="ch" forName="parent_text_1" refType="w" fact="0.3478"/>
              <dgm:constr type="h" for="ch" forName="parent_text_1" refType="h" fact="0.115"/>
              <dgm:constr type="l" for="ch" forName="accent_2" refType="w" fact="0.5492"/>
              <dgm:constr type="t" for="ch" forName="accent_2" refType="h" fact="0.2653"/>
              <dgm:constr type="w" for="ch" forName="accent_2" refType="w" fact="0.0696"/>
              <dgm:constr type="h" for="ch" forName="accent_2" refType="h" fact="0.072"/>
              <dgm:constr type="l" for="ch" forName="parent_text_2" refType="w" fact="0.0211"/>
              <dgm:constr type="t" for="ch" forName="parent_text_2" refType="h" fact="0.4973"/>
              <dgm:constr type="w" for="ch" forName="parent_text_2" refType="w" fact="0.3478"/>
              <dgm:constr type="h" for="ch" forName="parent_text_2" refType="h" fact="0.112"/>
              <dgm:constr type="l" for="ch" forName="parent_text_4" refType="w" fact="0.0644"/>
              <dgm:constr type="t" for="ch" forName="parent_text_4" refType="h" fact="0.1726"/>
              <dgm:constr type="w" for="ch" forName="parent_text_4" refType="w" fact="0.3478"/>
              <dgm:constr type="h" for="ch" forName="parent_text_4" refType="h" fact="0.1007"/>
              <dgm:constr type="l" for="ch" forName="accent_3" refType="w" fact="0.2705"/>
              <dgm:constr type="t" for="ch" forName="accent_3" refType="h" fact="0"/>
              <dgm:constr type="w" for="ch" forName="accent_3" refType="w" fact="0.0258"/>
              <dgm:constr type="h" for="ch" forName="accent_3" refType="h" fact="0.0267"/>
              <dgm:constr type="l" for="ch" forName="parent_text_5" refType="w" fact="0"/>
              <dgm:constr type="t" for="ch" forName="parent_text_5" refType="h" fact="0.0654"/>
              <dgm:constr type="w" for="ch" forName="parent_text_5" refType="w" fact="0.3478"/>
              <dgm:constr type="h" for="ch" forName="parent_text_5" refType="h" fact="0.0933"/>
              <dgm:constr type="l" for="ch" forName="parent_text_3" refType="w" fact="0.034"/>
              <dgm:constr type="t" for="ch" forName="parent_text_3" refType="h" fact="0.3193"/>
              <dgm:constr type="w" for="ch" forName="parent_text_3" refType="w" fact="0.3478"/>
              <dgm:constr type="h" for="ch" forName="parent_text_3" refType="h" fact="0.1456"/>
              <dgm:constr type="l" for="ch" forName="parent_text_6" refType="w" fact="0.63"/>
              <dgm:constr type="t" for="ch" forName="parent_text_6" refType="h" fact="0.6896"/>
              <dgm:constr type="w" for="ch" forName="parent_text_6" refType="w" fact="0.3478"/>
              <dgm:constr type="h" for="ch" forName="parent_text_6" refType="h" fact="0.1627"/>
              <dgm:constr type="l" for="ch" forName="accent_4" refType="w" fact="0.322"/>
              <dgm:constr type="t" for="ch" forName="accent_4" refType="h" fact="0.0213"/>
              <dgm:constr type="w" for="ch" forName="accent_4" refType="w" fact="0.0515"/>
              <dgm:constr type="h" for="ch" forName="accent_4" refType="h" fact="0.0533"/>
              <dgm:constr type="l" for="ch" forName="accent_5" refType="w" fact="0.2782"/>
              <dgm:constr type="t" for="ch" forName="accent_5" refType="h" fact="0.92"/>
              <dgm:constr type="w" for="ch" forName="accent_5" refType="w" fact="0.0696"/>
              <dgm:constr type="h" for="ch" forName="accent_5" refType="h" fact="0.072"/>
              <dgm:constr type="l" for="ch" forName="parent_text_7" refType="w" fact="0.485"/>
              <dgm:constr type="t" for="ch" forName="parent_text_7" refType="h" fact="0.87"/>
              <dgm:constr type="w" for="ch" forName="parent_text_7" refType="w" fact="0.347"/>
              <dgm:constr type="h" for="ch" forName="parent_text_7" refType="h" fact="0.13"/>
              <dgm:constr type="l" for="ch" forName="accent_6" refType="w" fact="0.3478"/>
              <dgm:constr type="t" for="ch" forName="accent_6" refType="h" fact="0.6133"/>
              <dgm:constr type="w" for="ch" forName="accent_6" refType="w" fact="0.0386"/>
              <dgm:constr type="h" for="ch" forName="accent_6" refType="h" fact="0.04"/>
            </dgm:constrLst>
          </dgm:else>
        </dgm:choose>
        <dgm:layoutNode name="accent_6" styleLbl="alignNode1">
          <dgm:alg type="sp"/>
          <dgm:shape xmlns:r="http://schemas.openxmlformats.org/officeDocument/2006/relationships" type="donut" r:blip="">
            <dgm:adjLst>
              <dgm:adj idx="1" val="0.0746"/>
            </dgm:adjLst>
          </dgm:shape>
          <dgm:presOf/>
        </dgm:layoutNode>
      </dgm:if>
      <dgm:else name="Name30">
        <dgm:alg type="composite">
          <dgm:param type="ar" val="0.9705"/>
        </dgm:alg>
        <dgm:choose name="Name31">
          <dgm:if name="Name32" func="var" arg="dir" op="equ" val="norm">
            <dgm:constrLst>
              <dgm:constr type="primFontSz" for="des" ptType="node" op="equ" val="65"/>
              <dgm:constr type="l" for="ch" forName="accent_1" refType="w" fact="0.7599"/>
              <dgm:constr type="t" for="ch" forName="accent_1" refType="h" fact="0.925"/>
              <dgm:constr type="w" for="ch" forName="accent_1" refType="w" fact="0.0386"/>
              <dgm:constr type="h" for="ch" forName="accent_1" refType="h" fact="0.0375"/>
              <dgm:constr type="l" for="ch" forName="accent_2" refType="w" fact="0.6182"/>
              <dgm:constr type="t" for="ch" forName="accent_2" refType="h" fact="0.575"/>
              <dgm:constr type="w" for="ch" forName="accent_2" refType="w" fact="0.0386"/>
              <dgm:constr type="h" for="ch" forName="accent_2" refType="h" fact="0.0375"/>
              <dgm:constr type="l" for="ch" forName="image_accent_8" refType="w" fact="0.6449"/>
              <dgm:constr type="t" for="ch" forName="image_accent_8" refType="h" fact="0.8508"/>
              <dgm:constr type="w" for="ch" forName="image_accent_8" refType="w" fact="0.1022"/>
              <dgm:constr type="h" for="ch" forName="image_accent_8" refType="h" fact="0.0992"/>
              <dgm:constr type="l" for="ch" forName="image_8" refType="w" fact="0.6538"/>
              <dgm:constr type="t" for="ch" forName="image_8" refType="h" fact="0.8595"/>
              <dgm:constr type="w" for="ch" forName="image_8" refType="w" fact="0.0844"/>
              <dgm:constr type="h" for="ch" forName="image_8" refType="h" fact="0.0819"/>
              <dgm:constr type="l" for="ch" forName="image_accent_7" refType="w" fact="0.5291"/>
              <dgm:constr type="t" for="ch" forName="image_accent_7" refType="h" fact="0.7805"/>
              <dgm:constr type="w" for="ch" forName="image_accent_7" refType="w" fact="0.1103"/>
              <dgm:constr type="h" for="ch" forName="image_accent_7" refType="h" fact="0.107"/>
              <dgm:constr type="l" for="ch" forName="image_7" refType="w" fact="0.5356"/>
              <dgm:constr type="t" for="ch" forName="image_7" refType="h" fact="0.7868"/>
              <dgm:constr type="w" for="ch" forName="image_7" refType="w" fact="0.0973"/>
              <dgm:constr type="h" for="ch" forName="image_7" refType="h" fact="0.0944"/>
              <dgm:constr type="l" for="ch" forName="image_accent_6" refType="w" fact="0.3864"/>
              <dgm:constr type="t" for="ch" forName="image_accent_6" refType="h" fact="0.6375"/>
              <dgm:constr type="w" for="ch" forName="image_accent_6" refType="w" fact="0.1757"/>
              <dgm:constr type="h" for="ch" forName="image_accent_6" refType="h" fact="0.1706"/>
              <dgm:constr type="l" for="ch" forName="image_6" refType="w" fact="0.3957"/>
              <dgm:constr type="t" for="ch" forName="image_6" refType="h" fact="0.6465"/>
              <dgm:constr type="w" for="ch" forName="image_6" refType="w" fact="0.1572"/>
              <dgm:constr type="h" for="ch" forName="image_6" refType="h" fact="0.1525"/>
              <dgm:constr type="l" for="ch" forName="image_accent_5" refType="w" fact="0.5301"/>
              <dgm:constr type="t" for="ch" forName="image_accent_5" refType="h" fact="0.0555"/>
              <dgm:constr type="w" for="ch" forName="image_accent_5" refType="w" fact="0.1022"/>
              <dgm:constr type="h" for="ch" forName="image_accent_5" refType="h" fact="0.0992"/>
              <dgm:constr type="l" for="ch" forName="image_5" refType="w" fact="0.5361"/>
              <dgm:constr type="t" for="ch" forName="image_5" refType="h" fact="0.0613"/>
              <dgm:constr type="w" for="ch" forName="image_5" refType="w" fact="0.0902"/>
              <dgm:constr type="h" for="ch" forName="image_5" refType="h" fact="0.0875"/>
              <dgm:constr type="l" for="ch" forName="image_accent_4" refType="w" fact="0.4528"/>
              <dgm:constr type="t" for="ch" forName="image_accent_4" refType="h" fact="0.1555"/>
              <dgm:constr type="w" for="ch" forName="image_accent_4" refType="w" fact="0.1103"/>
              <dgm:constr type="h" for="ch" forName="image_accent_4" refType="h" fact="0.107"/>
              <dgm:constr type="l" for="ch" forName="image_4" refType="w" fact="0.4593"/>
              <dgm:constr type="t" for="ch" forName="image_4" refType="h" fact="0.1618"/>
              <dgm:constr type="w" for="ch" forName="image_4" refType="w" fact="0.0973"/>
              <dgm:constr type="h" for="ch" forName="image_4" refType="h" fact="0.0944"/>
              <dgm:constr type="l" for="ch" forName="image_accent_2" refType="w" fact="0.4832"/>
              <dgm:constr type="t" for="ch" forName="image_accent_2" refType="h" fact="0.4593"/>
              <dgm:constr type="w" for="ch" forName="image_accent_2" refType="w" fact="0.1226"/>
              <dgm:constr type="h" for="ch" forName="image_accent_2" refType="h" fact="0.119"/>
              <dgm:constr type="l" for="ch" forName="image_2" refType="w" fact="0.4904"/>
              <dgm:constr type="t" for="ch" forName="image_2" refType="h" fact="0.4663"/>
              <dgm:constr type="w" for="ch" forName="image_2" refType="w" fact="0.1082"/>
              <dgm:constr type="h" for="ch" forName="image_2" refType="h" fact="0.105"/>
              <dgm:constr type="l" for="ch" forName="image_accent_3" refType="w" fact="0.4352"/>
              <dgm:constr type="t" for="ch" forName="image_accent_3" refType="h" fact="0.2913"/>
              <dgm:constr type="w" for="ch" forName="image_accent_3" refType="w" fact="0.1573"/>
              <dgm:constr type="h" for="ch" forName="image_accent_3" refType="h" fact="0.1526"/>
              <dgm:constr type="l" for="ch" forName="image_3" refType="w" fact="0.4435"/>
              <dgm:constr type="t" for="ch" forName="image_3" refType="h" fact="0.2993"/>
              <dgm:constr type="w" for="ch" forName="image_3" refType="w" fact="0.1407"/>
              <dgm:constr type="h" for="ch" forName="image_3" refType="h" fact="0.1365"/>
              <dgm:constr type="l" for="ch" forName="image_accent_1" refType="w" fact="0.2318"/>
              <dgm:constr type="t" for="ch" forName="image_accent_1" refType="h" fact="0.4163"/>
              <dgm:constr type="w" for="ch" forName="image_accent_1" refType="w" fact="0.2344"/>
              <dgm:constr type="h" for="ch" forName="image_accent_1" refType="h" fact="0.2275"/>
              <dgm:constr type="l" for="ch" forName="image_1" refType="w" fact="0.2408"/>
              <dgm:constr type="t" for="ch" forName="image_1" refType="h" fact="0.425"/>
              <dgm:constr type="w" for="ch" forName="image_1" refType="w" fact="0.2164"/>
              <dgm:constr type="h" for="ch" forName="image_1" refType="h" fact="0.21"/>
              <dgm:constr type="l" for="ch" forName="parent_text_1" refType="w" fact="0"/>
              <dgm:constr type="t" for="ch" forName="parent_text_1" refType="h" fact="0.2993"/>
              <dgm:constr type="w" for="ch" forName="parent_text_1" refType="w" fact="0.3478"/>
              <dgm:constr type="h" for="ch" forName="parent_text_1" refType="h" fact="0.11"/>
              <dgm:constr type="l" for="ch" forName="accent_3" refType="w" fact="0.3813"/>
              <dgm:constr type="t" for="ch" forName="accent_3" refType="h" fact="0.2488"/>
              <dgm:constr type="w" for="ch" forName="accent_3" refType="w" fact="0.0696"/>
              <dgm:constr type="h" for="ch" forName="accent_3" refType="h" fact="0.0675"/>
              <dgm:constr type="l" for="ch" forName="parent_text_2" refType="w" fact="0.6311"/>
              <dgm:constr type="t" for="ch" forName="parent_text_2" refType="h" fact="0.4663"/>
              <dgm:constr type="w" for="ch" forName="parent_text_2" refType="w" fact="0.3478"/>
              <dgm:constr type="h" for="ch" forName="parent_text_2" refType="h" fact="0.105"/>
              <dgm:constr type="l" for="ch" forName="parent_text_4" refType="w" fact="0.5878"/>
              <dgm:constr type="t" for="ch" forName="parent_text_4" refType="h" fact="0.1618"/>
              <dgm:constr type="w" for="ch" forName="parent_text_4" refType="w" fact="0.3478"/>
              <dgm:constr type="h" for="ch" forName="parent_text_4" refType="h" fact="0.0944"/>
              <dgm:constr type="l" for="ch" forName="accent_4" refType="w" fact="0.7038"/>
              <dgm:constr type="t" for="ch" forName="accent_4" refType="h" fact="0"/>
              <dgm:constr type="w" for="ch" forName="accent_4" refType="w" fact="0.0258"/>
              <dgm:constr type="h" for="ch" forName="accent_4" refType="h" fact="0.025"/>
              <dgm:constr type="l" for="ch" forName="parent_text_5" refType="w" fact="0.6522"/>
              <dgm:constr type="t" for="ch" forName="parent_text_5" refType="h" fact="0.0625"/>
              <dgm:constr type="w" for="ch" forName="parent_text_5" refType="w" fact="0.3478"/>
              <dgm:constr type="h" for="ch" forName="parent_text_5" refType="h" fact="0.0863"/>
              <dgm:constr type="l" for="ch" forName="parent_text_3" refType="w" fact="0.6182"/>
              <dgm:constr type="t" for="ch" forName="parent_text_3" refType="h" fact="0.2993"/>
              <dgm:constr type="w" for="ch" forName="parent_text_3" refType="w" fact="0.3478"/>
              <dgm:constr type="h" for="ch" forName="parent_text_3" refType="h" fact="0.1365"/>
              <dgm:constr type="l" for="ch" forName="parent_text_6" refType="w" fact="0.02"/>
              <dgm:constr type="t" for="ch" forName="parent_text_6" refType="h" fact="0.6465"/>
              <dgm:constr type="w" for="ch" forName="parent_text_6" refType="w" fact="0.3478"/>
              <dgm:constr type="h" for="ch" forName="parent_text_6" refType="h" fact="0.1525"/>
              <dgm:constr type="l" for="ch" forName="accent_5" refType="w" fact="0.6265"/>
              <dgm:constr type="t" for="ch" forName="accent_5" refType="h" fact="0.02"/>
              <dgm:constr type="w" for="ch" forName="accent_5" refType="w" fact="0.0515"/>
              <dgm:constr type="h" for="ch" forName="accent_5" refType="h" fact="0.05"/>
              <dgm:constr type="l" for="ch" forName="parent_text_7" refType="w" fact="0.165"/>
              <dgm:constr type="t" for="ch" forName="parent_text_7" refType="h" fact="0.81"/>
              <dgm:constr type="w" for="ch" forName="parent_text_7" refType="w" fact="0.3478"/>
              <dgm:constr type="h" for="ch" forName="parent_text_7" refType="h" fact="0.077"/>
              <dgm:constr type="l" for="ch" forName="parent_text_8" refType="w" fact="0.275"/>
              <dgm:constr type="t" for="ch" forName="parent_text_8" refType="h" fact="0.89"/>
              <dgm:constr type="w" for="ch" forName="parent_text_8" refType="w" fact="0.3478"/>
              <dgm:constr type="h" for="ch" forName="parent_text_8" refType="h" fact="0.11"/>
            </dgm:constrLst>
          </dgm:if>
          <dgm:else name="Name33">
            <dgm:constrLst>
              <dgm:constr type="primFontSz" for="des" ptType="node" op="equ" val="65"/>
              <dgm:constr type="l" for="ch" forName="accent_1" refType="w" fact="0.2014"/>
              <dgm:constr type="t" for="ch" forName="accent_1" refType="h" fact="0.925"/>
              <dgm:constr type="w" for="ch" forName="accent_1" refType="w" fact="0.0386"/>
              <dgm:constr type="h" for="ch" forName="accent_1" refType="h" fact="0.0375"/>
              <dgm:constr type="l" for="ch" forName="accent_2" refType="w" fact="0.3431"/>
              <dgm:constr type="t" for="ch" forName="accent_2" refType="h" fact="0.575"/>
              <dgm:constr type="w" for="ch" forName="accent_2" refType="w" fact="0.0386"/>
              <dgm:constr type="h" for="ch" forName="accent_2" refType="h" fact="0.0375"/>
              <dgm:constr type="l" for="ch" forName="image_accent_8" refType="w" fact="0.253"/>
              <dgm:constr type="t" for="ch" forName="image_accent_8" refType="h" fact="0.8508"/>
              <dgm:constr type="w" for="ch" forName="image_accent_8" refType="w" fact="0.1022"/>
              <dgm:constr type="h" for="ch" forName="image_accent_8" refType="h" fact="0.0992"/>
              <dgm:constr type="l" for="ch" forName="image_8" refType="w" fact="0.2619"/>
              <dgm:constr type="t" for="ch" forName="image_8" refType="h" fact="0.8595"/>
              <dgm:constr type="w" for="ch" forName="image_8" refType="w" fact="0.0844"/>
              <dgm:constr type="h" for="ch" forName="image_8" refType="h" fact="0.0819"/>
              <dgm:constr type="l" for="ch" forName="image_accent_7" refType="w" fact="0.3606"/>
              <dgm:constr type="t" for="ch" forName="image_accent_7" refType="h" fact="0.7805"/>
              <dgm:constr type="w" for="ch" forName="image_accent_7" refType="w" fact="0.1103"/>
              <dgm:constr type="h" for="ch" forName="image_accent_7" refType="h" fact="0.107"/>
              <dgm:constr type="l" for="ch" forName="image_7" refType="w" fact="0.3671"/>
              <dgm:constr type="t" for="ch" forName="image_7" refType="h" fact="0.7868"/>
              <dgm:constr type="w" for="ch" forName="image_7" refType="w" fact="0.0973"/>
              <dgm:constr type="h" for="ch" forName="image_7" refType="h" fact="0.0944"/>
              <dgm:constr type="l" for="ch" forName="image_accent_6" refType="w" fact="0.4379"/>
              <dgm:constr type="t" for="ch" forName="image_accent_6" refType="h" fact="0.6375"/>
              <dgm:constr type="w" for="ch" forName="image_accent_6" refType="w" fact="0.1757"/>
              <dgm:constr type="h" for="ch" forName="image_accent_6" refType="h" fact="0.1706"/>
              <dgm:constr type="l" for="ch" forName="image_6" refType="w" fact="0.4471"/>
              <dgm:constr type="t" for="ch" forName="image_6" refType="h" fact="0.6465"/>
              <dgm:constr type="w" for="ch" forName="image_6" refType="w" fact="0.1572"/>
              <dgm:constr type="h" for="ch" forName="image_6" refType="h" fact="0.1525"/>
              <dgm:constr type="l" for="ch" forName="image_accent_5" refType="w" fact="0.3677"/>
              <dgm:constr type="t" for="ch" forName="image_accent_5" refType="h" fact="0.0555"/>
              <dgm:constr type="w" for="ch" forName="image_accent_5" refType="w" fact="0.1022"/>
              <dgm:constr type="h" for="ch" forName="image_accent_5" refType="h" fact="0.0992"/>
              <dgm:constr type="l" for="ch" forName="image_5" refType="w" fact="0.3738"/>
              <dgm:constr type="t" for="ch" forName="image_5" refType="h" fact="0.0613"/>
              <dgm:constr type="w" for="ch" forName="image_5" refType="w" fact="0.0902"/>
              <dgm:constr type="h" for="ch" forName="image_5" refType="h" fact="0.0875"/>
              <dgm:constr type="l" for="ch" forName="image_accent_4" refType="w" fact="0.437"/>
              <dgm:constr type="t" for="ch" forName="image_accent_4" refType="h" fact="0.1555"/>
              <dgm:constr type="w" for="ch" forName="image_accent_4" refType="w" fact="0.1103"/>
              <dgm:constr type="h" for="ch" forName="image_accent_4" refType="h" fact="0.107"/>
              <dgm:constr type="l" for="ch" forName="image_4" refType="w" fact="0.4434"/>
              <dgm:constr type="t" for="ch" forName="image_4" refType="h" fact="0.1618"/>
              <dgm:constr type="w" for="ch" forName="image_4" refType="w" fact="0.0973"/>
              <dgm:constr type="h" for="ch" forName="image_4" refType="h" fact="0.0944"/>
              <dgm:constr type="l" for="ch" forName="image_accent_2" refType="w" fact="0.3942"/>
              <dgm:constr type="t" for="ch" forName="image_accent_2" refType="h" fact="0.4593"/>
              <dgm:constr type="w" for="ch" forName="image_accent_2" refType="w" fact="0.1226"/>
              <dgm:constr type="h" for="ch" forName="image_accent_2" refType="h" fact="0.119"/>
              <dgm:constr type="l" for="ch" forName="image_2" refType="w" fact="0.4014"/>
              <dgm:constr type="t" for="ch" forName="image_2" refType="h" fact="0.4663"/>
              <dgm:constr type="w" for="ch" forName="image_2" refType="w" fact="0.1082"/>
              <dgm:constr type="h" for="ch" forName="image_2" refType="h" fact="0.105"/>
              <dgm:constr type="l" for="ch" forName="image_accent_3" refType="w" fact="0.4075"/>
              <dgm:constr type="t" for="ch" forName="image_accent_3" refType="h" fact="0.2913"/>
              <dgm:constr type="w" for="ch" forName="image_accent_3" refType="w" fact="0.1573"/>
              <dgm:constr type="h" for="ch" forName="image_accent_3" refType="h" fact="0.1526"/>
              <dgm:constr type="l" for="ch" forName="image_3" refType="w" fact="0.4158"/>
              <dgm:constr type="t" for="ch" forName="image_3" refType="h" fact="0.2993"/>
              <dgm:constr type="w" for="ch" forName="image_3" refType="w" fact="0.1407"/>
              <dgm:constr type="h" for="ch" forName="image_3" refType="h" fact="0.1365"/>
              <dgm:constr type="l" for="ch" forName="image_accent_1" refType="w" fact="0.5338"/>
              <dgm:constr type="t" for="ch" forName="image_accent_1" refType="h" fact="0.4163"/>
              <dgm:constr type="w" for="ch" forName="image_accent_1" refType="w" fact="0.2344"/>
              <dgm:constr type="h" for="ch" forName="image_accent_1" refType="h" fact="0.2275"/>
              <dgm:constr type="l" for="ch" forName="image_1" refType="w" fact="0.5428"/>
              <dgm:constr type="t" for="ch" forName="image_1" refType="h" fact="0.425"/>
              <dgm:constr type="w" for="ch" forName="image_1" refType="w" fact="0.2164"/>
              <dgm:constr type="h" for="ch" forName="image_1" refType="h" fact="0.21"/>
              <dgm:constr type="l" for="ch" forName="parent_text_1" refType="w" fact="0.6522"/>
              <dgm:constr type="t" for="ch" forName="parent_text_1" refType="h" fact="0.2993"/>
              <dgm:constr type="w" for="ch" forName="parent_text_1" refType="w" fact="0.3478"/>
              <dgm:constr type="h" for="ch" forName="parent_text_1" refType="h" fact="0.11"/>
              <dgm:constr type="l" for="ch" forName="accent_3" refType="w" fact="0.5492"/>
              <dgm:constr type="t" for="ch" forName="accent_3" refType="h" fact="0.2488"/>
              <dgm:constr type="w" for="ch" forName="accent_3" refType="w" fact="0.0696"/>
              <dgm:constr type="h" for="ch" forName="accent_3" refType="h" fact="0.0675"/>
              <dgm:constr type="l" for="ch" forName="parent_text_2" refType="w" fact="0.0211"/>
              <dgm:constr type="t" for="ch" forName="parent_text_2" refType="h" fact="0.4663"/>
              <dgm:constr type="w" for="ch" forName="parent_text_2" refType="w" fact="0.3478"/>
              <dgm:constr type="h" for="ch" forName="parent_text_2" refType="h" fact="0.105"/>
              <dgm:constr type="l" for="ch" forName="parent_text_4" refType="w" fact="0.0635"/>
              <dgm:constr type="t" for="ch" forName="parent_text_4" refType="h" fact="0.1618"/>
              <dgm:constr type="w" for="ch" forName="parent_text_4" refType="w" fact="0.3478"/>
              <dgm:constr type="h" for="ch" forName="parent_text_4" refType="h" fact="0.0944"/>
              <dgm:constr type="l" for="ch" forName="accent_4" refType="w" fact="0.2705"/>
              <dgm:constr type="t" for="ch" forName="accent_4" refType="h" fact="0"/>
              <dgm:constr type="w" for="ch" forName="accent_4" refType="w" fact="0.0258"/>
              <dgm:constr type="h" for="ch" forName="accent_4" refType="h" fact="0.025"/>
              <dgm:constr type="l" for="ch" forName="parent_text_5" refType="w" fact="0"/>
              <dgm:constr type="t" for="ch" forName="parent_text_5" refType="h" fact="0.0625"/>
              <dgm:constr type="w" for="ch" forName="parent_text_5" refType="w" fact="0.3478"/>
              <dgm:constr type="h" for="ch" forName="parent_text_5" refType="h" fact="0.0863"/>
              <dgm:constr type="l" for="ch" forName="parent_text_3" refType="w" fact="0.034"/>
              <dgm:constr type="t" for="ch" forName="parent_text_3" refType="h" fact="0.2993"/>
              <dgm:constr type="w" for="ch" forName="parent_text_3" refType="w" fact="0.3478"/>
              <dgm:constr type="h" for="ch" forName="parent_text_3" refType="h" fact="0.1365"/>
              <dgm:constr type="l" for="ch" forName="parent_text_6" refType="w" fact="0.635"/>
              <dgm:constr type="t" for="ch" forName="parent_text_6" refType="h" fact="0.6465"/>
              <dgm:constr type="w" for="ch" forName="parent_text_6" refType="w" fact="0.3478"/>
              <dgm:constr type="h" for="ch" forName="parent_text_6" refType="h" fact="0.1525"/>
              <dgm:constr type="l" for="ch" forName="accent_5" refType="w" fact="0.322"/>
              <dgm:constr type="t" for="ch" forName="accent_5" refType="h" fact="0.02"/>
              <dgm:constr type="w" for="ch" forName="accent_5" refType="w" fact="0.0515"/>
              <dgm:constr type="h" for="ch" forName="accent_5" refType="h" fact="0.05"/>
              <dgm:constr type="l" for="ch" forName="parent_text_7" refType="w" fact="0.49"/>
              <dgm:constr type="t" for="ch" forName="parent_text_7" refType="h" fact="0.81"/>
              <dgm:constr type="w" for="ch" forName="parent_text_7" refType="w" fact="0.3478"/>
              <dgm:constr type="h" for="ch" forName="parent_text_7" refType="h" fact="0.077"/>
              <dgm:constr type="l" for="ch" forName="parent_text_8" refType="w" fact="0.375"/>
              <dgm:constr type="t" for="ch" forName="parent_text_8" refType="h" fact="0.89"/>
              <dgm:constr type="w" for="ch" forName="parent_text_8" refType="w" fact="0.3478"/>
              <dgm:constr type="h" for="ch" forName="parent_text_8" refType="h" fact="0.11"/>
            </dgm:constrLst>
          </dgm:else>
        </dgm:choose>
      </dgm:else>
    </dgm:choose>
    <dgm:forEach name="wrapper" axis="self" ptType="parTrans">
      <dgm:forEach name="wrapper2" axis="self" ptType="sibTrans" st="2">
        <dgm:forEach name="imageAccentRepeat" axis="self">
          <dgm:layoutNode name="imageAccentRepeatNode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</dgm:forEach>
        <dgm:forEach name="imageRepeat" axis="self">
          <dgm:layoutNode name="imageRepeat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 axis="self"/>
          </dgm:layoutNode>
        </dgm:forEach>
      </dgm:forEach>
    </dgm:forEach>
    <dgm:forEach name="Name34" axis="ch" ptType="node" cnt="1">
      <dgm:layoutNode name="parent_text_1" styleLbl="revTx">
        <dgm:varLst>
          <dgm:chMax val="0"/>
          <dgm:chPref val="0"/>
          <dgm:bulletEnabled val="1"/>
        </dgm:varLst>
        <dgm:choose name="Name35">
          <dgm:if name="Name36" func="var" arg="dir" op="equ" val="norm">
            <dgm:alg type="tx">
              <dgm:param type="parTxLTRAlign" val="r"/>
              <dgm:param type="shpTxLTRAlignCh" val="r"/>
              <dgm:param type="txAnchorVert" val="b"/>
              <dgm:param type="lnSpCh" val="15"/>
            </dgm:alg>
          </dgm:if>
          <dgm:else name="Name37">
            <dgm:alg type="tx">
              <dgm:param type="parTxLTRAlign" val="l"/>
              <dgm:param type="shpTxLTRAlignCh" val="l"/>
              <dgm:param type="txAnchorVert" val="b"/>
              <dgm:param type="lnSpCh" val="15"/>
            </dgm:alg>
          </dgm:else>
        </dgm:choose>
        <dgm:shape xmlns:r="http://schemas.openxmlformats.org/officeDocument/2006/relationships" type="rect" r:blip="" zOrderOff="99999">
          <dgm:adjLst/>
        </dgm:shape>
        <dgm:presOf axis="desOr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01"/>
        </dgm:constrLst>
        <dgm:ruleLst>
          <dgm:rule type="primFontSz" val="5" fact="NaN" max="NaN"/>
        </dgm:ruleLst>
      </dgm:layoutNode>
      <dgm:layoutNode name="image_accent_1">
        <dgm:alg type="sp"/>
        <dgm:shape xmlns:r="http://schemas.openxmlformats.org/officeDocument/2006/relationships" r:blip="">
          <dgm:adjLst/>
        </dgm:shape>
        <dgm:presOf/>
        <dgm:constrLst/>
        <dgm:forEach name="Name38" ref="imageAccentRepeat"/>
      </dgm:layoutNode>
      <dgm:layoutNode name="accent_1" styleLbl="alignNode1">
        <dgm:alg type="sp"/>
        <dgm:shape xmlns:r="http://schemas.openxmlformats.org/officeDocument/2006/relationships" type="donut" r:blip="">
          <dgm:adjLst>
            <dgm:adj idx="1" val="0.0746"/>
          </dgm:adjLst>
        </dgm:shape>
        <dgm:presOf/>
      </dgm:layoutNode>
    </dgm:forEach>
    <dgm:forEach name="Name39" axis="ch" ptType="sibTrans" hideLastTrans="0" cnt="1">
      <dgm:layoutNode name="image_1">
        <dgm:alg type="sp"/>
        <dgm:shape xmlns:r="http://schemas.openxmlformats.org/officeDocument/2006/relationships" r:blip="">
          <dgm:adjLst/>
        </dgm:shape>
        <dgm:presOf/>
        <dgm:constrLst/>
        <dgm:forEach name="Name40" ref="imageRepeat"/>
      </dgm:layoutNode>
    </dgm:forEach>
    <dgm:forEach name="Name41" axis="ch" ptType="node" st="2" cnt="1">
      <dgm:layoutNode name="parent_text_2" styleLbl="revTx">
        <dgm:varLst>
          <dgm:chMax val="0"/>
          <dgm:chPref val="0"/>
          <dgm:bulletEnabled val="1"/>
        </dgm:varLst>
        <dgm:choose name="Name42">
          <dgm:if name="Name43" func="var" arg="dir" op="equ" val="norm">
            <dgm:alg type="tx">
              <dgm:param type="parTxLTRAlign" val="l"/>
              <dgm:param type="lnSpCh" val="15"/>
            </dgm:alg>
          </dgm:if>
          <dgm:else name="Name44">
            <dgm:alg type="tx">
              <dgm:param type="parTxLTRAlign" val="r"/>
              <dgm:param type="lnSpCh" val="15"/>
            </dgm:alg>
          </dgm:else>
        </dgm:choose>
        <dgm:shape xmlns:r="http://schemas.openxmlformats.org/officeDocument/2006/relationships" type="rect" r:blip="" zOrderOff="99999">
          <dgm:adjLst/>
        </dgm:shape>
        <dgm:presOf axis="desOr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layoutNode name="image_accent_2">
        <dgm:alg type="sp"/>
        <dgm:shape xmlns:r="http://schemas.openxmlformats.org/officeDocument/2006/relationships" r:blip="">
          <dgm:adjLst/>
        </dgm:shape>
        <dgm:presOf/>
        <dgm:constrLst/>
        <dgm:forEach name="Name45" ref="imageAccentRepeat"/>
      </dgm:layoutNode>
    </dgm:forEach>
    <dgm:forEach name="Name46" axis="ch" ptType="sibTrans" hideLastTrans="0" st="2" cnt="1">
      <dgm:layoutNode name="image_2">
        <dgm:alg type="sp"/>
        <dgm:shape xmlns:r="http://schemas.openxmlformats.org/officeDocument/2006/relationships" r:blip="">
          <dgm:adjLst/>
        </dgm:shape>
        <dgm:presOf/>
        <dgm:constrLst/>
        <dgm:forEach name="Name47" ref="imageRepeat"/>
      </dgm:layoutNode>
    </dgm:forEach>
    <dgm:forEach name="Name48" axis="ch" ptType="node" st="3" cnt="1">
      <dgm:layoutNode name="image_accent_3">
        <dgm:alg type="sp"/>
        <dgm:shape xmlns:r="http://schemas.openxmlformats.org/officeDocument/2006/relationships" r:blip="">
          <dgm:adjLst/>
        </dgm:shape>
        <dgm:presOf/>
        <dgm:constrLst/>
        <dgm:forEach name="Name49" ref="imageAccentRepeat"/>
      </dgm:layoutNode>
      <dgm:layoutNode name="parent_text_3" styleLbl="revTx">
        <dgm:varLst>
          <dgm:chMax val="0"/>
          <dgm:chPref val="0"/>
          <dgm:bulletEnabled val="1"/>
        </dgm:varLst>
        <dgm:choose name="Name50">
          <dgm:if name="Name51" func="var" arg="dir" op="equ" val="norm">
            <dgm:alg type="tx">
              <dgm:param type="parTxLTRAlign" val="l"/>
              <dgm:param type="lnSpCh" val="15"/>
            </dgm:alg>
          </dgm:if>
          <dgm:else name="Name52">
            <dgm:alg type="tx">
              <dgm:param type="parTxLTRAlign" val="r"/>
              <dgm:param type="lnSpCh" val="15"/>
            </dgm:alg>
          </dgm:else>
        </dgm:choose>
        <dgm:shape xmlns:r="http://schemas.openxmlformats.org/officeDocument/2006/relationships" type="rect" r:blip="" zOrderOff="99999">
          <dgm:adjLst/>
        </dgm:shape>
        <dgm:presOf axis="desOr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layoutNode name="accent_2" styleLbl="alignNode1">
        <dgm:alg type="sp"/>
        <dgm:shape xmlns:r="http://schemas.openxmlformats.org/officeDocument/2006/relationships" type="donut" r:blip="">
          <dgm:adjLst>
            <dgm:adj idx="1" val="0.0746"/>
          </dgm:adjLst>
        </dgm:shape>
        <dgm:presOf/>
      </dgm:layoutNode>
      <dgm:layoutNode name="accent_3" styleLbl="alignNode1">
        <dgm:alg type="sp"/>
        <dgm:shape xmlns:r="http://schemas.openxmlformats.org/officeDocument/2006/relationships" type="donut" r:blip="">
          <dgm:adjLst>
            <dgm:adj idx="1" val="0.0746"/>
          </dgm:adjLst>
        </dgm:shape>
        <dgm:presOf/>
      </dgm:layoutNode>
    </dgm:forEach>
    <dgm:forEach name="Name53" axis="ch" ptType="sibTrans" hideLastTrans="0" st="3" cnt="1">
      <dgm:layoutNode name="image_3">
        <dgm:alg type="sp"/>
        <dgm:shape xmlns:r="http://schemas.openxmlformats.org/officeDocument/2006/relationships" r:blip="">
          <dgm:adjLst/>
        </dgm:shape>
        <dgm:presOf/>
        <dgm:constrLst/>
        <dgm:forEach name="Name54" ref="imageRepeat"/>
      </dgm:layoutNode>
    </dgm:forEach>
    <dgm:forEach name="Name55" axis="ch" ptType="node" st="4" cnt="1">
      <dgm:layoutNode name="image_accent_4">
        <dgm:alg type="sp"/>
        <dgm:shape xmlns:r="http://schemas.openxmlformats.org/officeDocument/2006/relationships" r:blip="">
          <dgm:adjLst/>
        </dgm:shape>
        <dgm:presOf/>
        <dgm:constrLst/>
        <dgm:forEach name="Name56" ref="imageAccentRepeat"/>
      </dgm:layoutNode>
      <dgm:layoutNode name="parent_text_4" styleLbl="revTx">
        <dgm:varLst>
          <dgm:chMax val="0"/>
          <dgm:chPref val="0"/>
          <dgm:bulletEnabled val="1"/>
        </dgm:varLst>
        <dgm:choose name="Name57">
          <dgm:if name="Name58" func="var" arg="dir" op="equ" val="norm">
            <dgm:alg type="tx">
              <dgm:param type="parTxLTRAlign" val="l"/>
              <dgm:param type="lnSpCh" val="15"/>
            </dgm:alg>
          </dgm:if>
          <dgm:else name="Name59">
            <dgm:alg type="tx">
              <dgm:param type="parTxLTRAlign" val="r"/>
              <dgm:param type="lnSpCh" val="15"/>
            </dgm:alg>
          </dgm:else>
        </dgm:choose>
        <dgm:shape xmlns:r="http://schemas.openxmlformats.org/officeDocument/2006/relationships" type="rect" r:blip="" zOrderOff="99999">
          <dgm:adjLst/>
        </dgm:shape>
        <dgm:presOf axis="desOr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layoutNode name="accent_4" styleLbl="alignNode1">
        <dgm:alg type="sp"/>
        <dgm:shape xmlns:r="http://schemas.openxmlformats.org/officeDocument/2006/relationships" type="donut" r:blip="">
          <dgm:adjLst>
            <dgm:adj idx="1" val="0.0746"/>
          </dgm:adjLst>
        </dgm:shape>
        <dgm:presOf/>
      </dgm:layoutNode>
    </dgm:forEach>
    <dgm:forEach name="Name60" axis="ch" ptType="sibTrans" hideLastTrans="0" st="4" cnt="1">
      <dgm:layoutNode name="image_4">
        <dgm:alg type="sp"/>
        <dgm:shape xmlns:r="http://schemas.openxmlformats.org/officeDocument/2006/relationships" r:blip="">
          <dgm:adjLst/>
        </dgm:shape>
        <dgm:presOf/>
        <dgm:constrLst/>
        <dgm:forEach name="Name61" ref="imageRepeat"/>
      </dgm:layoutNode>
    </dgm:forEach>
    <dgm:forEach name="Name62" axis="ch" ptType="node" st="5" cnt="1">
      <dgm:layoutNode name="image_accent_5">
        <dgm:alg type="sp"/>
        <dgm:shape xmlns:r="http://schemas.openxmlformats.org/officeDocument/2006/relationships" r:blip="">
          <dgm:adjLst/>
        </dgm:shape>
        <dgm:presOf/>
        <dgm:constrLst/>
        <dgm:forEach name="Name63" ref="imageAccentRepeat"/>
      </dgm:layoutNode>
      <dgm:layoutNode name="parent_text_5" styleLbl="revTx">
        <dgm:varLst>
          <dgm:chMax val="0"/>
          <dgm:chPref val="0"/>
          <dgm:bulletEnabled val="1"/>
        </dgm:varLst>
        <dgm:choose name="Name64">
          <dgm:if name="Name65" func="var" arg="dir" op="equ" val="norm">
            <dgm:alg type="tx">
              <dgm:param type="parTxLTRAlign" val="l"/>
              <dgm:param type="lnSpCh" val="15"/>
            </dgm:alg>
          </dgm:if>
          <dgm:else name="Name66">
            <dgm:alg type="tx">
              <dgm:param type="parTxLTRAlign" val="r"/>
              <dgm:param type="lnSpCh" val="15"/>
            </dgm:alg>
          </dgm:else>
        </dgm:choose>
        <dgm:shape xmlns:r="http://schemas.openxmlformats.org/officeDocument/2006/relationships" type="rect" r:blip="" zOrderOff="99999">
          <dgm:adjLst/>
        </dgm:shape>
        <dgm:presOf axis="desOr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7" axis="ch" ptType="sibTrans" hideLastTrans="0" st="5" cnt="1">
      <dgm:layoutNode name="image_5">
        <dgm:alg type="sp"/>
        <dgm:shape xmlns:r="http://schemas.openxmlformats.org/officeDocument/2006/relationships" r:blip="">
          <dgm:adjLst/>
        </dgm:shape>
        <dgm:presOf/>
        <dgm:constrLst/>
        <dgm:forEach name="Name68" ref="imageRepeat"/>
      </dgm:layoutNode>
    </dgm:forEach>
    <dgm:forEach name="Name69" axis="ch" ptType="node" st="6" cnt="1">
      <dgm:layoutNode name="parent_text_6" styleLbl="revTx">
        <dgm:varLst>
          <dgm:chMax val="0"/>
          <dgm:chPref val="0"/>
          <dgm:bulletEnabled val="1"/>
        </dgm:varLst>
        <dgm:choose name="Name70">
          <dgm:if name="Name71" func="var" arg="dir" op="equ" val="norm">
            <dgm:alg type="tx">
              <dgm:param type="parTxLTRAlign" val="r"/>
              <dgm:param type="shpTxLTRAlignCh" val="r"/>
              <dgm:param type="lnSpCh" val="15"/>
            </dgm:alg>
          </dgm:if>
          <dgm:else name="Name72">
            <dgm:alg type="tx">
              <dgm:param type="parTxLTRAlign" val="l"/>
              <dgm:param type="shpTxLTRAlignCh" val="l"/>
              <dgm:param type="lnSpCh" val="15"/>
            </dgm:alg>
          </dgm:else>
        </dgm:choose>
        <dgm:shape xmlns:r="http://schemas.openxmlformats.org/officeDocument/2006/relationships" type="rect" r:blip="" zOrderOff="99999">
          <dgm:adjLst/>
        </dgm:shape>
        <dgm:presOf axis="desOr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layoutNode name="image_accent_6">
        <dgm:alg type="sp"/>
        <dgm:shape xmlns:r="http://schemas.openxmlformats.org/officeDocument/2006/relationships" r:blip="">
          <dgm:adjLst/>
        </dgm:shape>
        <dgm:presOf/>
        <dgm:constrLst/>
        <dgm:forEach name="Name73" ref="imageAccentRepeat"/>
      </dgm:layoutNode>
      <dgm:layoutNode name="accent_5" styleLbl="alignNode1">
        <dgm:alg type="sp"/>
        <dgm:shape xmlns:r="http://schemas.openxmlformats.org/officeDocument/2006/relationships" type="donut" r:blip="">
          <dgm:adjLst>
            <dgm:adj idx="1" val="0.0746"/>
          </dgm:adjLst>
        </dgm:shape>
        <dgm:presOf/>
      </dgm:layoutNode>
    </dgm:forEach>
    <dgm:forEach name="Name74" axis="ch" ptType="sibTrans" hideLastTrans="0" st="6" cnt="1">
      <dgm:layoutNode name="image_6">
        <dgm:alg type="sp"/>
        <dgm:shape xmlns:r="http://schemas.openxmlformats.org/officeDocument/2006/relationships" r:blip="">
          <dgm:adjLst/>
        </dgm:shape>
        <dgm:presOf/>
        <dgm:constrLst/>
        <dgm:forEach name="Name75" ref="imageRepeat"/>
      </dgm:layoutNode>
    </dgm:forEach>
    <dgm:forEach name="Name76" axis="ch" ptType="node" st="7" cnt="1">
      <dgm:layoutNode name="parent_text_7" styleLbl="revTx">
        <dgm:varLst>
          <dgm:chMax val="0"/>
          <dgm:chPref val="0"/>
          <dgm:bulletEnabled val="1"/>
        </dgm:varLst>
        <dgm:choose name="Name77">
          <dgm:if name="Name78" func="var" arg="dir" op="equ" val="norm">
            <dgm:alg type="tx">
              <dgm:param type="parTxLTRAlign" val="r"/>
              <dgm:param type="shpTxLTRAlignCh" val="r"/>
              <dgm:param type="txAnchorVert" val="t"/>
              <dgm:param type="lnSpCh" val="15"/>
            </dgm:alg>
          </dgm:if>
          <dgm:else name="Name79">
            <dgm:alg type="tx">
              <dgm:param type="parTxLTRAlign" val="l"/>
              <dgm:param type="shpTxLTRAlignCh" val="l"/>
              <dgm:param type="txAnchorVert" val="t"/>
              <dgm:param type="lnSpCh" val="15"/>
            </dgm:alg>
          </dgm:else>
        </dgm:choose>
        <dgm:shape xmlns:r="http://schemas.openxmlformats.org/officeDocument/2006/relationships" type="rect" r:blip="" zOrderOff="99999">
          <dgm:adjLst/>
        </dgm:shape>
        <dgm:presOf axis="desOr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layoutNode name="image_accent_7">
        <dgm:alg type="sp"/>
        <dgm:shape xmlns:r="http://schemas.openxmlformats.org/officeDocument/2006/relationships" r:blip="">
          <dgm:adjLst/>
        </dgm:shape>
        <dgm:presOf/>
        <dgm:constrLst/>
        <dgm:forEach name="Name80" ref="imageAccentRepeat"/>
      </dgm:layoutNode>
    </dgm:forEach>
    <dgm:forEach name="Name81" axis="ch" ptType="sibTrans" hideLastTrans="0" st="7" cnt="1">
      <dgm:layoutNode name="image_7">
        <dgm:alg type="sp"/>
        <dgm:shape xmlns:r="http://schemas.openxmlformats.org/officeDocument/2006/relationships" r:blip="">
          <dgm:adjLst/>
        </dgm:shape>
        <dgm:presOf/>
        <dgm:constrLst/>
        <dgm:forEach name="Name82" ref="imageRepeat"/>
      </dgm:layoutNode>
    </dgm:forEach>
    <dgm:forEach name="Name83" axis="ch" ptType="node" st="8" cnt="1">
      <dgm:layoutNode name="parent_text_8" styleLbl="revTx">
        <dgm:varLst>
          <dgm:chMax val="0"/>
          <dgm:chPref val="0"/>
          <dgm:bulletEnabled val="1"/>
        </dgm:varLst>
        <dgm:choose name="Name84">
          <dgm:if name="Name85" func="var" arg="dir" op="equ" val="norm">
            <dgm:alg type="tx">
              <dgm:param type="parTxLTRAlign" val="r"/>
              <dgm:param type="shpTxLTRAlignCh" val="r"/>
              <dgm:param type="txAnchorVert" val="t"/>
              <dgm:param type="lnSpCh" val="15"/>
            </dgm:alg>
          </dgm:if>
          <dgm:else name="Name86">
            <dgm:alg type="tx">
              <dgm:param type="parTxLTRAlign" val="l"/>
              <dgm:param type="shpTxLTRAlignCh" val="l"/>
              <dgm:param type="txAnchorVert" val="t"/>
              <dgm:param type="lnSpCh" val="15"/>
            </dgm:alg>
          </dgm:else>
        </dgm:choose>
        <dgm:shape xmlns:r="http://schemas.openxmlformats.org/officeDocument/2006/relationships" type="rect" r:blip="" zOrderOff="99999">
          <dgm:adjLst/>
        </dgm:shape>
        <dgm:presOf axis="desOr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layoutNode name="image_accent_8">
        <dgm:alg type="sp"/>
        <dgm:shape xmlns:r="http://schemas.openxmlformats.org/officeDocument/2006/relationships" r:blip="">
          <dgm:adjLst/>
        </dgm:shape>
        <dgm:presOf/>
        <dgm:constrLst/>
        <dgm:forEach name="Name87" ref="imageAccentRepeat"/>
      </dgm:layoutNode>
    </dgm:forEach>
    <dgm:forEach name="Name88" axis="ch" ptType="sibTrans" hideLastTrans="0" st="8" cnt="1">
      <dgm:layoutNode name="image_8">
        <dgm:alg type="sp"/>
        <dgm:shape xmlns:r="http://schemas.openxmlformats.org/officeDocument/2006/relationships" r:blip="">
          <dgm:adjLst/>
        </dgm:shape>
        <dgm:presOf/>
        <dgm:constrLst/>
        <dgm:forEach name="Name89" ref="imageRepeat"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B2E21-F07D-4DE4-9F1E-88776F78F75E}" type="datetimeFigureOut">
              <a:rPr lang="ko-KR" altLang="en-US" smtClean="0"/>
              <a:t>2021-07-06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0BE33-21D1-4BF1-AA9D-BD8AD97C1EB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B2E21-F07D-4DE4-9F1E-88776F78F75E}" type="datetimeFigureOut">
              <a:rPr lang="ko-KR" altLang="en-US" smtClean="0"/>
              <a:t>2021-07-06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0BE33-21D1-4BF1-AA9D-BD8AD97C1EB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B2E21-F07D-4DE4-9F1E-88776F78F75E}" type="datetimeFigureOut">
              <a:rPr lang="ko-KR" altLang="en-US" smtClean="0"/>
              <a:t>2021-07-06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0BE33-21D1-4BF1-AA9D-BD8AD97C1EB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B2E21-F07D-4DE4-9F1E-88776F78F75E}" type="datetimeFigureOut">
              <a:rPr lang="ko-KR" altLang="en-US" smtClean="0"/>
              <a:t>2021-07-06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0BE33-21D1-4BF1-AA9D-BD8AD97C1EB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B2E21-F07D-4DE4-9F1E-88776F78F75E}" type="datetimeFigureOut">
              <a:rPr lang="ko-KR" altLang="en-US" smtClean="0"/>
              <a:t>2021-07-06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0BE33-21D1-4BF1-AA9D-BD8AD97C1EB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B2E21-F07D-4DE4-9F1E-88776F78F75E}" type="datetimeFigureOut">
              <a:rPr lang="ko-KR" altLang="en-US" smtClean="0"/>
              <a:t>2021-07-06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0BE33-21D1-4BF1-AA9D-BD8AD97C1EB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B2E21-F07D-4DE4-9F1E-88776F78F75E}" type="datetimeFigureOut">
              <a:rPr lang="ko-KR" altLang="en-US" smtClean="0"/>
              <a:t>2021-07-06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0BE33-21D1-4BF1-AA9D-BD8AD97C1EB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B2E21-F07D-4DE4-9F1E-88776F78F75E}" type="datetimeFigureOut">
              <a:rPr lang="ko-KR" altLang="en-US" smtClean="0"/>
              <a:t>2021-07-06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0BE33-21D1-4BF1-AA9D-BD8AD97C1EB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B2E21-F07D-4DE4-9F1E-88776F78F75E}" type="datetimeFigureOut">
              <a:rPr lang="ko-KR" altLang="en-US" smtClean="0"/>
              <a:t>2021-07-06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0BE33-21D1-4BF1-AA9D-BD8AD97C1EB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B2E21-F07D-4DE4-9F1E-88776F78F75E}" type="datetimeFigureOut">
              <a:rPr lang="ko-KR" altLang="en-US" smtClean="0"/>
              <a:t>2021-07-06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0BE33-21D1-4BF1-AA9D-BD8AD97C1EB9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B2E21-F07D-4DE4-9F1E-88776F78F75E}" type="datetimeFigureOut">
              <a:rPr lang="ko-KR" altLang="en-US" smtClean="0"/>
              <a:t>2021-07-06</a:t>
            </a:fld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960BE33-21D1-4BF1-AA9D-BD8AD97C1EB9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A960BE33-21D1-4BF1-AA9D-BD8AD97C1EB9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235B2E21-F07D-4DE4-9F1E-88776F78F75E}" type="datetimeFigureOut">
              <a:rPr lang="ko-KR" altLang="en-US" smtClean="0"/>
              <a:t>2021-07-06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1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1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1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1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1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1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1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1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1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1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6.jp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ko-KR" altLang="en-US" sz="4000" dirty="0" err="1" smtClean="0"/>
              <a:t>구강청결</a:t>
            </a:r>
            <a:r>
              <a:rPr lang="ko-KR" altLang="en-US" sz="4000" dirty="0" smtClean="0"/>
              <a:t> 및 숙취해소</a:t>
            </a:r>
            <a:r>
              <a:rPr lang="en-US" altLang="ko-KR" sz="4000" dirty="0" smtClean="0"/>
              <a:t/>
            </a:r>
            <a:br>
              <a:rPr lang="en-US" altLang="ko-KR" sz="4000" dirty="0" smtClean="0"/>
            </a:br>
            <a:r>
              <a:rPr lang="ko-KR" altLang="en-US" sz="4000" dirty="0" smtClean="0"/>
              <a:t>천연가공식품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377280"/>
          </a:xfrm>
        </p:spPr>
        <p:txBody>
          <a:bodyPr>
            <a:normAutofit fontScale="92500" lnSpcReduction="20000"/>
          </a:bodyPr>
          <a:lstStyle/>
          <a:p>
            <a:r>
              <a:rPr lang="en-US" altLang="ko-KR" dirty="0" smtClean="0"/>
              <a:t> </a:t>
            </a:r>
          </a:p>
          <a:p>
            <a:r>
              <a:rPr lang="ko-KR" altLang="en-US" sz="2400" b="1" dirty="0" smtClean="0"/>
              <a:t>상쾌한 하루의 시작을 </a:t>
            </a:r>
            <a:r>
              <a:rPr lang="en-US" altLang="ko-KR" sz="2400" b="1" dirty="0" smtClean="0"/>
              <a:t>“</a:t>
            </a:r>
            <a:r>
              <a:rPr lang="ko-KR" altLang="en-US" sz="2400" b="1" dirty="0" err="1" smtClean="0"/>
              <a:t>닥터민트로</a:t>
            </a:r>
            <a:r>
              <a:rPr lang="en-US" altLang="ko-KR" sz="2400" b="1" dirty="0" smtClean="0"/>
              <a:t>”</a:t>
            </a:r>
            <a:r>
              <a:rPr lang="ko-KR" altLang="en-US" sz="2400" b="1" dirty="0" smtClean="0"/>
              <a:t> </a:t>
            </a:r>
            <a:endParaRPr lang="en-US" altLang="ko-KR" sz="2400" b="1" dirty="0" smtClean="0"/>
          </a:p>
          <a:p>
            <a:r>
              <a:rPr lang="ko-KR" altLang="en-US" sz="2400" b="1" dirty="0" smtClean="0">
                <a:solidFill>
                  <a:srgbClr val="FF0000"/>
                </a:solidFill>
              </a:rPr>
              <a:t> </a:t>
            </a:r>
            <a:r>
              <a:rPr lang="ko-KR" altLang="en-US" sz="2400" b="1" dirty="0">
                <a:solidFill>
                  <a:srgbClr val="FF0000"/>
                </a:solidFill>
              </a:rPr>
              <a:t/>
            </a:r>
            <a:br>
              <a:rPr lang="ko-KR" altLang="en-US" sz="2400" b="1" dirty="0">
                <a:solidFill>
                  <a:srgbClr val="FF0000"/>
                </a:solidFill>
              </a:rPr>
            </a:br>
            <a:endParaRPr lang="en-US" altLang="ko-KR" sz="2400" b="1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548680"/>
            <a:ext cx="3600400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5957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332656"/>
            <a:ext cx="7620000" cy="6068144"/>
          </a:xfrm>
        </p:spPr>
        <p:txBody>
          <a:bodyPr/>
          <a:lstStyle/>
          <a:p>
            <a:pPr marL="114300" indent="0">
              <a:buNone/>
            </a:pPr>
            <a:r>
              <a:rPr lang="ko-KR" altLang="en-US" dirty="0" smtClean="0"/>
              <a:t>기계적으로 제거하고 </a:t>
            </a:r>
            <a:r>
              <a:rPr lang="ko-KR" altLang="en-US" dirty="0" err="1" smtClean="0"/>
              <a:t>닥터민트를</a:t>
            </a:r>
            <a:r>
              <a:rPr lang="ko-KR" altLang="en-US" dirty="0" smtClean="0"/>
              <a:t> 먹으면 치약을 묻혀서</a:t>
            </a:r>
            <a:endParaRPr lang="en-US" altLang="ko-KR" dirty="0" smtClean="0"/>
          </a:p>
          <a:p>
            <a:pPr marL="114300" indent="0">
              <a:buNone/>
            </a:pPr>
            <a:r>
              <a:rPr lang="ko-KR" altLang="en-US" dirty="0" smtClean="0"/>
              <a:t>양치질을 한 이상으로 개운함을 느끼며 오래 청량감이 </a:t>
            </a:r>
            <a:endParaRPr lang="en-US" altLang="ko-KR" dirty="0" smtClean="0"/>
          </a:p>
          <a:p>
            <a:pPr marL="114300" indent="0">
              <a:buNone/>
            </a:pPr>
            <a:r>
              <a:rPr lang="ko-KR" altLang="en-US" dirty="0" smtClean="0"/>
              <a:t>지속된다</a:t>
            </a:r>
            <a:r>
              <a:rPr lang="en-US" altLang="ko-KR" dirty="0" smtClean="0"/>
              <a:t>.</a:t>
            </a:r>
          </a:p>
          <a:p>
            <a:pPr marL="114300" indent="0">
              <a:buNone/>
            </a:pPr>
            <a:r>
              <a:rPr lang="en-US" altLang="ko-KR" dirty="0" smtClean="0"/>
              <a:t>5) </a:t>
            </a:r>
            <a:r>
              <a:rPr lang="ko-KR" altLang="en-US" dirty="0" err="1" smtClean="0"/>
              <a:t>닥터민트를</a:t>
            </a:r>
            <a:r>
              <a:rPr lang="ko-KR" altLang="en-US" dirty="0" smtClean="0"/>
              <a:t> 개발하는 도중에 우연히 </a:t>
            </a:r>
            <a:r>
              <a:rPr lang="ko-KR" altLang="en-US" dirty="0" err="1" smtClean="0"/>
              <a:t>구내염과</a:t>
            </a:r>
            <a:r>
              <a:rPr lang="ko-KR" altLang="en-US" dirty="0" smtClean="0"/>
              <a:t> 비염에도</a:t>
            </a:r>
            <a:endParaRPr lang="en-US" altLang="ko-KR" dirty="0" smtClean="0"/>
          </a:p>
          <a:p>
            <a:pPr marL="114300" indent="0">
              <a:buNone/>
            </a:pPr>
            <a:r>
              <a:rPr lang="ko-KR" altLang="en-US" dirty="0" smtClean="0"/>
              <a:t>탁월한 효과가 있다는 것을 </a:t>
            </a:r>
            <a:r>
              <a:rPr lang="ko-KR" altLang="en-US" dirty="0" err="1" smtClean="0"/>
              <a:t>알수</a:t>
            </a:r>
            <a:r>
              <a:rPr lang="ko-KR" altLang="en-US" dirty="0" smtClean="0"/>
              <a:t> 있었다</a:t>
            </a:r>
            <a:r>
              <a:rPr lang="en-US" altLang="ko-KR" dirty="0" smtClean="0"/>
              <a:t>.</a:t>
            </a:r>
          </a:p>
          <a:p>
            <a:pPr marL="114300" indent="0">
              <a:buNone/>
            </a:pPr>
            <a:r>
              <a:rPr lang="en-US" altLang="ko-KR" dirty="0" smtClean="0"/>
              <a:t>6) </a:t>
            </a:r>
            <a:r>
              <a:rPr lang="ko-KR" altLang="en-US" dirty="0" smtClean="0"/>
              <a:t>처음 </a:t>
            </a:r>
            <a:r>
              <a:rPr lang="ko-KR" altLang="en-US" dirty="0" err="1" smtClean="0"/>
              <a:t>닥터민트를</a:t>
            </a:r>
            <a:r>
              <a:rPr lang="ko-KR" altLang="en-US" dirty="0" smtClean="0"/>
              <a:t> 접한 흡연을 하시는 </a:t>
            </a:r>
            <a:r>
              <a:rPr lang="ko-KR" altLang="en-US" dirty="0" err="1" smtClean="0"/>
              <a:t>분들중에</a:t>
            </a:r>
            <a:r>
              <a:rPr lang="ko-KR" altLang="en-US" dirty="0" smtClean="0"/>
              <a:t> 처음에는</a:t>
            </a:r>
            <a:endParaRPr lang="en-US" altLang="ko-KR" dirty="0" smtClean="0"/>
          </a:p>
          <a:p>
            <a:pPr marL="114300" indent="0">
              <a:buNone/>
            </a:pPr>
            <a:r>
              <a:rPr lang="ko-KR" altLang="en-US" dirty="0" smtClean="0"/>
              <a:t>담배 냄새 때문에 </a:t>
            </a:r>
            <a:r>
              <a:rPr lang="ko-KR" altLang="en-US" dirty="0" err="1" smtClean="0"/>
              <a:t>닥터민트를</a:t>
            </a:r>
            <a:r>
              <a:rPr lang="ko-KR" altLang="en-US" dirty="0" smtClean="0"/>
              <a:t> 먹기 시작했는데 입안이 너무</a:t>
            </a:r>
            <a:endParaRPr lang="en-US" altLang="ko-KR" dirty="0" smtClean="0"/>
          </a:p>
          <a:p>
            <a:pPr marL="114300" indent="0">
              <a:buNone/>
            </a:pPr>
            <a:r>
              <a:rPr lang="ko-KR" altLang="en-US" dirty="0" smtClean="0"/>
              <a:t>개운해 담배를 </a:t>
            </a:r>
            <a:r>
              <a:rPr lang="ko-KR" altLang="en-US" dirty="0" err="1" smtClean="0"/>
              <a:t>못피우겠다고</a:t>
            </a:r>
            <a:r>
              <a:rPr lang="ko-KR" altLang="en-US" dirty="0" smtClean="0"/>
              <a:t> 하는 분들이 많았다</a:t>
            </a:r>
            <a:r>
              <a:rPr lang="en-US" altLang="ko-KR" dirty="0" smtClean="0"/>
              <a:t>.</a:t>
            </a:r>
          </a:p>
          <a:p>
            <a:pPr marL="114300" indent="0">
              <a:buNone/>
            </a:pPr>
            <a:r>
              <a:rPr lang="ko-KR" altLang="en-US" dirty="0" smtClean="0"/>
              <a:t>종전에 습관적으로 </a:t>
            </a:r>
            <a:r>
              <a:rPr lang="ko-KR" altLang="en-US" dirty="0" err="1" smtClean="0"/>
              <a:t>민트류를</a:t>
            </a:r>
            <a:r>
              <a:rPr lang="ko-KR" altLang="en-US" dirty="0" smtClean="0"/>
              <a:t> 먹던 분들에게는 차별화가 드러났다 </a:t>
            </a:r>
            <a:r>
              <a:rPr lang="ko-KR" altLang="en-US" dirty="0" err="1" smtClean="0"/>
              <a:t>이경우에는</a:t>
            </a:r>
            <a:r>
              <a:rPr lang="ko-KR" altLang="en-US" dirty="0" smtClean="0"/>
              <a:t> 종전의 </a:t>
            </a:r>
            <a:r>
              <a:rPr lang="ko-KR" altLang="en-US" dirty="0" err="1" smtClean="0"/>
              <a:t>민트는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먹고나서</a:t>
            </a:r>
            <a:r>
              <a:rPr lang="ko-KR" altLang="en-US" dirty="0" smtClean="0"/>
              <a:t> 곧 입안이 텁텁하고 불쾌감이 일어나도 다른 선택의 여지가 없어서 </a:t>
            </a:r>
            <a:r>
              <a:rPr lang="ko-KR" altLang="en-US" dirty="0" err="1" smtClean="0"/>
              <a:t>그순간만이라도</a:t>
            </a:r>
            <a:r>
              <a:rPr lang="ko-KR" altLang="en-US" dirty="0" smtClean="0"/>
              <a:t> 청량감을 갖고자 먹었으나 </a:t>
            </a:r>
            <a:r>
              <a:rPr lang="ko-KR" altLang="en-US" dirty="0" err="1" smtClean="0"/>
              <a:t>닥터민트를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접한분들은</a:t>
            </a:r>
            <a:endParaRPr lang="en-US" altLang="ko-KR" dirty="0" smtClean="0"/>
          </a:p>
          <a:p>
            <a:pPr marL="114300" indent="0">
              <a:buNone/>
            </a:pPr>
            <a:r>
              <a:rPr lang="en-US" altLang="ko-KR" dirty="0" smtClean="0"/>
              <a:t>4</a:t>
            </a:r>
            <a:r>
              <a:rPr lang="ko-KR" altLang="en-US" dirty="0" smtClean="0"/>
              <a:t>시간 이상 청량감이 지속된다는 것을 </a:t>
            </a:r>
            <a:r>
              <a:rPr lang="ko-KR" altLang="en-US" dirty="0" err="1" smtClean="0"/>
              <a:t>느낄수</a:t>
            </a:r>
            <a:r>
              <a:rPr lang="ko-KR" altLang="en-US" dirty="0" smtClean="0"/>
              <a:t> 있었다</a:t>
            </a:r>
            <a:r>
              <a:rPr lang="en-US" altLang="ko-KR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67676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4</a:t>
            </a:r>
            <a:r>
              <a:rPr lang="en-US" altLang="ko-KR" smtClean="0"/>
              <a:t>. </a:t>
            </a:r>
            <a:r>
              <a:rPr lang="ko-KR" altLang="en-US" dirty="0" err="1" smtClean="0"/>
              <a:t>닥터민트</a:t>
            </a:r>
            <a:r>
              <a:rPr lang="ko-KR" altLang="en-US" dirty="0" smtClean="0"/>
              <a:t> 향후 대책 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ko-KR" altLang="en-US" dirty="0" smtClean="0"/>
              <a:t>좋은 제품 생산에 필요한 재료를 확보하는 과정에 재료의 검수를 </a:t>
            </a:r>
            <a:r>
              <a:rPr lang="ko-KR" altLang="en-US" dirty="0" err="1" smtClean="0"/>
              <a:t>철처히</a:t>
            </a:r>
            <a:r>
              <a:rPr lang="ko-KR" altLang="en-US" dirty="0" smtClean="0"/>
              <a:t> 하면서 원재료 비율을 최대한 많게 유지해 </a:t>
            </a:r>
            <a:endParaRPr lang="en-US" altLang="ko-KR" dirty="0" smtClean="0"/>
          </a:p>
          <a:p>
            <a:pPr marL="114300" indent="0">
              <a:buNone/>
            </a:pPr>
            <a:r>
              <a:rPr lang="ko-KR" altLang="en-US" dirty="0" smtClean="0"/>
              <a:t>효능을 배가 시키는데 노력을 하겠으며 다양한 향을 가진</a:t>
            </a:r>
            <a:endParaRPr lang="en-US" altLang="ko-KR" dirty="0" smtClean="0"/>
          </a:p>
          <a:p>
            <a:pPr marL="114300" indent="0">
              <a:buNone/>
            </a:pPr>
            <a:r>
              <a:rPr lang="ko-KR" altLang="en-US" dirty="0" smtClean="0"/>
              <a:t>제품을 개발하여 소비자의 기호에 맞는 제품으로 선택의</a:t>
            </a:r>
            <a:endParaRPr lang="en-US" altLang="ko-KR" dirty="0" smtClean="0"/>
          </a:p>
          <a:p>
            <a:pPr marL="114300" indent="0">
              <a:buNone/>
            </a:pPr>
            <a:r>
              <a:rPr lang="ko-KR" altLang="en-US" dirty="0" smtClean="0"/>
              <a:t>폭을 넓혀가겠다</a:t>
            </a:r>
            <a:r>
              <a:rPr lang="en-US" altLang="ko-KR" dirty="0" smtClean="0"/>
              <a:t>.</a:t>
            </a:r>
          </a:p>
          <a:p>
            <a:pPr marL="114300" indent="0">
              <a:buNone/>
            </a:pPr>
            <a:r>
              <a:rPr lang="ko-KR" altLang="en-US" dirty="0" err="1" smtClean="0"/>
              <a:t>가글과</a:t>
            </a:r>
            <a:r>
              <a:rPr lang="ko-KR" altLang="en-US" dirty="0" smtClean="0"/>
              <a:t> 치약의 대체품으로 자리를 </a:t>
            </a:r>
            <a:r>
              <a:rPr lang="ko-KR" altLang="en-US" dirty="0" err="1" smtClean="0"/>
              <a:t>잡아갈때</a:t>
            </a:r>
            <a:r>
              <a:rPr lang="ko-KR" altLang="en-US" dirty="0" smtClean="0"/>
              <a:t> 소비자가 얻을</a:t>
            </a:r>
            <a:endParaRPr lang="en-US" altLang="ko-KR" dirty="0" smtClean="0"/>
          </a:p>
          <a:p>
            <a:pPr marL="114300" indent="0">
              <a:buNone/>
            </a:pPr>
            <a:r>
              <a:rPr lang="ko-KR" altLang="en-US" dirty="0" err="1" smtClean="0"/>
              <a:t>수있는</a:t>
            </a:r>
            <a:r>
              <a:rPr lang="ko-KR" altLang="en-US" dirty="0" smtClean="0"/>
              <a:t> 이점을 적극 홍보</a:t>
            </a:r>
            <a:r>
              <a:rPr lang="en-US" altLang="ko-KR" dirty="0" smtClean="0"/>
              <a:t>.</a:t>
            </a:r>
            <a:r>
              <a:rPr lang="ko-KR" altLang="en-US" dirty="0" smtClean="0"/>
              <a:t>구강건강에 일조를 하도록 </a:t>
            </a:r>
            <a:r>
              <a:rPr lang="ko-KR" altLang="en-US" dirty="0" err="1" smtClean="0"/>
              <a:t>할것이다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249700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67544" y="404664"/>
            <a:ext cx="7609656" cy="5996136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en-US" altLang="ko-KR" sz="4000" dirty="0" smtClean="0"/>
              <a:t>- </a:t>
            </a:r>
            <a:r>
              <a:rPr lang="ko-KR" altLang="en-US" sz="4000" dirty="0" smtClean="0"/>
              <a:t>감사합니다</a:t>
            </a:r>
            <a:r>
              <a:rPr lang="en-US" altLang="ko-KR" sz="4000" dirty="0" smtClean="0"/>
              <a:t>. - 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2095745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I. </a:t>
            </a:r>
            <a:r>
              <a:rPr lang="en-US" altLang="ko-KR" dirty="0"/>
              <a:t> </a:t>
            </a:r>
            <a:r>
              <a:rPr lang="ko-KR" altLang="en-US" dirty="0" smtClean="0"/>
              <a:t>회사현황</a:t>
            </a:r>
            <a:endParaRPr lang="ko-KR" altLang="en-US" dirty="0"/>
          </a:p>
        </p:txBody>
      </p:sp>
      <p:graphicFrame>
        <p:nvGraphicFramePr>
          <p:cNvPr id="5" name="내용 개체 틀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1140043"/>
              </p:ext>
            </p:extLst>
          </p:nvPr>
        </p:nvGraphicFramePr>
        <p:xfrm>
          <a:off x="457200" y="1600200"/>
          <a:ext cx="762000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77336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1. </a:t>
            </a:r>
            <a:r>
              <a:rPr lang="ko-KR" altLang="en-US" dirty="0" smtClean="0"/>
              <a:t>회사소개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0" y="1600200"/>
            <a:ext cx="8604448" cy="4800600"/>
          </a:xfrm>
        </p:spPr>
        <p:txBody>
          <a:bodyPr>
            <a:normAutofit/>
          </a:bodyPr>
          <a:lstStyle/>
          <a:p>
            <a:r>
              <a:rPr lang="ko-KR" altLang="en-US" sz="2100" dirty="0" smtClean="0"/>
              <a:t>회사명칭 </a:t>
            </a:r>
            <a:r>
              <a:rPr lang="en-US" altLang="ko-KR" sz="2100" dirty="0" smtClean="0"/>
              <a:t>: </a:t>
            </a:r>
            <a:r>
              <a:rPr lang="ko-KR" altLang="en-US" sz="2100" dirty="0" err="1" smtClean="0"/>
              <a:t>와이앤디인터트레이드</a:t>
            </a:r>
            <a:r>
              <a:rPr lang="ko-KR" altLang="en-US" sz="2100" dirty="0" smtClean="0"/>
              <a:t> </a:t>
            </a:r>
            <a:r>
              <a:rPr lang="en-US" altLang="ko-KR" sz="2100" dirty="0" smtClean="0"/>
              <a:t>(Y&amp;D INTER TRADE)</a:t>
            </a:r>
          </a:p>
          <a:p>
            <a:r>
              <a:rPr lang="ko-KR" altLang="en-US" sz="2100" dirty="0" smtClean="0"/>
              <a:t>주소 </a:t>
            </a:r>
            <a:r>
              <a:rPr lang="en-US" altLang="ko-KR" sz="2100" dirty="0" smtClean="0"/>
              <a:t>: </a:t>
            </a:r>
            <a:r>
              <a:rPr lang="ko-KR" altLang="en-US" sz="2100" dirty="0" smtClean="0"/>
              <a:t>서울시 금천구 가산디지털</a:t>
            </a:r>
            <a:r>
              <a:rPr lang="en-US" altLang="ko-KR" sz="2100" dirty="0" smtClean="0"/>
              <a:t>2</a:t>
            </a:r>
            <a:r>
              <a:rPr lang="ko-KR" altLang="en-US" sz="2100" dirty="0" smtClean="0"/>
              <a:t>로 </a:t>
            </a:r>
            <a:r>
              <a:rPr lang="en-US" altLang="ko-KR" sz="2100" dirty="0" smtClean="0"/>
              <a:t>173 </a:t>
            </a:r>
            <a:r>
              <a:rPr lang="ko-KR" altLang="en-US" sz="2100" dirty="0" err="1" smtClean="0"/>
              <a:t>에이스비즈포레</a:t>
            </a:r>
            <a:r>
              <a:rPr lang="ko-KR" altLang="en-US" sz="2100" dirty="0" smtClean="0"/>
              <a:t> </a:t>
            </a:r>
            <a:r>
              <a:rPr lang="en-US" altLang="ko-KR" sz="2100" dirty="0" smtClean="0"/>
              <a:t>211</a:t>
            </a:r>
            <a:r>
              <a:rPr lang="ko-KR" altLang="en-US" sz="2100" dirty="0" smtClean="0"/>
              <a:t>호</a:t>
            </a:r>
            <a:endParaRPr lang="en-US" altLang="ko-KR" sz="2100" dirty="0" smtClean="0"/>
          </a:p>
          <a:p>
            <a:r>
              <a:rPr lang="ko-KR" altLang="en-US" sz="2100" dirty="0" smtClean="0"/>
              <a:t>설립 </a:t>
            </a:r>
            <a:r>
              <a:rPr lang="en-US" altLang="ko-KR" sz="2100" dirty="0" smtClean="0"/>
              <a:t>: 2011</a:t>
            </a:r>
            <a:r>
              <a:rPr lang="ko-KR" altLang="en-US" sz="2100" dirty="0" smtClean="0"/>
              <a:t>년 </a:t>
            </a:r>
            <a:r>
              <a:rPr lang="en-US" altLang="ko-KR" sz="2100" dirty="0" smtClean="0"/>
              <a:t>4</a:t>
            </a:r>
            <a:r>
              <a:rPr lang="ko-KR" altLang="en-US" sz="2100" dirty="0" smtClean="0"/>
              <a:t>월 </a:t>
            </a:r>
            <a:r>
              <a:rPr lang="en-US" altLang="ko-KR" sz="2100" dirty="0" smtClean="0"/>
              <a:t>25</a:t>
            </a:r>
            <a:r>
              <a:rPr lang="ko-KR" altLang="en-US" sz="2100" dirty="0" smtClean="0"/>
              <a:t>일</a:t>
            </a:r>
            <a:endParaRPr lang="en-US" altLang="ko-KR" sz="2100" dirty="0" smtClean="0"/>
          </a:p>
          <a:p>
            <a:r>
              <a:rPr lang="ko-KR" altLang="en-US" sz="2100" dirty="0" smtClean="0"/>
              <a:t>제품 </a:t>
            </a:r>
            <a:r>
              <a:rPr lang="en-US" altLang="ko-KR" sz="2100" dirty="0" smtClean="0"/>
              <a:t>: </a:t>
            </a:r>
            <a:r>
              <a:rPr lang="ko-KR" altLang="en-US" sz="2100" dirty="0" smtClean="0"/>
              <a:t>구강청결식품 </a:t>
            </a:r>
            <a:r>
              <a:rPr lang="en-US" altLang="ko-KR" sz="2100" dirty="0" smtClean="0"/>
              <a:t>(</a:t>
            </a:r>
            <a:r>
              <a:rPr lang="ko-KR" altLang="en-US" sz="2100" dirty="0" err="1" smtClean="0"/>
              <a:t>닥터민트</a:t>
            </a:r>
            <a:r>
              <a:rPr lang="en-US" altLang="ko-KR" sz="2100" dirty="0" smtClean="0"/>
              <a:t>)  </a:t>
            </a:r>
            <a:r>
              <a:rPr lang="ko-KR" altLang="en-US" sz="2100" dirty="0" smtClean="0"/>
              <a:t>총판 외 생활용품 및 아이디어 상품</a:t>
            </a:r>
            <a:endParaRPr lang="en-US" altLang="ko-KR" sz="2100" dirty="0" smtClean="0"/>
          </a:p>
          <a:p>
            <a:r>
              <a:rPr lang="ko-KR" altLang="en-US" sz="2100" dirty="0" smtClean="0"/>
              <a:t>등록상표명 </a:t>
            </a:r>
            <a:r>
              <a:rPr lang="en-US" altLang="ko-KR" sz="2100" dirty="0" smtClean="0"/>
              <a:t>: </a:t>
            </a:r>
            <a:r>
              <a:rPr lang="ko-KR" altLang="en-US" sz="2100" dirty="0" err="1" smtClean="0"/>
              <a:t>케이케이오디</a:t>
            </a:r>
            <a:r>
              <a:rPr lang="ko-KR" altLang="en-US" sz="2100" dirty="0" smtClean="0"/>
              <a:t> </a:t>
            </a:r>
            <a:r>
              <a:rPr lang="en-US" altLang="ko-KR" sz="2100" dirty="0" smtClean="0"/>
              <a:t>(KKOD)</a:t>
            </a:r>
          </a:p>
          <a:p>
            <a:pPr marL="114300" indent="0">
              <a:buNone/>
            </a:pPr>
            <a:r>
              <a:rPr lang="en-US" altLang="ko-KR" sz="2100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91097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2. </a:t>
            </a:r>
            <a:r>
              <a:rPr lang="ko-KR" altLang="en-US" dirty="0" smtClean="0"/>
              <a:t>회사연혁</a:t>
            </a:r>
            <a:endParaRPr lang="ko-KR" altLang="en-US" dirty="0"/>
          </a:p>
        </p:txBody>
      </p:sp>
      <p:graphicFrame>
        <p:nvGraphicFramePr>
          <p:cNvPr id="4" name="내용 개체 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67602245"/>
              </p:ext>
            </p:extLst>
          </p:nvPr>
        </p:nvGraphicFramePr>
        <p:xfrm>
          <a:off x="179512" y="1484784"/>
          <a:ext cx="7897688" cy="49160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그림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2708920"/>
            <a:ext cx="1008112" cy="1080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9856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3. </a:t>
            </a:r>
            <a:r>
              <a:rPr lang="ko-KR" altLang="en-US" dirty="0" smtClean="0"/>
              <a:t>국내</a:t>
            </a:r>
            <a:r>
              <a:rPr lang="en-US" altLang="ko-KR" dirty="0" smtClean="0"/>
              <a:t>.</a:t>
            </a:r>
            <a:r>
              <a:rPr lang="ko-KR" altLang="en-US" dirty="0" smtClean="0"/>
              <a:t>외 판매네트워크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340768"/>
            <a:ext cx="7620000" cy="5400600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ko-KR" altLang="en-US" sz="1400" b="1" dirty="0" smtClean="0"/>
              <a:t>국내 </a:t>
            </a:r>
            <a:endParaRPr lang="en-US" altLang="ko-KR" sz="1400" b="1" dirty="0"/>
          </a:p>
          <a:p>
            <a:pPr marL="114300" indent="0">
              <a:buNone/>
            </a:pPr>
            <a:r>
              <a:rPr lang="en-US" altLang="ko-KR" sz="1400" dirty="0" smtClean="0"/>
              <a:t>1) </a:t>
            </a:r>
            <a:r>
              <a:rPr lang="ko-KR" altLang="en-US" sz="1400" dirty="0" err="1" smtClean="0"/>
              <a:t>쿠팡</a:t>
            </a:r>
            <a:r>
              <a:rPr lang="ko-KR" altLang="en-US" sz="1400" dirty="0" smtClean="0"/>
              <a:t> </a:t>
            </a:r>
            <a:r>
              <a:rPr lang="en-US" altLang="ko-KR" sz="1400" dirty="0" smtClean="0"/>
              <a:t>. </a:t>
            </a:r>
            <a:r>
              <a:rPr lang="ko-KR" altLang="en-US" sz="1400" dirty="0" smtClean="0"/>
              <a:t>옥션 </a:t>
            </a:r>
            <a:r>
              <a:rPr lang="en-US" altLang="ko-KR" sz="1400" dirty="0" smtClean="0"/>
              <a:t>. </a:t>
            </a:r>
            <a:r>
              <a:rPr lang="ko-KR" altLang="en-US" sz="1400" dirty="0" err="1" smtClean="0"/>
              <a:t>지마켓</a:t>
            </a:r>
            <a:r>
              <a:rPr lang="en-US" altLang="ko-KR" sz="1400" dirty="0" smtClean="0"/>
              <a:t>. </a:t>
            </a:r>
            <a:r>
              <a:rPr lang="ko-KR" altLang="en-US" sz="1400" dirty="0" err="1" smtClean="0"/>
              <a:t>위메프</a:t>
            </a:r>
            <a:r>
              <a:rPr lang="en-US" altLang="ko-KR" sz="1400" dirty="0" smtClean="0"/>
              <a:t>. </a:t>
            </a:r>
            <a:r>
              <a:rPr lang="ko-KR" altLang="en-US" sz="1400" dirty="0" smtClean="0"/>
              <a:t>인터파크 등 온라인 마켓 </a:t>
            </a:r>
            <a:r>
              <a:rPr lang="ko-KR" altLang="en-US" sz="1400" dirty="0" err="1" smtClean="0"/>
              <a:t>판매중</a:t>
            </a:r>
            <a:endParaRPr lang="en-US" altLang="ko-KR" sz="1400" dirty="0" smtClean="0"/>
          </a:p>
          <a:p>
            <a:pPr marL="114300" indent="0">
              <a:buNone/>
            </a:pPr>
            <a:r>
              <a:rPr lang="en-US" altLang="ko-KR" sz="1400" dirty="0" smtClean="0"/>
              <a:t>2) </a:t>
            </a:r>
            <a:r>
              <a:rPr lang="ko-KR" altLang="en-US" sz="1400" dirty="0" err="1" smtClean="0"/>
              <a:t>네이버</a:t>
            </a:r>
            <a:r>
              <a:rPr lang="ko-KR" altLang="en-US" sz="1400" dirty="0" smtClean="0"/>
              <a:t> 스마트 스토어 </a:t>
            </a:r>
            <a:r>
              <a:rPr lang="en-US" altLang="ko-KR" sz="1400" dirty="0" smtClean="0"/>
              <a:t>(</a:t>
            </a:r>
            <a:r>
              <a:rPr lang="en-US" altLang="ko-KR" sz="1400" dirty="0" err="1" smtClean="0"/>
              <a:t>yesday</a:t>
            </a:r>
            <a:r>
              <a:rPr lang="en-US" altLang="ko-KR" sz="1400" dirty="0" smtClean="0"/>
              <a:t> 1154 </a:t>
            </a:r>
            <a:r>
              <a:rPr lang="ko-KR" altLang="en-US" sz="1400" dirty="0" smtClean="0"/>
              <a:t>몰</a:t>
            </a:r>
            <a:r>
              <a:rPr lang="en-US" altLang="ko-KR" sz="1400" dirty="0" smtClean="0"/>
              <a:t>) </a:t>
            </a:r>
            <a:r>
              <a:rPr lang="ko-KR" altLang="en-US" sz="1400" dirty="0" err="1" smtClean="0"/>
              <a:t>판매중</a:t>
            </a:r>
            <a:endParaRPr lang="en-US" altLang="ko-KR" sz="1400" dirty="0" smtClean="0"/>
          </a:p>
          <a:p>
            <a:pPr marL="114300" indent="0">
              <a:buNone/>
            </a:pPr>
            <a:r>
              <a:rPr lang="en-US" altLang="ko-KR" sz="1400" dirty="0" smtClean="0"/>
              <a:t>3) </a:t>
            </a:r>
            <a:r>
              <a:rPr lang="ko-KR" altLang="en-US" sz="1400" dirty="0" err="1" smtClean="0"/>
              <a:t>페이스북과</a:t>
            </a:r>
            <a:r>
              <a:rPr lang="ko-KR" altLang="en-US" sz="1400" dirty="0" smtClean="0"/>
              <a:t> </a:t>
            </a:r>
            <a:r>
              <a:rPr lang="ko-KR" altLang="en-US" sz="1400" dirty="0" err="1" smtClean="0"/>
              <a:t>인스타그램과</a:t>
            </a:r>
            <a:r>
              <a:rPr lang="ko-KR" altLang="en-US" sz="1400" dirty="0" smtClean="0"/>
              <a:t> 연동한 </a:t>
            </a:r>
            <a:r>
              <a:rPr lang="en-US" altLang="ko-KR" sz="1400" dirty="0" smtClean="0"/>
              <a:t>SNS </a:t>
            </a:r>
            <a:r>
              <a:rPr lang="ko-KR" altLang="en-US" sz="1400" dirty="0" smtClean="0"/>
              <a:t>쇼핑몰 </a:t>
            </a:r>
            <a:r>
              <a:rPr lang="ko-KR" altLang="en-US" sz="1400" dirty="0" err="1" smtClean="0"/>
              <a:t>판매</a:t>
            </a:r>
            <a:r>
              <a:rPr lang="ko-KR" altLang="en-US" sz="1400" dirty="0" err="1"/>
              <a:t>중</a:t>
            </a:r>
            <a:r>
              <a:rPr lang="ko-KR" altLang="en-US" sz="1400" dirty="0" smtClean="0"/>
              <a:t> </a:t>
            </a:r>
            <a:endParaRPr lang="en-US" altLang="ko-KR" sz="1400" dirty="0"/>
          </a:p>
          <a:p>
            <a:pPr marL="114300" indent="0">
              <a:buNone/>
            </a:pPr>
            <a:r>
              <a:rPr lang="en-US" altLang="ko-KR" sz="1400" dirty="0" smtClean="0"/>
              <a:t>   (rhudeou.snsform.co.kr) </a:t>
            </a:r>
          </a:p>
          <a:p>
            <a:pPr marL="114300" indent="0">
              <a:buNone/>
            </a:pPr>
            <a:r>
              <a:rPr lang="en-US" altLang="ko-KR" sz="1400" dirty="0" smtClean="0"/>
              <a:t>4) </a:t>
            </a:r>
            <a:r>
              <a:rPr lang="ko-KR" altLang="en-US" sz="1400" dirty="0" err="1" smtClean="0"/>
              <a:t>네츄럴</a:t>
            </a:r>
            <a:r>
              <a:rPr lang="ko-KR" altLang="en-US" sz="1400" dirty="0" smtClean="0"/>
              <a:t> </a:t>
            </a:r>
            <a:r>
              <a:rPr lang="ko-KR" altLang="en-US" sz="1400" dirty="0" err="1" smtClean="0"/>
              <a:t>리퍼플릭과</a:t>
            </a:r>
            <a:r>
              <a:rPr lang="ko-KR" altLang="en-US" sz="1400" dirty="0" smtClean="0"/>
              <a:t> </a:t>
            </a:r>
            <a:r>
              <a:rPr lang="ko-KR" altLang="en-US" sz="1400" dirty="0" err="1" smtClean="0"/>
              <a:t>올리브영</a:t>
            </a:r>
            <a:r>
              <a:rPr lang="ko-KR" altLang="en-US" sz="1400" dirty="0" err="1"/>
              <a:t>과</a:t>
            </a:r>
            <a:r>
              <a:rPr lang="ko-KR" altLang="en-US" sz="1400" dirty="0" smtClean="0"/>
              <a:t> 협의중임</a:t>
            </a:r>
            <a:endParaRPr lang="en-US" altLang="ko-KR" sz="1400" dirty="0" smtClean="0"/>
          </a:p>
          <a:p>
            <a:pPr marL="114300" indent="0">
              <a:buNone/>
            </a:pPr>
            <a:r>
              <a:rPr lang="en-US" altLang="ko-KR" sz="1400" dirty="0" smtClean="0"/>
              <a:t>5) </a:t>
            </a:r>
            <a:r>
              <a:rPr lang="ko-KR" altLang="en-US" sz="1400" dirty="0" smtClean="0"/>
              <a:t>네오 </a:t>
            </a:r>
            <a:r>
              <a:rPr lang="ko-KR" altLang="en-US" sz="1400" dirty="0" err="1" smtClean="0"/>
              <a:t>임플란트</a:t>
            </a:r>
            <a:r>
              <a:rPr lang="ko-KR" altLang="en-US" sz="1400" dirty="0" smtClean="0"/>
              <a:t> 및  전국 치과협회 산하 치과에 판매중임</a:t>
            </a:r>
            <a:endParaRPr lang="en-US" altLang="ko-KR" sz="1400" dirty="0" smtClean="0"/>
          </a:p>
          <a:p>
            <a:pPr marL="114300" indent="0">
              <a:buNone/>
            </a:pPr>
            <a:r>
              <a:rPr lang="en-US" altLang="ko-KR" sz="1400" dirty="0" smtClean="0"/>
              <a:t>6) </a:t>
            </a:r>
            <a:r>
              <a:rPr lang="ko-KR" altLang="en-US" sz="1400" dirty="0" err="1" smtClean="0"/>
              <a:t>맘카페</a:t>
            </a:r>
            <a:r>
              <a:rPr lang="ko-KR" altLang="en-US" sz="1400" dirty="0" smtClean="0"/>
              <a:t> </a:t>
            </a:r>
            <a:r>
              <a:rPr lang="ko-KR" altLang="en-US" sz="1400" dirty="0" err="1" smtClean="0"/>
              <a:t>판매중</a:t>
            </a:r>
            <a:endParaRPr lang="en-US" altLang="ko-KR" sz="1400" dirty="0" smtClean="0"/>
          </a:p>
          <a:p>
            <a:pPr marL="114300" indent="0">
              <a:buNone/>
            </a:pPr>
            <a:r>
              <a:rPr lang="en-US" altLang="ko-KR" sz="1400" dirty="0" smtClean="0"/>
              <a:t>7) </a:t>
            </a:r>
            <a:r>
              <a:rPr lang="ko-KR" altLang="en-US" sz="1400" dirty="0" err="1" smtClean="0"/>
              <a:t>텐바이텐</a:t>
            </a:r>
            <a:r>
              <a:rPr lang="ko-KR" altLang="en-US" sz="1400" dirty="0" smtClean="0"/>
              <a:t> 입점  </a:t>
            </a:r>
            <a:r>
              <a:rPr lang="en-US" altLang="ko-KR" sz="1400" dirty="0" smtClean="0"/>
              <a:t>, </a:t>
            </a:r>
            <a:r>
              <a:rPr lang="ko-KR" altLang="en-US" sz="1400" dirty="0" err="1" smtClean="0"/>
              <a:t>교보</a:t>
            </a:r>
            <a:r>
              <a:rPr lang="ko-KR" altLang="en-US" sz="1400" dirty="0" smtClean="0"/>
              <a:t> </a:t>
            </a:r>
            <a:r>
              <a:rPr lang="ko-KR" altLang="en-US" sz="1400" dirty="0" err="1" smtClean="0"/>
              <a:t>핫트랙스</a:t>
            </a:r>
            <a:r>
              <a:rPr lang="ko-KR" altLang="en-US" sz="1400" dirty="0" smtClean="0"/>
              <a:t> 입점 </a:t>
            </a:r>
            <a:endParaRPr lang="en-US" altLang="ko-KR" sz="1400" dirty="0" smtClean="0"/>
          </a:p>
          <a:p>
            <a:pPr marL="114300" indent="0">
              <a:buNone/>
            </a:pPr>
            <a:r>
              <a:rPr lang="en-US" altLang="ko-KR" sz="1400" dirty="0" smtClean="0"/>
              <a:t>8) DRUG STORE </a:t>
            </a:r>
            <a:r>
              <a:rPr lang="ko-KR" altLang="en-US" sz="1400" dirty="0" smtClean="0"/>
              <a:t>온라인 샵 입점 </a:t>
            </a:r>
            <a:r>
              <a:rPr lang="en-US" altLang="ko-KR" sz="1400" dirty="0" smtClean="0"/>
              <a:t>(2021. 5</a:t>
            </a:r>
            <a:r>
              <a:rPr lang="ko-KR" altLang="en-US" sz="1400" dirty="0" smtClean="0"/>
              <a:t>월부터</a:t>
            </a:r>
            <a:r>
              <a:rPr lang="en-US" altLang="ko-KR" sz="1400" dirty="0" smtClean="0"/>
              <a:t>)</a:t>
            </a:r>
          </a:p>
          <a:p>
            <a:pPr marL="114300" indent="0">
              <a:buNone/>
            </a:pPr>
            <a:endParaRPr lang="en-US" altLang="ko-KR" sz="1400" dirty="0"/>
          </a:p>
          <a:p>
            <a:pPr marL="114300" indent="0">
              <a:buNone/>
            </a:pPr>
            <a:r>
              <a:rPr lang="ko-KR" altLang="en-US" sz="1400" b="1" dirty="0" smtClean="0"/>
              <a:t>국외</a:t>
            </a:r>
            <a:endParaRPr lang="en-US" altLang="ko-KR" sz="1400" b="1" dirty="0" smtClean="0"/>
          </a:p>
          <a:p>
            <a:pPr marL="114300" indent="0">
              <a:buNone/>
            </a:pPr>
            <a:r>
              <a:rPr lang="ko-KR" altLang="en-US" sz="1400" dirty="0" smtClean="0"/>
              <a:t> </a:t>
            </a:r>
            <a:r>
              <a:rPr lang="en-US" altLang="ko-KR" sz="1400" dirty="0" smtClean="0"/>
              <a:t>1) </a:t>
            </a:r>
            <a:r>
              <a:rPr lang="ko-KR" altLang="en-US" sz="1400" dirty="0" smtClean="0"/>
              <a:t>중국 </a:t>
            </a:r>
            <a:r>
              <a:rPr lang="ko-KR" altLang="en-US" sz="1400" dirty="0" err="1" smtClean="0"/>
              <a:t>국약그룹과</a:t>
            </a:r>
            <a:r>
              <a:rPr lang="ko-KR" altLang="en-US" sz="1400" dirty="0" smtClean="0"/>
              <a:t> </a:t>
            </a:r>
            <a:r>
              <a:rPr lang="ko-KR" altLang="en-US" sz="1400" dirty="0"/>
              <a:t> </a:t>
            </a:r>
            <a:r>
              <a:rPr lang="ko-KR" altLang="en-US" sz="1400" dirty="0" smtClean="0"/>
              <a:t>협의중임</a:t>
            </a:r>
            <a:endParaRPr lang="en-US" altLang="ko-KR" sz="1400" dirty="0" smtClean="0"/>
          </a:p>
          <a:p>
            <a:pPr marL="114300" indent="0">
              <a:buNone/>
            </a:pPr>
            <a:r>
              <a:rPr lang="en-US" altLang="ko-KR" sz="1400" dirty="0"/>
              <a:t> </a:t>
            </a:r>
            <a:r>
              <a:rPr lang="en-US" altLang="ko-KR" sz="1400" dirty="0" smtClean="0"/>
              <a:t>2) </a:t>
            </a:r>
            <a:r>
              <a:rPr lang="ko-KR" altLang="en-US" sz="1400" dirty="0" smtClean="0"/>
              <a:t>러시아 </a:t>
            </a:r>
            <a:r>
              <a:rPr lang="ko-KR" altLang="en-US" sz="1400" dirty="0" err="1" smtClean="0"/>
              <a:t>타쉬르</a:t>
            </a:r>
            <a:r>
              <a:rPr lang="ko-KR" altLang="en-US" sz="1400" dirty="0" smtClean="0"/>
              <a:t> 그룹과 협의중임</a:t>
            </a:r>
            <a:endParaRPr lang="en-US" altLang="ko-KR" sz="1400" dirty="0" smtClean="0"/>
          </a:p>
          <a:p>
            <a:pPr marL="114300" indent="0">
              <a:buNone/>
            </a:pPr>
            <a:r>
              <a:rPr lang="en-US" altLang="ko-KR" sz="1400" dirty="0"/>
              <a:t> </a:t>
            </a:r>
            <a:r>
              <a:rPr lang="en-US" altLang="ko-KR" sz="1400" dirty="0" smtClean="0"/>
              <a:t>3) APU </a:t>
            </a:r>
            <a:r>
              <a:rPr lang="ko-KR" altLang="en-US" sz="1400" dirty="0" smtClean="0"/>
              <a:t>그룹과 협의중임</a:t>
            </a:r>
            <a:endParaRPr lang="en-US" altLang="ko-KR" sz="1400" dirty="0" smtClean="0"/>
          </a:p>
          <a:p>
            <a:pPr marL="114300" indent="0">
              <a:buNone/>
            </a:pPr>
            <a:r>
              <a:rPr lang="en-US" altLang="ko-KR" sz="1400" dirty="0"/>
              <a:t> </a:t>
            </a:r>
            <a:r>
              <a:rPr lang="en-US" altLang="ko-KR" sz="1400" dirty="0" smtClean="0"/>
              <a:t>4) </a:t>
            </a:r>
            <a:r>
              <a:rPr lang="ko-KR" altLang="en-US" sz="1400" dirty="0" err="1" smtClean="0"/>
              <a:t>애터미</a:t>
            </a:r>
            <a:r>
              <a:rPr lang="ko-KR" altLang="en-US" sz="1400" dirty="0" smtClean="0"/>
              <a:t> 해외에 </a:t>
            </a:r>
            <a:r>
              <a:rPr lang="ko-KR" altLang="en-US" sz="1400" dirty="0" err="1" smtClean="0"/>
              <a:t>판매중임</a:t>
            </a:r>
            <a:endParaRPr lang="en-US" altLang="ko-KR" sz="1400" dirty="0" smtClean="0"/>
          </a:p>
          <a:p>
            <a:pPr marL="114300" indent="0">
              <a:buNone/>
            </a:pPr>
            <a:r>
              <a:rPr lang="en-US" altLang="ko-KR" sz="1400" dirty="0" smtClean="0"/>
              <a:t> 5) </a:t>
            </a:r>
            <a:r>
              <a:rPr lang="ko-KR" altLang="en-US" sz="1400" dirty="0" smtClean="0"/>
              <a:t>베트남 지역 </a:t>
            </a:r>
            <a:r>
              <a:rPr lang="ko-KR" altLang="en-US" sz="1400" dirty="0" err="1" smtClean="0"/>
              <a:t>인터넷판매</a:t>
            </a:r>
            <a:r>
              <a:rPr lang="ko-KR" altLang="en-US" sz="1400" dirty="0" smtClean="0"/>
              <a:t> </a:t>
            </a:r>
            <a:r>
              <a:rPr lang="en-US" altLang="ko-KR" sz="1400" dirty="0" smtClean="0"/>
              <a:t>(2021. </a:t>
            </a:r>
            <a:r>
              <a:rPr lang="en-US" altLang="ko-KR" sz="1400" dirty="0" smtClean="0"/>
              <a:t>7</a:t>
            </a:r>
            <a:r>
              <a:rPr lang="ko-KR" altLang="en-US" sz="1400" dirty="0" smtClean="0"/>
              <a:t>월 </a:t>
            </a:r>
            <a:r>
              <a:rPr lang="ko-KR" altLang="en-US" sz="1400" dirty="0" smtClean="0"/>
              <a:t>부터</a:t>
            </a:r>
            <a:r>
              <a:rPr lang="en-US" altLang="ko-KR" sz="1400" dirty="0" smtClean="0"/>
              <a:t>)</a:t>
            </a:r>
          </a:p>
          <a:p>
            <a:pPr marL="114300" indent="0">
              <a:buNone/>
            </a:pPr>
            <a:r>
              <a:rPr lang="en-US" altLang="ko-KR" sz="1400" dirty="0"/>
              <a:t> </a:t>
            </a:r>
            <a:r>
              <a:rPr lang="en-US" altLang="ko-KR" sz="1400" dirty="0" smtClean="0"/>
              <a:t>6) LAZADA (</a:t>
            </a:r>
            <a:r>
              <a:rPr lang="ko-KR" altLang="en-US" sz="1400" dirty="0" smtClean="0"/>
              <a:t>동남아지역</a:t>
            </a:r>
            <a:r>
              <a:rPr lang="en-US" altLang="ko-KR" sz="1400" dirty="0" smtClean="0"/>
              <a:t>) SHOPEE (</a:t>
            </a:r>
            <a:r>
              <a:rPr lang="ko-KR" altLang="en-US" sz="1400" dirty="0" smtClean="0"/>
              <a:t>동남아지역</a:t>
            </a:r>
            <a:r>
              <a:rPr lang="en-US" altLang="ko-KR" sz="1400" dirty="0" smtClean="0"/>
              <a:t>)</a:t>
            </a:r>
          </a:p>
          <a:p>
            <a:pPr marL="114300" indent="0">
              <a:buNone/>
            </a:pPr>
            <a:r>
              <a:rPr lang="en-US" altLang="ko-KR" sz="1400" dirty="0" smtClean="0"/>
              <a:t> 7) DIGITAL JOURNAL / AZCENTRAL.COM/PITTSBURGH BEST GATETTE / MEWS OK/ WBOC16</a:t>
            </a:r>
          </a:p>
          <a:p>
            <a:pPr marL="114300" indent="0">
              <a:buNone/>
            </a:pPr>
            <a:r>
              <a:rPr lang="en-US" altLang="ko-KR" sz="1400" dirty="0"/>
              <a:t> </a:t>
            </a:r>
            <a:r>
              <a:rPr lang="en-US" altLang="ko-KR" sz="1400" dirty="0" smtClean="0"/>
              <a:t>     RFDTV/SNNNEWS /FOX40.34.28.43/AMERICAN RODEO/ ABC/CNN/FOX/GOOGLE NEWS</a:t>
            </a:r>
            <a:r>
              <a:rPr lang="ko-KR" altLang="en-US" sz="1400" dirty="0" smtClean="0"/>
              <a:t>  </a:t>
            </a:r>
            <a:r>
              <a:rPr lang="ko-KR" altLang="en-US" sz="1400" dirty="0" err="1" smtClean="0"/>
              <a:t>홍보예정</a:t>
            </a:r>
            <a:r>
              <a:rPr lang="ko-KR" altLang="en-US" sz="1400" dirty="0" smtClean="0"/>
              <a:t> </a:t>
            </a:r>
            <a:r>
              <a:rPr lang="en-US" altLang="ko-KR" sz="1400" dirty="0" smtClean="0"/>
              <a:t>               </a:t>
            </a:r>
            <a:endParaRPr lang="ko-KR" altLang="en-US" sz="1400" dirty="0"/>
          </a:p>
        </p:txBody>
      </p:sp>
    </p:spTree>
    <p:extLst>
      <p:ext uri="{BB962C8B-B14F-4D97-AF65-F5344CB8AC3E}">
        <p14:creationId xmlns:p14="http://schemas.microsoft.com/office/powerpoint/2010/main" val="2634144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1. </a:t>
            </a:r>
            <a:r>
              <a:rPr lang="ko-KR" altLang="en-US" dirty="0" err="1" smtClean="0"/>
              <a:t>닥터민트</a:t>
            </a:r>
            <a:r>
              <a:rPr lang="ko-KR" altLang="en-US" dirty="0" smtClean="0"/>
              <a:t> 개발 배경 </a:t>
            </a:r>
            <a:endParaRPr lang="ko-KR" altLang="en-US" dirty="0"/>
          </a:p>
        </p:txBody>
      </p:sp>
      <p:sp>
        <p:nvSpPr>
          <p:cNvPr id="7" name="내용 개체 틀 6"/>
          <p:cNvSpPr>
            <a:spLocks noGrp="1"/>
          </p:cNvSpPr>
          <p:nvPr>
            <p:ph idx="1"/>
          </p:nvPr>
        </p:nvSpPr>
        <p:spPr>
          <a:xfrm>
            <a:off x="457200" y="1700808"/>
            <a:ext cx="7620000" cy="4699992"/>
          </a:xfrm>
        </p:spPr>
        <p:txBody>
          <a:bodyPr/>
          <a:lstStyle/>
          <a:p>
            <a:pPr marL="114300" indent="0">
              <a:buNone/>
            </a:pPr>
            <a:r>
              <a:rPr lang="ko-KR" altLang="en-US" dirty="0" err="1"/>
              <a:t>입냄새</a:t>
            </a:r>
            <a:r>
              <a:rPr lang="ko-KR" altLang="en-US" dirty="0"/>
              <a:t> </a:t>
            </a:r>
            <a:r>
              <a:rPr lang="ko-KR" altLang="en-US" dirty="0" err="1"/>
              <a:t>원인중</a:t>
            </a:r>
            <a:r>
              <a:rPr lang="ko-KR" altLang="en-US" dirty="0"/>
              <a:t> </a:t>
            </a:r>
            <a:r>
              <a:rPr lang="en-US" altLang="ko-KR" dirty="0"/>
              <a:t>90%</a:t>
            </a:r>
            <a:r>
              <a:rPr lang="ko-KR" altLang="en-US" dirty="0"/>
              <a:t>는 </a:t>
            </a:r>
            <a:r>
              <a:rPr lang="ko-KR" altLang="en-US" dirty="0" err="1"/>
              <a:t>구강내</a:t>
            </a:r>
            <a:r>
              <a:rPr lang="ko-KR" altLang="en-US" dirty="0"/>
              <a:t> 문제로 충치</a:t>
            </a:r>
            <a:r>
              <a:rPr lang="en-US" altLang="ko-KR" dirty="0"/>
              <a:t>, </a:t>
            </a:r>
            <a:r>
              <a:rPr lang="ko-KR" altLang="en-US" dirty="0"/>
              <a:t>풍치</a:t>
            </a:r>
            <a:r>
              <a:rPr lang="en-US" altLang="ko-KR" dirty="0"/>
              <a:t>, </a:t>
            </a:r>
            <a:r>
              <a:rPr lang="ko-KR" altLang="en-US" dirty="0" err="1"/>
              <a:t>구내염</a:t>
            </a:r>
            <a:r>
              <a:rPr lang="en-US" altLang="ko-KR" dirty="0"/>
              <a:t>, </a:t>
            </a:r>
            <a:r>
              <a:rPr lang="ko-KR" altLang="en-US" dirty="0" err="1"/>
              <a:t>설태</a:t>
            </a:r>
            <a:r>
              <a:rPr lang="ko-KR" altLang="en-US" dirty="0"/>
              <a:t> 등 음식물 찌꺼기를 양분으로 삼는 박테리아의 증식으로 인한 경우가 가장 흔하다</a:t>
            </a:r>
            <a:r>
              <a:rPr lang="en-US" altLang="ko-KR" dirty="0"/>
              <a:t>. </a:t>
            </a:r>
            <a:r>
              <a:rPr lang="ko-KR" altLang="en-US" dirty="0"/>
              <a:t>그래서 양치와 </a:t>
            </a:r>
            <a:r>
              <a:rPr lang="ko-KR" altLang="en-US" dirty="0" err="1"/>
              <a:t>가글로</a:t>
            </a:r>
            <a:r>
              <a:rPr lang="ko-KR" altLang="en-US" dirty="0"/>
              <a:t> 구강을 세척하지만 헹굼 등에 불편함과 제약이 있어왔다</a:t>
            </a:r>
            <a:r>
              <a:rPr lang="en-US" altLang="ko-KR" dirty="0" smtClean="0"/>
              <a:t>.</a:t>
            </a:r>
          </a:p>
          <a:p>
            <a:pPr marL="114300" indent="0">
              <a:buNone/>
            </a:pPr>
            <a:r>
              <a:rPr lang="ko-KR" altLang="en-US" dirty="0"/>
              <a:t>양치의 번거로움을 해소하고자 </a:t>
            </a:r>
            <a:r>
              <a:rPr lang="ko-KR" altLang="en-US" dirty="0" err="1"/>
              <a:t>가글을</a:t>
            </a:r>
            <a:r>
              <a:rPr lang="ko-KR" altLang="en-US" dirty="0"/>
              <a:t> 사용하지만 휴대가 불편하고</a:t>
            </a:r>
            <a:r>
              <a:rPr lang="en-US" altLang="ko-KR" dirty="0"/>
              <a:t>, </a:t>
            </a:r>
            <a:r>
              <a:rPr lang="ko-KR" altLang="en-US" dirty="0"/>
              <a:t>청량감이 오래 지속되지 않고 치약처럼 입안을 헹군 후 뱉어내야 한다</a:t>
            </a:r>
            <a:r>
              <a:rPr lang="en-US" altLang="ko-KR" dirty="0"/>
              <a:t>. </a:t>
            </a:r>
            <a:r>
              <a:rPr lang="ko-KR" altLang="en-US" dirty="0"/>
              <a:t>그래서 이러한 불편을 해소하기 위해 정제형태의 먹는 </a:t>
            </a:r>
            <a:r>
              <a:rPr lang="ko-KR" altLang="en-US" dirty="0" err="1"/>
              <a:t>구강청결제</a:t>
            </a:r>
            <a:r>
              <a:rPr lang="ko-KR" altLang="en-US" dirty="0"/>
              <a:t> ‘</a:t>
            </a:r>
            <a:r>
              <a:rPr lang="ko-KR" altLang="en-US" dirty="0" err="1"/>
              <a:t>닥터민트</a:t>
            </a:r>
            <a:r>
              <a:rPr lang="ko-KR" altLang="en-US" dirty="0"/>
              <a:t>’를 개발하게 됐다</a:t>
            </a: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4653136"/>
            <a:ext cx="3816424" cy="2016224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4653136"/>
            <a:ext cx="3291840" cy="2032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7404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2</a:t>
            </a:r>
            <a:r>
              <a:rPr lang="en-US" altLang="ko-KR" dirty="0" smtClean="0"/>
              <a:t>. </a:t>
            </a:r>
            <a:r>
              <a:rPr lang="ko-KR" altLang="en-US" dirty="0" err="1" smtClean="0"/>
              <a:t>닥터민트</a:t>
            </a:r>
            <a:r>
              <a:rPr lang="ko-KR" altLang="en-US" dirty="0" smtClean="0"/>
              <a:t> 재료와 기능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1500" indent="-457200">
              <a:buAutoNum type="arabicParenR"/>
            </a:pPr>
            <a:r>
              <a:rPr lang="ko-KR" altLang="en-US" b="1" dirty="0" err="1" smtClean="0"/>
              <a:t>자일리톨</a:t>
            </a:r>
            <a:r>
              <a:rPr lang="ko-KR" altLang="en-US" dirty="0" smtClean="0"/>
              <a:t>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타액 분비를 촉진시켜 구강점막 건조로 인한 박테리아 증식을 억제하여 구강내의 세균증식과 예방에 도움이 됨</a:t>
            </a:r>
            <a:endParaRPr lang="en-US" altLang="ko-KR" dirty="0"/>
          </a:p>
          <a:p>
            <a:pPr marL="571500" indent="-457200">
              <a:buAutoNum type="arabicParenR" startAt="2"/>
            </a:pPr>
            <a:r>
              <a:rPr lang="ko-KR" altLang="en-US" b="1" dirty="0" smtClean="0"/>
              <a:t>프로폴리스</a:t>
            </a:r>
            <a:r>
              <a:rPr lang="ko-KR" altLang="en-US" dirty="0" smtClean="0"/>
              <a:t>  </a:t>
            </a:r>
            <a:r>
              <a:rPr lang="en-US" altLang="ko-KR" dirty="0" smtClean="0"/>
              <a:t>- </a:t>
            </a:r>
            <a:r>
              <a:rPr lang="ko-KR" altLang="en-US" dirty="0"/>
              <a:t> </a:t>
            </a:r>
            <a:r>
              <a:rPr lang="ko-KR" altLang="en-US" dirty="0" smtClean="0"/>
              <a:t>면역기능</a:t>
            </a:r>
            <a:r>
              <a:rPr lang="en-US" altLang="ko-KR" dirty="0" smtClean="0"/>
              <a:t>.</a:t>
            </a:r>
            <a:r>
              <a:rPr lang="ko-KR" altLang="en-US" dirty="0" err="1" smtClean="0"/>
              <a:t>구내염</a:t>
            </a:r>
            <a:r>
              <a:rPr lang="en-US" altLang="ko-KR" dirty="0" smtClean="0"/>
              <a:t>.</a:t>
            </a:r>
            <a:r>
              <a:rPr lang="ko-KR" altLang="en-US" dirty="0" smtClean="0"/>
              <a:t>아토피</a:t>
            </a:r>
            <a:r>
              <a:rPr lang="en-US" altLang="ko-KR" dirty="0" smtClean="0"/>
              <a:t>.</a:t>
            </a:r>
            <a:r>
              <a:rPr lang="ko-KR" altLang="en-US" dirty="0" smtClean="0"/>
              <a:t>천식</a:t>
            </a:r>
            <a:r>
              <a:rPr lang="en-US" altLang="ko-KR" dirty="0" smtClean="0"/>
              <a:t>.</a:t>
            </a:r>
            <a:r>
              <a:rPr lang="ko-KR" altLang="en-US" dirty="0" smtClean="0"/>
              <a:t>비염에</a:t>
            </a:r>
            <a:endParaRPr lang="en-US" altLang="ko-KR" dirty="0" smtClean="0"/>
          </a:p>
          <a:p>
            <a:pPr marL="114300" indent="0">
              <a:buNone/>
            </a:pPr>
            <a:r>
              <a:rPr lang="en-US" altLang="ko-KR" dirty="0"/>
              <a:t> </a:t>
            </a:r>
            <a:r>
              <a:rPr lang="en-US" altLang="ko-KR" dirty="0" smtClean="0"/>
              <a:t>       </a:t>
            </a:r>
            <a:r>
              <a:rPr lang="ko-KR" altLang="en-US" dirty="0" err="1" smtClean="0"/>
              <a:t>향균작용과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항산화</a:t>
            </a:r>
            <a:r>
              <a:rPr lang="ko-KR" altLang="en-US" dirty="0" smtClean="0"/>
              <a:t> 기능 </a:t>
            </a:r>
            <a:r>
              <a:rPr lang="en-US" altLang="ko-KR" dirty="0" smtClean="0"/>
              <a:t>.</a:t>
            </a:r>
            <a:r>
              <a:rPr lang="ko-KR" altLang="en-US" dirty="0" smtClean="0"/>
              <a:t>피부재생에 탁월한 효과를</a:t>
            </a:r>
            <a:endParaRPr lang="en-US" altLang="ko-KR" dirty="0" smtClean="0"/>
          </a:p>
          <a:p>
            <a:pPr marL="114300" indent="0">
              <a:buNone/>
            </a:pPr>
            <a:r>
              <a:rPr lang="en-US" altLang="ko-KR" dirty="0"/>
              <a:t> </a:t>
            </a:r>
            <a:r>
              <a:rPr lang="en-US" altLang="ko-KR" dirty="0" smtClean="0"/>
              <a:t>       </a:t>
            </a:r>
            <a:r>
              <a:rPr lang="ko-KR" altLang="en-US" dirty="0" smtClean="0"/>
              <a:t>갖고 있으며 </a:t>
            </a:r>
            <a:r>
              <a:rPr lang="en-US" altLang="ko-KR" dirty="0" smtClean="0"/>
              <a:t>500</a:t>
            </a:r>
            <a:r>
              <a:rPr lang="ko-KR" altLang="en-US" dirty="0" smtClean="0"/>
              <a:t>여종의 </a:t>
            </a:r>
            <a:r>
              <a:rPr lang="ko-KR" altLang="en-US" dirty="0" err="1" smtClean="0"/>
              <a:t>플라보노이드</a:t>
            </a:r>
            <a:r>
              <a:rPr lang="ko-KR" altLang="en-US" dirty="0" smtClean="0"/>
              <a:t> 성분을 가지고</a:t>
            </a:r>
            <a:endParaRPr lang="en-US" altLang="ko-KR" dirty="0" smtClean="0"/>
          </a:p>
          <a:p>
            <a:pPr marL="114300" indent="0">
              <a:buNone/>
            </a:pPr>
            <a:r>
              <a:rPr lang="en-US" altLang="ko-KR" dirty="0"/>
              <a:t> </a:t>
            </a:r>
            <a:r>
              <a:rPr lang="en-US" altLang="ko-KR" dirty="0" smtClean="0"/>
              <a:t>      </a:t>
            </a:r>
            <a:r>
              <a:rPr lang="ko-KR" altLang="en-US" dirty="0"/>
              <a:t> </a:t>
            </a:r>
            <a:r>
              <a:rPr lang="ko-KR" altLang="en-US" dirty="0" smtClean="0"/>
              <a:t>있으며 이들의 함량이 높은 것일 수록 좋다</a:t>
            </a:r>
            <a:endParaRPr lang="en-US" altLang="ko-KR" dirty="0" smtClean="0"/>
          </a:p>
          <a:p>
            <a:pPr marL="114300" indent="0">
              <a:buNone/>
            </a:pPr>
            <a:r>
              <a:rPr lang="en-US" altLang="ko-KR" dirty="0"/>
              <a:t> </a:t>
            </a:r>
            <a:r>
              <a:rPr lang="en-US" altLang="ko-KR" dirty="0" smtClean="0"/>
              <a:t>       </a:t>
            </a:r>
            <a:r>
              <a:rPr lang="ko-KR" altLang="en-US" dirty="0" smtClean="0"/>
              <a:t>세균성 </a:t>
            </a:r>
            <a:r>
              <a:rPr lang="ko-KR" altLang="en-US" dirty="0" err="1" smtClean="0"/>
              <a:t>플라그가</a:t>
            </a:r>
            <a:r>
              <a:rPr lang="ko-KR" altLang="en-US" dirty="0" smtClean="0"/>
              <a:t> 생성되는 것을 억제하며 충치</a:t>
            </a:r>
            <a:r>
              <a:rPr lang="en-US" altLang="ko-KR" dirty="0" smtClean="0"/>
              <a:t>.</a:t>
            </a:r>
            <a:r>
              <a:rPr lang="ko-KR" altLang="en-US" dirty="0" err="1" smtClean="0"/>
              <a:t>풍치균에</a:t>
            </a:r>
            <a:endParaRPr lang="en-US" altLang="ko-KR" dirty="0" smtClean="0"/>
          </a:p>
          <a:p>
            <a:pPr marL="114300" indent="0">
              <a:buNone/>
            </a:pPr>
            <a:r>
              <a:rPr lang="en-US" altLang="ko-KR" dirty="0"/>
              <a:t> </a:t>
            </a:r>
            <a:r>
              <a:rPr lang="en-US" altLang="ko-KR" dirty="0" smtClean="0"/>
              <a:t>       </a:t>
            </a:r>
            <a:r>
              <a:rPr lang="ko-KR" altLang="en-US" dirty="0" smtClean="0"/>
              <a:t>대응하는 능력이 탁월하다</a:t>
            </a:r>
            <a:r>
              <a:rPr lang="en-US" altLang="ko-KR" dirty="0" smtClean="0"/>
              <a:t>.</a:t>
            </a:r>
          </a:p>
          <a:p>
            <a:pPr marL="571500" indent="-457200">
              <a:buAutoNum type="arabicParenR" startAt="3"/>
            </a:pPr>
            <a:r>
              <a:rPr lang="ko-KR" altLang="en-US" b="1" dirty="0" smtClean="0"/>
              <a:t>페퍼민트</a:t>
            </a:r>
            <a:r>
              <a:rPr lang="ko-KR" altLang="en-US" dirty="0" smtClean="0"/>
              <a:t> </a:t>
            </a:r>
            <a:r>
              <a:rPr lang="en-US" altLang="ko-KR" dirty="0" smtClean="0"/>
              <a:t>– </a:t>
            </a:r>
            <a:r>
              <a:rPr lang="ko-KR" altLang="en-US" dirty="0" err="1" smtClean="0"/>
              <a:t>항염</a:t>
            </a:r>
            <a:r>
              <a:rPr lang="en-US" altLang="ko-KR" dirty="0" smtClean="0"/>
              <a:t>.</a:t>
            </a:r>
            <a:r>
              <a:rPr lang="ko-KR" altLang="en-US" dirty="0" err="1" smtClean="0"/>
              <a:t>향균</a:t>
            </a:r>
            <a:r>
              <a:rPr lang="ko-KR" altLang="en-US" dirty="0" smtClean="0"/>
              <a:t> 효과가 탁월하며 </a:t>
            </a:r>
            <a:r>
              <a:rPr lang="ko-KR" altLang="en-US" dirty="0" err="1" smtClean="0"/>
              <a:t>멘솔의</a:t>
            </a:r>
            <a:r>
              <a:rPr lang="ko-KR" altLang="en-US" dirty="0" smtClean="0"/>
              <a:t> 청량감이</a:t>
            </a:r>
            <a:endParaRPr lang="en-US" altLang="ko-KR" dirty="0" smtClean="0"/>
          </a:p>
          <a:p>
            <a:pPr marL="114300" indent="0">
              <a:buNone/>
            </a:pPr>
            <a:r>
              <a:rPr lang="en-US" altLang="ko-KR" dirty="0"/>
              <a:t> </a:t>
            </a:r>
            <a:r>
              <a:rPr lang="en-US" altLang="ko-KR" dirty="0" smtClean="0"/>
              <a:t>       </a:t>
            </a:r>
            <a:r>
              <a:rPr lang="ko-KR" altLang="en-US" dirty="0" smtClean="0"/>
              <a:t>있으며 냄새를 </a:t>
            </a:r>
            <a:r>
              <a:rPr lang="ko-KR" altLang="en-US" dirty="0" err="1" smtClean="0"/>
              <a:t>없앨수</a:t>
            </a:r>
            <a:r>
              <a:rPr lang="ko-KR" altLang="en-US" dirty="0" smtClean="0"/>
              <a:t> 있다</a:t>
            </a:r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2313626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67544" y="620688"/>
            <a:ext cx="7620000" cy="4800600"/>
          </a:xfrm>
        </p:spPr>
        <p:txBody>
          <a:bodyPr/>
          <a:lstStyle/>
          <a:p>
            <a:pPr marL="114300" indent="0">
              <a:buNone/>
            </a:pPr>
            <a:r>
              <a:rPr lang="en-US" altLang="ko-KR" dirty="0" smtClean="0"/>
              <a:t>4) </a:t>
            </a:r>
            <a:r>
              <a:rPr lang="ko-KR" altLang="en-US" b="1" dirty="0" err="1" smtClean="0"/>
              <a:t>스테비아</a:t>
            </a:r>
            <a:r>
              <a:rPr lang="ko-KR" altLang="en-US" dirty="0" smtClean="0"/>
              <a:t>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녹차의 </a:t>
            </a:r>
            <a:r>
              <a:rPr lang="en-US" altLang="ko-KR" dirty="0" smtClean="0"/>
              <a:t>20</a:t>
            </a:r>
            <a:r>
              <a:rPr lang="ko-KR" altLang="en-US" dirty="0" smtClean="0"/>
              <a:t>배나 강한 </a:t>
            </a:r>
            <a:r>
              <a:rPr lang="ko-KR" altLang="en-US" dirty="0" err="1" smtClean="0"/>
              <a:t>항산화력을</a:t>
            </a:r>
            <a:r>
              <a:rPr lang="ko-KR" altLang="en-US" dirty="0" smtClean="0"/>
              <a:t> 갖고 있어</a:t>
            </a:r>
            <a:endParaRPr lang="en-US" altLang="ko-KR" dirty="0" smtClean="0"/>
          </a:p>
          <a:p>
            <a:pPr marL="114300" indent="0">
              <a:buNone/>
            </a:pPr>
            <a:r>
              <a:rPr lang="en-US" altLang="ko-KR" dirty="0"/>
              <a:t> </a:t>
            </a:r>
            <a:r>
              <a:rPr lang="en-US" altLang="ko-KR" dirty="0" smtClean="0"/>
              <a:t>   </a:t>
            </a:r>
            <a:r>
              <a:rPr lang="ko-KR" altLang="en-US" dirty="0" err="1" smtClean="0"/>
              <a:t>충치균이</a:t>
            </a:r>
            <a:r>
              <a:rPr lang="ko-KR" altLang="en-US" dirty="0" smtClean="0"/>
              <a:t> 섭취를 하고도 에너지를 얻지 못하고 </a:t>
            </a:r>
            <a:r>
              <a:rPr lang="ko-KR" altLang="en-US" dirty="0" err="1" smtClean="0"/>
              <a:t>죽게된다</a:t>
            </a:r>
            <a:endParaRPr lang="en-US" altLang="ko-KR" dirty="0" smtClean="0"/>
          </a:p>
          <a:p>
            <a:pPr marL="114300" indent="0">
              <a:buNone/>
            </a:pPr>
            <a:endParaRPr lang="en-US" altLang="ko-KR" dirty="0"/>
          </a:p>
          <a:p>
            <a:pPr marL="114300" indent="0">
              <a:buNone/>
            </a:pPr>
            <a:r>
              <a:rPr lang="en-US" altLang="ko-KR" dirty="0" smtClean="0"/>
              <a:t>5) </a:t>
            </a:r>
            <a:r>
              <a:rPr lang="ko-KR" altLang="en-US" b="1" dirty="0" smtClean="0"/>
              <a:t>비타민 </a:t>
            </a:r>
            <a:r>
              <a:rPr lang="en-US" altLang="ko-KR" b="1" dirty="0" smtClean="0"/>
              <a:t>C </a:t>
            </a:r>
            <a:r>
              <a:rPr lang="en-US" altLang="ko-KR" dirty="0" smtClean="0"/>
              <a:t>-  </a:t>
            </a:r>
            <a:r>
              <a:rPr lang="ko-KR" altLang="en-US" dirty="0" smtClean="0"/>
              <a:t>침의 분비를 촉진시킨다</a:t>
            </a:r>
            <a:endParaRPr lang="en-US" altLang="ko-KR" dirty="0" smtClean="0"/>
          </a:p>
          <a:p>
            <a:pPr marL="114300" indent="0">
              <a:buNone/>
            </a:pPr>
            <a:endParaRPr lang="en-US" altLang="ko-KR" dirty="0"/>
          </a:p>
          <a:p>
            <a:pPr marL="114300" indent="0">
              <a:buNone/>
            </a:pPr>
            <a:r>
              <a:rPr lang="ko-KR" altLang="en-US" dirty="0" smtClean="0"/>
              <a:t>식품 혼합 추출물 중에는 충치</a:t>
            </a:r>
            <a:r>
              <a:rPr lang="en-US" altLang="ko-KR" dirty="0" smtClean="0"/>
              <a:t>.</a:t>
            </a:r>
            <a:r>
              <a:rPr lang="ko-KR" altLang="en-US" dirty="0" smtClean="0"/>
              <a:t>풍치에 저항하는 성분을 가진</a:t>
            </a:r>
            <a:endParaRPr lang="en-US" altLang="ko-KR" dirty="0" smtClean="0"/>
          </a:p>
          <a:p>
            <a:pPr marL="114300" indent="0">
              <a:buNone/>
            </a:pPr>
            <a:r>
              <a:rPr lang="ko-KR" altLang="en-US" dirty="0" smtClean="0"/>
              <a:t>식품들이 의외로 많은데 </a:t>
            </a:r>
            <a:r>
              <a:rPr lang="ko-KR" altLang="en-US" dirty="0" err="1" smtClean="0"/>
              <a:t>이들중에서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입냄새</a:t>
            </a:r>
            <a:r>
              <a:rPr lang="ko-KR" altLang="en-US" dirty="0" smtClean="0"/>
              <a:t> 제거와 충치</a:t>
            </a:r>
            <a:endParaRPr lang="en-US" altLang="ko-KR" dirty="0" smtClean="0"/>
          </a:p>
          <a:p>
            <a:pPr marL="114300" indent="0">
              <a:buNone/>
            </a:pPr>
            <a:r>
              <a:rPr lang="ko-KR" altLang="en-US" dirty="0" err="1" smtClean="0"/>
              <a:t>풍치균에</a:t>
            </a:r>
            <a:r>
              <a:rPr lang="ko-KR" altLang="en-US" dirty="0" smtClean="0"/>
              <a:t> 가장 효과적으로 반응하는 식품을 찾아내기 위해</a:t>
            </a:r>
            <a:endParaRPr lang="en-US" altLang="ko-KR" dirty="0" smtClean="0"/>
          </a:p>
          <a:p>
            <a:pPr marL="114300" indent="0">
              <a:buNone/>
            </a:pPr>
            <a:r>
              <a:rPr lang="ko-KR" altLang="en-US" dirty="0" smtClean="0"/>
              <a:t>수많은 실험을 거쳐 </a:t>
            </a:r>
            <a:r>
              <a:rPr lang="en-US" altLang="ko-KR" dirty="0" smtClean="0"/>
              <a:t>4</a:t>
            </a:r>
            <a:r>
              <a:rPr lang="ko-KR" altLang="en-US" dirty="0" smtClean="0"/>
              <a:t>년이 넘는 </a:t>
            </a:r>
            <a:r>
              <a:rPr lang="ko-KR" altLang="en-US" dirty="0" err="1" smtClean="0"/>
              <a:t>연구끝에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닥터민트가</a:t>
            </a:r>
            <a:r>
              <a:rPr lang="ko-KR" altLang="en-US" dirty="0" smtClean="0"/>
              <a:t> 출시</a:t>
            </a:r>
            <a:endParaRPr lang="en-US" altLang="ko-KR" dirty="0" smtClean="0"/>
          </a:p>
          <a:p>
            <a:pPr marL="114300" indent="0">
              <a:buNone/>
            </a:pPr>
            <a:r>
              <a:rPr lang="ko-KR" altLang="en-US" dirty="0" smtClean="0"/>
              <a:t>되었</a:t>
            </a:r>
            <a:r>
              <a:rPr lang="ko-KR" altLang="en-US" dirty="0"/>
              <a:t>다</a:t>
            </a:r>
          </a:p>
        </p:txBody>
      </p:sp>
    </p:spTree>
    <p:extLst>
      <p:ext uri="{BB962C8B-B14F-4D97-AF65-F5344CB8AC3E}">
        <p14:creationId xmlns:p14="http://schemas.microsoft.com/office/powerpoint/2010/main" val="43566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3</a:t>
            </a:r>
            <a:r>
              <a:rPr lang="en-US" altLang="ko-KR" dirty="0" smtClean="0"/>
              <a:t>. </a:t>
            </a:r>
            <a:r>
              <a:rPr lang="ko-KR" altLang="en-US" dirty="0" err="1" smtClean="0"/>
              <a:t>닥터민트</a:t>
            </a:r>
            <a:r>
              <a:rPr lang="ko-KR" altLang="en-US" dirty="0" smtClean="0"/>
              <a:t> 복용법과 효과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1500" indent="-457200">
              <a:buAutoNum type="arabicParenR"/>
            </a:pPr>
            <a:r>
              <a:rPr lang="ko-KR" altLang="en-US" dirty="0" smtClean="0"/>
              <a:t>정제형태로 되어 있어 </a:t>
            </a:r>
            <a:r>
              <a:rPr lang="ko-KR" altLang="en-US" dirty="0" err="1" smtClean="0"/>
              <a:t>구강내에서</a:t>
            </a:r>
            <a:r>
              <a:rPr lang="ko-KR" altLang="en-US" dirty="0" smtClean="0"/>
              <a:t> 잇몸과 치아 주위를</a:t>
            </a:r>
            <a:endParaRPr lang="en-US" altLang="ko-KR" dirty="0" smtClean="0"/>
          </a:p>
          <a:p>
            <a:pPr marL="114300" indent="0">
              <a:buNone/>
            </a:pPr>
            <a:r>
              <a:rPr lang="ko-KR" altLang="en-US" dirty="0" smtClean="0"/>
              <a:t>골고루 혀로 이동시키면서 완전히 녹여서 삼킨다</a:t>
            </a:r>
            <a:endParaRPr lang="en-US" altLang="ko-KR" dirty="0" smtClean="0"/>
          </a:p>
          <a:p>
            <a:pPr marL="571500" indent="-457200">
              <a:buAutoNum type="arabicParenR" startAt="2"/>
            </a:pPr>
            <a:r>
              <a:rPr lang="ko-KR" altLang="en-US" dirty="0" err="1" smtClean="0"/>
              <a:t>닥터민트가</a:t>
            </a:r>
            <a:r>
              <a:rPr lang="ko-KR" altLang="en-US" dirty="0" smtClean="0"/>
              <a:t>  주변 충치</a:t>
            </a:r>
            <a:r>
              <a:rPr lang="en-US" altLang="ko-KR" dirty="0" smtClean="0"/>
              <a:t>.</a:t>
            </a:r>
            <a:r>
              <a:rPr lang="ko-KR" altLang="en-US" dirty="0" smtClean="0"/>
              <a:t>풍치 세균과 접하면서 세균을</a:t>
            </a:r>
            <a:endParaRPr lang="en-US" altLang="ko-KR" dirty="0" smtClean="0"/>
          </a:p>
          <a:p>
            <a:pPr marL="114300" indent="0">
              <a:buNone/>
            </a:pPr>
            <a:r>
              <a:rPr lang="ko-KR" altLang="en-US" dirty="0" smtClean="0"/>
              <a:t>죽이거나 증식을 억제하여 양치질을 제때 하지 </a:t>
            </a:r>
            <a:r>
              <a:rPr lang="ko-KR" altLang="en-US" dirty="0" err="1" smtClean="0"/>
              <a:t>못할때</a:t>
            </a:r>
            <a:endParaRPr lang="en-US" altLang="ko-KR" dirty="0" smtClean="0"/>
          </a:p>
          <a:p>
            <a:pPr marL="114300" indent="0">
              <a:buNone/>
            </a:pPr>
            <a:r>
              <a:rPr lang="ko-KR" altLang="en-US" dirty="0" smtClean="0"/>
              <a:t>먹게 되면 양치 효과를 </a:t>
            </a:r>
            <a:r>
              <a:rPr lang="ko-KR" altLang="en-US" dirty="0" err="1" smtClean="0"/>
              <a:t>기대할수</a:t>
            </a:r>
            <a:r>
              <a:rPr lang="ko-KR" altLang="en-US" dirty="0" smtClean="0"/>
              <a:t> 있다</a:t>
            </a:r>
            <a:endParaRPr lang="en-US" altLang="ko-KR" dirty="0" smtClean="0"/>
          </a:p>
          <a:p>
            <a:pPr marL="571500" indent="-457200">
              <a:buAutoNum type="arabicParenR" startAt="3"/>
            </a:pPr>
            <a:r>
              <a:rPr lang="ko-KR" altLang="en-US" dirty="0" smtClean="0"/>
              <a:t>청량감은 기존 </a:t>
            </a:r>
            <a:r>
              <a:rPr lang="ko-KR" altLang="en-US" dirty="0" err="1" smtClean="0"/>
              <a:t>가글보다</a:t>
            </a:r>
            <a:r>
              <a:rPr lang="ko-KR" altLang="en-US" dirty="0" smtClean="0"/>
              <a:t> 오래 지속되며 </a:t>
            </a:r>
            <a:r>
              <a:rPr lang="ko-KR" altLang="en-US" dirty="0" err="1" smtClean="0"/>
              <a:t>입냄새도</a:t>
            </a:r>
            <a:r>
              <a:rPr lang="ko-KR" altLang="en-US" dirty="0" smtClean="0"/>
              <a:t> 거의</a:t>
            </a:r>
            <a:endParaRPr lang="en-US" altLang="ko-KR" dirty="0" smtClean="0"/>
          </a:p>
          <a:p>
            <a:pPr marL="114300" indent="0">
              <a:buNone/>
            </a:pPr>
            <a:r>
              <a:rPr lang="ko-KR" altLang="en-US" dirty="0" smtClean="0"/>
              <a:t>나지 않으며 치면 </a:t>
            </a:r>
            <a:r>
              <a:rPr lang="ko-KR" altLang="en-US" dirty="0" err="1" smtClean="0"/>
              <a:t>세균막의</a:t>
            </a:r>
            <a:r>
              <a:rPr lang="ko-KR" altLang="en-US" dirty="0" smtClean="0"/>
              <a:t> 제거로 치아가 뽀드득 거리며</a:t>
            </a:r>
            <a:endParaRPr lang="en-US" altLang="ko-KR" dirty="0" smtClean="0"/>
          </a:p>
          <a:p>
            <a:pPr marL="114300" indent="0">
              <a:buNone/>
            </a:pPr>
            <a:r>
              <a:rPr lang="ko-KR" altLang="en-US" dirty="0" smtClean="0"/>
              <a:t>저녁에 </a:t>
            </a:r>
            <a:r>
              <a:rPr lang="ko-KR" altLang="en-US" dirty="0" err="1" smtClean="0"/>
              <a:t>먹고자면</a:t>
            </a:r>
            <a:r>
              <a:rPr lang="ko-KR" altLang="en-US" dirty="0" smtClean="0"/>
              <a:t> 구강건조증으로 힘들어 하는 분들은 숙면</a:t>
            </a:r>
            <a:endParaRPr lang="en-US" altLang="ko-KR" dirty="0" smtClean="0"/>
          </a:p>
          <a:p>
            <a:pPr marL="114300" indent="0">
              <a:buNone/>
            </a:pPr>
            <a:r>
              <a:rPr lang="ko-KR" altLang="en-US" dirty="0" smtClean="0"/>
              <a:t>을 </a:t>
            </a:r>
            <a:r>
              <a:rPr lang="ko-KR" altLang="en-US" dirty="0" err="1" smtClean="0"/>
              <a:t>취할수</a:t>
            </a:r>
            <a:r>
              <a:rPr lang="ko-KR" altLang="en-US" dirty="0" smtClean="0"/>
              <a:t> 있고 아침에 일어나도 </a:t>
            </a:r>
            <a:r>
              <a:rPr lang="ko-KR" altLang="en-US" dirty="0" err="1" smtClean="0"/>
              <a:t>구강안이</a:t>
            </a:r>
            <a:r>
              <a:rPr lang="ko-KR" altLang="en-US" dirty="0" smtClean="0"/>
              <a:t> 개운하다는 것을</a:t>
            </a:r>
            <a:endParaRPr lang="en-US" altLang="ko-KR" dirty="0" smtClean="0"/>
          </a:p>
          <a:p>
            <a:pPr marL="114300" indent="0">
              <a:buNone/>
            </a:pPr>
            <a:r>
              <a:rPr lang="ko-KR" altLang="en-US" dirty="0" err="1" smtClean="0"/>
              <a:t>느낄수</a:t>
            </a:r>
            <a:r>
              <a:rPr lang="ko-KR" altLang="en-US" dirty="0" smtClean="0"/>
              <a:t> 있다</a:t>
            </a:r>
            <a:endParaRPr lang="en-US" altLang="ko-KR" dirty="0" smtClean="0"/>
          </a:p>
          <a:p>
            <a:pPr marL="114300" indent="0">
              <a:buNone/>
            </a:pPr>
            <a:r>
              <a:rPr lang="en-US" altLang="ko-KR" dirty="0" smtClean="0"/>
              <a:t>4)    </a:t>
            </a:r>
            <a:r>
              <a:rPr lang="ko-KR" altLang="en-US" dirty="0" smtClean="0"/>
              <a:t>계면 활성제가 들어있지 않아 치아의 변색을 초래하지 않아 칫솔에 치약을 묻히지 않고 치아주변 음식 찌꺼기를</a:t>
            </a:r>
            <a:r>
              <a:rPr lang="en-US" altLang="ko-KR" dirty="0" smtClean="0"/>
              <a:t>   </a:t>
            </a:r>
          </a:p>
          <a:p>
            <a:pPr marL="114300" indent="0">
              <a:buNone/>
            </a:pP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144540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근접">
  <a:themeElements>
    <a:clrScheme name="근접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근접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169</TotalTime>
  <Words>721</Words>
  <Application>Microsoft Office PowerPoint</Application>
  <PresentationFormat>화면 슬라이드 쇼(4:3)</PresentationFormat>
  <Paragraphs>93</Paragraphs>
  <Slides>12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12</vt:i4>
      </vt:variant>
    </vt:vector>
  </HeadingPairs>
  <TitlesOfParts>
    <vt:vector size="17" baseType="lpstr">
      <vt:lpstr>맑은 고딕</vt:lpstr>
      <vt:lpstr>Arial</vt:lpstr>
      <vt:lpstr>Calibri</vt:lpstr>
      <vt:lpstr>Cambria</vt:lpstr>
      <vt:lpstr>근접</vt:lpstr>
      <vt:lpstr>구강청결 및 숙취해소 천연가공식품</vt:lpstr>
      <vt:lpstr>I.  회사현황</vt:lpstr>
      <vt:lpstr>1. 회사소개</vt:lpstr>
      <vt:lpstr>2. 회사연혁</vt:lpstr>
      <vt:lpstr>3. 국내.외 판매네트워크</vt:lpstr>
      <vt:lpstr>1. 닥터민트 개발 배경 </vt:lpstr>
      <vt:lpstr>2. 닥터민트 재료와 기능</vt:lpstr>
      <vt:lpstr>PowerPoint 프레젠테이션</vt:lpstr>
      <vt:lpstr>3. 닥터민트 복용법과 효과</vt:lpstr>
      <vt:lpstr>PowerPoint 프레젠테이션</vt:lpstr>
      <vt:lpstr>4. 닥터민트 향후 대책 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구강청결식품</dc:title>
  <dc:creator>Windows 사용자</dc:creator>
  <cp:lastModifiedBy>USER</cp:lastModifiedBy>
  <cp:revision>26</cp:revision>
  <cp:lastPrinted>2021-07-06T04:50:40Z</cp:lastPrinted>
  <dcterms:created xsi:type="dcterms:W3CDTF">2019-11-18T02:50:52Z</dcterms:created>
  <dcterms:modified xsi:type="dcterms:W3CDTF">2021-07-06T04:51:49Z</dcterms:modified>
</cp:coreProperties>
</file>