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8"/>
  </p:notesMasterIdLst>
  <p:sldIdLst>
    <p:sldId id="316" r:id="rId2"/>
    <p:sldId id="310" r:id="rId3"/>
    <p:sldId id="311" r:id="rId4"/>
    <p:sldId id="317" r:id="rId5"/>
    <p:sldId id="314" r:id="rId6"/>
    <p:sldId id="315" r:id="rId7"/>
  </p:sldIdLst>
  <p:sldSz cx="10688638" cy="7559675"/>
  <p:notesSz cx="6797675" cy="9926638"/>
  <p:defaultTextStyle>
    <a:defPPr>
      <a:defRPr lang="en-U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77" userDrawn="1">
          <p15:clr>
            <a:srgbClr val="A4A3A4"/>
          </p15:clr>
        </p15:guide>
        <p15:guide id="2" pos="3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C10"/>
    <a:srgbClr val="000000"/>
    <a:srgbClr val="FFC233"/>
    <a:srgbClr val="E6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5"/>
    <p:restoredTop sz="94662"/>
  </p:normalViewPr>
  <p:slideViewPr>
    <p:cSldViewPr snapToGrid="0" snapToObjects="1">
      <p:cViewPr>
        <p:scale>
          <a:sx n="147" d="100"/>
          <a:sy n="147" d="100"/>
        </p:scale>
        <p:origin x="-2232" y="-272"/>
      </p:cViewPr>
      <p:guideLst>
        <p:guide orient="horz" pos="2377"/>
        <p:guide pos="3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6167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530" y="0"/>
            <a:ext cx="2946058" cy="496167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AAF7870F-325D-41DC-8F7B-3D82CB72DE17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42" y="4714687"/>
            <a:ext cx="5438792" cy="4467700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275"/>
            <a:ext cx="2946058" cy="496167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530" y="9428275"/>
            <a:ext cx="2946058" cy="496167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F2AB41EA-59FD-49A3-9A30-0FF82B4AD7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17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1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1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1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1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1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1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1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1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1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9" y="1237198"/>
            <a:ext cx="9085342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081" y="3970581"/>
            <a:ext cx="801647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45FC-1D32-4873-B410-C1280B3188C8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2351-A54B-44A5-B5CE-57A9A2456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23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45FC-1D32-4873-B410-C1280B3188C8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2351-A54B-44A5-B5CE-57A9A2456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67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9058" y="402484"/>
            <a:ext cx="2304738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844" y="402484"/>
            <a:ext cx="6780605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45FC-1D32-4873-B410-C1280B3188C8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2351-A54B-44A5-B5CE-57A9A2456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69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08413" y="5847449"/>
            <a:ext cx="9067557" cy="263306"/>
          </a:xfrm>
          <a:prstGeom prst="rect">
            <a:avLst/>
          </a:prstGeom>
        </p:spPr>
        <p:txBody>
          <a:bodyPr lIns="18878" tIns="18878" rIns="18878" bIns="18878"/>
          <a:lstStyle>
            <a:lvl1pPr defTabSz="327221">
              <a:defRPr sz="1300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07676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45FC-1D32-4873-B410-C1280B3188C8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2351-A54B-44A5-B5CE-57A9A2456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40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78" y="1884671"/>
            <a:ext cx="9218950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278" y="5059035"/>
            <a:ext cx="9218950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45FC-1D32-4873-B410-C1280B3188C8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2351-A54B-44A5-B5CE-57A9A2456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46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844" y="2012414"/>
            <a:ext cx="4542672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1123" y="2012414"/>
            <a:ext cx="4542672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45FC-1D32-4873-B410-C1280B3188C8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2351-A54B-44A5-B5CE-57A9A2456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68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402484"/>
            <a:ext cx="9218950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238" y="1853171"/>
            <a:ext cx="452179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238" y="2761381"/>
            <a:ext cx="4521795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1123" y="1853171"/>
            <a:ext cx="454406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1123" y="2761381"/>
            <a:ext cx="4544063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45FC-1D32-4873-B410-C1280B3188C8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2351-A54B-44A5-B5CE-57A9A2456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55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45FC-1D32-4873-B410-C1280B3188C8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2351-A54B-44A5-B5CE-57A9A2456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13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45FC-1D32-4873-B410-C1280B3188C8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2351-A54B-44A5-B5CE-57A9A2456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6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7" y="503978"/>
            <a:ext cx="34473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063" y="1088456"/>
            <a:ext cx="5411123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7" y="2267902"/>
            <a:ext cx="34473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45FC-1D32-4873-B410-C1280B3188C8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2351-A54B-44A5-B5CE-57A9A2456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7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7" y="503978"/>
            <a:ext cx="34473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4063" y="1088456"/>
            <a:ext cx="5411123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7" y="2267902"/>
            <a:ext cx="34473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45FC-1D32-4873-B410-C1280B3188C8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2351-A54B-44A5-B5CE-57A9A2456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64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844" y="402484"/>
            <a:ext cx="921895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844" y="2012414"/>
            <a:ext cx="921895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845" y="7006701"/>
            <a:ext cx="240494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45FC-1D32-4873-B410-C1280B3188C8}" type="datetimeFigureOut">
              <a:rPr lang="ko-KR" altLang="en-US" smtClean="0"/>
              <a:t>21. 7. 20.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611" y="7006701"/>
            <a:ext cx="360741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8850" y="7006701"/>
            <a:ext cx="240494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42351-A54B-44A5-B5CE-57A9A24569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46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5724" y="3490410"/>
            <a:ext cx="338554" cy="408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389970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6 리브랜딩 2차 로고디자인_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00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16 리브랜딩 2차 로고디자인_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00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5724" y="3490410"/>
            <a:ext cx="338554" cy="408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868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6 리브랜딩 2차 로고디자인_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00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16 리브랜딩 2차 로고디자인_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00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Pages>68</Pages>
  <Words>2</Words>
  <Characters>0</Characters>
  <Application>Microsoft Macintosh PowerPoint</Application>
  <DocSecurity>0</DocSecurity>
  <PresentationFormat>Custom</PresentationFormat>
  <Lines>0</Lines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Ally jake</dc:creator>
  <cp:lastModifiedBy>? ?</cp:lastModifiedBy>
  <cp:revision>50</cp:revision>
  <dcterms:modified xsi:type="dcterms:W3CDTF">2021-07-20T00:47:05Z</dcterms:modified>
</cp:coreProperties>
</file>