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D62E6-6E0F-421E-B6AB-4A0418865CB2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DACD2-FE13-4727-8FC8-5914A4CFAA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9907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ko-KR" altLang="en-US" dirty="0"/>
              <a:t>다음은</a:t>
            </a:r>
            <a:r>
              <a:rPr lang="en-US" altLang="ko-KR" dirty="0"/>
              <a:t>/</a:t>
            </a:r>
            <a:r>
              <a:rPr lang="ko-KR" altLang="en-US" dirty="0"/>
              <a:t> 핵심기술입니다</a:t>
            </a:r>
            <a:endParaRPr lang="en-US" altLang="ko-KR" dirty="0"/>
          </a:p>
          <a:p>
            <a:pPr marL="228600" indent="-228600">
              <a:buAutoNum type="arabicPeriod"/>
            </a:pPr>
            <a:r>
              <a:rPr lang="ko-KR" altLang="en-US" dirty="0"/>
              <a:t>시중의 식초는</a:t>
            </a:r>
            <a:r>
              <a:rPr lang="en-US" altLang="ko-KR" dirty="0"/>
              <a:t>/</a:t>
            </a:r>
            <a:r>
              <a:rPr lang="ko-KR" altLang="en-US" dirty="0"/>
              <a:t> 신맛 밖에 없지만</a:t>
            </a:r>
            <a:r>
              <a:rPr lang="en-US" altLang="ko-KR" dirty="0"/>
              <a:t>/ </a:t>
            </a:r>
            <a:r>
              <a:rPr lang="ko-KR" altLang="en-US" dirty="0"/>
              <a:t>개발한 식초는</a:t>
            </a:r>
            <a:r>
              <a:rPr lang="en-US" altLang="ko-KR" dirty="0"/>
              <a:t>/</a:t>
            </a:r>
            <a:r>
              <a:rPr lang="ko-KR" altLang="en-US" dirty="0"/>
              <a:t> 달콤새콤한 맛을</a:t>
            </a:r>
            <a:r>
              <a:rPr lang="en-US" altLang="ko-KR" dirty="0"/>
              <a:t>/</a:t>
            </a:r>
            <a:r>
              <a:rPr lang="ko-KR" altLang="en-US" dirty="0"/>
              <a:t> </a:t>
            </a:r>
            <a:r>
              <a:rPr lang="ko-KR" altLang="en-US" dirty="0" err="1"/>
              <a:t>구현한것입니다</a:t>
            </a:r>
            <a:endParaRPr lang="en-US" altLang="ko-KR" dirty="0"/>
          </a:p>
          <a:p>
            <a:pPr marL="228600" indent="-228600">
              <a:buAutoNum type="arabicPeriod"/>
            </a:pPr>
            <a:r>
              <a:rPr lang="ko-KR" altLang="en-US" dirty="0"/>
              <a:t>또한</a:t>
            </a:r>
            <a:r>
              <a:rPr lang="en-US" altLang="ko-KR" dirty="0"/>
              <a:t>/ </a:t>
            </a:r>
            <a:r>
              <a:rPr lang="ko-KR" altLang="en-US" dirty="0"/>
              <a:t> 설탕과 식품첨가물 없이</a:t>
            </a:r>
            <a:r>
              <a:rPr lang="en-US" altLang="ko-KR" dirty="0"/>
              <a:t>/ </a:t>
            </a:r>
            <a:r>
              <a:rPr lang="ko-KR" altLang="en-US" dirty="0" err="1"/>
              <a:t>토종종균을</a:t>
            </a:r>
            <a:r>
              <a:rPr lang="en-US" altLang="ko-KR" dirty="0"/>
              <a:t>/</a:t>
            </a:r>
            <a:r>
              <a:rPr lang="ko-KR" altLang="en-US" dirty="0"/>
              <a:t> 활용할 계획입니다</a:t>
            </a:r>
            <a:endParaRPr lang="en-US" altLang="ko-KR" dirty="0"/>
          </a:p>
          <a:p>
            <a:pPr marL="228600" indent="-228600">
              <a:buAutoNum type="arabicPeriod"/>
            </a:pPr>
            <a:r>
              <a:rPr lang="ko-KR" altLang="en-US" dirty="0"/>
              <a:t>시중</a:t>
            </a:r>
            <a:r>
              <a:rPr lang="en-US" altLang="ko-KR" dirty="0"/>
              <a:t>/</a:t>
            </a:r>
            <a:r>
              <a:rPr lang="ko-KR" altLang="en-US" dirty="0"/>
              <a:t> 식초와는 달리</a:t>
            </a:r>
            <a:r>
              <a:rPr lang="en-US" altLang="ko-KR" dirty="0"/>
              <a:t>/</a:t>
            </a:r>
            <a:r>
              <a:rPr lang="ko-KR" altLang="en-US" dirty="0"/>
              <a:t> 쌀누룩과</a:t>
            </a:r>
            <a:r>
              <a:rPr lang="en-US" altLang="ko-KR" dirty="0"/>
              <a:t>/</a:t>
            </a:r>
            <a:r>
              <a:rPr lang="ko-KR" altLang="en-US" dirty="0"/>
              <a:t> 배발효액으로</a:t>
            </a:r>
            <a:r>
              <a:rPr lang="en-US" altLang="ko-KR" dirty="0"/>
              <a:t>/</a:t>
            </a:r>
            <a:r>
              <a:rPr lang="ko-KR" altLang="en-US" dirty="0"/>
              <a:t> 효모를 배양하였습니다</a:t>
            </a:r>
            <a:endParaRPr lang="en-US" altLang="ko-KR" dirty="0"/>
          </a:p>
          <a:p>
            <a:pPr marL="228600" indent="-228600">
              <a:buAutoNum type="arabicPeriod"/>
            </a:pPr>
            <a:r>
              <a:rPr lang="ko-KR" altLang="en-US" dirty="0"/>
              <a:t>그리고 발효액과</a:t>
            </a:r>
            <a:r>
              <a:rPr lang="en-US" altLang="ko-KR" dirty="0"/>
              <a:t>/ </a:t>
            </a:r>
            <a:r>
              <a:rPr lang="ko-KR" altLang="en-US" dirty="0"/>
              <a:t>발효식초의</a:t>
            </a:r>
            <a:r>
              <a:rPr lang="en-US" altLang="ko-KR" dirty="0"/>
              <a:t>/</a:t>
            </a:r>
            <a:r>
              <a:rPr lang="ko-KR" altLang="en-US" dirty="0"/>
              <a:t> 최적 </a:t>
            </a:r>
            <a:r>
              <a:rPr lang="ko-KR" altLang="en-US" dirty="0" err="1"/>
              <a:t>배합비울과</a:t>
            </a:r>
            <a:r>
              <a:rPr lang="en-US" altLang="ko-KR" dirty="0"/>
              <a:t>/</a:t>
            </a:r>
            <a:r>
              <a:rPr lang="ko-KR" altLang="en-US" dirty="0"/>
              <a:t> 숙성기간을</a:t>
            </a:r>
            <a:r>
              <a:rPr lang="en-US" altLang="ko-KR" dirty="0"/>
              <a:t>/</a:t>
            </a:r>
            <a:r>
              <a:rPr lang="ko-KR" altLang="en-US" dirty="0"/>
              <a:t>  적용하였습니다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90C40-4D55-49C6-86AC-41BABDEE8DE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348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4C28E2-B073-4E90-B410-FEA6BFD0C8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6569867-8363-46D1-857A-2ADFDAF655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A108EE-F385-4CD4-BA7D-122A39947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7CFD-E2BE-4831-8A2E-65692D6A7877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9885DFD-5285-4812-8A38-E4F23A66B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358D34-343F-4AEE-B985-312C1019C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78412-D399-4DBA-BF79-013C67EA5D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4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4F0C70-77FD-42DD-94B0-051C02BEB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29B6CD-37E1-4913-81C1-A6ECD9F9C8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A3F9358-D24C-4CC8-B00D-D3F055AB9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7CFD-E2BE-4831-8A2E-65692D6A7877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91E59C-CE60-4C72-A0ED-F015641E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A4C9906-5FC9-4FFF-8021-06FC6A759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78412-D399-4DBA-BF79-013C67EA5D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8650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F161398-1B60-4ADF-AD75-B199163305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48813F5-7378-425F-ACFD-659C4A8B48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BDCCBC-A3CC-402F-ADD9-8702A9EC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7CFD-E2BE-4831-8A2E-65692D6A7877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A6AC87E-4FF9-471A-A7B3-E62FF5B15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4238FB1-7685-4EC6-B803-BE7A36D7A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78412-D399-4DBA-BF79-013C67EA5D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2492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28FCC5-6B3D-4C9B-A7A1-41A27EE05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FAADA8-BFE4-4E63-8C79-766E894CB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6C3EA60-1F51-48F0-A6E1-15E202D1B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7CFD-E2BE-4831-8A2E-65692D6A7877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6EF8C5-DC7F-4D2C-B194-72E9F2629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29670AF-BD4D-4DB6-8DDB-420BE50D2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78412-D399-4DBA-BF79-013C67EA5D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7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E9BB91-2D95-46E0-B73F-C7EBBC44E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2BC22D2-2350-472B-955A-96504322A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470F44-E740-4621-987D-C88909347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7CFD-E2BE-4831-8A2E-65692D6A7877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6E6F352-8540-479C-894A-0A983BB5E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4C2A8B7-4AD8-479C-9AD8-55751E395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78412-D399-4DBA-BF79-013C67EA5D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330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E2D1F8-582E-4F7B-B6A4-28A334C33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DE7AD8-C76F-4735-BD71-B372ADD3BB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79F183-578A-4227-9641-76578BA3A3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BAB4237-7E6D-408A-AC61-684BDDE6C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7CFD-E2BE-4831-8A2E-65692D6A7877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E31464B-DF43-4B4F-AE90-852E59922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8459C51-FF8D-460A-B8F6-25BB7C8C5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78412-D399-4DBA-BF79-013C67EA5D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9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1D8FC2-C6D9-42B8-8F1E-80F1AC599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7E486D0-7923-45A5-ACEE-EE3180967E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6285763-010C-4F5E-814A-B91B7D74D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2B646C1-18DC-43C0-8EEF-8BAE602953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AAA94E-0C67-410D-85BF-333DE62852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19DE4AB-6CAB-4E81-BF92-6F84F8C09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7CFD-E2BE-4831-8A2E-65692D6A7877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D349DF-1C71-47CE-86CA-FA3BE623D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AFC350A-AE66-4309-945B-C50D94A6D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78412-D399-4DBA-BF79-013C67EA5D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1390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45BE2E-9513-4702-B60A-E14BBB073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082502A-8070-42B3-B446-A2B206071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7CFD-E2BE-4831-8A2E-65692D6A7877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6BF90BA-3271-42FB-A3E5-168E7EF41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B0212AB-EBC1-4E54-9392-4EA0BF653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78412-D399-4DBA-BF79-013C67EA5D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869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12FC700-5020-4F5A-BFD1-70F39C7A3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7CFD-E2BE-4831-8A2E-65692D6A7877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DB8E2FD-1BF5-4406-B478-8556D0F43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879F488-C6BF-4AA8-A3FB-156E41D76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78412-D399-4DBA-BF79-013C67EA5D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16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6E07F1-33A3-485F-81B3-77442F8E9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05D5CB4-A608-45B1-B11B-F2BFEDD0E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5FE4AA8-1237-408C-97AD-21F9C6F623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3FBED8A-A2F2-4A45-B4EA-D4D48EB3D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7CFD-E2BE-4831-8A2E-65692D6A7877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BAC9E61-6FE7-42C1-A2D4-8F3132A4C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B472ABE-3CFA-4BB4-BC2E-B10682936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78412-D399-4DBA-BF79-013C67EA5D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90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7B01B51-6279-452C-94E4-2186B69B7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AD01BF1-C372-47F2-8B53-7E3F76F59A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6165376-A7F5-4910-8BD1-9F0EBEA817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800062A-4809-49EB-BDBF-41B95FD14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7CFD-E2BE-4831-8A2E-65692D6A7877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8841A97-60A0-4AF8-A9E4-C1B364E29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B9F463A-6863-4CD0-A381-FEB35C1F1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78412-D399-4DBA-BF79-013C67EA5D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397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5342B13-2A9A-4259-937D-AE7EF6A3F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558A05E-8D53-4281-B9D6-964F03F4B2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98D6CF9-5301-47DB-ACE2-F1AF501F54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37CFD-E2BE-4831-8A2E-65692D6A7877}" type="datetimeFigureOut">
              <a:rPr lang="ko-KR" altLang="en-US" smtClean="0"/>
              <a:t>2021-06-24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38CE118-666A-4BDE-B1DB-E7A9DC1488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FC9E2D-B30F-4124-83ED-70E99E8A0B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78412-D399-4DBA-BF79-013C67EA5DA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328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12">
            <a:extLst>
              <a:ext uri="{FF2B5EF4-FFF2-40B4-BE49-F238E27FC236}">
                <a16:creationId xmlns:a16="http://schemas.microsoft.com/office/drawing/2014/main" id="{47C21A14-2811-47B4-A1E2-0C9FB9A42DFC}"/>
              </a:ext>
            </a:extLst>
          </p:cNvPr>
          <p:cNvSpPr/>
          <p:nvPr/>
        </p:nvSpPr>
        <p:spPr>
          <a:xfrm>
            <a:off x="3789055" y="326174"/>
            <a:ext cx="4926172" cy="499331"/>
          </a:xfrm>
          <a:prstGeom prst="roundRect">
            <a:avLst/>
          </a:prstGeom>
          <a:solidFill>
            <a:srgbClr val="E219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150" dirty="0" err="1"/>
              <a:t>내몸이웃는다</a:t>
            </a:r>
            <a:r>
              <a:rPr lang="ko-KR" altLang="en-US" sz="2000" b="1" spc="-150" dirty="0"/>
              <a:t> </a:t>
            </a:r>
            <a:r>
              <a:rPr lang="ko-KR" altLang="en-US" sz="2000" b="1" spc="-150" dirty="0" err="1"/>
              <a:t>뽕발사믹식초</a:t>
            </a:r>
            <a:r>
              <a:rPr lang="ko-KR" altLang="en-US" sz="2000" b="1" spc="-150" dirty="0"/>
              <a:t> 공정과정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2254A4-E5B6-45E4-8A5F-E89307DF1EAC}"/>
              </a:ext>
            </a:extLst>
          </p:cNvPr>
          <p:cNvSpPr txBox="1"/>
          <p:nvPr/>
        </p:nvSpPr>
        <p:spPr>
          <a:xfrm>
            <a:off x="417758" y="2344395"/>
            <a:ext cx="740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sz="2800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차</a:t>
            </a:r>
          </a:p>
        </p:txBody>
      </p:sp>
      <p:sp>
        <p:nvSpPr>
          <p:cNvPr id="9" name="덧셈 기호 38">
            <a:extLst>
              <a:ext uri="{FF2B5EF4-FFF2-40B4-BE49-F238E27FC236}">
                <a16:creationId xmlns:a16="http://schemas.microsoft.com/office/drawing/2014/main" id="{0B56B4C9-3653-4C0D-9A1E-F0DA860993DD}"/>
              </a:ext>
            </a:extLst>
          </p:cNvPr>
          <p:cNvSpPr/>
          <p:nvPr/>
        </p:nvSpPr>
        <p:spPr>
          <a:xfrm>
            <a:off x="2499253" y="2007371"/>
            <a:ext cx="365868" cy="422320"/>
          </a:xfrm>
          <a:prstGeom prst="mathPlus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1" name="등호 15">
            <a:extLst>
              <a:ext uri="{FF2B5EF4-FFF2-40B4-BE49-F238E27FC236}">
                <a16:creationId xmlns:a16="http://schemas.microsoft.com/office/drawing/2014/main" id="{0477D37F-295D-4EF1-AE39-0D021B4F9A69}"/>
              </a:ext>
            </a:extLst>
          </p:cNvPr>
          <p:cNvSpPr/>
          <p:nvPr/>
        </p:nvSpPr>
        <p:spPr>
          <a:xfrm>
            <a:off x="6621002" y="2101283"/>
            <a:ext cx="397619" cy="307777"/>
          </a:xfrm>
          <a:prstGeom prst="mathEqual">
            <a:avLst>
              <a:gd name="adj1" fmla="val 23520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3EA88A-79FE-411A-9B80-5720AB96CBC6}"/>
              </a:ext>
            </a:extLst>
          </p:cNvPr>
          <p:cNvSpPr txBox="1"/>
          <p:nvPr/>
        </p:nvSpPr>
        <p:spPr>
          <a:xfrm>
            <a:off x="473753" y="4105815"/>
            <a:ext cx="953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2</a:t>
            </a:r>
            <a:r>
              <a:rPr lang="ko-KR" altLang="en-US" sz="2800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차</a:t>
            </a:r>
          </a:p>
        </p:txBody>
      </p:sp>
      <p:sp>
        <p:nvSpPr>
          <p:cNvPr id="15" name="덧셈 기호 38">
            <a:extLst>
              <a:ext uri="{FF2B5EF4-FFF2-40B4-BE49-F238E27FC236}">
                <a16:creationId xmlns:a16="http://schemas.microsoft.com/office/drawing/2014/main" id="{7BD2EC0A-45B5-4E58-BFCA-9DE4F6A74861}"/>
              </a:ext>
            </a:extLst>
          </p:cNvPr>
          <p:cNvSpPr/>
          <p:nvPr/>
        </p:nvSpPr>
        <p:spPr>
          <a:xfrm>
            <a:off x="3288191" y="4345993"/>
            <a:ext cx="445568" cy="445568"/>
          </a:xfrm>
          <a:prstGeom prst="mathPlus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등호 15">
            <a:extLst>
              <a:ext uri="{FF2B5EF4-FFF2-40B4-BE49-F238E27FC236}">
                <a16:creationId xmlns:a16="http://schemas.microsoft.com/office/drawing/2014/main" id="{86E53E95-0D38-4DB7-8F67-9D51965B84D3}"/>
              </a:ext>
            </a:extLst>
          </p:cNvPr>
          <p:cNvSpPr/>
          <p:nvPr/>
        </p:nvSpPr>
        <p:spPr>
          <a:xfrm>
            <a:off x="6536675" y="4200571"/>
            <a:ext cx="397619" cy="384356"/>
          </a:xfrm>
          <a:prstGeom prst="mathEqual">
            <a:avLst>
              <a:gd name="adj1" fmla="val 23520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/>
              </a:solidFill>
            </a:endParaRPr>
          </a:p>
        </p:txBody>
      </p:sp>
      <p:sp>
        <p:nvSpPr>
          <p:cNvPr id="20" name="등호 15">
            <a:extLst>
              <a:ext uri="{FF2B5EF4-FFF2-40B4-BE49-F238E27FC236}">
                <a16:creationId xmlns:a16="http://schemas.microsoft.com/office/drawing/2014/main" id="{C0354D85-EE3E-49EB-965D-E2408F4727E3}"/>
              </a:ext>
            </a:extLst>
          </p:cNvPr>
          <p:cNvSpPr/>
          <p:nvPr/>
        </p:nvSpPr>
        <p:spPr>
          <a:xfrm>
            <a:off x="9137453" y="3317933"/>
            <a:ext cx="360020" cy="484626"/>
          </a:xfrm>
          <a:prstGeom prst="mathEqual">
            <a:avLst>
              <a:gd name="adj1" fmla="val 23520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/>
              </a:solidFill>
            </a:endParaRPr>
          </a:p>
        </p:txBody>
      </p:sp>
      <p:sp>
        <p:nvSpPr>
          <p:cNvPr id="22" name="덧셈 기호 38">
            <a:extLst>
              <a:ext uri="{FF2B5EF4-FFF2-40B4-BE49-F238E27FC236}">
                <a16:creationId xmlns:a16="http://schemas.microsoft.com/office/drawing/2014/main" id="{698EC376-8BCD-46E4-8627-B405C6C42FC4}"/>
              </a:ext>
            </a:extLst>
          </p:cNvPr>
          <p:cNvSpPr/>
          <p:nvPr/>
        </p:nvSpPr>
        <p:spPr>
          <a:xfrm>
            <a:off x="7598981" y="3252425"/>
            <a:ext cx="360020" cy="390082"/>
          </a:xfrm>
          <a:prstGeom prst="mathPlus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C12A6F9-973A-4710-A065-53C02391BE94}"/>
              </a:ext>
            </a:extLst>
          </p:cNvPr>
          <p:cNvSpPr txBox="1"/>
          <p:nvPr/>
        </p:nvSpPr>
        <p:spPr>
          <a:xfrm>
            <a:off x="3196068" y="3180810"/>
            <a:ext cx="1075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뽕나무열매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3768BC-089A-4595-A828-8B5E0CA29C86}"/>
              </a:ext>
            </a:extLst>
          </p:cNvPr>
          <p:cNvSpPr txBox="1"/>
          <p:nvPr/>
        </p:nvSpPr>
        <p:spPr>
          <a:xfrm>
            <a:off x="1719349" y="3212894"/>
            <a:ext cx="739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쌀누룩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290B43-010A-407D-BC44-219C1F6CC3BE}"/>
              </a:ext>
            </a:extLst>
          </p:cNvPr>
          <p:cNvSpPr txBox="1"/>
          <p:nvPr/>
        </p:nvSpPr>
        <p:spPr>
          <a:xfrm>
            <a:off x="3452095" y="5648967"/>
            <a:ext cx="183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err="1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유기농발아현미조청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B0FB41-9619-41C8-ACE7-8BC2D0D6D78D}"/>
              </a:ext>
            </a:extLst>
          </p:cNvPr>
          <p:cNvSpPr txBox="1"/>
          <p:nvPr/>
        </p:nvSpPr>
        <p:spPr>
          <a:xfrm>
            <a:off x="1633237" y="5648967"/>
            <a:ext cx="11468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뽕나무열매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0EEB4A2-45B0-4924-B90E-D55628AAA555}"/>
              </a:ext>
            </a:extLst>
          </p:cNvPr>
          <p:cNvSpPr txBox="1"/>
          <p:nvPr/>
        </p:nvSpPr>
        <p:spPr>
          <a:xfrm>
            <a:off x="7379421" y="3047773"/>
            <a:ext cx="893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400" b="1" dirty="0" err="1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뽕식초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17C99F-DDF2-453C-BE38-932F7C4A5F36}"/>
              </a:ext>
            </a:extLst>
          </p:cNvPr>
          <p:cNvSpPr txBox="1"/>
          <p:nvPr/>
        </p:nvSpPr>
        <p:spPr>
          <a:xfrm>
            <a:off x="7294505" y="5622200"/>
            <a:ext cx="1336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오디발효원액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1110C0C-6EFA-4644-9DBA-0EBCB518D94A}"/>
              </a:ext>
            </a:extLst>
          </p:cNvPr>
          <p:cNvSpPr txBox="1"/>
          <p:nvPr/>
        </p:nvSpPr>
        <p:spPr>
          <a:xfrm>
            <a:off x="9557857" y="5182038"/>
            <a:ext cx="2634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err="1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내몸이웃는다</a:t>
            </a:r>
            <a:r>
              <a:rPr lang="ko-KR" altLang="en-US" sz="1400" b="1" dirty="0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1400" b="1" dirty="0" err="1">
                <a:solidFill>
                  <a:srgbClr val="FF0000"/>
                </a:solidFill>
                <a:latin typeface="HY강B" pitchFamily="18" charset="-127"/>
                <a:ea typeface="HY강B" pitchFamily="18" charset="-127"/>
              </a:rPr>
              <a:t>뽕발사믹식초</a:t>
            </a:r>
            <a:endParaRPr lang="ko-KR" altLang="en-US" sz="1400" b="1" dirty="0">
              <a:solidFill>
                <a:srgbClr val="FF0000"/>
              </a:solidFill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34" name="Picture 2" descr="ì¤ëìì´ì´ë¯¸ì§ì ëí ì´ë¯¸ì§ ê²ìê²°ê³¼">
            <a:extLst>
              <a:ext uri="{FF2B5EF4-FFF2-40B4-BE49-F238E27FC236}">
                <a16:creationId xmlns:a16="http://schemas.microsoft.com/office/drawing/2014/main" id="{1ADECC84-543A-42BC-82AA-6EFB0B040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124" y="3784708"/>
            <a:ext cx="1645082" cy="170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ì¤ëìì´ì´ë¯¸ì§ì ëí ì´ë¯¸ì§ ê²ìê²°ê³¼">
            <a:extLst>
              <a:ext uri="{FF2B5EF4-FFF2-40B4-BE49-F238E27FC236}">
                <a16:creationId xmlns:a16="http://schemas.microsoft.com/office/drawing/2014/main" id="{2CEE232C-031C-4529-B575-6883ED3F6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362" y="1323294"/>
            <a:ext cx="1504374" cy="176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B88D2CEC-6982-420B-B489-DECABFEB42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611" y="3605574"/>
            <a:ext cx="1426583" cy="1884241"/>
          </a:xfrm>
          <a:prstGeom prst="rect">
            <a:avLst/>
          </a:prstGeom>
        </p:spPr>
      </p:pic>
      <p:pic>
        <p:nvPicPr>
          <p:cNvPr id="43" name="Picture 6" descr="ì¤ëìì´ì´ë¯¸ì§ì ëí ì´ë¯¸ì§ ê²ìê²°ê³¼">
            <a:extLst>
              <a:ext uri="{FF2B5EF4-FFF2-40B4-BE49-F238E27FC236}">
                <a16:creationId xmlns:a16="http://schemas.microsoft.com/office/drawing/2014/main" id="{D12BB0E7-07D3-45E0-B895-E5FCE5B82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948" y="1293305"/>
            <a:ext cx="1612279" cy="173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30C34373-C18B-46D5-B6C3-1D69E41A48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44646" y="2161040"/>
            <a:ext cx="2360480" cy="2862406"/>
          </a:xfrm>
          <a:prstGeom prst="rect">
            <a:avLst/>
          </a:prstGeom>
        </p:spPr>
      </p:pic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572C8BE8-FDD9-434B-B095-417C867C8367}"/>
              </a:ext>
            </a:extLst>
          </p:cNvPr>
          <p:cNvSpPr/>
          <p:nvPr/>
        </p:nvSpPr>
        <p:spPr>
          <a:xfrm rot="16200000">
            <a:off x="958367" y="1660777"/>
            <a:ext cx="1892979" cy="1188789"/>
          </a:xfrm>
          <a:prstGeom prst="roundRect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47000" b="-4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22127DD7-EC50-4978-A0C5-8C61657CC50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60482" y="3818769"/>
            <a:ext cx="1709598" cy="1632496"/>
          </a:xfrm>
          <a:prstGeom prst="rect">
            <a:avLst/>
          </a:prstGeom>
        </p:spPr>
      </p:pic>
      <p:pic>
        <p:nvPicPr>
          <p:cNvPr id="35" name="그림 34">
            <a:extLst>
              <a:ext uri="{FF2B5EF4-FFF2-40B4-BE49-F238E27FC236}">
                <a16:creationId xmlns:a16="http://schemas.microsoft.com/office/drawing/2014/main" id="{0CF52064-92B8-4F5F-91E0-138107FEF0F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35877" y="1376984"/>
            <a:ext cx="1769099" cy="1632496"/>
          </a:xfrm>
          <a:prstGeom prst="rect">
            <a:avLst/>
          </a:prstGeom>
        </p:spPr>
      </p:pic>
      <p:sp>
        <p:nvSpPr>
          <p:cNvPr id="36" name="덧셈 기호 38">
            <a:extLst>
              <a:ext uri="{FF2B5EF4-FFF2-40B4-BE49-F238E27FC236}">
                <a16:creationId xmlns:a16="http://schemas.microsoft.com/office/drawing/2014/main" id="{688C4B8C-6760-43AF-AC52-419E0729DB8C}"/>
              </a:ext>
            </a:extLst>
          </p:cNvPr>
          <p:cNvSpPr/>
          <p:nvPr/>
        </p:nvSpPr>
        <p:spPr>
          <a:xfrm>
            <a:off x="4432204" y="2011774"/>
            <a:ext cx="405485" cy="392139"/>
          </a:xfrm>
          <a:prstGeom prst="mathPlus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C03EB7-1BE1-4867-BE10-1B32E22134D0}"/>
              </a:ext>
            </a:extLst>
          </p:cNvPr>
          <p:cNvSpPr txBox="1"/>
          <p:nvPr/>
        </p:nvSpPr>
        <p:spPr>
          <a:xfrm>
            <a:off x="4741510" y="3213111"/>
            <a:ext cx="183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err="1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유기농발아현미조청</a:t>
            </a:r>
            <a:endParaRPr lang="ko-KR" altLang="en-US" sz="1400" b="1" dirty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47640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67</Words>
  <Application>Microsoft Office PowerPoint</Application>
  <PresentationFormat>와이드스크린</PresentationFormat>
  <Paragraphs>17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HY강B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Computer</dc:creator>
  <cp:lastModifiedBy>Computer</cp:lastModifiedBy>
  <cp:revision>4</cp:revision>
  <dcterms:created xsi:type="dcterms:W3CDTF">2021-01-06T01:20:30Z</dcterms:created>
  <dcterms:modified xsi:type="dcterms:W3CDTF">2021-06-24T02:23:20Z</dcterms:modified>
</cp:coreProperties>
</file>