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9" r:id="rId3"/>
    <p:sldId id="260" r:id="rId4"/>
    <p:sldId id="262" r:id="rId5"/>
    <p:sldId id="264" r:id="rId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맑은 고딕"/>
        <a:ea typeface="맑은 고딕"/>
        <a:cs typeface="맑은 고딕"/>
        <a:sym typeface="맑은 고딕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맑은 고딕"/>
        <a:ea typeface="맑은 고딕"/>
        <a:cs typeface="맑은 고딕"/>
        <a:sym typeface="맑은 고딕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맑은 고딕"/>
        <a:ea typeface="맑은 고딕"/>
        <a:cs typeface="맑은 고딕"/>
        <a:sym typeface="맑은 고딕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맑은 고딕"/>
        <a:ea typeface="맑은 고딕"/>
        <a:cs typeface="맑은 고딕"/>
        <a:sym typeface="맑은 고딕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맑은 고딕"/>
        <a:ea typeface="맑은 고딕"/>
        <a:cs typeface="맑은 고딕"/>
        <a:sym typeface="맑은 고딕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맑은 고딕"/>
        <a:ea typeface="맑은 고딕"/>
        <a:cs typeface="맑은 고딕"/>
        <a:sym typeface="맑은 고딕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맑은 고딕"/>
        <a:ea typeface="맑은 고딕"/>
        <a:cs typeface="맑은 고딕"/>
        <a:sym typeface="맑은 고딕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맑은 고딕"/>
        <a:ea typeface="맑은 고딕"/>
        <a:cs typeface="맑은 고딕"/>
        <a:sym typeface="맑은 고딕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맑은 고딕"/>
        <a:ea typeface="맑은 고딕"/>
        <a:cs typeface="맑은 고딕"/>
        <a:sym typeface="맑은 고딕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2"/>
    <p:restoredTop sz="94679"/>
  </p:normalViewPr>
  <p:slideViewPr>
    <p:cSldViewPr snapToGrid="0" snapToObjects="1">
      <p:cViewPr varScale="1">
        <p:scale>
          <a:sx n="86" d="100"/>
          <a:sy n="86" d="100"/>
        </p:scale>
        <p:origin x="23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0" name="Shape 3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제목 텍스트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제목 텍스트</a:t>
            </a:r>
          </a:p>
        </p:txBody>
      </p:sp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102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제목 텍스트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제목 텍스트</a:t>
            </a:r>
          </a:p>
        </p:txBody>
      </p:sp>
      <p:sp>
        <p:nvSpPr>
          <p:cNvPr id="111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1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120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2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제목 텍스트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129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0" name="텍스트 개체 틀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13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제목 텍스트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제목 텍스트</a:t>
            </a:r>
          </a:p>
        </p:txBody>
      </p:sp>
      <p:sp>
        <p:nvSpPr>
          <p:cNvPr id="154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55" name="텍스트 개체 틀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5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제목 텍스트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제목 텍스트</a:t>
            </a:r>
          </a:p>
        </p:txBody>
      </p:sp>
      <p:sp>
        <p:nvSpPr>
          <p:cNvPr id="164" name="그림 개체 틀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5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6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D&amp;3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그림 3" descr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68" y="217829"/>
            <a:ext cx="639415" cy="614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" name="그림 4"/>
          <p:cNvGrpSpPr/>
          <p:nvPr/>
        </p:nvGrpSpPr>
        <p:grpSpPr>
          <a:xfrm>
            <a:off x="11311491" y="229258"/>
            <a:ext cx="710980" cy="489756"/>
            <a:chOff x="0" y="0"/>
            <a:chExt cx="710978" cy="489754"/>
          </a:xfrm>
        </p:grpSpPr>
        <p:sp>
          <p:nvSpPr>
            <p:cNvPr id="174" name="직사각형"/>
            <p:cNvSpPr/>
            <p:nvPr/>
          </p:nvSpPr>
          <p:spPr>
            <a:xfrm>
              <a:off x="-1" y="-1"/>
              <a:ext cx="710980" cy="4897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175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10979" cy="4897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endPos="40000" dir="5400000" sy="-100000" algn="bl" rotWithShape="0"/>
            </a:effectLst>
          </p:spPr>
        </p:pic>
      </p:grpSp>
      <p:sp>
        <p:nvSpPr>
          <p:cNvPr id="177" name="TextBox 5"/>
          <p:cNvSpPr txBox="1"/>
          <p:nvPr/>
        </p:nvSpPr>
        <p:spPr>
          <a:xfrm>
            <a:off x="634549" y="408651"/>
            <a:ext cx="1020139" cy="363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200" spc="301">
                <a:solidFill>
                  <a:srgbClr val="28358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lvl1pPr>
          </a:lstStyle>
          <a:p>
            <a:r>
              <a:t>2D&amp;3D</a:t>
            </a:r>
          </a:p>
        </p:txBody>
      </p:sp>
      <p:sp>
        <p:nvSpPr>
          <p:cNvPr id="178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3767" cy="287678"/>
          </a:xfrm>
          <a:prstGeom prst="rect">
            <a:avLst/>
          </a:prstGeom>
        </p:spPr>
        <p:txBody>
          <a:bodyPr lIns="50799" tIns="50799" rIns="50799" bIns="50799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21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그림 3" descr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68" y="217829"/>
            <a:ext cx="639415" cy="614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" name="그림 4"/>
          <p:cNvGrpSpPr/>
          <p:nvPr/>
        </p:nvGrpSpPr>
        <p:grpSpPr>
          <a:xfrm>
            <a:off x="11311491" y="229258"/>
            <a:ext cx="710980" cy="489756"/>
            <a:chOff x="0" y="0"/>
            <a:chExt cx="710978" cy="489754"/>
          </a:xfrm>
        </p:grpSpPr>
        <p:sp>
          <p:nvSpPr>
            <p:cNvPr id="186" name="직사각형"/>
            <p:cNvSpPr/>
            <p:nvPr/>
          </p:nvSpPr>
          <p:spPr>
            <a:xfrm>
              <a:off x="-1" y="-1"/>
              <a:ext cx="710980" cy="4897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187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10979" cy="4897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endPos="40000" dir="5400000" sy="-100000" algn="bl" rotWithShape="0"/>
            </a:effectLst>
          </p:spPr>
        </p:pic>
      </p:grpSp>
      <p:sp>
        <p:nvSpPr>
          <p:cNvPr id="189" name="TextBox 5"/>
          <p:cNvSpPr txBox="1"/>
          <p:nvPr/>
        </p:nvSpPr>
        <p:spPr>
          <a:xfrm>
            <a:off x="634549" y="408651"/>
            <a:ext cx="1576500" cy="363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200" spc="301">
                <a:solidFill>
                  <a:srgbClr val="28358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lvl1pPr>
          </a:lstStyle>
          <a:p>
            <a:r>
              <a:t>ART IMAGE</a:t>
            </a:r>
          </a:p>
        </p:txBody>
      </p:sp>
      <p:sp>
        <p:nvSpPr>
          <p:cNvPr id="190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3767" cy="287678"/>
          </a:xfrm>
          <a:prstGeom prst="rect">
            <a:avLst/>
          </a:prstGeom>
        </p:spPr>
        <p:txBody>
          <a:bodyPr lIns="50799" tIns="50799" rIns="50799" bIns="50799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G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그림 3" descr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68" y="217829"/>
            <a:ext cx="639415" cy="614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0" name="그림 4"/>
          <p:cNvGrpSpPr/>
          <p:nvPr/>
        </p:nvGrpSpPr>
        <p:grpSpPr>
          <a:xfrm>
            <a:off x="11311491" y="229258"/>
            <a:ext cx="710980" cy="489756"/>
            <a:chOff x="0" y="0"/>
            <a:chExt cx="710978" cy="489754"/>
          </a:xfrm>
        </p:grpSpPr>
        <p:sp>
          <p:nvSpPr>
            <p:cNvPr id="198" name="직사각형"/>
            <p:cNvSpPr/>
            <p:nvPr/>
          </p:nvSpPr>
          <p:spPr>
            <a:xfrm>
              <a:off x="-1" y="-1"/>
              <a:ext cx="710980" cy="4897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199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10979" cy="4897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endPos="40000" dir="5400000" sy="-100000" algn="bl" rotWithShape="0"/>
            </a:effectLst>
          </p:spPr>
        </p:pic>
      </p:grpSp>
      <p:sp>
        <p:nvSpPr>
          <p:cNvPr id="201" name="TextBox 5"/>
          <p:cNvSpPr txBox="1"/>
          <p:nvPr/>
        </p:nvSpPr>
        <p:spPr>
          <a:xfrm>
            <a:off x="634549" y="408651"/>
            <a:ext cx="657859" cy="363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200" spc="301">
                <a:solidFill>
                  <a:srgbClr val="28358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lvl1pPr>
          </a:lstStyle>
          <a:p>
            <a:r>
              <a:t>BGM</a:t>
            </a:r>
          </a:p>
        </p:txBody>
      </p:sp>
      <p:sp>
        <p:nvSpPr>
          <p:cNvPr id="20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3767" cy="287678"/>
          </a:xfrm>
          <a:prstGeom prst="rect">
            <a:avLst/>
          </a:prstGeom>
        </p:spPr>
        <p:txBody>
          <a:bodyPr lIns="50799" tIns="50799" rIns="50799" bIns="50799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R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그림 6" descr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68" y="217829"/>
            <a:ext cx="639415" cy="614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" name="그림 7"/>
          <p:cNvGrpSpPr/>
          <p:nvPr/>
        </p:nvGrpSpPr>
        <p:grpSpPr>
          <a:xfrm>
            <a:off x="11311491" y="229258"/>
            <a:ext cx="710980" cy="489756"/>
            <a:chOff x="0" y="0"/>
            <a:chExt cx="710978" cy="489754"/>
          </a:xfrm>
        </p:grpSpPr>
        <p:sp>
          <p:nvSpPr>
            <p:cNvPr id="210" name="직사각형"/>
            <p:cNvSpPr/>
            <p:nvPr/>
          </p:nvSpPr>
          <p:spPr>
            <a:xfrm>
              <a:off x="-1" y="-1"/>
              <a:ext cx="710980" cy="4897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211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10979" cy="4897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endPos="40000" dir="5400000" sy="-100000" algn="bl" rotWithShape="0"/>
            </a:effectLst>
          </p:spPr>
        </p:pic>
      </p:grpSp>
      <p:sp>
        <p:nvSpPr>
          <p:cNvPr id="213" name="TextBox 8"/>
          <p:cNvSpPr txBox="1"/>
          <p:nvPr/>
        </p:nvSpPr>
        <p:spPr>
          <a:xfrm>
            <a:off x="634549" y="408651"/>
            <a:ext cx="859255" cy="363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200" spc="301">
                <a:solidFill>
                  <a:srgbClr val="28358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lvl1pPr>
          </a:lstStyle>
          <a:p>
            <a:r>
              <a:t>CREW</a:t>
            </a:r>
          </a:p>
        </p:txBody>
      </p:sp>
      <p:sp>
        <p:nvSpPr>
          <p:cNvPr id="21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3767" cy="287678"/>
          </a:xfrm>
          <a:prstGeom prst="rect">
            <a:avLst/>
          </a:prstGeom>
        </p:spPr>
        <p:txBody>
          <a:bodyPr lIns="50799" tIns="50799" rIns="50799" bIns="50799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RECTOR'S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그림 3" descr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68" y="217829"/>
            <a:ext cx="639415" cy="614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4" name="그림 4"/>
          <p:cNvGrpSpPr/>
          <p:nvPr/>
        </p:nvGrpSpPr>
        <p:grpSpPr>
          <a:xfrm>
            <a:off x="11311491" y="229258"/>
            <a:ext cx="710980" cy="489756"/>
            <a:chOff x="0" y="0"/>
            <a:chExt cx="710978" cy="489754"/>
          </a:xfrm>
        </p:grpSpPr>
        <p:sp>
          <p:nvSpPr>
            <p:cNvPr id="222" name="직사각형"/>
            <p:cNvSpPr/>
            <p:nvPr/>
          </p:nvSpPr>
          <p:spPr>
            <a:xfrm>
              <a:off x="-1" y="-1"/>
              <a:ext cx="710980" cy="4897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223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10979" cy="4897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endPos="40000" dir="5400000" sy="-100000" algn="bl" rotWithShape="0"/>
            </a:effectLst>
          </p:spPr>
        </p:pic>
      </p:grpSp>
      <p:sp>
        <p:nvSpPr>
          <p:cNvPr id="225" name="TextBox 5"/>
          <p:cNvSpPr txBox="1"/>
          <p:nvPr/>
        </p:nvSpPr>
        <p:spPr>
          <a:xfrm>
            <a:off x="634549" y="408651"/>
            <a:ext cx="3224783" cy="363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200" spc="301">
                <a:solidFill>
                  <a:srgbClr val="28358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lvl1pPr>
          </a:lstStyle>
          <a:p>
            <a:r>
              <a:t>DIRECTOR’S COMMENT</a:t>
            </a:r>
          </a:p>
        </p:txBody>
      </p:sp>
      <p:sp>
        <p:nvSpPr>
          <p:cNvPr id="226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3767" cy="287678"/>
          </a:xfrm>
          <a:prstGeom prst="rect">
            <a:avLst/>
          </a:prstGeom>
        </p:spPr>
        <p:txBody>
          <a:bodyPr lIns="50799" tIns="50799" rIns="50799" bIns="50799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그림 3" descr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68" y="217829"/>
            <a:ext cx="639415" cy="614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" name="그림 4"/>
          <p:cNvGrpSpPr/>
          <p:nvPr/>
        </p:nvGrpSpPr>
        <p:grpSpPr>
          <a:xfrm>
            <a:off x="11311491" y="229258"/>
            <a:ext cx="710980" cy="489756"/>
            <a:chOff x="0" y="0"/>
            <a:chExt cx="710978" cy="489754"/>
          </a:xfrm>
        </p:grpSpPr>
        <p:sp>
          <p:nvSpPr>
            <p:cNvPr id="234" name="직사각형"/>
            <p:cNvSpPr/>
            <p:nvPr/>
          </p:nvSpPr>
          <p:spPr>
            <a:xfrm>
              <a:off x="-1" y="-1"/>
              <a:ext cx="710980" cy="4897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235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10979" cy="4897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endPos="40000" dir="5400000" sy="-100000" algn="bl" rotWithShape="0"/>
            </a:effectLst>
          </p:spPr>
        </p:pic>
      </p:grpSp>
      <p:sp>
        <p:nvSpPr>
          <p:cNvPr id="237" name="TextBox 5"/>
          <p:cNvSpPr txBox="1"/>
          <p:nvPr/>
        </p:nvSpPr>
        <p:spPr>
          <a:xfrm>
            <a:off x="634549" y="408651"/>
            <a:ext cx="699438" cy="363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200" spc="301">
                <a:solidFill>
                  <a:srgbClr val="28358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lvl1pPr>
          </a:lstStyle>
          <a:p>
            <a:r>
              <a:t>ETC.</a:t>
            </a:r>
          </a:p>
        </p:txBody>
      </p:sp>
      <p:sp>
        <p:nvSpPr>
          <p:cNvPr id="238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3767" cy="287678"/>
          </a:xfrm>
          <a:prstGeom prst="rect">
            <a:avLst/>
          </a:prstGeom>
        </p:spPr>
        <p:txBody>
          <a:bodyPr lIns="50799" tIns="50799" rIns="50799" bIns="50799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IR&amp;MAKE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그림 3" descr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68" y="217829"/>
            <a:ext cx="639415" cy="614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" name="그림 4"/>
          <p:cNvGrpSpPr/>
          <p:nvPr/>
        </p:nvGrpSpPr>
        <p:grpSpPr>
          <a:xfrm>
            <a:off x="11311491" y="229258"/>
            <a:ext cx="710980" cy="489756"/>
            <a:chOff x="0" y="0"/>
            <a:chExt cx="710978" cy="489754"/>
          </a:xfrm>
        </p:grpSpPr>
        <p:sp>
          <p:nvSpPr>
            <p:cNvPr id="246" name="직사각형"/>
            <p:cNvSpPr/>
            <p:nvPr/>
          </p:nvSpPr>
          <p:spPr>
            <a:xfrm>
              <a:off x="-1" y="-1"/>
              <a:ext cx="710980" cy="4897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247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10979" cy="4897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endPos="40000" dir="5400000" sy="-100000" algn="bl" rotWithShape="0"/>
            </a:effectLst>
          </p:spPr>
        </p:pic>
      </p:grpSp>
      <p:sp>
        <p:nvSpPr>
          <p:cNvPr id="249" name="TextBox 5"/>
          <p:cNvSpPr txBox="1"/>
          <p:nvPr/>
        </p:nvSpPr>
        <p:spPr>
          <a:xfrm>
            <a:off x="634549" y="408651"/>
            <a:ext cx="2191307" cy="363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200" spc="301">
                <a:solidFill>
                  <a:srgbClr val="28358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lvl1pPr>
          </a:lstStyle>
          <a:p>
            <a:r>
              <a:t>HAIR&amp;MAKE UP</a:t>
            </a:r>
          </a:p>
        </p:txBody>
      </p:sp>
      <p:sp>
        <p:nvSpPr>
          <p:cNvPr id="250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3767" cy="287678"/>
          </a:xfrm>
          <a:prstGeom prst="rect">
            <a:avLst/>
          </a:prstGeom>
        </p:spPr>
        <p:txBody>
          <a:bodyPr lIns="50799" tIns="50799" rIns="50799" bIns="50799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그림 3" descr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68" y="217829"/>
            <a:ext cx="639415" cy="614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" name="그림 4"/>
          <p:cNvGrpSpPr/>
          <p:nvPr/>
        </p:nvGrpSpPr>
        <p:grpSpPr>
          <a:xfrm>
            <a:off x="11311491" y="229258"/>
            <a:ext cx="710980" cy="489756"/>
            <a:chOff x="0" y="0"/>
            <a:chExt cx="710978" cy="489754"/>
          </a:xfrm>
        </p:grpSpPr>
        <p:sp>
          <p:nvSpPr>
            <p:cNvPr id="258" name="직사각형"/>
            <p:cNvSpPr/>
            <p:nvPr/>
          </p:nvSpPr>
          <p:spPr>
            <a:xfrm>
              <a:off x="-1" y="-1"/>
              <a:ext cx="710980" cy="4897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259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10979" cy="4897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endPos="40000" dir="5400000" sy="-100000" algn="bl" rotWithShape="0"/>
            </a:effectLst>
          </p:spPr>
        </p:pic>
      </p:grpSp>
      <p:sp>
        <p:nvSpPr>
          <p:cNvPr id="261" name="TextBox 5"/>
          <p:cNvSpPr txBox="1"/>
          <p:nvPr/>
        </p:nvSpPr>
        <p:spPr>
          <a:xfrm>
            <a:off x="634549" y="408651"/>
            <a:ext cx="1124025" cy="363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200" spc="301">
                <a:solidFill>
                  <a:srgbClr val="28358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lvl1pPr>
          </a:lstStyle>
          <a:p>
            <a:r>
              <a:t>IMAGES</a:t>
            </a:r>
          </a:p>
        </p:txBody>
      </p:sp>
      <p:sp>
        <p:nvSpPr>
          <p:cNvPr id="26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3767" cy="287678"/>
          </a:xfrm>
          <a:prstGeom prst="rect">
            <a:avLst/>
          </a:prstGeom>
        </p:spPr>
        <p:txBody>
          <a:bodyPr lIns="50799" tIns="50799" rIns="50799" bIns="50799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그림 3" descr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68" y="217829"/>
            <a:ext cx="639415" cy="614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" name="그림 4"/>
          <p:cNvGrpSpPr/>
          <p:nvPr/>
        </p:nvGrpSpPr>
        <p:grpSpPr>
          <a:xfrm>
            <a:off x="11311491" y="229258"/>
            <a:ext cx="710980" cy="489756"/>
            <a:chOff x="0" y="0"/>
            <a:chExt cx="710978" cy="489754"/>
          </a:xfrm>
        </p:grpSpPr>
        <p:sp>
          <p:nvSpPr>
            <p:cNvPr id="270" name="직사각형"/>
            <p:cNvSpPr/>
            <p:nvPr/>
          </p:nvSpPr>
          <p:spPr>
            <a:xfrm>
              <a:off x="-1" y="-1"/>
              <a:ext cx="710980" cy="4897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271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10979" cy="4897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endPos="40000" dir="5400000" sy="-100000" algn="bl" rotWithShape="0"/>
            </a:effectLst>
          </p:spPr>
        </p:pic>
      </p:grpSp>
      <p:sp>
        <p:nvSpPr>
          <p:cNvPr id="273" name="TextBox 5"/>
          <p:cNvSpPr txBox="1"/>
          <p:nvPr/>
        </p:nvSpPr>
        <p:spPr>
          <a:xfrm>
            <a:off x="634549" y="408651"/>
            <a:ext cx="647521" cy="363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200" spc="301">
                <a:solidFill>
                  <a:srgbClr val="28358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lvl1pPr>
          </a:lstStyle>
          <a:p>
            <a:r>
              <a:t>MAP</a:t>
            </a:r>
          </a:p>
        </p:txBody>
      </p:sp>
      <p:sp>
        <p:nvSpPr>
          <p:cNvPr id="27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3767" cy="287678"/>
          </a:xfrm>
          <a:prstGeom prst="rect">
            <a:avLst/>
          </a:prstGeom>
        </p:spPr>
        <p:txBody>
          <a:bodyPr lIns="50799" tIns="50799" rIns="50799" bIns="50799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그림 3" descr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68" y="217829"/>
            <a:ext cx="639415" cy="614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" name="그림 4"/>
          <p:cNvGrpSpPr/>
          <p:nvPr/>
        </p:nvGrpSpPr>
        <p:grpSpPr>
          <a:xfrm>
            <a:off x="11311491" y="229258"/>
            <a:ext cx="710980" cy="489756"/>
            <a:chOff x="0" y="0"/>
            <a:chExt cx="710978" cy="489754"/>
          </a:xfrm>
        </p:grpSpPr>
        <p:sp>
          <p:nvSpPr>
            <p:cNvPr id="282" name="직사각형"/>
            <p:cNvSpPr/>
            <p:nvPr/>
          </p:nvSpPr>
          <p:spPr>
            <a:xfrm>
              <a:off x="-1" y="-1"/>
              <a:ext cx="710980" cy="4897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283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10979" cy="4897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endPos="40000" dir="5400000" sy="-100000" algn="bl" rotWithShape="0"/>
            </a:effectLst>
          </p:spPr>
        </p:pic>
      </p:grpSp>
      <p:sp>
        <p:nvSpPr>
          <p:cNvPr id="285" name="TextBox 5"/>
          <p:cNvSpPr txBox="1"/>
          <p:nvPr/>
        </p:nvSpPr>
        <p:spPr>
          <a:xfrm>
            <a:off x="634549" y="408651"/>
            <a:ext cx="1010639" cy="363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200" spc="301">
                <a:solidFill>
                  <a:srgbClr val="28358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lvl1pPr>
          </a:lstStyle>
          <a:p>
            <a:r>
              <a:t>MODEL</a:t>
            </a:r>
          </a:p>
        </p:txBody>
      </p:sp>
      <p:sp>
        <p:nvSpPr>
          <p:cNvPr id="286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3767" cy="287678"/>
          </a:xfrm>
          <a:prstGeom prst="rect">
            <a:avLst/>
          </a:prstGeom>
        </p:spPr>
        <p:txBody>
          <a:bodyPr lIns="50799" tIns="50799" rIns="50799" bIns="50799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그림 3" descr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68" y="217829"/>
            <a:ext cx="639415" cy="614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6" name="그림 4"/>
          <p:cNvGrpSpPr/>
          <p:nvPr/>
        </p:nvGrpSpPr>
        <p:grpSpPr>
          <a:xfrm>
            <a:off x="11311491" y="229258"/>
            <a:ext cx="710980" cy="489756"/>
            <a:chOff x="0" y="0"/>
            <a:chExt cx="710978" cy="489754"/>
          </a:xfrm>
        </p:grpSpPr>
        <p:sp>
          <p:nvSpPr>
            <p:cNvPr id="294" name="직사각형"/>
            <p:cNvSpPr/>
            <p:nvPr/>
          </p:nvSpPr>
          <p:spPr>
            <a:xfrm>
              <a:off x="-1" y="-1"/>
              <a:ext cx="710980" cy="4897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295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10979" cy="4897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endPos="40000" dir="5400000" sy="-100000" algn="bl" rotWithShape="0"/>
            </a:effectLst>
          </p:spPr>
        </p:pic>
      </p:grpSp>
      <p:sp>
        <p:nvSpPr>
          <p:cNvPr id="297" name="TextBox 5"/>
          <p:cNvSpPr txBox="1"/>
          <p:nvPr/>
        </p:nvSpPr>
        <p:spPr>
          <a:xfrm>
            <a:off x="634549" y="408651"/>
            <a:ext cx="992478" cy="363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200" spc="301">
                <a:solidFill>
                  <a:srgbClr val="28358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lvl1pPr>
          </a:lstStyle>
          <a:p>
            <a:r>
              <a:t>PROPS</a:t>
            </a:r>
          </a:p>
        </p:txBody>
      </p:sp>
      <p:sp>
        <p:nvSpPr>
          <p:cNvPr id="298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3767" cy="287678"/>
          </a:xfrm>
          <a:prstGeom prst="rect">
            <a:avLst/>
          </a:prstGeom>
        </p:spPr>
        <p:txBody>
          <a:bodyPr lIns="50799" tIns="50799" rIns="50799" bIns="50799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제목 텍스트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제목 텍스트</a:t>
            </a:r>
          </a:p>
        </p:txBody>
      </p:sp>
      <p:sp>
        <p:nvSpPr>
          <p:cNvPr id="3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그림 3" descr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68" y="217829"/>
            <a:ext cx="639415" cy="614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" name="그림 4"/>
          <p:cNvGrpSpPr/>
          <p:nvPr/>
        </p:nvGrpSpPr>
        <p:grpSpPr>
          <a:xfrm>
            <a:off x="11311491" y="229258"/>
            <a:ext cx="710980" cy="489756"/>
            <a:chOff x="0" y="0"/>
            <a:chExt cx="710978" cy="489754"/>
          </a:xfrm>
        </p:grpSpPr>
        <p:sp>
          <p:nvSpPr>
            <p:cNvPr id="306" name="직사각형"/>
            <p:cNvSpPr/>
            <p:nvPr/>
          </p:nvSpPr>
          <p:spPr>
            <a:xfrm>
              <a:off x="-1" y="-1"/>
              <a:ext cx="710980" cy="4897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307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10979" cy="4897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endPos="40000" dir="5400000" sy="-100000" algn="bl" rotWithShape="0"/>
            </a:effectLst>
          </p:spPr>
        </p:pic>
      </p:grpSp>
      <p:sp>
        <p:nvSpPr>
          <p:cNvPr id="309" name="TextBox 5"/>
          <p:cNvSpPr txBox="1"/>
          <p:nvPr/>
        </p:nvSpPr>
        <p:spPr>
          <a:xfrm>
            <a:off x="634548" y="408651"/>
            <a:ext cx="1677644" cy="363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200" spc="301">
                <a:solidFill>
                  <a:srgbClr val="28358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lvl1pPr>
          </a:lstStyle>
          <a:p>
            <a:r>
              <a:t>REFERENCE</a:t>
            </a:r>
          </a:p>
        </p:txBody>
      </p:sp>
      <p:sp>
        <p:nvSpPr>
          <p:cNvPr id="310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3767" cy="287678"/>
          </a:xfrm>
          <a:prstGeom prst="rect">
            <a:avLst/>
          </a:prstGeom>
        </p:spPr>
        <p:txBody>
          <a:bodyPr lIns="50799" tIns="50799" rIns="50799" bIns="50799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그림 3" descr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68" y="217829"/>
            <a:ext cx="639415" cy="614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0" name="그림 4"/>
          <p:cNvGrpSpPr/>
          <p:nvPr/>
        </p:nvGrpSpPr>
        <p:grpSpPr>
          <a:xfrm>
            <a:off x="11311491" y="229258"/>
            <a:ext cx="710980" cy="489756"/>
            <a:chOff x="0" y="0"/>
            <a:chExt cx="710978" cy="489754"/>
          </a:xfrm>
        </p:grpSpPr>
        <p:sp>
          <p:nvSpPr>
            <p:cNvPr id="318" name="직사각형"/>
            <p:cNvSpPr/>
            <p:nvPr/>
          </p:nvSpPr>
          <p:spPr>
            <a:xfrm>
              <a:off x="-1" y="-1"/>
              <a:ext cx="710980" cy="4897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319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10979" cy="4897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endPos="40000" dir="5400000" sy="-100000" algn="bl" rotWithShape="0"/>
            </a:effectLst>
          </p:spPr>
        </p:pic>
      </p:grpSp>
      <p:sp>
        <p:nvSpPr>
          <p:cNvPr id="321" name="TextBox 5"/>
          <p:cNvSpPr txBox="1"/>
          <p:nvPr/>
        </p:nvSpPr>
        <p:spPr>
          <a:xfrm>
            <a:off x="634548" y="408651"/>
            <a:ext cx="1736826" cy="363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200" spc="301">
                <a:solidFill>
                  <a:srgbClr val="28358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lvl1pPr>
          </a:lstStyle>
          <a:p>
            <a:r>
              <a:t>SET DESIGN</a:t>
            </a:r>
          </a:p>
        </p:txBody>
      </p:sp>
      <p:sp>
        <p:nvSpPr>
          <p:cNvPr id="32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3767" cy="287678"/>
          </a:xfrm>
          <a:prstGeom prst="rect">
            <a:avLst/>
          </a:prstGeom>
        </p:spPr>
        <p:txBody>
          <a:bodyPr lIns="50799" tIns="50799" rIns="50799" bIns="50799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HOOTING TIME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그림 3" descr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68" y="217829"/>
            <a:ext cx="639415" cy="614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2" name="그림 4"/>
          <p:cNvGrpSpPr/>
          <p:nvPr/>
        </p:nvGrpSpPr>
        <p:grpSpPr>
          <a:xfrm>
            <a:off x="11311491" y="229258"/>
            <a:ext cx="710980" cy="489756"/>
            <a:chOff x="0" y="0"/>
            <a:chExt cx="710978" cy="489754"/>
          </a:xfrm>
        </p:grpSpPr>
        <p:sp>
          <p:nvSpPr>
            <p:cNvPr id="330" name="직사각형"/>
            <p:cNvSpPr/>
            <p:nvPr/>
          </p:nvSpPr>
          <p:spPr>
            <a:xfrm>
              <a:off x="-1" y="-1"/>
              <a:ext cx="710980" cy="4897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331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10979" cy="4897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endPos="40000" dir="5400000" sy="-100000" algn="bl" rotWithShape="0"/>
            </a:effectLst>
          </p:spPr>
        </p:pic>
      </p:grpSp>
      <p:sp>
        <p:nvSpPr>
          <p:cNvPr id="333" name="TextBox 5"/>
          <p:cNvSpPr txBox="1"/>
          <p:nvPr/>
        </p:nvSpPr>
        <p:spPr>
          <a:xfrm>
            <a:off x="634549" y="408651"/>
            <a:ext cx="3131742" cy="363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200" spc="301">
                <a:solidFill>
                  <a:srgbClr val="28358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lvl1pPr>
          </a:lstStyle>
          <a:p>
            <a:r>
              <a:t>SHOOTING TIMETABLE</a:t>
            </a:r>
          </a:p>
        </p:txBody>
      </p:sp>
      <p:sp>
        <p:nvSpPr>
          <p:cNvPr id="33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3767" cy="287678"/>
          </a:xfrm>
          <a:prstGeom prst="rect">
            <a:avLst/>
          </a:prstGeom>
        </p:spPr>
        <p:txBody>
          <a:bodyPr lIns="50799" tIns="50799" rIns="50799" bIns="50799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ARDR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그림 3" descr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68" y="217829"/>
            <a:ext cx="639415" cy="614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4" name="그림 4"/>
          <p:cNvGrpSpPr/>
          <p:nvPr/>
        </p:nvGrpSpPr>
        <p:grpSpPr>
          <a:xfrm>
            <a:off x="11311491" y="229258"/>
            <a:ext cx="710980" cy="489756"/>
            <a:chOff x="0" y="0"/>
            <a:chExt cx="710978" cy="489754"/>
          </a:xfrm>
        </p:grpSpPr>
        <p:sp>
          <p:nvSpPr>
            <p:cNvPr id="342" name="직사각형"/>
            <p:cNvSpPr/>
            <p:nvPr/>
          </p:nvSpPr>
          <p:spPr>
            <a:xfrm>
              <a:off x="-1" y="-1"/>
              <a:ext cx="710980" cy="4897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343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10979" cy="4897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endPos="40000" dir="5400000" sy="-100000" algn="bl" rotWithShape="0"/>
            </a:effectLst>
          </p:spPr>
        </p:pic>
      </p:grpSp>
      <p:sp>
        <p:nvSpPr>
          <p:cNvPr id="345" name="TextBox 5"/>
          <p:cNvSpPr txBox="1"/>
          <p:nvPr/>
        </p:nvSpPr>
        <p:spPr>
          <a:xfrm>
            <a:off x="634550" y="408651"/>
            <a:ext cx="1612314" cy="363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>
              <a:defRPr sz="2200" spc="301">
                <a:solidFill>
                  <a:srgbClr val="28358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lvl1pPr>
          </a:lstStyle>
          <a:p>
            <a:r>
              <a:t>WARDROBE</a:t>
            </a:r>
          </a:p>
        </p:txBody>
      </p:sp>
      <p:sp>
        <p:nvSpPr>
          <p:cNvPr id="346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3767" cy="287678"/>
          </a:xfrm>
          <a:prstGeom prst="rect">
            <a:avLst/>
          </a:prstGeom>
        </p:spPr>
        <p:txBody>
          <a:bodyPr lIns="50799" tIns="50799" rIns="50799" bIns="50799" anchor="t"/>
          <a:lstStyle>
            <a:lvl1pPr algn="l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9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제목 텍스트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8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9" name="텍스트 개체 틀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제목 텍스트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제목 텍스트</a:t>
            </a:r>
          </a:p>
        </p:txBody>
      </p:sp>
      <p:sp>
        <p:nvSpPr>
          <p:cNvPr id="73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4" name="텍스트 개체 틀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제목 텍스트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제목 텍스트</a:t>
            </a:r>
          </a:p>
        </p:txBody>
      </p:sp>
      <p:sp>
        <p:nvSpPr>
          <p:cNvPr id="83" name="그림 개체 틀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8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14.png"/><Relationship Id="rId8" Type="http://schemas.openxmlformats.org/officeDocument/2006/relationships/image" Target="../media/image16.png"/><Relationship Id="rId9" Type="http://schemas.openxmlformats.org/officeDocument/2006/relationships/image" Target="../media/image20.png"/><Relationship Id="rId10" Type="http://schemas.openxmlformats.org/officeDocument/2006/relationships/image" Target="../media/image19.png"/><Relationship Id="rId11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그룹 1"/>
          <p:cNvGrpSpPr/>
          <p:nvPr/>
        </p:nvGrpSpPr>
        <p:grpSpPr>
          <a:xfrm>
            <a:off x="3862251" y="2570114"/>
            <a:ext cx="4738369" cy="781225"/>
            <a:chOff x="0" y="0"/>
            <a:chExt cx="4738368" cy="781223"/>
          </a:xfrm>
        </p:grpSpPr>
        <p:sp>
          <p:nvSpPr>
            <p:cNvPr id="362" name="TextBox 8"/>
            <p:cNvSpPr txBox="1"/>
            <p:nvPr/>
          </p:nvSpPr>
          <p:spPr>
            <a:xfrm>
              <a:off x="2008762" y="49700"/>
              <a:ext cx="327254" cy="59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HG꼬딕씨_Pro 00g"/>
                  <a:ea typeface="HG꼬딕씨_Pro 00g"/>
                  <a:cs typeface="HG꼬딕씨_Pro 00g"/>
                  <a:sym typeface="HG꼬딕씨_Pro 00g"/>
                </a:defRPr>
              </a:lvl1pPr>
            </a:lstStyle>
            <a:p>
              <a:r>
                <a:t>X</a:t>
              </a:r>
            </a:p>
          </p:txBody>
        </p:sp>
        <p:pic>
          <p:nvPicPr>
            <p:cNvPr id="363" name="그림 3" descr="그림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649856" cy="7412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4" name="그림 5" descr="그림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6920" y="49700"/>
              <a:ext cx="2051449" cy="7315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6" name="TextBox 6"/>
          <p:cNvSpPr txBox="1"/>
          <p:nvPr/>
        </p:nvSpPr>
        <p:spPr>
          <a:xfrm>
            <a:off x="3907971" y="3429000"/>
            <a:ext cx="4376058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>
                <a:solidFill>
                  <a:srgbClr val="FFFFFF"/>
                </a:solidFill>
                <a:latin typeface="HG꼬딕씨_Pro 40g"/>
                <a:ea typeface="HG꼬딕씨_Pro 40g"/>
                <a:cs typeface="HG꼬딕씨_Pro 40g"/>
                <a:sym typeface="HG꼬딕씨_Pro 40g"/>
              </a:defRPr>
            </a:pPr>
            <a:r>
              <a:t>Synopsis Proposal V1</a:t>
            </a:r>
          </a:p>
          <a:p>
            <a:pPr algn="ctr">
              <a:defRPr sz="1100">
                <a:solidFill>
                  <a:srgbClr val="FFFFFF"/>
                </a:solidFill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2020.05.12</a:t>
            </a:r>
          </a:p>
        </p:txBody>
      </p:sp>
      <p:pic>
        <p:nvPicPr>
          <p:cNvPr id="367" name="그림 2" descr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976" y="6107836"/>
            <a:ext cx="294008" cy="334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vlcsnap-2021-05-05-18h21m32s441.png" descr="vlcsnap-2021-05-05-18h21m32s4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80" y="1649853"/>
            <a:ext cx="2286001" cy="1285876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pic>
        <p:nvPicPr>
          <p:cNvPr id="375" name="vlcsnap-2021-05-05-18h21m37s390.png" descr="vlcsnap-2021-05-05-18h21m37s39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049" y="1649853"/>
            <a:ext cx="2286001" cy="1285876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pic>
        <p:nvPicPr>
          <p:cNvPr id="376" name="vlcsnap-2021-05-05-18h21m41s452.png" descr="vlcsnap-2021-05-05-18h21m41s45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219" y="1649853"/>
            <a:ext cx="2286001" cy="1285876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pic>
        <p:nvPicPr>
          <p:cNvPr id="377" name="vlcsnap-2021-05-05-18h21m45s683.png" descr="vlcsnap-2021-05-05-18h21m45s68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7388" y="1649853"/>
            <a:ext cx="2286001" cy="1285876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pic>
        <p:nvPicPr>
          <p:cNvPr id="378" name="vlcsnap-2021-05-05-18h21m52s736.png" descr="vlcsnap-2021-05-05-18h21m52s73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3558" y="1680675"/>
            <a:ext cx="2286001" cy="1285876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pic>
        <p:nvPicPr>
          <p:cNvPr id="379" name="vlcsnap-2021-05-05-18h21m56s710.png" descr="vlcsnap-2021-05-05-18h21m56s7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635" y="4682524"/>
            <a:ext cx="2286001" cy="1285876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pic>
        <p:nvPicPr>
          <p:cNvPr id="380" name="vlcsnap-2021-05-05-18h22m01s217.png" descr="vlcsnap-2021-05-05-18h22m01s21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0805" y="4682524"/>
            <a:ext cx="2286001" cy="1285876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pic>
        <p:nvPicPr>
          <p:cNvPr id="381" name="vlcsnap-2021-05-05-18h22m04s133.png" descr="vlcsnap-2021-05-05-18h22m04s13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6975" y="4682524"/>
            <a:ext cx="2286001" cy="1285876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sp>
        <p:nvSpPr>
          <p:cNvPr id="382" name="Continuity_30”"/>
          <p:cNvSpPr txBox="1"/>
          <p:nvPr/>
        </p:nvSpPr>
        <p:spPr>
          <a:xfrm>
            <a:off x="203675" y="316508"/>
            <a:ext cx="163880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HG꼬딕씨_Pro 60g"/>
                <a:ea typeface="HG꼬딕씨_Pro 60g"/>
                <a:cs typeface="HG꼬딕씨_Pro 60g"/>
                <a:sym typeface="HG꼬딕씨_Pro 60g"/>
              </a:defRPr>
            </a:lvl1pPr>
          </a:lstStyle>
          <a:p>
            <a:r>
              <a:t>Continuity_30”</a:t>
            </a:r>
          </a:p>
        </p:txBody>
      </p:sp>
      <p:sp>
        <p:nvSpPr>
          <p:cNvPr id="383" name="# 클립) 자연인과 윤택이 등목 중인 모습"/>
          <p:cNvSpPr txBox="1"/>
          <p:nvPr/>
        </p:nvSpPr>
        <p:spPr>
          <a:xfrm>
            <a:off x="199989" y="1401575"/>
            <a:ext cx="210731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클립) 자연인과 윤택이 등목 중인 모습</a:t>
            </a:r>
          </a:p>
        </p:txBody>
      </p:sp>
      <p:sp>
        <p:nvSpPr>
          <p:cNvPr id="384" name="NA) 우리 자연인과 윤택씨,…"/>
          <p:cNvSpPr txBox="1"/>
          <p:nvPr/>
        </p:nvSpPr>
        <p:spPr>
          <a:xfrm>
            <a:off x="202458" y="2939356"/>
            <a:ext cx="196095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chemeClr val="accent1"/>
                </a:solidFill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rPr dirty="0"/>
              <a:t>NA) </a:t>
            </a:r>
            <a:r>
              <a:rPr sz="1400" dirty="0">
                <a:latin typeface="HG꼬딕씨_Pro 80g"/>
                <a:ea typeface="HG꼬딕씨_Pro 80g"/>
                <a:cs typeface="HG꼬딕씨_Pro 80g"/>
                <a:sym typeface="HG꼬딕씨_Pro 80g"/>
              </a:rPr>
              <a:t>우리 자연인과 윤택씨, </a:t>
            </a:r>
          </a:p>
          <a:p>
            <a:pPr>
              <a:defRPr sz="1200">
                <a:solidFill>
                  <a:schemeClr val="accent1"/>
                </a:solidFill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rPr sz="1400" dirty="0">
                <a:latin typeface="HG꼬딕씨_Pro 80g"/>
                <a:ea typeface="HG꼬딕씨_Pro 80g"/>
                <a:cs typeface="HG꼬딕씨_Pro 80g"/>
                <a:sym typeface="HG꼬딕씨_Pro 80g"/>
              </a:rPr>
              <a:t>     등목을 하고 있었군요?</a:t>
            </a:r>
          </a:p>
        </p:txBody>
      </p:sp>
      <p:sp>
        <p:nvSpPr>
          <p:cNvPr id="385" name="윤택) 언제까지 뿌리세요?"/>
          <p:cNvSpPr txBox="1"/>
          <p:nvPr/>
        </p:nvSpPr>
        <p:spPr>
          <a:xfrm>
            <a:off x="2563799" y="2933683"/>
            <a:ext cx="1875385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rPr dirty="0"/>
              <a:t>윤택) </a:t>
            </a:r>
            <a:r>
              <a:rPr sz="1400" dirty="0">
                <a:latin typeface="HG꼬딕씨_Pro 80g"/>
                <a:ea typeface="HG꼬딕씨_Pro 80g"/>
                <a:cs typeface="HG꼬딕씨_Pro 80g"/>
                <a:sym typeface="HG꼬딕씨_Pro 80g"/>
              </a:rPr>
              <a:t>언제까지 뿌리세요?</a:t>
            </a:r>
          </a:p>
        </p:txBody>
      </p:sp>
      <p:sp>
        <p:nvSpPr>
          <p:cNvPr id="386" name="# 클립) 어디론가 달려가는 자연인"/>
          <p:cNvSpPr txBox="1"/>
          <p:nvPr/>
        </p:nvSpPr>
        <p:spPr>
          <a:xfrm>
            <a:off x="4925140" y="1401575"/>
            <a:ext cx="181902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클립) 어디론가 달려가는 자연인</a:t>
            </a:r>
          </a:p>
        </p:txBody>
      </p:sp>
      <p:sp>
        <p:nvSpPr>
          <p:cNvPr id="387" name="# 클립) 등목 중인 윤택"/>
          <p:cNvSpPr txBox="1"/>
          <p:nvPr/>
        </p:nvSpPr>
        <p:spPr>
          <a:xfrm>
            <a:off x="2562565" y="1401575"/>
            <a:ext cx="124752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클립) 등목 중인 윤택</a:t>
            </a:r>
          </a:p>
        </p:txBody>
      </p:sp>
      <p:sp>
        <p:nvSpPr>
          <p:cNvPr id="388" name="NA) 엇 갑자기 어디 가시는 거죠?"/>
          <p:cNvSpPr txBox="1"/>
          <p:nvPr/>
        </p:nvSpPr>
        <p:spPr>
          <a:xfrm>
            <a:off x="4928342" y="2933683"/>
            <a:ext cx="2368475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chemeClr val="accent1"/>
                </a:solidFill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rPr dirty="0"/>
              <a:t>NA) </a:t>
            </a:r>
            <a:r>
              <a:rPr sz="1400" dirty="0">
                <a:latin typeface="HG꼬딕씨_Pro 80g"/>
                <a:ea typeface="HG꼬딕씨_Pro 80g"/>
                <a:cs typeface="HG꼬딕씨_Pro 80g"/>
                <a:sym typeface="HG꼬딕씨_Pro 80g"/>
              </a:rPr>
              <a:t>엇 갑자기 어디 가시는 거죠?</a:t>
            </a:r>
          </a:p>
        </p:txBody>
      </p:sp>
      <p:sp>
        <p:nvSpPr>
          <p:cNvPr id="389" name="NA) 대체 왜 그러시는 걸까요?"/>
          <p:cNvSpPr txBox="1"/>
          <p:nvPr/>
        </p:nvSpPr>
        <p:spPr>
          <a:xfrm>
            <a:off x="5009565" y="5972474"/>
            <a:ext cx="216667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chemeClr val="accent1"/>
                </a:solidFill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rPr dirty="0"/>
              <a:t>NA) </a:t>
            </a:r>
            <a:r>
              <a:rPr sz="1400" dirty="0">
                <a:latin typeface="HG꼬딕씨_Pro 80g"/>
                <a:ea typeface="HG꼬딕씨_Pro 80g"/>
                <a:cs typeface="HG꼬딕씨_Pro 80g"/>
                <a:sym typeface="HG꼬딕씨_Pro 80g"/>
              </a:rPr>
              <a:t>대체 왜 그러시는 걸까요?</a:t>
            </a:r>
          </a:p>
        </p:txBody>
      </p:sp>
      <p:sp>
        <p:nvSpPr>
          <p:cNvPr id="390" name="# 클립) 의아한 윤택의 표정"/>
          <p:cNvSpPr txBox="1"/>
          <p:nvPr/>
        </p:nvSpPr>
        <p:spPr>
          <a:xfrm>
            <a:off x="6153596" y="4435767"/>
            <a:ext cx="147612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클립) 의아한 윤택의 표정</a:t>
            </a:r>
          </a:p>
        </p:txBody>
      </p:sp>
      <p:sp>
        <p:nvSpPr>
          <p:cNvPr id="391" name="윤택) 아휴"/>
          <p:cNvSpPr txBox="1"/>
          <p:nvPr/>
        </p:nvSpPr>
        <p:spPr>
          <a:xfrm>
            <a:off x="7303222" y="2933683"/>
            <a:ext cx="78155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rPr dirty="0"/>
              <a:t>윤택) </a:t>
            </a:r>
            <a:r>
              <a:rPr sz="1400" dirty="0">
                <a:latin typeface="HG꼬딕씨_Pro 80g"/>
                <a:ea typeface="HG꼬딕씨_Pro 80g"/>
                <a:cs typeface="HG꼬딕씨_Pro 80g"/>
                <a:sym typeface="HG꼬딕씨_Pro 80g"/>
              </a:rPr>
              <a:t>아휴</a:t>
            </a:r>
          </a:p>
        </p:txBody>
      </p:sp>
      <p:sp>
        <p:nvSpPr>
          <p:cNvPr id="392" name="# 클립) 수건을 찾는 윤택"/>
          <p:cNvSpPr txBox="1"/>
          <p:nvPr/>
        </p:nvSpPr>
        <p:spPr>
          <a:xfrm>
            <a:off x="7294213" y="1401575"/>
            <a:ext cx="136182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클립) 수건을 찾는 윤택</a:t>
            </a:r>
          </a:p>
        </p:txBody>
      </p:sp>
      <p:sp>
        <p:nvSpPr>
          <p:cNvPr id="393" name="# 클립) 고추 얘기를 하다가 뛰어가는 자연인"/>
          <p:cNvSpPr txBox="1"/>
          <p:nvPr/>
        </p:nvSpPr>
        <p:spPr>
          <a:xfrm>
            <a:off x="9660383" y="1432397"/>
            <a:ext cx="233591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클립) 고추 얘기를 하다가 뛰어가는 자연인</a:t>
            </a:r>
          </a:p>
        </p:txBody>
      </p:sp>
      <p:sp>
        <p:nvSpPr>
          <p:cNvPr id="394" name="# 클립) 계속 뛰어가는 자연인"/>
          <p:cNvSpPr txBox="1"/>
          <p:nvPr/>
        </p:nvSpPr>
        <p:spPr>
          <a:xfrm>
            <a:off x="1389680" y="4435767"/>
            <a:ext cx="159042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클립) 계속 뛰어가는 자연인</a:t>
            </a:r>
          </a:p>
        </p:txBody>
      </p:sp>
      <p:sp>
        <p:nvSpPr>
          <p:cNvPr id="395" name="# 클립) 계속 뛰어가는 자연인"/>
          <p:cNvSpPr txBox="1"/>
          <p:nvPr/>
        </p:nvSpPr>
        <p:spPr>
          <a:xfrm>
            <a:off x="3771638" y="4435510"/>
            <a:ext cx="159042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클립) 계속 뛰어가는 자연인</a:t>
            </a:r>
          </a:p>
        </p:txBody>
      </p:sp>
      <p:sp>
        <p:nvSpPr>
          <p:cNvPr id="396" name="# 촬영) 숲 속에 놓여 있는 자연인 베개 세트(줌인)"/>
          <p:cNvSpPr txBox="1"/>
          <p:nvPr/>
        </p:nvSpPr>
        <p:spPr>
          <a:xfrm>
            <a:off x="8509969" y="4435767"/>
            <a:ext cx="258864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촬영) 숲 속에 놓여 있는 자연인 베개 세트(줌인)</a:t>
            </a:r>
          </a:p>
        </p:txBody>
      </p:sp>
      <p:sp>
        <p:nvSpPr>
          <p:cNvPr id="397" name="NA) 아~ 이거 때문이었군요"/>
          <p:cNvSpPr txBox="1"/>
          <p:nvPr/>
        </p:nvSpPr>
        <p:spPr>
          <a:xfrm>
            <a:off x="8509969" y="5972474"/>
            <a:ext cx="198993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chemeClr val="accent1"/>
                </a:solidFill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rPr dirty="0"/>
              <a:t>NA) </a:t>
            </a:r>
            <a:r>
              <a:rPr sz="1400" dirty="0">
                <a:latin typeface="HG꼬딕씨_Pro 80g"/>
                <a:ea typeface="HG꼬딕씨_Pro 80g"/>
                <a:cs typeface="HG꼬딕씨_Pro 80g"/>
                <a:sym typeface="HG꼬딕씨_Pro 80g"/>
              </a:rPr>
              <a:t>아~ 이거 때문이었군요</a:t>
            </a:r>
          </a:p>
        </p:txBody>
      </p:sp>
      <p:pic>
        <p:nvPicPr>
          <p:cNvPr id="398" name="스크린샷 2021-05-07 오후 6.04.45.png" descr="스크린샷 2021-05-07 오후 6.04.45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3144" y="4682524"/>
            <a:ext cx="2314903" cy="1270001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E1212C-4F5C-E84C-BACD-7CED29CA4D86}"/>
              </a:ext>
            </a:extLst>
          </p:cNvPr>
          <p:cNvSpPr txBox="1"/>
          <p:nvPr/>
        </p:nvSpPr>
        <p:spPr>
          <a:xfrm>
            <a:off x="215394" y="959026"/>
            <a:ext cx="2697211" cy="33855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1600" dirty="0" err="1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우상단</a:t>
            </a:r>
            <a:r>
              <a:rPr lang="ko-KR" altLang="en-US" sz="16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 </a:t>
            </a:r>
            <a:r>
              <a:rPr lang="ko-KR" altLang="en-US" sz="1600" dirty="0" err="1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상시노출</a:t>
            </a:r>
            <a:r>
              <a:rPr lang="ko-KR" altLang="en-US" sz="16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 자막</a:t>
            </a:r>
            <a:r>
              <a:rPr lang="en-US" altLang="ko-KR" sz="16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)</a:t>
            </a:r>
            <a:r>
              <a:rPr lang="ko-KR" altLang="en-US" sz="16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 </a:t>
            </a:r>
            <a:r>
              <a:rPr lang="x-none" altLang="en-US" sz="16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광고방송</a:t>
            </a:r>
            <a:endParaRPr lang="en-US" altLang="ko-KR" sz="1600" dirty="0"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33B3169-EC11-7442-AA68-84A41E352F9D}"/>
              </a:ext>
            </a:extLst>
          </p:cNvPr>
          <p:cNvSpPr txBox="1"/>
          <p:nvPr/>
        </p:nvSpPr>
        <p:spPr>
          <a:xfrm>
            <a:off x="3026433" y="3460565"/>
            <a:ext cx="3493903" cy="43088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1100" dirty="0" err="1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안내문구</a:t>
            </a:r>
            <a:r>
              <a:rPr lang="en-US" altLang="ko-KR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본 영상은 방송 프로그램과 무관한 상품 광고방송 영상입니다</a:t>
            </a:r>
            <a:endParaRPr kumimoji="0" lang="x-none" altLang="en-US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GGGothicssi_Pro 40g" panose="02020603020101020101" pitchFamily="18" charset="-127"/>
              <a:ea typeface="HGGGothicssi_Pro 40g" panose="02020603020101020101" pitchFamily="18" charset="-127"/>
              <a:sym typeface="맑은 고딕"/>
            </a:endParaRPr>
          </a:p>
        </p:txBody>
      </p:sp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xmlns="" id="{4E70B249-BA7A-3341-8317-9FC197C29ED7}"/>
              </a:ext>
            </a:extLst>
          </p:cNvPr>
          <p:cNvCxnSpPr>
            <a:cxnSpLocks/>
          </p:cNvCxnSpPr>
          <p:nvPr/>
        </p:nvCxnSpPr>
        <p:spPr>
          <a:xfrm flipH="1">
            <a:off x="1037690" y="3645186"/>
            <a:ext cx="1988743" cy="0"/>
          </a:xfrm>
          <a:prstGeom prst="straightConnector1">
            <a:avLst/>
          </a:prstGeom>
          <a:noFill/>
          <a:ln w="28575" cap="flat">
            <a:solidFill>
              <a:schemeClr val="bg1">
                <a:lumMod val="75000"/>
              </a:schemeClr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xmlns="" id="{C7DB5040-D0A7-D94A-B7DA-9B6647940541}"/>
              </a:ext>
            </a:extLst>
          </p:cNvPr>
          <p:cNvCxnSpPr>
            <a:cxnSpLocks/>
          </p:cNvCxnSpPr>
          <p:nvPr/>
        </p:nvCxnSpPr>
        <p:spPr>
          <a:xfrm>
            <a:off x="6520336" y="3645185"/>
            <a:ext cx="1989633" cy="0"/>
          </a:xfrm>
          <a:prstGeom prst="straightConnector1">
            <a:avLst/>
          </a:prstGeom>
          <a:noFill/>
          <a:ln w="28575" cap="flat">
            <a:solidFill>
              <a:schemeClr val="bg1">
                <a:lumMod val="75000"/>
              </a:schemeClr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ontinuity_30”"/>
          <p:cNvSpPr txBox="1"/>
          <p:nvPr/>
        </p:nvSpPr>
        <p:spPr>
          <a:xfrm>
            <a:off x="203675" y="316508"/>
            <a:ext cx="163880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HG꼬딕씨_Pro 60g"/>
                <a:ea typeface="HG꼬딕씨_Pro 60g"/>
                <a:cs typeface="HG꼬딕씨_Pro 60g"/>
                <a:sym typeface="HG꼬딕씨_Pro 60g"/>
              </a:defRPr>
            </a:lvl1pPr>
          </a:lstStyle>
          <a:p>
            <a:r>
              <a:t>Continuity_30”</a:t>
            </a:r>
          </a:p>
        </p:txBody>
      </p:sp>
      <p:sp>
        <p:nvSpPr>
          <p:cNvPr id="401" name="# 촬영) 베개 클로즈업, 모서리쪽 로우"/>
          <p:cNvSpPr txBox="1"/>
          <p:nvPr/>
        </p:nvSpPr>
        <p:spPr>
          <a:xfrm>
            <a:off x="217532" y="1306359"/>
            <a:ext cx="1989456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촬영) 베개 클로즈업, 모서리쪽 로우</a:t>
            </a:r>
          </a:p>
        </p:txBody>
      </p:sp>
      <p:sp>
        <p:nvSpPr>
          <p:cNvPr id="402" name="NA, 자막)…"/>
          <p:cNvSpPr txBox="1"/>
          <p:nvPr/>
        </p:nvSpPr>
        <p:spPr>
          <a:xfrm>
            <a:off x="2412972" y="2858346"/>
            <a:ext cx="4984929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chemeClr val="accent1"/>
                </a:solidFill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rPr dirty="0"/>
              <a:t>NA, 자막) </a:t>
            </a:r>
          </a:p>
          <a:p>
            <a:pPr>
              <a:defRPr sz="1400">
                <a:solidFill>
                  <a:schemeClr val="accent1"/>
                </a:solidFill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rPr dirty="0">
                <a:latin typeface="HG꼬딕씨_Pro 80g"/>
                <a:ea typeface="HG꼬딕씨_Pro 80g"/>
                <a:cs typeface="HG꼬딕씨_Pro 80g"/>
                <a:sym typeface="HG꼬딕씨_Pro 80g"/>
              </a:rPr>
              <a:t>700만개 판매 된 기절베개에서 2 in 1 으로 활용도 높게 업그레이드 된 </a:t>
            </a:r>
          </a:p>
        </p:txBody>
      </p:sp>
      <p:sp>
        <p:nvSpPr>
          <p:cNvPr id="403" name="# 촬영) 자연 속에서 제품을 사용하는 풀샷(밤)"/>
          <p:cNvSpPr txBox="1"/>
          <p:nvPr/>
        </p:nvSpPr>
        <p:spPr>
          <a:xfrm>
            <a:off x="241000" y="3915974"/>
            <a:ext cx="241465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촬영) 자연 속에서 제품을 사용하는 풀샷(밤)</a:t>
            </a:r>
          </a:p>
        </p:txBody>
      </p:sp>
      <p:sp>
        <p:nvSpPr>
          <p:cNvPr id="404" name="NA,자막)…"/>
          <p:cNvSpPr txBox="1"/>
          <p:nvPr/>
        </p:nvSpPr>
        <p:spPr>
          <a:xfrm>
            <a:off x="240078" y="5445383"/>
            <a:ext cx="1863116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chemeClr val="accent1"/>
                </a:solidFill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rPr dirty="0"/>
              <a:t>NA,자막) </a:t>
            </a:r>
          </a:p>
          <a:p>
            <a:pPr>
              <a:defRPr sz="1200">
                <a:solidFill>
                  <a:schemeClr val="accent1"/>
                </a:solidFill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rPr sz="1400" dirty="0">
                <a:latin typeface="HG꼬딕씨_Pro 80g"/>
                <a:ea typeface="HG꼬딕씨_Pro 80g"/>
                <a:cs typeface="HG꼬딕씨_Pro 80g"/>
                <a:sym typeface="HG꼬딕씨_Pro 80g"/>
              </a:rPr>
              <a:t>자연에서도 기절하세요~</a:t>
            </a:r>
          </a:p>
        </p:txBody>
      </p:sp>
      <p:sp>
        <p:nvSpPr>
          <p:cNvPr id="405" name="# 촬영) 틸업, 밤 숲 배경에 자막 등장"/>
          <p:cNvSpPr txBox="1"/>
          <p:nvPr/>
        </p:nvSpPr>
        <p:spPr>
          <a:xfrm>
            <a:off x="2593269" y="3915974"/>
            <a:ext cx="1934846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촬영) 틸업, 밤 숲 배경에 자막 등장</a:t>
            </a:r>
          </a:p>
        </p:txBody>
      </p:sp>
      <p:sp>
        <p:nvSpPr>
          <p:cNvPr id="406" name="NA,자막)…"/>
          <p:cNvSpPr txBox="1"/>
          <p:nvPr/>
        </p:nvSpPr>
        <p:spPr>
          <a:xfrm>
            <a:off x="2600229" y="5449396"/>
            <a:ext cx="2155396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chemeClr val="accent1"/>
                </a:solidFill>
                <a:latin typeface="HG꼬딕씨_Pro 40g"/>
                <a:ea typeface="HG꼬딕씨_Pro 40g"/>
                <a:cs typeface="HG꼬딕씨_Pro 40g"/>
                <a:sym typeface="HG꼬딕씨_Pro 40g"/>
              </a:defRPr>
            </a:pPr>
            <a:r>
              <a:rPr dirty="0"/>
              <a:t>NA,자막)</a:t>
            </a:r>
          </a:p>
          <a:p>
            <a:pPr>
              <a:defRPr sz="1200">
                <a:solidFill>
                  <a:schemeClr val="accent1"/>
                </a:solidFill>
                <a:latin typeface="HG꼬딕씨_Pro 40g"/>
                <a:ea typeface="HG꼬딕씨_Pro 40g"/>
                <a:cs typeface="HG꼬딕씨_Pro 40g"/>
                <a:sym typeface="HG꼬딕씨_Pro 40g"/>
              </a:defRPr>
            </a:pPr>
            <a:r>
              <a:rPr lang="en-US" dirty="0" smtClean="0"/>
              <a:t>HOMELAB</a:t>
            </a:r>
            <a:r>
              <a:rPr dirty="0" smtClean="0"/>
              <a:t> </a:t>
            </a:r>
            <a:r>
              <a:rPr dirty="0"/>
              <a:t>X 나는 자연인이다</a:t>
            </a:r>
          </a:p>
          <a:p>
            <a:pPr>
              <a:defRPr sz="1500">
                <a:solidFill>
                  <a:schemeClr val="accent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dirty="0"/>
              <a:t>기절베개&amp;기절침낭</a:t>
            </a:r>
          </a:p>
        </p:txBody>
      </p:sp>
      <p:sp>
        <p:nvSpPr>
          <p:cNvPr id="407" name="# 촬영) 베개와 침낭 세팅 된 제품 풀샷"/>
          <p:cNvSpPr txBox="1"/>
          <p:nvPr/>
        </p:nvSpPr>
        <p:spPr>
          <a:xfrm>
            <a:off x="9648458" y="1306359"/>
            <a:ext cx="2022857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촬영) 베개와 침낭 세팅 된 제품 풀샷</a:t>
            </a:r>
          </a:p>
        </p:txBody>
      </p:sp>
      <p:sp>
        <p:nvSpPr>
          <p:cNvPr id="408" name="# 촬영) 베개 전체 모습 (무빙)"/>
          <p:cNvSpPr txBox="1"/>
          <p:nvPr/>
        </p:nvSpPr>
        <p:spPr>
          <a:xfrm>
            <a:off x="2593269" y="1306359"/>
            <a:ext cx="1584707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촬영) 베개 전체 모습 (무빙)</a:t>
            </a:r>
          </a:p>
        </p:txBody>
      </p:sp>
      <p:sp>
        <p:nvSpPr>
          <p:cNvPr id="409" name="NA, 자막)…"/>
          <p:cNvSpPr txBox="1"/>
          <p:nvPr/>
        </p:nvSpPr>
        <p:spPr>
          <a:xfrm>
            <a:off x="9642530" y="2858346"/>
            <a:ext cx="1898855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>
                <a:solidFill>
                  <a:schemeClr val="accent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sz="1200" dirty="0">
                <a:latin typeface="HG꼬딕씨_Pro 20g"/>
                <a:ea typeface="HG꼬딕씨_Pro 20g"/>
                <a:cs typeface="HG꼬딕씨_Pro 20g"/>
                <a:sym typeface="HG꼬딕씨_Pro 20g"/>
              </a:rPr>
              <a:t>NA, 자막)</a:t>
            </a:r>
          </a:p>
          <a:p>
            <a:pPr>
              <a:defRPr sz="1400">
                <a:solidFill>
                  <a:schemeClr val="accent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dirty="0"/>
              <a:t>기절침낭&amp;기절베개 출시!</a:t>
            </a:r>
          </a:p>
        </p:txBody>
      </p:sp>
      <p:sp>
        <p:nvSpPr>
          <p:cNvPr id="410" name="# 촬영) 깔려있는 요 위에 이불에 덮어진다"/>
          <p:cNvSpPr txBox="1"/>
          <p:nvPr/>
        </p:nvSpPr>
        <p:spPr>
          <a:xfrm>
            <a:off x="7306380" y="1306359"/>
            <a:ext cx="222161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촬영) 깔려있는 요 위에 이불에 덮어진다</a:t>
            </a:r>
          </a:p>
        </p:txBody>
      </p:sp>
      <p:sp>
        <p:nvSpPr>
          <p:cNvPr id="411" name="# 촬영) 접혀있는 2개 침낭, 펼쳐진다"/>
          <p:cNvSpPr txBox="1"/>
          <p:nvPr/>
        </p:nvSpPr>
        <p:spPr>
          <a:xfrm>
            <a:off x="4932995" y="1306359"/>
            <a:ext cx="1939545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촬영) 접혀있는 2개 침낭, 펼쳐진다</a:t>
            </a:r>
          </a:p>
        </p:txBody>
      </p:sp>
      <p:pic>
        <p:nvPicPr>
          <p:cNvPr id="412" name="스크린샷 2021-05-07 오후 6.04.36.png" descr="스크린샷 2021-05-07 오후 6.04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38" y="1569273"/>
            <a:ext cx="2314902" cy="1270001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pic>
        <p:nvPicPr>
          <p:cNvPr id="413" name="스크린샷 2021-05-07 오후 6.04.40.png" descr="스크린샷 2021-05-07 오후 6.04.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993" y="1569273"/>
            <a:ext cx="2314903" cy="1270001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pic>
        <p:nvPicPr>
          <p:cNvPr id="414" name="스크린샷 2021-05-07 오후 6.04.54.png" descr="스크린샷 2021-05-07 오후 6.04.5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549" y="1569273"/>
            <a:ext cx="2314902" cy="1270001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pic>
        <p:nvPicPr>
          <p:cNvPr id="415" name="스크린샷 2021-05-07 오후 6.04.58.png" descr="스크린샷 2021-05-07 오후 6.04.5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105" y="1577222"/>
            <a:ext cx="2314902" cy="1270001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pic>
        <p:nvPicPr>
          <p:cNvPr id="416" name="스크린샷 2021-05-07 오후 6.05.04.png" descr="스크린샷 2021-05-07 오후 6.05.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1633" y="1569273"/>
            <a:ext cx="2314902" cy="1270001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pic>
        <p:nvPicPr>
          <p:cNvPr id="417" name="스크린샷 2021-05-07 오후 6.05.10.png" descr="스크린샷 2021-05-07 오후 6.05.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438" y="4190851"/>
            <a:ext cx="2314902" cy="1270001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pic>
        <p:nvPicPr>
          <p:cNvPr id="418" name="스크린샷 2021-05-07 오후 6.05.14.png" descr="스크린샷 2021-05-07 오후 6.05.1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1993" y="4190851"/>
            <a:ext cx="2314903" cy="1270001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D35807C-3DFB-CD40-8E1E-0DE905DBEE5A}"/>
              </a:ext>
            </a:extLst>
          </p:cNvPr>
          <p:cNvSpPr txBox="1"/>
          <p:nvPr/>
        </p:nvSpPr>
        <p:spPr>
          <a:xfrm>
            <a:off x="747702" y="6212579"/>
            <a:ext cx="3585275" cy="43088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1100" dirty="0" err="1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통신판매업</a:t>
            </a:r>
            <a:r>
              <a:rPr lang="ko-KR" altLang="en-US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 고지</a:t>
            </a:r>
            <a:r>
              <a:rPr lang="en-US" altLang="ko-KR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판매원</a:t>
            </a:r>
            <a:r>
              <a:rPr lang="en-US" altLang="ko-KR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,</a:t>
            </a:r>
            <a:r>
              <a:rPr lang="ko-KR" altLang="en-US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 제조원 </a:t>
            </a:r>
            <a:r>
              <a:rPr lang="ko-KR" altLang="en-US" sz="1100" dirty="0" err="1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통신판매업</a:t>
            </a:r>
            <a:r>
              <a:rPr lang="ko-KR" altLang="en-US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 신고 번호</a:t>
            </a:r>
            <a:r>
              <a:rPr lang="en-US" altLang="ko-KR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,</a:t>
            </a:r>
            <a:r>
              <a:rPr lang="ko-KR" altLang="en-US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 사업자 번호</a:t>
            </a:r>
            <a:r>
              <a:rPr lang="en-US" altLang="ko-KR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,</a:t>
            </a:r>
            <a:r>
              <a:rPr lang="ko-KR" altLang="en-US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 사업자 주소</a:t>
            </a:r>
            <a:endParaRPr kumimoji="0" lang="x-none" altLang="en-US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GGGothicssi_Pro 40g" panose="02020603020101020101" pitchFamily="18" charset="-127"/>
              <a:ea typeface="HGGGothicssi_Pro 40g" panose="02020603020101020101" pitchFamily="18" charset="-127"/>
              <a:sym typeface="맑은 고딕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vlcsnap-2021-05-05-20h34m51s515.png" descr="vlcsnap-2021-05-05-20h34m51s5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50" y="1872074"/>
            <a:ext cx="2280357" cy="128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vlcsnap-2021-05-05-20h35m01s894.png" descr="vlcsnap-2021-05-05-20h35m01s89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505" y="1872074"/>
            <a:ext cx="2280356" cy="128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vlcsnap-2021-05-05-20h39m23s083.png" descr="vlcsnap-2021-05-05-20h39m23s08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359" y="1872074"/>
            <a:ext cx="2280357" cy="128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vlcsnap-2021-05-05-20h39m26s054.png" descr="vlcsnap-2021-05-05-20h39m26s05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214" y="1872074"/>
            <a:ext cx="2280357" cy="128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vlcsnap-2021-05-05-20h39m29s344.png" descr="vlcsnap-2021-05-05-20h39m29s34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8069" y="1872074"/>
            <a:ext cx="2280356" cy="128270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Continuity_15”"/>
          <p:cNvSpPr txBox="1"/>
          <p:nvPr/>
        </p:nvSpPr>
        <p:spPr>
          <a:xfrm>
            <a:off x="203675" y="316508"/>
            <a:ext cx="159207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HG꼬딕씨_Pro 60g"/>
                <a:ea typeface="HG꼬딕씨_Pro 60g"/>
                <a:cs typeface="HG꼬딕씨_Pro 60g"/>
                <a:sym typeface="HG꼬딕씨_Pro 60g"/>
              </a:defRPr>
            </a:lvl1pPr>
          </a:lstStyle>
          <a:p>
            <a:r>
              <a:t>Continuity_15”</a:t>
            </a:r>
          </a:p>
        </p:txBody>
      </p:sp>
      <p:sp>
        <p:nvSpPr>
          <p:cNvPr id="428" name="# 클립) 의아한 윤택의 표정"/>
          <p:cNvSpPr txBox="1"/>
          <p:nvPr/>
        </p:nvSpPr>
        <p:spPr>
          <a:xfrm>
            <a:off x="263575" y="1632796"/>
            <a:ext cx="147612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클립) 의아한 윤택의 표정</a:t>
            </a:r>
          </a:p>
        </p:txBody>
      </p:sp>
      <p:sp>
        <p:nvSpPr>
          <p:cNvPr id="429" name="# 클립) 어디론가 달려가는 자연인"/>
          <p:cNvSpPr txBox="1"/>
          <p:nvPr/>
        </p:nvSpPr>
        <p:spPr>
          <a:xfrm>
            <a:off x="4982123" y="1632796"/>
            <a:ext cx="181902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클립) 어디론가 달려가는 자연인</a:t>
            </a:r>
          </a:p>
        </p:txBody>
      </p:sp>
      <p:sp>
        <p:nvSpPr>
          <p:cNvPr id="430" name="# 클립) 고추 얘기를 하다가 뛰어가는 자연인"/>
          <p:cNvSpPr txBox="1"/>
          <p:nvPr/>
        </p:nvSpPr>
        <p:spPr>
          <a:xfrm>
            <a:off x="2582727" y="1632796"/>
            <a:ext cx="233591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클립) 고추 얘기를 하다가 뛰어가는 자연인</a:t>
            </a:r>
          </a:p>
        </p:txBody>
      </p:sp>
      <p:sp>
        <p:nvSpPr>
          <p:cNvPr id="431" name="# 클립) 계속 뛰어가는 자연인"/>
          <p:cNvSpPr txBox="1"/>
          <p:nvPr/>
        </p:nvSpPr>
        <p:spPr>
          <a:xfrm>
            <a:off x="7309360" y="1632796"/>
            <a:ext cx="159042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클립) 계속 뛰어가는 자연인</a:t>
            </a:r>
          </a:p>
        </p:txBody>
      </p:sp>
      <p:sp>
        <p:nvSpPr>
          <p:cNvPr id="432" name="# 클립) 계속 뛰어가는 자연인"/>
          <p:cNvSpPr txBox="1"/>
          <p:nvPr/>
        </p:nvSpPr>
        <p:spPr>
          <a:xfrm>
            <a:off x="9637694" y="1632796"/>
            <a:ext cx="159042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클립) 계속 뛰어가는 자연인</a:t>
            </a:r>
          </a:p>
        </p:txBody>
      </p:sp>
      <p:sp>
        <p:nvSpPr>
          <p:cNvPr id="433" name="NA) 어디론가 계속 뛰어가는 자연인, 대체 왜 그러시는 걸까요?"/>
          <p:cNvSpPr txBox="1"/>
          <p:nvPr/>
        </p:nvSpPr>
        <p:spPr>
          <a:xfrm>
            <a:off x="3866392" y="3208697"/>
            <a:ext cx="446029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chemeClr val="accent1"/>
                </a:solidFill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NA) </a:t>
            </a:r>
            <a:r>
              <a:rPr sz="1400">
                <a:latin typeface="HG꼬딕씨_Pro 80g"/>
                <a:ea typeface="HG꼬딕씨_Pro 80g"/>
                <a:cs typeface="HG꼬딕씨_Pro 80g"/>
                <a:sym typeface="HG꼬딕씨_Pro 80g"/>
              </a:rPr>
              <a:t>어디론가 계속 뛰어가는 자연인, 대체 왜 그러시는 걸까요?</a:t>
            </a:r>
          </a:p>
        </p:txBody>
      </p:sp>
      <p:sp>
        <p:nvSpPr>
          <p:cNvPr id="434" name="# 촬영) 숲 속에 놓여 있는 자연인 베개 세트"/>
          <p:cNvSpPr txBox="1"/>
          <p:nvPr/>
        </p:nvSpPr>
        <p:spPr>
          <a:xfrm>
            <a:off x="258653" y="4177519"/>
            <a:ext cx="228130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촬영) 숲 속에 놓여 있는 자연인 베개 세트</a:t>
            </a:r>
          </a:p>
        </p:txBody>
      </p:sp>
      <p:sp>
        <p:nvSpPr>
          <p:cNvPr id="435" name="NA) 아~ 이거 때문이었군요"/>
          <p:cNvSpPr txBox="1"/>
          <p:nvPr/>
        </p:nvSpPr>
        <p:spPr>
          <a:xfrm>
            <a:off x="258653" y="5706088"/>
            <a:ext cx="1989938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chemeClr val="accent1"/>
                </a:solidFill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NA) </a:t>
            </a:r>
            <a:r>
              <a:rPr sz="1400">
                <a:latin typeface="HG꼬딕씨_Pro 80g"/>
                <a:ea typeface="HG꼬딕씨_Pro 80g"/>
                <a:cs typeface="HG꼬딕씨_Pro 80g"/>
                <a:sym typeface="HG꼬딕씨_Pro 80g"/>
              </a:rPr>
              <a:t>아~ 이거 때문이었군요</a:t>
            </a:r>
          </a:p>
        </p:txBody>
      </p:sp>
      <p:sp>
        <p:nvSpPr>
          <p:cNvPr id="436" name="NA,자막)…"/>
          <p:cNvSpPr txBox="1"/>
          <p:nvPr/>
        </p:nvSpPr>
        <p:spPr>
          <a:xfrm>
            <a:off x="3790366" y="5725294"/>
            <a:ext cx="1969619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>
                <a:solidFill>
                  <a:schemeClr val="accent1"/>
                </a:solidFill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rPr sz="1200"/>
              <a:t>NA,자막) </a:t>
            </a:r>
          </a:p>
          <a:p>
            <a:pPr>
              <a:defRPr sz="1400">
                <a:solidFill>
                  <a:schemeClr val="accent1"/>
                </a:solidFill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rPr>
                <a:latin typeface="HG꼬딕씨_Pro 80g"/>
                <a:ea typeface="HG꼬딕씨_Pro 80g"/>
                <a:cs typeface="HG꼬딕씨_Pro 80g"/>
                <a:sym typeface="HG꼬딕씨_Pro 80g"/>
              </a:rPr>
              <a:t>700만개 판매 된 기절베개!</a:t>
            </a:r>
          </a:p>
        </p:txBody>
      </p:sp>
      <p:sp>
        <p:nvSpPr>
          <p:cNvPr id="437" name="NA, 자막)…"/>
          <p:cNvSpPr txBox="1"/>
          <p:nvPr/>
        </p:nvSpPr>
        <p:spPr>
          <a:xfrm>
            <a:off x="9647058" y="5711535"/>
            <a:ext cx="2155396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chemeClr val="accent1"/>
                </a:solidFill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rPr dirty="0"/>
              <a:t>NA, 자막)</a:t>
            </a:r>
          </a:p>
          <a:p>
            <a:pPr>
              <a:defRPr sz="1200">
                <a:solidFill>
                  <a:schemeClr val="accent1"/>
                </a:solidFill>
                <a:latin typeface="HG꼬딕씨_Pro 40g"/>
                <a:ea typeface="HG꼬딕씨_Pro 40g"/>
                <a:cs typeface="HG꼬딕씨_Pro 40g"/>
                <a:sym typeface="HG꼬딕씨_Pro 40g"/>
              </a:defRPr>
            </a:pPr>
            <a:r>
              <a:rPr lang="en-US" dirty="0" smtClean="0"/>
              <a:t>HOMELAB</a:t>
            </a:r>
            <a:r>
              <a:rPr dirty="0" smtClean="0"/>
              <a:t> </a:t>
            </a:r>
            <a:r>
              <a:rPr dirty="0"/>
              <a:t>X 나는 자연인이다</a:t>
            </a:r>
          </a:p>
          <a:p>
            <a:pPr>
              <a:defRPr sz="1500">
                <a:solidFill>
                  <a:schemeClr val="accent1"/>
                </a:solidFill>
                <a:latin typeface="HG꼬딕씨_Pro 80g"/>
                <a:ea typeface="HG꼬딕씨_Pro 80g"/>
                <a:cs typeface="HG꼬딕씨_Pro 80g"/>
                <a:sym typeface="HG꼬딕씨_Pro 80g"/>
              </a:defRPr>
            </a:pPr>
            <a:r>
              <a:rPr dirty="0"/>
              <a:t>기절베개&amp;기절침낭</a:t>
            </a:r>
          </a:p>
        </p:txBody>
      </p:sp>
      <p:sp>
        <p:nvSpPr>
          <p:cNvPr id="438" name="# 촬영) 자연 속에서 제품을 사용하는 풀샷"/>
          <p:cNvSpPr txBox="1"/>
          <p:nvPr/>
        </p:nvSpPr>
        <p:spPr>
          <a:xfrm>
            <a:off x="7298473" y="4177519"/>
            <a:ext cx="222161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촬영) 자연 속에서 제품을 사용하는 풀샷</a:t>
            </a:r>
          </a:p>
        </p:txBody>
      </p:sp>
      <p:sp>
        <p:nvSpPr>
          <p:cNvPr id="439" name="*역자막) 00년 00월 00일 판매량 기준"/>
          <p:cNvSpPr txBox="1"/>
          <p:nvPr/>
        </p:nvSpPr>
        <p:spPr>
          <a:xfrm>
            <a:off x="3871430" y="6354964"/>
            <a:ext cx="1990345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00g"/>
                <a:ea typeface="HG꼬딕씨_Pro 00g"/>
                <a:cs typeface="HG꼬딕씨_Pro 00g"/>
                <a:sym typeface="HG꼬딕씨_Pro 00g"/>
              </a:defRPr>
            </a:pPr>
            <a:r>
              <a:t>*역자막) 00년 00월 00일 판매량 기준</a:t>
            </a:r>
          </a:p>
        </p:txBody>
      </p:sp>
      <p:sp>
        <p:nvSpPr>
          <p:cNvPr id="440" name="# 촬영) 베개 전체 모습"/>
          <p:cNvSpPr txBox="1"/>
          <p:nvPr/>
        </p:nvSpPr>
        <p:spPr>
          <a:xfrm>
            <a:off x="4954055" y="4177519"/>
            <a:ext cx="124752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촬영) 베개 전체 모습</a:t>
            </a:r>
          </a:p>
        </p:txBody>
      </p:sp>
      <p:sp>
        <p:nvSpPr>
          <p:cNvPr id="441" name="# 촬영) 베개와 침낭 세팅 된 제품 풀샷"/>
          <p:cNvSpPr txBox="1"/>
          <p:nvPr/>
        </p:nvSpPr>
        <p:spPr>
          <a:xfrm>
            <a:off x="9647596" y="4177519"/>
            <a:ext cx="2022857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촬영) 베개와 침낭 세팅 된 제품 풀샷</a:t>
            </a:r>
          </a:p>
        </p:txBody>
      </p:sp>
      <p:sp>
        <p:nvSpPr>
          <p:cNvPr id="442" name="NA,자막)…"/>
          <p:cNvSpPr txBox="1"/>
          <p:nvPr/>
        </p:nvSpPr>
        <p:spPr>
          <a:xfrm>
            <a:off x="7301759" y="5725294"/>
            <a:ext cx="214973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>
                <a:solidFill>
                  <a:schemeClr val="accent1"/>
                </a:solidFill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rPr sz="1200"/>
              <a:t>NA,자막)</a:t>
            </a:r>
            <a:endParaRPr>
              <a:latin typeface="HG꼬딕씨_Pro 80g"/>
              <a:ea typeface="HG꼬딕씨_Pro 80g"/>
              <a:cs typeface="HG꼬딕씨_Pro 80g"/>
              <a:sym typeface="HG꼬딕씨_Pro 80g"/>
            </a:endParaRPr>
          </a:p>
          <a:p>
            <a:pPr>
              <a:defRPr sz="1400">
                <a:solidFill>
                  <a:schemeClr val="accent1"/>
                </a:solidFill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rPr>
                <a:latin typeface="HG꼬딕씨_Pro 80g"/>
                <a:ea typeface="HG꼬딕씨_Pro 80g"/>
                <a:cs typeface="HG꼬딕씨_Pro 80g"/>
                <a:sym typeface="HG꼬딕씨_Pro 80g"/>
              </a:rPr>
              <a:t>이젠 자연에서도 기절하세요 </a:t>
            </a:r>
          </a:p>
        </p:txBody>
      </p:sp>
      <p:pic>
        <p:nvPicPr>
          <p:cNvPr id="443" name="스크린샷 2021-05-07 오후 6.04.45.png" descr="스크린샷 2021-05-07 오후 6.04.4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853" y="4424654"/>
            <a:ext cx="2314902" cy="1270001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pic>
        <p:nvPicPr>
          <p:cNvPr id="444" name="스크린샷 2021-05-07 오후 6.04.40.png" descr="스크린샷 2021-05-07 오후 6.04.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4611" y="4432792"/>
            <a:ext cx="2314902" cy="1270001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pic>
        <p:nvPicPr>
          <p:cNvPr id="445" name="스크린샷 2021-05-07 오후 6.05.10.png" descr="스크린샷 2021-05-07 오후 6.05.1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9928" y="4432792"/>
            <a:ext cx="2314903" cy="1270001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pic>
        <p:nvPicPr>
          <p:cNvPr id="446" name="스크린샷 2021-05-07 오후 6.05.04.png" descr="스크린샷 2021-05-07 오후 6.05.0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6320" y="4432792"/>
            <a:ext cx="2314902" cy="1270001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pic>
        <p:nvPicPr>
          <p:cNvPr id="447" name="스크린샷 2021-05-07 오후 6.04.36.png" descr="스크린샷 2021-05-07 오후 6.04.36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3232" y="4428190"/>
            <a:ext cx="2314902" cy="1270001"/>
          </a:xfrm>
          <a:prstGeom prst="rect">
            <a:avLst/>
          </a:prstGeom>
          <a:ln w="6350">
            <a:solidFill>
              <a:srgbClr val="A7A7A7"/>
            </a:solidFill>
            <a:miter lim="400000"/>
          </a:ln>
        </p:spPr>
      </p:pic>
      <p:sp>
        <p:nvSpPr>
          <p:cNvPr id="448" name="# 촬영) 베개 클로즈업, 모서리쪽 로우"/>
          <p:cNvSpPr txBox="1"/>
          <p:nvPr/>
        </p:nvSpPr>
        <p:spPr>
          <a:xfrm>
            <a:off x="2594076" y="4177519"/>
            <a:ext cx="1989456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latin typeface="HG꼬딕씨_Pro 20g"/>
                <a:ea typeface="HG꼬딕씨_Pro 20g"/>
                <a:cs typeface="HG꼬딕씨_Pro 20g"/>
                <a:sym typeface="HG꼬딕씨_Pro 20g"/>
              </a:defRPr>
            </a:pPr>
            <a:r>
              <a:t># 촬영) 베개 클로즈업, 모서리쪽 로우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08DFF51-B26B-9643-A7B2-E71231D8B313}"/>
              </a:ext>
            </a:extLst>
          </p:cNvPr>
          <p:cNvSpPr txBox="1"/>
          <p:nvPr/>
        </p:nvSpPr>
        <p:spPr>
          <a:xfrm>
            <a:off x="7854420" y="6383362"/>
            <a:ext cx="3585275" cy="43088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1100" dirty="0" err="1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통신판매업</a:t>
            </a:r>
            <a:r>
              <a:rPr lang="ko-KR" altLang="en-US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 고지</a:t>
            </a:r>
            <a:r>
              <a:rPr lang="en-US" altLang="ko-KR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판매원</a:t>
            </a:r>
            <a:r>
              <a:rPr lang="en-US" altLang="ko-KR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,</a:t>
            </a:r>
            <a:r>
              <a:rPr lang="ko-KR" altLang="en-US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 제조원 </a:t>
            </a:r>
            <a:r>
              <a:rPr lang="ko-KR" altLang="en-US" sz="1100" dirty="0" err="1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통신판매업</a:t>
            </a:r>
            <a:r>
              <a:rPr lang="ko-KR" altLang="en-US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 신고 번호</a:t>
            </a:r>
            <a:r>
              <a:rPr lang="en-US" altLang="ko-KR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,</a:t>
            </a:r>
            <a:r>
              <a:rPr lang="ko-KR" altLang="en-US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 사업자 번호</a:t>
            </a:r>
            <a:r>
              <a:rPr lang="en-US" altLang="ko-KR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,</a:t>
            </a:r>
            <a:r>
              <a:rPr lang="ko-KR" altLang="en-US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 사업자 주소</a:t>
            </a:r>
            <a:endParaRPr kumimoji="0" lang="x-none" altLang="en-US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GGGothicssi_Pro 40g" panose="02020603020101020101" pitchFamily="18" charset="-127"/>
              <a:ea typeface="HGGGothicssi_Pro 40g" panose="02020603020101020101" pitchFamily="18" charset="-127"/>
              <a:sym typeface="맑은 고딕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CD5F76D-7F8F-0840-AAEF-9D0ED3C15F14}"/>
              </a:ext>
            </a:extLst>
          </p:cNvPr>
          <p:cNvSpPr txBox="1"/>
          <p:nvPr/>
        </p:nvSpPr>
        <p:spPr>
          <a:xfrm>
            <a:off x="215394" y="959026"/>
            <a:ext cx="2697211" cy="33855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1600" dirty="0" err="1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우상단</a:t>
            </a:r>
            <a:r>
              <a:rPr lang="ko-KR" altLang="en-US" sz="16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 </a:t>
            </a:r>
            <a:r>
              <a:rPr lang="ko-KR" altLang="en-US" sz="1600" dirty="0" err="1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상시노출</a:t>
            </a:r>
            <a:r>
              <a:rPr lang="ko-KR" altLang="en-US" sz="16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 자막</a:t>
            </a:r>
            <a:r>
              <a:rPr lang="en-US" altLang="ko-KR" sz="16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)</a:t>
            </a:r>
            <a:r>
              <a:rPr lang="ko-KR" altLang="en-US" sz="16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 </a:t>
            </a:r>
            <a:r>
              <a:rPr lang="x-none" altLang="en-US" sz="16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광고방송</a:t>
            </a:r>
            <a:endParaRPr lang="en-US" altLang="ko-KR" sz="1600" dirty="0">
              <a:latin typeface="HGGGothicssi_Pro 40g" panose="02020603020101020101" pitchFamily="18" charset="-127"/>
              <a:ea typeface="HGGGothicssi_Pro 40g" panose="02020603020101020101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0974676-C3D8-5C49-AFBA-6C1817617993}"/>
              </a:ext>
            </a:extLst>
          </p:cNvPr>
          <p:cNvSpPr txBox="1"/>
          <p:nvPr/>
        </p:nvSpPr>
        <p:spPr>
          <a:xfrm>
            <a:off x="258653" y="3544173"/>
            <a:ext cx="3493903" cy="43088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1100" dirty="0" err="1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안내문구</a:t>
            </a:r>
            <a:r>
              <a:rPr lang="en-US" altLang="ko-KR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1100" dirty="0">
                <a:latin typeface="HGGGothicssi_Pro 40g" panose="02020603020101020101" pitchFamily="18" charset="-127"/>
                <a:ea typeface="HGGGothicssi_Pro 40g" panose="02020603020101020101" pitchFamily="18" charset="-127"/>
              </a:rPr>
              <a:t>본 영상은 방송 프로그램과 무관한 상품 광고방송 영상입니다</a:t>
            </a:r>
            <a:endParaRPr kumimoji="0" lang="x-none" altLang="en-US" sz="11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GGGothicssi_Pro 40g" panose="02020603020101020101" pitchFamily="18" charset="-127"/>
              <a:ea typeface="HGGGothicssi_Pro 40g" panose="02020603020101020101" pitchFamily="18" charset="-127"/>
              <a:sym typeface="맑은 고딕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extBox 3"/>
          <p:cNvSpPr txBox="1"/>
          <p:nvPr/>
        </p:nvSpPr>
        <p:spPr>
          <a:xfrm>
            <a:off x="4798243" y="2644169"/>
            <a:ext cx="2583993" cy="143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600">
                <a:solidFill>
                  <a:srgbClr val="FFFFFF"/>
                </a:solidFill>
                <a:latin typeface="HG꼬딕씨_Pro 40g"/>
                <a:ea typeface="HG꼬딕씨_Pro 40g"/>
                <a:cs typeface="HG꼬딕씨_Pro 40g"/>
                <a:sym typeface="HG꼬딕씨_Pro 40g"/>
              </a:defRPr>
            </a:lvl1pPr>
          </a:lstStyle>
          <a:p>
            <a:r>
              <a:t>E.O.D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테마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맑은 고딕"/>
            <a:ea typeface="맑은 고딕"/>
            <a:cs typeface="맑은 고딕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맑은 고딕"/>
            <a:ea typeface="맑은 고딕"/>
            <a:cs typeface="맑은 고딕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테마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맑은 고딕"/>
            <a:ea typeface="맑은 고딕"/>
            <a:cs typeface="맑은 고딕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맑은 고딕"/>
            <a:ea typeface="맑은 고딕"/>
            <a:cs typeface="맑은 고딕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415</Words>
  <Application>Microsoft Macintosh PowerPoint</Application>
  <PresentationFormat>와이드스크린</PresentationFormat>
  <Paragraphs>69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7" baseType="lpstr">
      <vt:lpstr>맑은 고딕</vt:lpstr>
      <vt:lpstr>Arial</vt:lpstr>
      <vt:lpstr>Calibri</vt:lpstr>
      <vt:lpstr>Helvetica Neue</vt:lpstr>
      <vt:lpstr>Helvetica Neue Light</vt:lpstr>
      <vt:lpstr>HG꼬딕씨_Pro 00g</vt:lpstr>
      <vt:lpstr>HG꼬딕씨_Pro 20g</vt:lpstr>
      <vt:lpstr>HG꼬딕씨_Pro 40g</vt:lpstr>
      <vt:lpstr>HG꼬딕씨_Pro 60g</vt:lpstr>
      <vt:lpstr>HG꼬딕씨_Pro 80g</vt:lpstr>
      <vt:lpstr>HGGGothicssi_Pro 40g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cp:lastModifiedBy>Microsoft Office 사용자</cp:lastModifiedBy>
  <cp:revision>5</cp:revision>
  <dcterms:modified xsi:type="dcterms:W3CDTF">2021-05-13T00:59:59Z</dcterms:modified>
</cp:coreProperties>
</file>