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  <p:sldId id="305" r:id="rId51"/>
    <p:sldId id="306" r:id="rId52"/>
    <p:sldId id="307" r:id="rId53"/>
    <p:sldId id="308" r:id="rId54"/>
    <p:sldId id="309" r:id="rId55"/>
    <p:sldId id="310" r:id="rId56"/>
    <p:sldId id="311" r:id="rId57"/>
    <p:sldId id="312" r:id="rId58"/>
    <p:sldId id="313" r:id="rId59"/>
    <p:sldId id="314" r:id="rId60"/>
    <p:sldId id="315" r:id="rId61"/>
    <p:sldId id="316" r:id="rId62"/>
    <p:sldId id="317" r:id="rId63"/>
    <p:sldId id="318" r:id="rId64"/>
  </p:sldIdLst>
  <p:sldSz cx="9906000" cy="6858000" type="A4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1253" y="6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viewProps" Target="viewProp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12/8/2020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12/8/2020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12/8/2020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12/8/2020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12/8/2020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12/8/2020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12/8/2020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8.jpeg"/><Relationship Id="rId4" Type="http://schemas.openxmlformats.org/officeDocument/2006/relationships/image" Target="../media/image37.jpe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7" Type="http://schemas.openxmlformats.org/officeDocument/2006/relationships/image" Target="../media/image48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7.jpeg"/><Relationship Id="rId5" Type="http://schemas.openxmlformats.org/officeDocument/2006/relationships/image" Target="../media/image46.jpeg"/><Relationship Id="rId4" Type="http://schemas.openxmlformats.org/officeDocument/2006/relationships/image" Target="../media/image45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8.jpe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6.jpeg"/><Relationship Id="rId4" Type="http://schemas.openxmlformats.org/officeDocument/2006/relationships/image" Target="../media/image65.jpe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eg"/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eg"/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5.jpeg"/><Relationship Id="rId4" Type="http://schemas.openxmlformats.org/officeDocument/2006/relationships/image" Target="../media/image74.jpeg"/></Relationships>
</file>

<file path=ppt/slides/_rels/slide49.xml.rels><?xml version="1.0" encoding="UTF-8" standalone="yes"?>
<Relationships xmlns="http://schemas.openxmlformats.org/package/2006/relationships"><Relationship Id="rId8" Type="http://schemas.openxmlformats.org/officeDocument/2006/relationships/image" Target="../media/image82.jpeg"/><Relationship Id="rId3" Type="http://schemas.openxmlformats.org/officeDocument/2006/relationships/image" Target="../media/image77.jpeg"/><Relationship Id="rId7" Type="http://schemas.openxmlformats.org/officeDocument/2006/relationships/image" Target="../media/image81.jpeg"/><Relationship Id="rId12" Type="http://schemas.openxmlformats.org/officeDocument/2006/relationships/image" Target="../media/image86.jpeg"/><Relationship Id="rId2" Type="http://schemas.openxmlformats.org/officeDocument/2006/relationships/image" Target="../media/image76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0.jpeg"/><Relationship Id="rId11" Type="http://schemas.openxmlformats.org/officeDocument/2006/relationships/image" Target="../media/image85.jpeg"/><Relationship Id="rId5" Type="http://schemas.openxmlformats.org/officeDocument/2006/relationships/image" Target="../media/image79.jpeg"/><Relationship Id="rId10" Type="http://schemas.openxmlformats.org/officeDocument/2006/relationships/image" Target="../media/image84.jpeg"/><Relationship Id="rId4" Type="http://schemas.openxmlformats.org/officeDocument/2006/relationships/image" Target="../media/image78.jpeg"/><Relationship Id="rId9" Type="http://schemas.openxmlformats.org/officeDocument/2006/relationships/image" Target="../media/image83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8" Type="http://schemas.openxmlformats.org/officeDocument/2006/relationships/image" Target="../media/image82.jpeg"/><Relationship Id="rId3" Type="http://schemas.openxmlformats.org/officeDocument/2006/relationships/image" Target="../media/image77.jpeg"/><Relationship Id="rId7" Type="http://schemas.openxmlformats.org/officeDocument/2006/relationships/image" Target="../media/image81.jpeg"/><Relationship Id="rId12" Type="http://schemas.openxmlformats.org/officeDocument/2006/relationships/image" Target="../media/image90.jpeg"/><Relationship Id="rId2" Type="http://schemas.openxmlformats.org/officeDocument/2006/relationships/image" Target="../media/image76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0.jpeg"/><Relationship Id="rId11" Type="http://schemas.openxmlformats.org/officeDocument/2006/relationships/image" Target="../media/image89.jpeg"/><Relationship Id="rId5" Type="http://schemas.openxmlformats.org/officeDocument/2006/relationships/image" Target="../media/image88.jpeg"/><Relationship Id="rId10" Type="http://schemas.openxmlformats.org/officeDocument/2006/relationships/image" Target="../media/image84.jpeg"/><Relationship Id="rId4" Type="http://schemas.openxmlformats.org/officeDocument/2006/relationships/image" Target="../media/image87.jpeg"/><Relationship Id="rId9" Type="http://schemas.openxmlformats.org/officeDocument/2006/relationships/image" Target="../media/image83.jpeg"/></Relationships>
</file>

<file path=ppt/slides/_rels/slide5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3.jpeg"/><Relationship Id="rId3" Type="http://schemas.openxmlformats.org/officeDocument/2006/relationships/image" Target="../media/image77.jpeg"/><Relationship Id="rId7" Type="http://schemas.openxmlformats.org/officeDocument/2006/relationships/image" Target="../media/image82.jpeg"/><Relationship Id="rId2" Type="http://schemas.openxmlformats.org/officeDocument/2006/relationships/image" Target="../media/image76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1.jpeg"/><Relationship Id="rId5" Type="http://schemas.openxmlformats.org/officeDocument/2006/relationships/image" Target="../media/image80.jpeg"/><Relationship Id="rId10" Type="http://schemas.openxmlformats.org/officeDocument/2006/relationships/image" Target="../media/image92.jpeg"/><Relationship Id="rId4" Type="http://schemas.openxmlformats.org/officeDocument/2006/relationships/image" Target="../media/image91.jpeg"/><Relationship Id="rId9" Type="http://schemas.openxmlformats.org/officeDocument/2006/relationships/image" Target="../media/image84.jpe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jpeg"/><Relationship Id="rId2" Type="http://schemas.openxmlformats.org/officeDocument/2006/relationships/image" Target="../media/image93.jpe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2.jpeg"/><Relationship Id="rId3" Type="http://schemas.openxmlformats.org/officeDocument/2006/relationships/image" Target="../media/image77.jpeg"/><Relationship Id="rId7" Type="http://schemas.openxmlformats.org/officeDocument/2006/relationships/image" Target="../media/image81.jpeg"/><Relationship Id="rId2" Type="http://schemas.openxmlformats.org/officeDocument/2006/relationships/image" Target="../media/image76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0.jpeg"/><Relationship Id="rId11" Type="http://schemas.openxmlformats.org/officeDocument/2006/relationships/image" Target="../media/image97.jpeg"/><Relationship Id="rId5" Type="http://schemas.openxmlformats.org/officeDocument/2006/relationships/image" Target="../media/image96.jpeg"/><Relationship Id="rId10" Type="http://schemas.openxmlformats.org/officeDocument/2006/relationships/image" Target="../media/image84.jpeg"/><Relationship Id="rId4" Type="http://schemas.openxmlformats.org/officeDocument/2006/relationships/image" Target="../media/image95.jpeg"/><Relationship Id="rId9" Type="http://schemas.openxmlformats.org/officeDocument/2006/relationships/image" Target="../media/image83.jpeg"/></Relationships>
</file>

<file path=ppt/slides/_rels/slide5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2.jpeg"/><Relationship Id="rId3" Type="http://schemas.openxmlformats.org/officeDocument/2006/relationships/image" Target="../media/image99.jpeg"/><Relationship Id="rId7" Type="http://schemas.openxmlformats.org/officeDocument/2006/relationships/image" Target="../media/image81.jpeg"/><Relationship Id="rId2" Type="http://schemas.openxmlformats.org/officeDocument/2006/relationships/image" Target="../media/image98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0.jpeg"/><Relationship Id="rId11" Type="http://schemas.openxmlformats.org/officeDocument/2006/relationships/image" Target="../media/image102.jpeg"/><Relationship Id="rId5" Type="http://schemas.openxmlformats.org/officeDocument/2006/relationships/image" Target="../media/image101.jpeg"/><Relationship Id="rId10" Type="http://schemas.openxmlformats.org/officeDocument/2006/relationships/image" Target="../media/image84.jpeg"/><Relationship Id="rId4" Type="http://schemas.openxmlformats.org/officeDocument/2006/relationships/image" Target="../media/image100.jpeg"/><Relationship Id="rId9" Type="http://schemas.openxmlformats.org/officeDocument/2006/relationships/image" Target="../media/image83.jpeg"/></Relationships>
</file>

<file path=ppt/slides/_rels/slide5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2.jpeg"/><Relationship Id="rId3" Type="http://schemas.openxmlformats.org/officeDocument/2006/relationships/image" Target="../media/image103.jpeg"/><Relationship Id="rId7" Type="http://schemas.openxmlformats.org/officeDocument/2006/relationships/image" Target="../media/image81.jpeg"/><Relationship Id="rId2" Type="http://schemas.openxmlformats.org/officeDocument/2006/relationships/image" Target="../media/image98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0.jpeg"/><Relationship Id="rId11" Type="http://schemas.openxmlformats.org/officeDocument/2006/relationships/image" Target="../media/image106.jpeg"/><Relationship Id="rId5" Type="http://schemas.openxmlformats.org/officeDocument/2006/relationships/image" Target="../media/image105.jpeg"/><Relationship Id="rId10" Type="http://schemas.openxmlformats.org/officeDocument/2006/relationships/image" Target="../media/image84.jpeg"/><Relationship Id="rId4" Type="http://schemas.openxmlformats.org/officeDocument/2006/relationships/image" Target="../media/image104.jpeg"/><Relationship Id="rId9" Type="http://schemas.openxmlformats.org/officeDocument/2006/relationships/image" Target="../media/image83.jpeg"/></Relationships>
</file>

<file path=ppt/slides/_rels/slide56.xml.rels><?xml version="1.0" encoding="UTF-8" standalone="yes"?>
<Relationships xmlns="http://schemas.openxmlformats.org/package/2006/relationships"><Relationship Id="rId8" Type="http://schemas.openxmlformats.org/officeDocument/2006/relationships/image" Target="../media/image82.jpeg"/><Relationship Id="rId3" Type="http://schemas.openxmlformats.org/officeDocument/2006/relationships/image" Target="../media/image107.jpeg"/><Relationship Id="rId7" Type="http://schemas.openxmlformats.org/officeDocument/2006/relationships/image" Target="../media/image81.jpeg"/><Relationship Id="rId12" Type="http://schemas.openxmlformats.org/officeDocument/2006/relationships/image" Target="../media/image111.jpeg"/><Relationship Id="rId2" Type="http://schemas.openxmlformats.org/officeDocument/2006/relationships/image" Target="../media/image98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0.jpeg"/><Relationship Id="rId11" Type="http://schemas.openxmlformats.org/officeDocument/2006/relationships/image" Target="../media/image110.jpeg"/><Relationship Id="rId5" Type="http://schemas.openxmlformats.org/officeDocument/2006/relationships/image" Target="../media/image109.jpeg"/><Relationship Id="rId10" Type="http://schemas.openxmlformats.org/officeDocument/2006/relationships/image" Target="../media/image84.jpeg"/><Relationship Id="rId4" Type="http://schemas.openxmlformats.org/officeDocument/2006/relationships/image" Target="../media/image108.jpeg"/><Relationship Id="rId9" Type="http://schemas.openxmlformats.org/officeDocument/2006/relationships/image" Target="../media/image83.jpeg"/></Relationships>
</file>

<file path=ppt/slides/_rels/slide57.xml.rels><?xml version="1.0" encoding="UTF-8" standalone="yes"?>
<Relationships xmlns="http://schemas.openxmlformats.org/package/2006/relationships"><Relationship Id="rId8" Type="http://schemas.openxmlformats.org/officeDocument/2006/relationships/image" Target="../media/image82.jpeg"/><Relationship Id="rId3" Type="http://schemas.openxmlformats.org/officeDocument/2006/relationships/image" Target="../media/image112.jpeg"/><Relationship Id="rId7" Type="http://schemas.openxmlformats.org/officeDocument/2006/relationships/image" Target="../media/image81.jpeg"/><Relationship Id="rId2" Type="http://schemas.openxmlformats.org/officeDocument/2006/relationships/image" Target="../media/image98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0.jpeg"/><Relationship Id="rId11" Type="http://schemas.openxmlformats.org/officeDocument/2006/relationships/image" Target="../media/image114.jpeg"/><Relationship Id="rId5" Type="http://schemas.openxmlformats.org/officeDocument/2006/relationships/image" Target="../media/image113.jpeg"/><Relationship Id="rId10" Type="http://schemas.openxmlformats.org/officeDocument/2006/relationships/image" Target="../media/image84.jpeg"/><Relationship Id="rId4" Type="http://schemas.openxmlformats.org/officeDocument/2006/relationships/image" Target="../media/image100.jpeg"/><Relationship Id="rId9" Type="http://schemas.openxmlformats.org/officeDocument/2006/relationships/image" Target="../media/image83.jpeg"/></Relationships>
</file>

<file path=ppt/slides/_rels/slide58.xml.rels><?xml version="1.0" encoding="UTF-8" standalone="yes"?>
<Relationships xmlns="http://schemas.openxmlformats.org/package/2006/relationships"><Relationship Id="rId8" Type="http://schemas.openxmlformats.org/officeDocument/2006/relationships/image" Target="../media/image82.jpeg"/><Relationship Id="rId3" Type="http://schemas.openxmlformats.org/officeDocument/2006/relationships/image" Target="../media/image115.jpeg"/><Relationship Id="rId7" Type="http://schemas.openxmlformats.org/officeDocument/2006/relationships/image" Target="../media/image81.jpeg"/><Relationship Id="rId12" Type="http://schemas.openxmlformats.org/officeDocument/2006/relationships/image" Target="../media/image118.jpeg"/><Relationship Id="rId2" Type="http://schemas.openxmlformats.org/officeDocument/2006/relationships/image" Target="../media/image98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0.jpeg"/><Relationship Id="rId11" Type="http://schemas.openxmlformats.org/officeDocument/2006/relationships/image" Target="../media/image117.jpeg"/><Relationship Id="rId5" Type="http://schemas.openxmlformats.org/officeDocument/2006/relationships/image" Target="../media/image116.jpeg"/><Relationship Id="rId10" Type="http://schemas.openxmlformats.org/officeDocument/2006/relationships/image" Target="../media/image84.jpeg"/><Relationship Id="rId4" Type="http://schemas.openxmlformats.org/officeDocument/2006/relationships/image" Target="../media/image104.jpeg"/><Relationship Id="rId9" Type="http://schemas.openxmlformats.org/officeDocument/2006/relationships/image" Target="../media/image83.jpeg"/></Relationships>
</file>

<file path=ppt/slides/_rels/slide59.xml.rels><?xml version="1.0" encoding="UTF-8" standalone="yes"?>
<Relationships xmlns="http://schemas.openxmlformats.org/package/2006/relationships"><Relationship Id="rId8" Type="http://schemas.openxmlformats.org/officeDocument/2006/relationships/image" Target="../media/image82.jpeg"/><Relationship Id="rId3" Type="http://schemas.openxmlformats.org/officeDocument/2006/relationships/image" Target="../media/image119.jpeg"/><Relationship Id="rId7" Type="http://schemas.openxmlformats.org/officeDocument/2006/relationships/image" Target="../media/image81.jpeg"/><Relationship Id="rId12" Type="http://schemas.openxmlformats.org/officeDocument/2006/relationships/image" Target="../media/image122.jpeg"/><Relationship Id="rId2" Type="http://schemas.openxmlformats.org/officeDocument/2006/relationships/image" Target="../media/image98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0.jpeg"/><Relationship Id="rId11" Type="http://schemas.openxmlformats.org/officeDocument/2006/relationships/image" Target="../media/image121.jpeg"/><Relationship Id="rId5" Type="http://schemas.openxmlformats.org/officeDocument/2006/relationships/image" Target="../media/image120.jpeg"/><Relationship Id="rId10" Type="http://schemas.openxmlformats.org/officeDocument/2006/relationships/image" Target="../media/image84.jpeg"/><Relationship Id="rId4" Type="http://schemas.openxmlformats.org/officeDocument/2006/relationships/image" Target="../media/image108.jpeg"/><Relationship Id="rId9" Type="http://schemas.openxmlformats.org/officeDocument/2006/relationships/image" Target="../media/image83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3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4.jpe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6.jpeg"/><Relationship Id="rId2" Type="http://schemas.openxmlformats.org/officeDocument/2006/relationships/image" Target="../media/image125.jpeg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8.jpeg"/><Relationship Id="rId2" Type="http://schemas.openxmlformats.org/officeDocument/2006/relationships/image" Target="../media/image127.jpeg"/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906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906000" cy="6858000"/>
          </a:xfrm>
          <a:prstGeom prst="rect">
            <a:avLst/>
          </a:prstGeom>
          <a:noFill/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4300" y="774700"/>
            <a:ext cx="9740900" cy="58166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8521700" y="3098800"/>
            <a:ext cx="114300" cy="2032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600"/>
              </a:lnSpc>
              <a:tabLst/>
            </a:pPr>
            <a:r>
              <a:rPr lang="en-US" altLang="zh-CN" sz="1608" dirty="0" smtClean="0">
                <a:solidFill>
                  <a:srgbClr val="FFFFFF"/>
                </a:solidFill>
                <a:latin typeface="Arial" pitchFamily="18" charset="0"/>
                <a:cs typeface="Arial" pitchFamily="18" charset="0"/>
              </a:rPr>
              <a:t>4</a:t>
            </a:r>
          </a:p>
        </p:txBody>
      </p:sp>
      <p:sp>
        <p:nvSpPr>
          <p:cNvPr id="4" name="TextBox 1"/>
          <p:cNvSpPr txBox="1"/>
          <p:nvPr/>
        </p:nvSpPr>
        <p:spPr>
          <a:xfrm>
            <a:off x="8978900" y="3543300"/>
            <a:ext cx="101600" cy="2032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600"/>
              </a:lnSpc>
              <a:tabLst/>
            </a:pPr>
            <a:r>
              <a:rPr lang="en-US" altLang="zh-CN" sz="1608" dirty="0" smtClean="0">
                <a:solidFill>
                  <a:srgbClr val="FFFFFF"/>
                </a:solidFill>
                <a:latin typeface="Arial" pitchFamily="18" charset="0"/>
                <a:cs typeface="Arial" pitchFamily="18" charset="0"/>
              </a:rPr>
              <a:t>3</a:t>
            </a:r>
          </a:p>
        </p:txBody>
      </p:sp>
      <p:sp>
        <p:nvSpPr>
          <p:cNvPr id="5" name="TextBox 1"/>
          <p:cNvSpPr txBox="1"/>
          <p:nvPr/>
        </p:nvSpPr>
        <p:spPr>
          <a:xfrm>
            <a:off x="7912100" y="4826000"/>
            <a:ext cx="114300" cy="2032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600"/>
              </a:lnSpc>
              <a:tabLst/>
            </a:pPr>
            <a:r>
              <a:rPr lang="en-US" altLang="zh-CN" sz="1608" dirty="0" smtClean="0">
                <a:solidFill>
                  <a:srgbClr val="FFFFFF"/>
                </a:solidFill>
                <a:latin typeface="Arial" pitchFamily="18" charset="0"/>
                <a:cs typeface="Arial" pitchFamily="18" charset="0"/>
              </a:rPr>
              <a:t>4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906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906000" cy="6858000"/>
          </a:xfrm>
          <a:prstGeom prst="rect">
            <a:avLst/>
          </a:prstGeom>
          <a:noFill/>
        </p:spPr>
      </p:pic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4300" y="774700"/>
            <a:ext cx="9740900" cy="58166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906000" cy="6858000"/>
          </a:xfrm>
          <a:prstGeom prst="rect">
            <a:avLst/>
          </a:prstGeom>
          <a:noFill/>
        </p:spPr>
      </p:pic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4300" y="774700"/>
            <a:ext cx="9740900" cy="58166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0" y="0"/>
            <a:ext cx="9906000" cy="6858000"/>
          </a:xfrm>
          <a:custGeom>
            <a:avLst/>
            <a:gdLst>
              <a:gd name="connsiteX0" fmla="*/ 0 w 9906000"/>
              <a:gd name="connsiteY0" fmla="*/ 6858000 h 6858000"/>
              <a:gd name="connsiteX1" fmla="*/ 9906000 w 9906000"/>
              <a:gd name="connsiteY1" fmla="*/ 6858000 h 6858000"/>
              <a:gd name="connsiteX2" fmla="*/ 9906000 w 9906000"/>
              <a:gd name="connsiteY2" fmla="*/ 0 h 6858000"/>
              <a:gd name="connsiteX3" fmla="*/ 0 w 9906000"/>
              <a:gd name="connsiteY3" fmla="*/ 0 h 6858000"/>
              <a:gd name="connsiteX4" fmla="*/ 0 w 9906000"/>
              <a:gd name="connsiteY4" fmla="*/ 6858000 h 68580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9906000" h="6858000">
                <a:moveTo>
                  <a:pt x="0" y="6858000"/>
                </a:moveTo>
                <a:lnTo>
                  <a:pt x="9906000" y="6858000"/>
                </a:lnTo>
                <a:lnTo>
                  <a:pt x="9906000" y="0"/>
                </a:lnTo>
                <a:lnTo>
                  <a:pt x="0" y="0"/>
                </a:lnTo>
                <a:lnTo>
                  <a:pt x="0" y="6858000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Freeform 3"/>
          <p:cNvSpPr/>
          <p:nvPr/>
        </p:nvSpPr>
        <p:spPr>
          <a:xfrm>
            <a:off x="6096" y="3047"/>
            <a:ext cx="9899904" cy="6845300"/>
          </a:xfrm>
          <a:custGeom>
            <a:avLst/>
            <a:gdLst>
              <a:gd name="connsiteX0" fmla="*/ 0 w 9899904"/>
              <a:gd name="connsiteY0" fmla="*/ 0 h 6845300"/>
              <a:gd name="connsiteX1" fmla="*/ 9899904 w 9899904"/>
              <a:gd name="connsiteY1" fmla="*/ 0 h 6845300"/>
              <a:gd name="connsiteX2" fmla="*/ 9899904 w 9899904"/>
              <a:gd name="connsiteY2" fmla="*/ 6845300 h 6845300"/>
              <a:gd name="connsiteX3" fmla="*/ 0 w 9899904"/>
              <a:gd name="connsiteY3" fmla="*/ 6845300 h 6845300"/>
              <a:gd name="connsiteX4" fmla="*/ 0 w 9899904"/>
              <a:gd name="connsiteY4" fmla="*/ 0 h 68453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9899904" h="6845300">
                <a:moveTo>
                  <a:pt x="0" y="0"/>
                </a:moveTo>
                <a:lnTo>
                  <a:pt x="9899904" y="0"/>
                </a:lnTo>
                <a:lnTo>
                  <a:pt x="9899904" y="6845300"/>
                </a:lnTo>
                <a:lnTo>
                  <a:pt x="0" y="6845300"/>
                </a:lnTo>
                <a:lnTo>
                  <a:pt x="0" y="0"/>
                </a:lnTo>
              </a:path>
            </a:pathLst>
          </a:custGeom>
          <a:solidFill>
            <a:srgbClr val="7F7F7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Freeform 3"/>
          <p:cNvSpPr/>
          <p:nvPr/>
        </p:nvSpPr>
        <p:spPr>
          <a:xfrm>
            <a:off x="1953768" y="2880360"/>
            <a:ext cx="6120384" cy="1152144"/>
          </a:xfrm>
          <a:custGeom>
            <a:avLst/>
            <a:gdLst>
              <a:gd name="connsiteX0" fmla="*/ 0 w 6120384"/>
              <a:gd name="connsiteY0" fmla="*/ 1152144 h 1152144"/>
              <a:gd name="connsiteX1" fmla="*/ 6120384 w 6120384"/>
              <a:gd name="connsiteY1" fmla="*/ 1152144 h 1152144"/>
              <a:gd name="connsiteX2" fmla="*/ 6120384 w 6120384"/>
              <a:gd name="connsiteY2" fmla="*/ 0 h 1152144"/>
              <a:gd name="connsiteX3" fmla="*/ 0 w 6120384"/>
              <a:gd name="connsiteY3" fmla="*/ 0 h 1152144"/>
              <a:gd name="connsiteX4" fmla="*/ 0 w 6120384"/>
              <a:gd name="connsiteY4" fmla="*/ 1152144 h 115214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6120384" h="1152144">
                <a:moveTo>
                  <a:pt x="0" y="1152144"/>
                </a:moveTo>
                <a:lnTo>
                  <a:pt x="6120384" y="1152144"/>
                </a:lnTo>
                <a:lnTo>
                  <a:pt x="6120384" y="0"/>
                </a:lnTo>
                <a:lnTo>
                  <a:pt x="0" y="0"/>
                </a:lnTo>
                <a:lnTo>
                  <a:pt x="0" y="1152144"/>
                </a:lnTo>
              </a:path>
            </a:pathLst>
          </a:custGeom>
          <a:solidFill>
            <a:srgbClr val="666666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Freeform 3"/>
          <p:cNvSpPr/>
          <p:nvPr/>
        </p:nvSpPr>
        <p:spPr>
          <a:xfrm>
            <a:off x="4049649" y="3299866"/>
            <a:ext cx="39917" cy="362432"/>
          </a:xfrm>
          <a:custGeom>
            <a:avLst/>
            <a:gdLst>
              <a:gd name="connsiteX0" fmla="*/ 19958 w 39917"/>
              <a:gd name="connsiteY0" fmla="*/ 0 h 362432"/>
              <a:gd name="connsiteX1" fmla="*/ 19958 w 39917"/>
              <a:gd name="connsiteY1" fmla="*/ 362432 h 36243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39917" h="362432">
                <a:moveTo>
                  <a:pt x="19958" y="0"/>
                </a:moveTo>
                <a:lnTo>
                  <a:pt x="19958" y="362432"/>
                </a:lnTo>
              </a:path>
            </a:pathLst>
          </a:custGeom>
          <a:ln w="38100">
            <a:solidFill>
              <a:srgbClr val="FFFFFF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Freeform 3"/>
          <p:cNvSpPr/>
          <p:nvPr/>
        </p:nvSpPr>
        <p:spPr>
          <a:xfrm>
            <a:off x="5330825" y="3292348"/>
            <a:ext cx="93217" cy="281686"/>
          </a:xfrm>
          <a:custGeom>
            <a:avLst/>
            <a:gdLst>
              <a:gd name="connsiteX0" fmla="*/ 0 w 93217"/>
              <a:gd name="connsiteY0" fmla="*/ 0 h 281686"/>
              <a:gd name="connsiteX1" fmla="*/ 44704 w 93217"/>
              <a:gd name="connsiteY1" fmla="*/ 0 h 281686"/>
              <a:gd name="connsiteX2" fmla="*/ 43307 w 93217"/>
              <a:gd name="connsiteY2" fmla="*/ 22606 h 281686"/>
              <a:gd name="connsiteX3" fmla="*/ 43053 w 93217"/>
              <a:gd name="connsiteY3" fmla="*/ 43815 h 281686"/>
              <a:gd name="connsiteX4" fmla="*/ 43053 w 93217"/>
              <a:gd name="connsiteY4" fmla="*/ 113665 h 281686"/>
              <a:gd name="connsiteX5" fmla="*/ 58927 w 93217"/>
              <a:gd name="connsiteY5" fmla="*/ 113665 h 281686"/>
              <a:gd name="connsiteX6" fmla="*/ 74676 w 93217"/>
              <a:gd name="connsiteY6" fmla="*/ 113538 h 281686"/>
              <a:gd name="connsiteX7" fmla="*/ 93217 w 93217"/>
              <a:gd name="connsiteY7" fmla="*/ 111633 h 281686"/>
              <a:gd name="connsiteX8" fmla="*/ 93217 w 93217"/>
              <a:gd name="connsiteY8" fmla="*/ 152400 h 281686"/>
              <a:gd name="connsiteX9" fmla="*/ 73659 w 93217"/>
              <a:gd name="connsiteY9" fmla="*/ 151003 h 281686"/>
              <a:gd name="connsiteX10" fmla="*/ 59689 w 93217"/>
              <a:gd name="connsiteY10" fmla="*/ 150749 h 281686"/>
              <a:gd name="connsiteX11" fmla="*/ 43053 w 93217"/>
              <a:gd name="connsiteY11" fmla="*/ 150749 h 281686"/>
              <a:gd name="connsiteX12" fmla="*/ 43053 w 93217"/>
              <a:gd name="connsiteY12" fmla="*/ 237363 h 281686"/>
              <a:gd name="connsiteX13" fmla="*/ 43307 w 93217"/>
              <a:gd name="connsiteY13" fmla="*/ 259080 h 281686"/>
              <a:gd name="connsiteX14" fmla="*/ 44704 w 93217"/>
              <a:gd name="connsiteY14" fmla="*/ 281686 h 281686"/>
              <a:gd name="connsiteX15" fmla="*/ 0 w 93217"/>
              <a:gd name="connsiteY15" fmla="*/ 281686 h 281686"/>
              <a:gd name="connsiteX16" fmla="*/ 1523 w 93217"/>
              <a:gd name="connsiteY16" fmla="*/ 257429 h 281686"/>
              <a:gd name="connsiteX17" fmla="*/ 1904 w 93217"/>
              <a:gd name="connsiteY17" fmla="*/ 237363 h 281686"/>
              <a:gd name="connsiteX18" fmla="*/ 1904 w 93217"/>
              <a:gd name="connsiteY18" fmla="*/ 43815 h 281686"/>
              <a:gd name="connsiteX19" fmla="*/ 1523 w 93217"/>
              <a:gd name="connsiteY19" fmla="*/ 24257 h 281686"/>
              <a:gd name="connsiteX20" fmla="*/ 0 w 93217"/>
              <a:gd name="connsiteY20" fmla="*/ 0 h 281686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</a:cxnLst>
            <a:rect l="l" t="t" r="r" b="b"/>
            <a:pathLst>
              <a:path w="93217" h="281686">
                <a:moveTo>
                  <a:pt x="0" y="0"/>
                </a:moveTo>
                <a:lnTo>
                  <a:pt x="44704" y="0"/>
                </a:lnTo>
                <a:cubicBezTo>
                  <a:pt x="43815" y="9652"/>
                  <a:pt x="43307" y="17272"/>
                  <a:pt x="43307" y="22606"/>
                </a:cubicBezTo>
                <a:cubicBezTo>
                  <a:pt x="43179" y="27940"/>
                  <a:pt x="43053" y="35052"/>
                  <a:pt x="43053" y="43815"/>
                </a:cubicBezTo>
                <a:lnTo>
                  <a:pt x="43053" y="113665"/>
                </a:lnTo>
                <a:lnTo>
                  <a:pt x="58927" y="113665"/>
                </a:lnTo>
                <a:cubicBezTo>
                  <a:pt x="65150" y="113665"/>
                  <a:pt x="70358" y="113665"/>
                  <a:pt x="74676" y="113538"/>
                </a:cubicBezTo>
                <a:cubicBezTo>
                  <a:pt x="78994" y="113411"/>
                  <a:pt x="85216" y="112776"/>
                  <a:pt x="93217" y="111633"/>
                </a:cubicBezTo>
                <a:lnTo>
                  <a:pt x="93217" y="152400"/>
                </a:lnTo>
                <a:cubicBezTo>
                  <a:pt x="85216" y="151638"/>
                  <a:pt x="78739" y="151130"/>
                  <a:pt x="73659" y="151003"/>
                </a:cubicBezTo>
                <a:cubicBezTo>
                  <a:pt x="68707" y="150876"/>
                  <a:pt x="64008" y="150749"/>
                  <a:pt x="59689" y="150749"/>
                </a:cubicBezTo>
                <a:lnTo>
                  <a:pt x="43053" y="150749"/>
                </a:lnTo>
                <a:lnTo>
                  <a:pt x="43053" y="237363"/>
                </a:lnTo>
                <a:cubicBezTo>
                  <a:pt x="43053" y="246380"/>
                  <a:pt x="43179" y="253619"/>
                  <a:pt x="43307" y="259080"/>
                </a:cubicBezTo>
                <a:cubicBezTo>
                  <a:pt x="43307" y="264414"/>
                  <a:pt x="43815" y="272034"/>
                  <a:pt x="44704" y="281686"/>
                </a:cubicBezTo>
                <a:lnTo>
                  <a:pt x="0" y="281686"/>
                </a:lnTo>
                <a:cubicBezTo>
                  <a:pt x="761" y="271907"/>
                  <a:pt x="1269" y="263906"/>
                  <a:pt x="1523" y="257429"/>
                </a:cubicBezTo>
                <a:cubicBezTo>
                  <a:pt x="1777" y="250825"/>
                  <a:pt x="1904" y="244221"/>
                  <a:pt x="1904" y="237363"/>
                </a:cubicBezTo>
                <a:lnTo>
                  <a:pt x="1904" y="43815"/>
                </a:lnTo>
                <a:cubicBezTo>
                  <a:pt x="1904" y="37211"/>
                  <a:pt x="1777" y="30734"/>
                  <a:pt x="1523" y="24257"/>
                </a:cubicBezTo>
                <a:cubicBezTo>
                  <a:pt x="1269" y="17780"/>
                  <a:pt x="761" y="9652"/>
                  <a:pt x="0" y="0"/>
                </a:cubicBez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Freeform 3"/>
          <p:cNvSpPr/>
          <p:nvPr/>
        </p:nvSpPr>
        <p:spPr>
          <a:xfrm>
            <a:off x="4727321" y="3292348"/>
            <a:ext cx="296417" cy="194945"/>
          </a:xfrm>
          <a:custGeom>
            <a:avLst/>
            <a:gdLst>
              <a:gd name="connsiteX0" fmla="*/ 251713 w 296417"/>
              <a:gd name="connsiteY0" fmla="*/ 0 h 194945"/>
              <a:gd name="connsiteX1" fmla="*/ 296417 w 296417"/>
              <a:gd name="connsiteY1" fmla="*/ 0 h 194945"/>
              <a:gd name="connsiteX2" fmla="*/ 295020 w 296417"/>
              <a:gd name="connsiteY2" fmla="*/ 22606 h 194945"/>
              <a:gd name="connsiteX3" fmla="*/ 294893 w 296417"/>
              <a:gd name="connsiteY3" fmla="*/ 43815 h 194945"/>
              <a:gd name="connsiteX4" fmla="*/ 294893 w 296417"/>
              <a:gd name="connsiteY4" fmla="*/ 194945 h 194945"/>
              <a:gd name="connsiteX5" fmla="*/ 253746 w 296417"/>
              <a:gd name="connsiteY5" fmla="*/ 194945 h 194945"/>
              <a:gd name="connsiteX6" fmla="*/ 253746 w 296417"/>
              <a:gd name="connsiteY6" fmla="*/ 114680 h 194945"/>
              <a:gd name="connsiteX7" fmla="*/ 190246 w 296417"/>
              <a:gd name="connsiteY7" fmla="*/ 114680 h 194945"/>
              <a:gd name="connsiteX8" fmla="*/ 179069 w 296417"/>
              <a:gd name="connsiteY8" fmla="*/ 141351 h 194945"/>
              <a:gd name="connsiteX9" fmla="*/ 157988 w 296417"/>
              <a:gd name="connsiteY9" fmla="*/ 164719 h 194945"/>
              <a:gd name="connsiteX10" fmla="*/ 129793 w 296417"/>
              <a:gd name="connsiteY10" fmla="*/ 179704 h 194945"/>
              <a:gd name="connsiteX11" fmla="*/ 96392 w 296417"/>
              <a:gd name="connsiteY11" fmla="*/ 185039 h 194945"/>
              <a:gd name="connsiteX12" fmla="*/ 58292 w 296417"/>
              <a:gd name="connsiteY12" fmla="*/ 178180 h 194945"/>
              <a:gd name="connsiteX13" fmla="*/ 27812 w 296417"/>
              <a:gd name="connsiteY13" fmla="*/ 159511 h 194945"/>
              <a:gd name="connsiteX14" fmla="*/ 7365 w 296417"/>
              <a:gd name="connsiteY14" fmla="*/ 130556 h 194945"/>
              <a:gd name="connsiteX15" fmla="*/ 0 w 296417"/>
              <a:gd name="connsiteY15" fmla="*/ 94234 h 194945"/>
              <a:gd name="connsiteX16" fmla="*/ 7238 w 296417"/>
              <a:gd name="connsiteY16" fmla="*/ 58673 h 194945"/>
              <a:gd name="connsiteX17" fmla="*/ 27558 w 296417"/>
              <a:gd name="connsiteY17" fmla="*/ 29972 h 194945"/>
              <a:gd name="connsiteX18" fmla="*/ 58038 w 296417"/>
              <a:gd name="connsiteY18" fmla="*/ 10922 h 194945"/>
              <a:gd name="connsiteX19" fmla="*/ 96392 w 296417"/>
              <a:gd name="connsiteY19" fmla="*/ 3937 h 194945"/>
              <a:gd name="connsiteX20" fmla="*/ 130936 w 296417"/>
              <a:gd name="connsiteY20" fmla="*/ 9779 h 194945"/>
              <a:gd name="connsiteX21" fmla="*/ 159765 w 296417"/>
              <a:gd name="connsiteY21" fmla="*/ 25908 h 194945"/>
              <a:gd name="connsiteX22" fmla="*/ 180720 w 296417"/>
              <a:gd name="connsiteY22" fmla="*/ 50672 h 194945"/>
              <a:gd name="connsiteX23" fmla="*/ 191008 w 296417"/>
              <a:gd name="connsiteY23" fmla="*/ 78232 h 194945"/>
              <a:gd name="connsiteX24" fmla="*/ 253746 w 296417"/>
              <a:gd name="connsiteY24" fmla="*/ 78232 h 194945"/>
              <a:gd name="connsiteX25" fmla="*/ 253746 w 296417"/>
              <a:gd name="connsiteY25" fmla="*/ 43815 h 194945"/>
              <a:gd name="connsiteX26" fmla="*/ 253364 w 296417"/>
              <a:gd name="connsiteY26" fmla="*/ 24257 h 194945"/>
              <a:gd name="connsiteX27" fmla="*/ 251713 w 296417"/>
              <a:gd name="connsiteY27" fmla="*/ 0 h 194945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</a:cxnLst>
            <a:rect l="l" t="t" r="r" b="b"/>
            <a:pathLst>
              <a:path w="296417" h="194945">
                <a:moveTo>
                  <a:pt x="251713" y="0"/>
                </a:moveTo>
                <a:lnTo>
                  <a:pt x="296417" y="0"/>
                </a:lnTo>
                <a:cubicBezTo>
                  <a:pt x="295656" y="9652"/>
                  <a:pt x="295147" y="17145"/>
                  <a:pt x="295020" y="22606"/>
                </a:cubicBezTo>
                <a:cubicBezTo>
                  <a:pt x="294893" y="27940"/>
                  <a:pt x="294893" y="34925"/>
                  <a:pt x="294893" y="43815"/>
                </a:cubicBezTo>
                <a:lnTo>
                  <a:pt x="294893" y="194945"/>
                </a:lnTo>
                <a:lnTo>
                  <a:pt x="253746" y="194945"/>
                </a:lnTo>
                <a:lnTo>
                  <a:pt x="253746" y="114680"/>
                </a:lnTo>
                <a:lnTo>
                  <a:pt x="190246" y="114680"/>
                </a:lnTo>
                <a:cubicBezTo>
                  <a:pt x="188467" y="123317"/>
                  <a:pt x="184784" y="132207"/>
                  <a:pt x="179069" y="141351"/>
                </a:cubicBezTo>
                <a:cubicBezTo>
                  <a:pt x="173481" y="150495"/>
                  <a:pt x="166369" y="158242"/>
                  <a:pt x="157988" y="164719"/>
                </a:cubicBezTo>
                <a:cubicBezTo>
                  <a:pt x="149732" y="171069"/>
                  <a:pt x="140334" y="176022"/>
                  <a:pt x="129793" y="179704"/>
                </a:cubicBezTo>
                <a:cubicBezTo>
                  <a:pt x="119379" y="183261"/>
                  <a:pt x="108203" y="185039"/>
                  <a:pt x="96392" y="185039"/>
                </a:cubicBezTo>
                <a:cubicBezTo>
                  <a:pt x="82550" y="185039"/>
                  <a:pt x="69850" y="182753"/>
                  <a:pt x="58292" y="178180"/>
                </a:cubicBezTo>
                <a:cubicBezTo>
                  <a:pt x="46735" y="173609"/>
                  <a:pt x="36576" y="167386"/>
                  <a:pt x="27812" y="159511"/>
                </a:cubicBezTo>
                <a:cubicBezTo>
                  <a:pt x="19050" y="151257"/>
                  <a:pt x="12191" y="141604"/>
                  <a:pt x="7365" y="130556"/>
                </a:cubicBezTo>
                <a:cubicBezTo>
                  <a:pt x="2412" y="119380"/>
                  <a:pt x="0" y="107315"/>
                  <a:pt x="0" y="94234"/>
                </a:cubicBezTo>
                <a:cubicBezTo>
                  <a:pt x="0" y="81534"/>
                  <a:pt x="2412" y="69722"/>
                  <a:pt x="7238" y="58673"/>
                </a:cubicBezTo>
                <a:cubicBezTo>
                  <a:pt x="12064" y="47752"/>
                  <a:pt x="18796" y="38100"/>
                  <a:pt x="27558" y="29972"/>
                </a:cubicBezTo>
                <a:cubicBezTo>
                  <a:pt x="36067" y="21971"/>
                  <a:pt x="46227" y="15748"/>
                  <a:pt x="58038" y="10922"/>
                </a:cubicBezTo>
                <a:cubicBezTo>
                  <a:pt x="69722" y="6222"/>
                  <a:pt x="82550" y="3937"/>
                  <a:pt x="96392" y="3937"/>
                </a:cubicBezTo>
                <a:cubicBezTo>
                  <a:pt x="108458" y="3937"/>
                  <a:pt x="120014" y="5842"/>
                  <a:pt x="130936" y="9779"/>
                </a:cubicBezTo>
                <a:cubicBezTo>
                  <a:pt x="141858" y="13589"/>
                  <a:pt x="151510" y="18922"/>
                  <a:pt x="159765" y="25908"/>
                </a:cubicBezTo>
                <a:cubicBezTo>
                  <a:pt x="168147" y="32892"/>
                  <a:pt x="175132" y="41148"/>
                  <a:pt x="180720" y="50672"/>
                </a:cubicBezTo>
                <a:cubicBezTo>
                  <a:pt x="186181" y="60198"/>
                  <a:pt x="189610" y="69342"/>
                  <a:pt x="191008" y="78232"/>
                </a:cubicBezTo>
                <a:lnTo>
                  <a:pt x="253746" y="78232"/>
                </a:lnTo>
                <a:lnTo>
                  <a:pt x="253746" y="43815"/>
                </a:lnTo>
                <a:cubicBezTo>
                  <a:pt x="253746" y="37211"/>
                  <a:pt x="253619" y="30734"/>
                  <a:pt x="253364" y="24257"/>
                </a:cubicBezTo>
                <a:cubicBezTo>
                  <a:pt x="253110" y="17780"/>
                  <a:pt x="252602" y="9652"/>
                  <a:pt x="251713" y="0"/>
                </a:cubicBez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Freeform 3"/>
          <p:cNvSpPr/>
          <p:nvPr/>
        </p:nvSpPr>
        <p:spPr>
          <a:xfrm>
            <a:off x="4604258" y="3292348"/>
            <a:ext cx="96901" cy="361950"/>
          </a:xfrm>
          <a:custGeom>
            <a:avLst/>
            <a:gdLst>
              <a:gd name="connsiteX0" fmla="*/ 0 w 96901"/>
              <a:gd name="connsiteY0" fmla="*/ 0 h 361950"/>
              <a:gd name="connsiteX1" fmla="*/ 45592 w 96901"/>
              <a:gd name="connsiteY1" fmla="*/ 0 h 361950"/>
              <a:gd name="connsiteX2" fmla="*/ 44069 w 96901"/>
              <a:gd name="connsiteY2" fmla="*/ 28575 h 361950"/>
              <a:gd name="connsiteX3" fmla="*/ 43941 w 96901"/>
              <a:gd name="connsiteY3" fmla="*/ 56896 h 361950"/>
              <a:gd name="connsiteX4" fmla="*/ 43941 w 96901"/>
              <a:gd name="connsiteY4" fmla="*/ 137160 h 361950"/>
              <a:gd name="connsiteX5" fmla="*/ 62610 w 96901"/>
              <a:gd name="connsiteY5" fmla="*/ 137160 h 361950"/>
              <a:gd name="connsiteX6" fmla="*/ 78359 w 96901"/>
              <a:gd name="connsiteY6" fmla="*/ 137033 h 361950"/>
              <a:gd name="connsiteX7" fmla="*/ 96901 w 96901"/>
              <a:gd name="connsiteY7" fmla="*/ 135128 h 361950"/>
              <a:gd name="connsiteX8" fmla="*/ 96901 w 96901"/>
              <a:gd name="connsiteY8" fmla="*/ 176276 h 361950"/>
              <a:gd name="connsiteX9" fmla="*/ 77089 w 96901"/>
              <a:gd name="connsiteY9" fmla="*/ 174879 h 361950"/>
              <a:gd name="connsiteX10" fmla="*/ 62610 w 96901"/>
              <a:gd name="connsiteY10" fmla="*/ 174625 h 361950"/>
              <a:gd name="connsiteX11" fmla="*/ 43941 w 96901"/>
              <a:gd name="connsiteY11" fmla="*/ 174625 h 361950"/>
              <a:gd name="connsiteX12" fmla="*/ 43941 w 96901"/>
              <a:gd name="connsiteY12" fmla="*/ 304672 h 361950"/>
              <a:gd name="connsiteX13" fmla="*/ 44069 w 96901"/>
              <a:gd name="connsiteY13" fmla="*/ 333375 h 361950"/>
              <a:gd name="connsiteX14" fmla="*/ 45592 w 96901"/>
              <a:gd name="connsiteY14" fmla="*/ 361950 h 361950"/>
              <a:gd name="connsiteX15" fmla="*/ 0 w 96901"/>
              <a:gd name="connsiteY15" fmla="*/ 361950 h 361950"/>
              <a:gd name="connsiteX16" fmla="*/ 1651 w 96901"/>
              <a:gd name="connsiteY16" fmla="*/ 331342 h 361950"/>
              <a:gd name="connsiteX17" fmla="*/ 2032 w 96901"/>
              <a:gd name="connsiteY17" fmla="*/ 304672 h 361950"/>
              <a:gd name="connsiteX18" fmla="*/ 2032 w 96901"/>
              <a:gd name="connsiteY18" fmla="*/ 56896 h 361950"/>
              <a:gd name="connsiteX19" fmla="*/ 1651 w 96901"/>
              <a:gd name="connsiteY19" fmla="*/ 30734 h 361950"/>
              <a:gd name="connsiteX20" fmla="*/ 0 w 96901"/>
              <a:gd name="connsiteY20" fmla="*/ 0 h 36195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</a:cxnLst>
            <a:rect l="l" t="t" r="r" b="b"/>
            <a:pathLst>
              <a:path w="96901" h="361950">
                <a:moveTo>
                  <a:pt x="0" y="0"/>
                </a:moveTo>
                <a:lnTo>
                  <a:pt x="45592" y="0"/>
                </a:lnTo>
                <a:cubicBezTo>
                  <a:pt x="44703" y="11684"/>
                  <a:pt x="44195" y="21209"/>
                  <a:pt x="44069" y="28575"/>
                </a:cubicBezTo>
                <a:cubicBezTo>
                  <a:pt x="44069" y="35941"/>
                  <a:pt x="43941" y="45466"/>
                  <a:pt x="43941" y="56896"/>
                </a:cubicBezTo>
                <a:lnTo>
                  <a:pt x="43941" y="137160"/>
                </a:lnTo>
                <a:lnTo>
                  <a:pt x="62610" y="137160"/>
                </a:lnTo>
                <a:cubicBezTo>
                  <a:pt x="68833" y="137160"/>
                  <a:pt x="74040" y="137033"/>
                  <a:pt x="78359" y="137033"/>
                </a:cubicBezTo>
                <a:cubicBezTo>
                  <a:pt x="82676" y="136906"/>
                  <a:pt x="88900" y="136271"/>
                  <a:pt x="96901" y="135128"/>
                </a:cubicBezTo>
                <a:lnTo>
                  <a:pt x="96901" y="176276"/>
                </a:lnTo>
                <a:cubicBezTo>
                  <a:pt x="88900" y="175387"/>
                  <a:pt x="82295" y="175006"/>
                  <a:pt x="77089" y="174879"/>
                </a:cubicBezTo>
                <a:cubicBezTo>
                  <a:pt x="71882" y="174752"/>
                  <a:pt x="67055" y="174625"/>
                  <a:pt x="62610" y="174625"/>
                </a:cubicBezTo>
                <a:lnTo>
                  <a:pt x="43941" y="174625"/>
                </a:lnTo>
                <a:lnTo>
                  <a:pt x="43941" y="304672"/>
                </a:lnTo>
                <a:cubicBezTo>
                  <a:pt x="43941" y="316357"/>
                  <a:pt x="44069" y="325882"/>
                  <a:pt x="44069" y="333375"/>
                </a:cubicBezTo>
                <a:cubicBezTo>
                  <a:pt x="44195" y="340741"/>
                  <a:pt x="44703" y="350266"/>
                  <a:pt x="45592" y="361950"/>
                </a:cubicBezTo>
                <a:lnTo>
                  <a:pt x="0" y="361950"/>
                </a:lnTo>
                <a:cubicBezTo>
                  <a:pt x="889" y="350266"/>
                  <a:pt x="1396" y="340106"/>
                  <a:pt x="1651" y="331342"/>
                </a:cubicBezTo>
                <a:cubicBezTo>
                  <a:pt x="1904" y="322580"/>
                  <a:pt x="2032" y="313690"/>
                  <a:pt x="2032" y="304672"/>
                </a:cubicBezTo>
                <a:lnTo>
                  <a:pt x="2032" y="56896"/>
                </a:lnTo>
                <a:cubicBezTo>
                  <a:pt x="2032" y="48260"/>
                  <a:pt x="1904" y="39497"/>
                  <a:pt x="1651" y="30734"/>
                </a:cubicBezTo>
                <a:cubicBezTo>
                  <a:pt x="1396" y="21971"/>
                  <a:pt x="889" y="11684"/>
                  <a:pt x="0" y="0"/>
                </a:cubicBez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Freeform 3"/>
          <p:cNvSpPr/>
          <p:nvPr/>
        </p:nvSpPr>
        <p:spPr>
          <a:xfrm>
            <a:off x="5144643" y="3289554"/>
            <a:ext cx="109982" cy="34289"/>
          </a:xfrm>
          <a:custGeom>
            <a:avLst/>
            <a:gdLst>
              <a:gd name="connsiteX0" fmla="*/ 0 w 109982"/>
              <a:gd name="connsiteY0" fmla="*/ 0 h 34289"/>
              <a:gd name="connsiteX1" fmla="*/ 17398 w 109982"/>
              <a:gd name="connsiteY1" fmla="*/ 1142 h 34289"/>
              <a:gd name="connsiteX2" fmla="*/ 30734 w 109982"/>
              <a:gd name="connsiteY2" fmla="*/ 1142 h 34289"/>
              <a:gd name="connsiteX3" fmla="*/ 79247 w 109982"/>
              <a:gd name="connsiteY3" fmla="*/ 1142 h 34289"/>
              <a:gd name="connsiteX4" fmla="*/ 92328 w 109982"/>
              <a:gd name="connsiteY4" fmla="*/ 1142 h 34289"/>
              <a:gd name="connsiteX5" fmla="*/ 109982 w 109982"/>
              <a:gd name="connsiteY5" fmla="*/ 0 h 34289"/>
              <a:gd name="connsiteX6" fmla="*/ 109982 w 109982"/>
              <a:gd name="connsiteY6" fmla="*/ 34289 h 34289"/>
              <a:gd name="connsiteX7" fmla="*/ 92075 w 109982"/>
              <a:gd name="connsiteY7" fmla="*/ 33654 h 34289"/>
              <a:gd name="connsiteX8" fmla="*/ 79247 w 109982"/>
              <a:gd name="connsiteY8" fmla="*/ 33527 h 34289"/>
              <a:gd name="connsiteX9" fmla="*/ 30734 w 109982"/>
              <a:gd name="connsiteY9" fmla="*/ 33527 h 34289"/>
              <a:gd name="connsiteX10" fmla="*/ 24002 w 109982"/>
              <a:gd name="connsiteY10" fmla="*/ 33527 h 34289"/>
              <a:gd name="connsiteX11" fmla="*/ 17271 w 109982"/>
              <a:gd name="connsiteY11" fmla="*/ 33527 h 34289"/>
              <a:gd name="connsiteX12" fmla="*/ 11302 w 109982"/>
              <a:gd name="connsiteY12" fmla="*/ 33654 h 34289"/>
              <a:gd name="connsiteX13" fmla="*/ 0 w 109982"/>
              <a:gd name="connsiteY13" fmla="*/ 34289 h 34289"/>
              <a:gd name="connsiteX14" fmla="*/ 0 w 109982"/>
              <a:gd name="connsiteY14" fmla="*/ 0 h 34289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</a:cxnLst>
            <a:rect l="l" t="t" r="r" b="b"/>
            <a:pathLst>
              <a:path w="109982" h="34289">
                <a:moveTo>
                  <a:pt x="0" y="0"/>
                </a:moveTo>
                <a:cubicBezTo>
                  <a:pt x="7492" y="761"/>
                  <a:pt x="13208" y="1142"/>
                  <a:pt x="17398" y="1142"/>
                </a:cubicBezTo>
                <a:cubicBezTo>
                  <a:pt x="21463" y="1142"/>
                  <a:pt x="25908" y="1142"/>
                  <a:pt x="30734" y="1142"/>
                </a:cubicBezTo>
                <a:lnTo>
                  <a:pt x="79247" y="1142"/>
                </a:lnTo>
                <a:cubicBezTo>
                  <a:pt x="83820" y="1142"/>
                  <a:pt x="88138" y="1142"/>
                  <a:pt x="92328" y="1142"/>
                </a:cubicBezTo>
                <a:cubicBezTo>
                  <a:pt x="96647" y="1142"/>
                  <a:pt x="102489" y="761"/>
                  <a:pt x="109982" y="0"/>
                </a:cubicBezTo>
                <a:lnTo>
                  <a:pt x="109982" y="34289"/>
                </a:lnTo>
                <a:cubicBezTo>
                  <a:pt x="102235" y="34035"/>
                  <a:pt x="96266" y="33782"/>
                  <a:pt x="92075" y="33654"/>
                </a:cubicBezTo>
                <a:cubicBezTo>
                  <a:pt x="87884" y="33527"/>
                  <a:pt x="83566" y="33527"/>
                  <a:pt x="79247" y="33527"/>
                </a:cubicBezTo>
                <a:lnTo>
                  <a:pt x="30734" y="33527"/>
                </a:lnTo>
                <a:cubicBezTo>
                  <a:pt x="28320" y="33527"/>
                  <a:pt x="26161" y="33527"/>
                  <a:pt x="24002" y="33527"/>
                </a:cubicBezTo>
                <a:cubicBezTo>
                  <a:pt x="21844" y="33527"/>
                  <a:pt x="19558" y="33527"/>
                  <a:pt x="17271" y="33527"/>
                </a:cubicBezTo>
                <a:cubicBezTo>
                  <a:pt x="15240" y="33527"/>
                  <a:pt x="13335" y="33527"/>
                  <a:pt x="11302" y="33654"/>
                </a:cubicBezTo>
                <a:cubicBezTo>
                  <a:pt x="9397" y="33782"/>
                  <a:pt x="5588" y="34035"/>
                  <a:pt x="0" y="34289"/>
                </a:cubicBezTo>
                <a:lnTo>
                  <a:pt x="0" y="0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Freeform 3"/>
          <p:cNvSpPr/>
          <p:nvPr/>
        </p:nvSpPr>
        <p:spPr>
          <a:xfrm>
            <a:off x="5945505" y="3299866"/>
            <a:ext cx="39917" cy="362432"/>
          </a:xfrm>
          <a:custGeom>
            <a:avLst/>
            <a:gdLst>
              <a:gd name="connsiteX0" fmla="*/ 19958 w 39917"/>
              <a:gd name="connsiteY0" fmla="*/ 0 h 362432"/>
              <a:gd name="connsiteX1" fmla="*/ 19958 w 39917"/>
              <a:gd name="connsiteY1" fmla="*/ 362432 h 36243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39917" h="362432">
                <a:moveTo>
                  <a:pt x="19958" y="0"/>
                </a:moveTo>
                <a:lnTo>
                  <a:pt x="19958" y="362432"/>
                </a:lnTo>
              </a:path>
            </a:pathLst>
          </a:custGeom>
          <a:ln w="38100">
            <a:solidFill>
              <a:srgbClr val="FFFFFF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Freeform 3"/>
          <p:cNvSpPr/>
          <p:nvPr/>
        </p:nvSpPr>
        <p:spPr>
          <a:xfrm>
            <a:off x="1935479" y="2709671"/>
            <a:ext cx="6120384" cy="143256"/>
          </a:xfrm>
          <a:custGeom>
            <a:avLst/>
            <a:gdLst>
              <a:gd name="connsiteX0" fmla="*/ 71627 w 6120384"/>
              <a:gd name="connsiteY0" fmla="*/ 0 h 143256"/>
              <a:gd name="connsiteX1" fmla="*/ 6120384 w 6120384"/>
              <a:gd name="connsiteY1" fmla="*/ 0 h 143256"/>
              <a:gd name="connsiteX2" fmla="*/ 6120384 w 6120384"/>
              <a:gd name="connsiteY2" fmla="*/ 71628 h 143256"/>
              <a:gd name="connsiteX3" fmla="*/ 6048756 w 6120384"/>
              <a:gd name="connsiteY3" fmla="*/ 143256 h 143256"/>
              <a:gd name="connsiteX4" fmla="*/ 0 w 6120384"/>
              <a:gd name="connsiteY4" fmla="*/ 143256 h 143256"/>
              <a:gd name="connsiteX5" fmla="*/ 0 w 6120384"/>
              <a:gd name="connsiteY5" fmla="*/ 71628 h 143256"/>
              <a:gd name="connsiteX6" fmla="*/ 71627 w 6120384"/>
              <a:gd name="connsiteY6" fmla="*/ 0 h 143256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</a:cxnLst>
            <a:rect l="l" t="t" r="r" b="b"/>
            <a:pathLst>
              <a:path w="6120384" h="143256">
                <a:moveTo>
                  <a:pt x="71627" y="0"/>
                </a:moveTo>
                <a:lnTo>
                  <a:pt x="6120384" y="0"/>
                </a:lnTo>
                <a:lnTo>
                  <a:pt x="6120384" y="71628"/>
                </a:lnTo>
                <a:cubicBezTo>
                  <a:pt x="6120384" y="111125"/>
                  <a:pt x="6088253" y="143256"/>
                  <a:pt x="6048756" y="143256"/>
                </a:cubicBezTo>
                <a:lnTo>
                  <a:pt x="0" y="143256"/>
                </a:lnTo>
                <a:lnTo>
                  <a:pt x="0" y="71628"/>
                </a:lnTo>
                <a:cubicBezTo>
                  <a:pt x="0" y="32130"/>
                  <a:pt x="32130" y="0"/>
                  <a:pt x="71627" y="0"/>
                </a:cubicBezTo>
              </a:path>
            </a:pathLst>
          </a:custGeom>
          <a:solidFill>
            <a:srgbClr val="78697B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Freeform 3"/>
          <p:cNvSpPr/>
          <p:nvPr/>
        </p:nvSpPr>
        <p:spPr>
          <a:xfrm>
            <a:off x="2218944" y="2420112"/>
            <a:ext cx="704088" cy="432816"/>
          </a:xfrm>
          <a:custGeom>
            <a:avLst/>
            <a:gdLst>
              <a:gd name="connsiteX0" fmla="*/ 0 w 704088"/>
              <a:gd name="connsiteY0" fmla="*/ 432816 h 432816"/>
              <a:gd name="connsiteX1" fmla="*/ 704088 w 704088"/>
              <a:gd name="connsiteY1" fmla="*/ 432816 h 432816"/>
              <a:gd name="connsiteX2" fmla="*/ 704088 w 704088"/>
              <a:gd name="connsiteY2" fmla="*/ 0 h 432816"/>
              <a:gd name="connsiteX3" fmla="*/ 0 w 704088"/>
              <a:gd name="connsiteY3" fmla="*/ 0 h 432816"/>
              <a:gd name="connsiteX4" fmla="*/ 0 w 704088"/>
              <a:gd name="connsiteY4" fmla="*/ 432816 h 432816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704088" h="432816">
                <a:moveTo>
                  <a:pt x="0" y="432816"/>
                </a:moveTo>
                <a:lnTo>
                  <a:pt x="704088" y="432816"/>
                </a:lnTo>
                <a:lnTo>
                  <a:pt x="704088" y="0"/>
                </a:lnTo>
                <a:lnTo>
                  <a:pt x="0" y="0"/>
                </a:lnTo>
                <a:lnTo>
                  <a:pt x="0" y="432816"/>
                </a:lnTo>
              </a:path>
            </a:pathLst>
          </a:custGeom>
          <a:solidFill>
            <a:srgbClr val="504652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Freeform 3"/>
          <p:cNvSpPr/>
          <p:nvPr/>
        </p:nvSpPr>
        <p:spPr>
          <a:xfrm>
            <a:off x="2529205" y="2513838"/>
            <a:ext cx="92455" cy="240157"/>
          </a:xfrm>
          <a:custGeom>
            <a:avLst/>
            <a:gdLst>
              <a:gd name="connsiteX0" fmla="*/ 38988 w 92455"/>
              <a:gd name="connsiteY0" fmla="*/ 6350 h 240157"/>
              <a:gd name="connsiteX1" fmla="*/ 11810 w 92455"/>
              <a:gd name="connsiteY1" fmla="*/ 10921 h 240157"/>
              <a:gd name="connsiteX2" fmla="*/ 6350 w 92455"/>
              <a:gd name="connsiteY2" fmla="*/ 26161 h 240157"/>
              <a:gd name="connsiteX3" fmla="*/ 6350 w 92455"/>
              <a:gd name="connsiteY3" fmla="*/ 216408 h 240157"/>
              <a:gd name="connsiteX4" fmla="*/ 14223 w 92455"/>
              <a:gd name="connsiteY4" fmla="*/ 230632 h 240157"/>
              <a:gd name="connsiteX5" fmla="*/ 38988 w 92455"/>
              <a:gd name="connsiteY5" fmla="*/ 233807 h 240157"/>
              <a:gd name="connsiteX6" fmla="*/ 53212 w 92455"/>
              <a:gd name="connsiteY6" fmla="*/ 233807 h 240157"/>
              <a:gd name="connsiteX7" fmla="*/ 79374 w 92455"/>
              <a:gd name="connsiteY7" fmla="*/ 229361 h 240157"/>
              <a:gd name="connsiteX8" fmla="*/ 86105 w 92455"/>
              <a:gd name="connsiteY8" fmla="*/ 216408 h 240157"/>
              <a:gd name="connsiteX9" fmla="*/ 86105 w 92455"/>
              <a:gd name="connsiteY9" fmla="*/ 26161 h 240157"/>
              <a:gd name="connsiteX10" fmla="*/ 80390 w 92455"/>
              <a:gd name="connsiteY10" fmla="*/ 11176 h 240157"/>
              <a:gd name="connsiteX11" fmla="*/ 53212 w 92455"/>
              <a:gd name="connsiteY11" fmla="*/ 6350 h 240157"/>
              <a:gd name="connsiteX12" fmla="*/ 38988 w 92455"/>
              <a:gd name="connsiteY12" fmla="*/ 6350 h 240157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</a:cxnLst>
            <a:rect l="l" t="t" r="r" b="b"/>
            <a:pathLst>
              <a:path w="92455" h="240157">
                <a:moveTo>
                  <a:pt x="38988" y="6350"/>
                </a:moveTo>
                <a:cubicBezTo>
                  <a:pt x="25654" y="6350"/>
                  <a:pt x="16636" y="7873"/>
                  <a:pt x="11810" y="10921"/>
                </a:cubicBezTo>
                <a:cubicBezTo>
                  <a:pt x="8254" y="13208"/>
                  <a:pt x="6350" y="18288"/>
                  <a:pt x="6350" y="26161"/>
                </a:cubicBezTo>
                <a:lnTo>
                  <a:pt x="6350" y="216408"/>
                </a:lnTo>
                <a:cubicBezTo>
                  <a:pt x="6350" y="222503"/>
                  <a:pt x="9016" y="227202"/>
                  <a:pt x="14223" y="230632"/>
                </a:cubicBezTo>
                <a:cubicBezTo>
                  <a:pt x="17906" y="232663"/>
                  <a:pt x="26161" y="233807"/>
                  <a:pt x="38988" y="233807"/>
                </a:cubicBezTo>
                <a:lnTo>
                  <a:pt x="53212" y="233807"/>
                </a:lnTo>
                <a:cubicBezTo>
                  <a:pt x="65912" y="233807"/>
                  <a:pt x="74675" y="232282"/>
                  <a:pt x="79374" y="229361"/>
                </a:cubicBezTo>
                <a:cubicBezTo>
                  <a:pt x="83819" y="226694"/>
                  <a:pt x="86105" y="222377"/>
                  <a:pt x="86105" y="216408"/>
                </a:cubicBezTo>
                <a:lnTo>
                  <a:pt x="86105" y="26161"/>
                </a:lnTo>
                <a:cubicBezTo>
                  <a:pt x="86105" y="18414"/>
                  <a:pt x="84200" y="13334"/>
                  <a:pt x="80390" y="11176"/>
                </a:cubicBezTo>
                <a:cubicBezTo>
                  <a:pt x="75437" y="8001"/>
                  <a:pt x="66420" y="6350"/>
                  <a:pt x="53212" y="6350"/>
                </a:cubicBezTo>
                <a:lnTo>
                  <a:pt x="38988" y="6350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Freeform 3"/>
          <p:cNvSpPr/>
          <p:nvPr/>
        </p:nvSpPr>
        <p:spPr>
          <a:xfrm>
            <a:off x="2463419" y="2498217"/>
            <a:ext cx="224028" cy="271780"/>
          </a:xfrm>
          <a:custGeom>
            <a:avLst/>
            <a:gdLst>
              <a:gd name="connsiteX0" fmla="*/ 6350 w 224028"/>
              <a:gd name="connsiteY0" fmla="*/ 6350 h 271780"/>
              <a:gd name="connsiteX1" fmla="*/ 217678 w 224028"/>
              <a:gd name="connsiteY1" fmla="*/ 6350 h 271780"/>
              <a:gd name="connsiteX2" fmla="*/ 217678 w 224028"/>
              <a:gd name="connsiteY2" fmla="*/ 21971 h 271780"/>
              <a:gd name="connsiteX3" fmla="*/ 186690 w 224028"/>
              <a:gd name="connsiteY3" fmla="*/ 26542 h 271780"/>
              <a:gd name="connsiteX4" fmla="*/ 181228 w 224028"/>
              <a:gd name="connsiteY4" fmla="*/ 41783 h 271780"/>
              <a:gd name="connsiteX5" fmla="*/ 181228 w 224028"/>
              <a:gd name="connsiteY5" fmla="*/ 232029 h 271780"/>
              <a:gd name="connsiteX6" fmla="*/ 187197 w 224028"/>
              <a:gd name="connsiteY6" fmla="*/ 244855 h 271780"/>
              <a:gd name="connsiteX7" fmla="*/ 217678 w 224028"/>
              <a:gd name="connsiteY7" fmla="*/ 249428 h 271780"/>
              <a:gd name="connsiteX8" fmla="*/ 217678 w 224028"/>
              <a:gd name="connsiteY8" fmla="*/ 265430 h 271780"/>
              <a:gd name="connsiteX9" fmla="*/ 6350 w 224028"/>
              <a:gd name="connsiteY9" fmla="*/ 265430 h 271780"/>
              <a:gd name="connsiteX10" fmla="*/ 6350 w 224028"/>
              <a:gd name="connsiteY10" fmla="*/ 249428 h 271780"/>
              <a:gd name="connsiteX11" fmla="*/ 36957 w 224028"/>
              <a:gd name="connsiteY11" fmla="*/ 244475 h 271780"/>
              <a:gd name="connsiteX12" fmla="*/ 42926 w 224028"/>
              <a:gd name="connsiteY12" fmla="*/ 232029 h 271780"/>
              <a:gd name="connsiteX13" fmla="*/ 42926 w 224028"/>
              <a:gd name="connsiteY13" fmla="*/ 41783 h 271780"/>
              <a:gd name="connsiteX14" fmla="*/ 37210 w 224028"/>
              <a:gd name="connsiteY14" fmla="*/ 26797 h 271780"/>
              <a:gd name="connsiteX15" fmla="*/ 6350 w 224028"/>
              <a:gd name="connsiteY15" fmla="*/ 21971 h 271780"/>
              <a:gd name="connsiteX16" fmla="*/ 6350 w 224028"/>
              <a:gd name="connsiteY16" fmla="*/ 6350 h 27178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</a:cxnLst>
            <a:rect l="l" t="t" r="r" b="b"/>
            <a:pathLst>
              <a:path w="224028" h="271780">
                <a:moveTo>
                  <a:pt x="6350" y="6350"/>
                </a:moveTo>
                <a:lnTo>
                  <a:pt x="217678" y="6350"/>
                </a:lnTo>
                <a:lnTo>
                  <a:pt x="217678" y="21971"/>
                </a:lnTo>
                <a:cubicBezTo>
                  <a:pt x="201803" y="21971"/>
                  <a:pt x="191516" y="23495"/>
                  <a:pt x="186690" y="26542"/>
                </a:cubicBezTo>
                <a:cubicBezTo>
                  <a:pt x="183007" y="28829"/>
                  <a:pt x="181228" y="33909"/>
                  <a:pt x="181228" y="41783"/>
                </a:cubicBezTo>
                <a:lnTo>
                  <a:pt x="181228" y="232029"/>
                </a:lnTo>
                <a:cubicBezTo>
                  <a:pt x="181228" y="238125"/>
                  <a:pt x="183133" y="242442"/>
                  <a:pt x="187197" y="244855"/>
                </a:cubicBezTo>
                <a:cubicBezTo>
                  <a:pt x="192023" y="247903"/>
                  <a:pt x="202310" y="249428"/>
                  <a:pt x="217678" y="249428"/>
                </a:cubicBezTo>
                <a:lnTo>
                  <a:pt x="217678" y="265430"/>
                </a:lnTo>
                <a:lnTo>
                  <a:pt x="6350" y="265430"/>
                </a:lnTo>
                <a:lnTo>
                  <a:pt x="6350" y="249428"/>
                </a:lnTo>
                <a:cubicBezTo>
                  <a:pt x="21463" y="249428"/>
                  <a:pt x="31622" y="247777"/>
                  <a:pt x="36957" y="244475"/>
                </a:cubicBezTo>
                <a:cubicBezTo>
                  <a:pt x="40894" y="242189"/>
                  <a:pt x="42926" y="237998"/>
                  <a:pt x="42926" y="232029"/>
                </a:cubicBezTo>
                <a:lnTo>
                  <a:pt x="42926" y="41783"/>
                </a:lnTo>
                <a:cubicBezTo>
                  <a:pt x="42926" y="34035"/>
                  <a:pt x="41020" y="28955"/>
                  <a:pt x="37210" y="26797"/>
                </a:cubicBezTo>
                <a:cubicBezTo>
                  <a:pt x="32130" y="23622"/>
                  <a:pt x="21970" y="21971"/>
                  <a:pt x="6350" y="21971"/>
                </a:cubicBezTo>
                <a:lnTo>
                  <a:pt x="6350" y="6350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800" y="5003800"/>
            <a:ext cx="2222500" cy="1841500"/>
          </a:xfrm>
          <a:prstGeom prst="rect">
            <a:avLst/>
          </a:prstGeom>
          <a:noFill/>
        </p:spPr>
      </p:pic>
      <p:pic>
        <p:nvPicPr>
          <p:cNvPr id="1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463800" y="2501900"/>
            <a:ext cx="228600" cy="266700"/>
          </a:xfrm>
          <a:prstGeom prst="rect">
            <a:avLst/>
          </a:prstGeom>
          <a:noFill/>
        </p:spPr>
      </p:pic>
      <p:pic>
        <p:nvPicPr>
          <p:cNvPr id="16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330700" y="3289300"/>
            <a:ext cx="1422400" cy="381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20782" y="0"/>
            <a:ext cx="9906000" cy="68580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4737100" y="3581400"/>
            <a:ext cx="4584700" cy="1397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100"/>
              </a:lnSpc>
              <a:tabLst/>
            </a:pPr>
            <a:r>
              <a:rPr lang="en-US" altLang="zh-CN" sz="1104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1.</a:t>
            </a:r>
            <a:r>
              <a:rPr lang="en-US" altLang="zh-CN" sz="1104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en-US" altLang="zh-CN" sz="1104" dirty="0" smtClean="0">
                <a:solidFill>
                  <a:srgbClr val="000000"/>
                </a:solidFill>
                <a:latin typeface="바탕" pitchFamily="18" charset="0"/>
                <a:cs typeface="바탕" pitchFamily="18" charset="0"/>
              </a:rPr>
              <a:t>최적</a:t>
            </a:r>
            <a:r>
              <a:rPr lang="en-US" altLang="zh-CN" sz="110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104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CONCEPT</a:t>
            </a:r>
            <a:r>
              <a:rPr lang="en-US" altLang="zh-CN" sz="110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104" dirty="0" smtClean="0">
                <a:solidFill>
                  <a:srgbClr val="000000"/>
                </a:solidFill>
                <a:latin typeface="바탕" pitchFamily="18" charset="0"/>
                <a:cs typeface="바탕" pitchFamily="18" charset="0"/>
              </a:rPr>
              <a:t>의</a:t>
            </a:r>
            <a:r>
              <a:rPr lang="en-US" altLang="zh-CN" sz="110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104" dirty="0" smtClean="0">
                <a:solidFill>
                  <a:srgbClr val="000000"/>
                </a:solidFill>
                <a:latin typeface="바탕" pitchFamily="18" charset="0"/>
                <a:cs typeface="바탕" pitchFamily="18" charset="0"/>
              </a:rPr>
              <a:t>발굴로</a:t>
            </a:r>
            <a:r>
              <a:rPr lang="en-US" altLang="zh-CN" sz="110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104" dirty="0" smtClean="0">
                <a:solidFill>
                  <a:srgbClr val="000000"/>
                </a:solidFill>
                <a:latin typeface="바탕" pitchFamily="18" charset="0"/>
                <a:cs typeface="바탕" pitchFamily="18" charset="0"/>
              </a:rPr>
              <a:t>소유하는</a:t>
            </a:r>
            <a:r>
              <a:rPr lang="en-US" altLang="zh-CN" sz="110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104" dirty="0" smtClean="0">
                <a:solidFill>
                  <a:srgbClr val="000000"/>
                </a:solidFill>
                <a:latin typeface="바탕" pitchFamily="18" charset="0"/>
                <a:cs typeface="바탕" pitchFamily="18" charset="0"/>
              </a:rPr>
              <a:t>욕구를</a:t>
            </a:r>
            <a:r>
              <a:rPr lang="en-US" altLang="zh-CN" sz="110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104" dirty="0" smtClean="0">
                <a:solidFill>
                  <a:srgbClr val="000000"/>
                </a:solidFill>
                <a:latin typeface="바탕" pitchFamily="18" charset="0"/>
                <a:cs typeface="바탕" pitchFamily="18" charset="0"/>
              </a:rPr>
              <a:t>만족시켜</a:t>
            </a:r>
            <a:r>
              <a:rPr lang="en-US" altLang="zh-CN" sz="110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104" dirty="0" smtClean="0">
                <a:solidFill>
                  <a:srgbClr val="000000"/>
                </a:solidFill>
                <a:latin typeface="바탕" pitchFamily="18" charset="0"/>
                <a:cs typeface="바탕" pitchFamily="18" charset="0"/>
              </a:rPr>
              <a:t>구매동기를</a:t>
            </a:r>
            <a:r>
              <a:rPr lang="en-US" altLang="zh-CN" sz="110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104" dirty="0" smtClean="0">
                <a:solidFill>
                  <a:srgbClr val="000000"/>
                </a:solidFill>
                <a:latin typeface="바탕" pitchFamily="18" charset="0"/>
                <a:cs typeface="바탕" pitchFamily="18" charset="0"/>
              </a:rPr>
              <a:t>유발하는</a:t>
            </a:r>
          </a:p>
        </p:txBody>
      </p:sp>
      <p:sp>
        <p:nvSpPr>
          <p:cNvPr id="3" name="TextBox 1"/>
          <p:cNvSpPr txBox="1"/>
          <p:nvPr/>
        </p:nvSpPr>
        <p:spPr>
          <a:xfrm>
            <a:off x="4965700" y="3835400"/>
            <a:ext cx="990600" cy="1397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100"/>
              </a:lnSpc>
              <a:tabLst/>
            </a:pPr>
            <a:r>
              <a:rPr lang="en-US" altLang="zh-CN" sz="1104" dirty="0" smtClean="0">
                <a:solidFill>
                  <a:srgbClr val="000000"/>
                </a:solidFill>
                <a:latin typeface="바탕" pitchFamily="18" charset="0"/>
                <a:cs typeface="바탕" pitchFamily="18" charset="0"/>
              </a:rPr>
              <a:t>전략을</a:t>
            </a:r>
            <a:r>
              <a:rPr lang="en-US" altLang="zh-CN" sz="110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104" dirty="0" smtClean="0">
                <a:solidFill>
                  <a:srgbClr val="000000"/>
                </a:solidFill>
                <a:latin typeface="바탕" pitchFamily="18" charset="0"/>
                <a:cs typeface="바탕" pitchFamily="18" charset="0"/>
              </a:rPr>
              <a:t>수립하고</a:t>
            </a:r>
          </a:p>
        </p:txBody>
      </p:sp>
      <p:sp>
        <p:nvSpPr>
          <p:cNvPr id="4" name="TextBox 1"/>
          <p:cNvSpPr txBox="1"/>
          <p:nvPr/>
        </p:nvSpPr>
        <p:spPr>
          <a:xfrm>
            <a:off x="4762500" y="4102100"/>
            <a:ext cx="4140200" cy="3810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100"/>
              </a:lnSpc>
              <a:tabLst/>
            </a:pPr>
            <a:r>
              <a:rPr lang="en-US" altLang="zh-CN" sz="1104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2.</a:t>
            </a:r>
            <a:r>
              <a:rPr lang="en-US" altLang="zh-CN" sz="110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104" dirty="0" smtClean="0">
                <a:solidFill>
                  <a:srgbClr val="000000"/>
                </a:solidFill>
                <a:latin typeface="바탕" pitchFamily="18" charset="0"/>
                <a:cs typeface="바탕" pitchFamily="18" charset="0"/>
              </a:rPr>
              <a:t>전문화된</a:t>
            </a:r>
            <a:r>
              <a:rPr lang="en-US" altLang="zh-CN" sz="110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104" dirty="0" smtClean="0">
                <a:solidFill>
                  <a:srgbClr val="000000"/>
                </a:solidFill>
                <a:latin typeface="바탕" pitchFamily="18" charset="0"/>
                <a:cs typeface="바탕" pitchFamily="18" charset="0"/>
              </a:rPr>
              <a:t>조직을</a:t>
            </a:r>
            <a:r>
              <a:rPr lang="en-US" altLang="zh-CN" sz="110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104" dirty="0" smtClean="0">
                <a:solidFill>
                  <a:srgbClr val="000000"/>
                </a:solidFill>
                <a:latin typeface="바탕" pitchFamily="18" charset="0"/>
                <a:cs typeface="바탕" pitchFamily="18" charset="0"/>
              </a:rPr>
              <a:t>활용하여</a:t>
            </a:r>
            <a:r>
              <a:rPr lang="en-US" altLang="zh-CN" sz="110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104" dirty="0" smtClean="0">
                <a:solidFill>
                  <a:srgbClr val="000000"/>
                </a:solidFill>
                <a:latin typeface="바탕" pitchFamily="18" charset="0"/>
                <a:cs typeface="바탕" pitchFamily="18" charset="0"/>
              </a:rPr>
              <a:t>민영</a:t>
            </a:r>
            <a:r>
              <a:rPr lang="en-US" altLang="zh-CN" sz="110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104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APT</a:t>
            </a:r>
            <a:r>
              <a:rPr lang="en-US" altLang="zh-CN" sz="110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104" dirty="0" smtClean="0">
                <a:solidFill>
                  <a:srgbClr val="000000"/>
                </a:solidFill>
                <a:latin typeface="바탕" pitchFamily="18" charset="0"/>
                <a:cs typeface="바탕" pitchFamily="18" charset="0"/>
              </a:rPr>
              <a:t>건축사업을</a:t>
            </a:r>
            <a:r>
              <a:rPr lang="en-US" altLang="zh-CN" sz="110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104" dirty="0" smtClean="0">
                <a:solidFill>
                  <a:srgbClr val="000000"/>
                </a:solidFill>
                <a:latin typeface="바탕" pitchFamily="18" charset="0"/>
                <a:cs typeface="바탕" pitchFamily="18" charset="0"/>
              </a:rPr>
              <a:t>목적으로</a:t>
            </a:r>
            <a:r>
              <a:rPr lang="en-US" altLang="zh-CN" sz="110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104" dirty="0" smtClean="0">
                <a:solidFill>
                  <a:srgbClr val="000000"/>
                </a:solidFill>
                <a:latin typeface="바탕" pitchFamily="18" charset="0"/>
                <a:cs typeface="바탕" pitchFamily="18" charset="0"/>
              </a:rPr>
              <a:t>추진한다</a:t>
            </a:r>
            <a:r>
              <a:rPr lang="en-US" altLang="zh-CN" sz="110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104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.</a:t>
            </a:r>
          </a:p>
          <a:p>
            <a:pPr>
              <a:lnSpc>
                <a:spcPts val="1900"/>
              </a:lnSpc>
              <a:tabLst/>
            </a:pPr>
            <a:r>
              <a:rPr lang="en-US" altLang="zh-CN" sz="1104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3.</a:t>
            </a:r>
            <a:r>
              <a:rPr lang="en-US" altLang="zh-CN" sz="110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104" dirty="0" smtClean="0">
                <a:solidFill>
                  <a:srgbClr val="000000"/>
                </a:solidFill>
                <a:latin typeface="바탕" pitchFamily="18" charset="0"/>
                <a:cs typeface="바탕" pitchFamily="18" charset="0"/>
              </a:rPr>
              <a:t>차별화된</a:t>
            </a:r>
            <a:r>
              <a:rPr lang="en-US" altLang="zh-CN" sz="110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104" dirty="0" smtClean="0">
                <a:solidFill>
                  <a:srgbClr val="000000"/>
                </a:solidFill>
                <a:latin typeface="바탕" pitchFamily="18" charset="0"/>
                <a:cs typeface="바탕" pitchFamily="18" charset="0"/>
              </a:rPr>
              <a:t>적정</a:t>
            </a:r>
            <a:r>
              <a:rPr lang="en-US" altLang="zh-CN" sz="110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104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APT</a:t>
            </a:r>
            <a:r>
              <a:rPr lang="en-US" altLang="zh-CN" sz="110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104" dirty="0" smtClean="0">
                <a:solidFill>
                  <a:srgbClr val="000000"/>
                </a:solidFill>
                <a:latin typeface="바탕" pitchFamily="18" charset="0"/>
                <a:cs typeface="바탕" pitchFamily="18" charset="0"/>
              </a:rPr>
              <a:t>분양가를</a:t>
            </a:r>
            <a:r>
              <a:rPr lang="en-US" altLang="zh-CN" sz="110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104" dirty="0" smtClean="0">
                <a:solidFill>
                  <a:srgbClr val="000000"/>
                </a:solidFill>
                <a:latin typeface="바탕" pitchFamily="18" charset="0"/>
                <a:cs typeface="바탕" pitchFamily="18" charset="0"/>
              </a:rPr>
              <a:t>제시</a:t>
            </a:r>
            <a:r>
              <a:rPr lang="en-US" altLang="zh-CN" sz="110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104" dirty="0" smtClean="0">
                <a:solidFill>
                  <a:srgbClr val="000000"/>
                </a:solidFill>
                <a:latin typeface="바탕" pitchFamily="18" charset="0"/>
                <a:cs typeface="바탕" pitchFamily="18" charset="0"/>
              </a:rPr>
              <a:t>함으로서</a:t>
            </a:r>
            <a:r>
              <a:rPr lang="en-US" altLang="zh-CN" sz="110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104" dirty="0" smtClean="0">
                <a:solidFill>
                  <a:srgbClr val="000000"/>
                </a:solidFill>
                <a:latin typeface="바탕" pitchFamily="18" charset="0"/>
                <a:cs typeface="바탕" pitchFamily="18" charset="0"/>
              </a:rPr>
              <a:t>조기에</a:t>
            </a:r>
            <a:r>
              <a:rPr lang="en-US" altLang="zh-CN" sz="110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104" dirty="0" smtClean="0">
                <a:solidFill>
                  <a:srgbClr val="000000"/>
                </a:solidFill>
                <a:latin typeface="바탕" pitchFamily="18" charset="0"/>
                <a:cs typeface="바탕" pitchFamily="18" charset="0"/>
              </a:rPr>
              <a:t>분양을</a:t>
            </a:r>
            <a:r>
              <a:rPr lang="en-US" altLang="zh-CN" sz="110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104" dirty="0" smtClean="0">
                <a:solidFill>
                  <a:srgbClr val="000000"/>
                </a:solidFill>
                <a:latin typeface="바탕" pitchFamily="18" charset="0"/>
                <a:cs typeface="바탕" pitchFamily="18" charset="0"/>
              </a:rPr>
              <a:t>완료하여</a:t>
            </a:r>
          </a:p>
        </p:txBody>
      </p:sp>
      <p:sp>
        <p:nvSpPr>
          <p:cNvPr id="5" name="TextBox 1"/>
          <p:cNvSpPr txBox="1"/>
          <p:nvPr/>
        </p:nvSpPr>
        <p:spPr>
          <a:xfrm>
            <a:off x="4876800" y="4597400"/>
            <a:ext cx="1473200" cy="1397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100"/>
              </a:lnSpc>
              <a:tabLst/>
            </a:pPr>
            <a:r>
              <a:rPr lang="en-US" altLang="zh-CN" sz="1104" dirty="0" smtClean="0">
                <a:solidFill>
                  <a:srgbClr val="000000"/>
                </a:solidFill>
                <a:latin typeface="바탕" pitchFamily="18" charset="0"/>
                <a:cs typeface="바탕" pitchFamily="18" charset="0"/>
              </a:rPr>
              <a:t>사업</a:t>
            </a:r>
            <a:r>
              <a:rPr lang="en-US" altLang="zh-CN" sz="110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104" dirty="0" smtClean="0">
                <a:solidFill>
                  <a:srgbClr val="000000"/>
                </a:solidFill>
                <a:latin typeface="바탕" pitchFamily="18" charset="0"/>
                <a:cs typeface="바탕" pitchFamily="18" charset="0"/>
              </a:rPr>
              <a:t>경</a:t>
            </a:r>
            <a:r>
              <a:rPr lang="en-US" altLang="zh-CN" sz="110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104" dirty="0" smtClean="0">
                <a:solidFill>
                  <a:srgbClr val="000000"/>
                </a:solidFill>
                <a:latin typeface="바탕" pitchFamily="18" charset="0"/>
                <a:cs typeface="바탕" pitchFamily="18" charset="0"/>
              </a:rPr>
              <a:t>영</a:t>
            </a:r>
            <a:r>
              <a:rPr lang="en-US" altLang="zh-CN" sz="110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104" dirty="0" smtClean="0">
                <a:solidFill>
                  <a:srgbClr val="000000"/>
                </a:solidFill>
                <a:latin typeface="바탕" pitchFamily="18" charset="0"/>
                <a:cs typeface="바탕" pitchFamily="18" charset="0"/>
              </a:rPr>
              <a:t>을</a:t>
            </a:r>
            <a:r>
              <a:rPr lang="en-US" altLang="zh-CN" sz="110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104" dirty="0" smtClean="0">
                <a:solidFill>
                  <a:srgbClr val="000000"/>
                </a:solidFill>
                <a:latin typeface="바탕" pitchFamily="18" charset="0"/>
                <a:cs typeface="바탕" pitchFamily="18" charset="0"/>
              </a:rPr>
              <a:t>원활화한다</a:t>
            </a:r>
            <a:r>
              <a:rPr lang="en-US" altLang="zh-CN" sz="110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104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.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4762500" y="4838700"/>
            <a:ext cx="4521200" cy="1397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100"/>
              </a:lnSpc>
              <a:tabLst/>
            </a:pPr>
            <a:r>
              <a:rPr lang="en-US" altLang="zh-CN" sz="1104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4.</a:t>
            </a:r>
            <a:r>
              <a:rPr lang="en-US" altLang="zh-CN" sz="110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104" dirty="0" smtClean="0">
                <a:solidFill>
                  <a:srgbClr val="000000"/>
                </a:solidFill>
                <a:latin typeface="바탕" pitchFamily="18" charset="0"/>
                <a:cs typeface="바탕" pitchFamily="18" charset="0"/>
              </a:rPr>
              <a:t>시행사의</a:t>
            </a:r>
            <a:r>
              <a:rPr lang="en-US" altLang="zh-CN" sz="110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104" dirty="0" smtClean="0">
                <a:solidFill>
                  <a:srgbClr val="000000"/>
                </a:solidFill>
                <a:latin typeface="바탕" pitchFamily="18" charset="0"/>
                <a:cs typeface="바탕" pitchFamily="18" charset="0"/>
              </a:rPr>
              <a:t>개발</a:t>
            </a:r>
            <a:r>
              <a:rPr lang="en-US" altLang="zh-CN" sz="110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104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,</a:t>
            </a:r>
            <a:r>
              <a:rPr lang="en-US" altLang="zh-CN" sz="110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104" dirty="0" smtClean="0">
                <a:solidFill>
                  <a:srgbClr val="000000"/>
                </a:solidFill>
                <a:latin typeface="바탕" pitchFamily="18" charset="0"/>
                <a:cs typeface="바탕" pitchFamily="18" charset="0"/>
              </a:rPr>
              <a:t>수임업무를</a:t>
            </a:r>
            <a:r>
              <a:rPr lang="en-US" altLang="zh-CN" sz="110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104" dirty="0" smtClean="0">
                <a:solidFill>
                  <a:srgbClr val="000000"/>
                </a:solidFill>
                <a:latin typeface="바탕" pitchFamily="18" charset="0"/>
                <a:cs typeface="바탕" pitchFamily="18" charset="0"/>
              </a:rPr>
              <a:t>성실히</a:t>
            </a:r>
            <a:r>
              <a:rPr lang="en-US" altLang="zh-CN" sz="110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104" dirty="0" smtClean="0">
                <a:solidFill>
                  <a:srgbClr val="000000"/>
                </a:solidFill>
                <a:latin typeface="바탕" pitchFamily="18" charset="0"/>
                <a:cs typeface="바탕" pitchFamily="18" charset="0"/>
              </a:rPr>
              <a:t>이행하여</a:t>
            </a:r>
            <a:r>
              <a:rPr lang="en-US" altLang="zh-CN" sz="110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104" dirty="0" smtClean="0">
                <a:solidFill>
                  <a:srgbClr val="000000"/>
                </a:solidFill>
                <a:latin typeface="바탕" pitchFamily="18" charset="0"/>
                <a:cs typeface="바탕" pitchFamily="18" charset="0"/>
              </a:rPr>
              <a:t>이익극대화에</a:t>
            </a:r>
            <a:r>
              <a:rPr lang="en-US" altLang="zh-CN" sz="110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104" dirty="0" smtClean="0">
                <a:solidFill>
                  <a:srgbClr val="000000"/>
                </a:solidFill>
                <a:latin typeface="바탕" pitchFamily="18" charset="0"/>
                <a:cs typeface="바탕" pitchFamily="18" charset="0"/>
              </a:rPr>
              <a:t>그</a:t>
            </a:r>
            <a:r>
              <a:rPr lang="en-US" altLang="zh-CN" sz="110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104" dirty="0" smtClean="0">
                <a:solidFill>
                  <a:srgbClr val="000000"/>
                </a:solidFill>
                <a:latin typeface="바탕" pitchFamily="18" charset="0"/>
                <a:cs typeface="바탕" pitchFamily="18" charset="0"/>
              </a:rPr>
              <a:t>목적을</a:t>
            </a:r>
            <a:r>
              <a:rPr lang="en-US" altLang="zh-CN" sz="110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104" dirty="0" smtClean="0">
                <a:solidFill>
                  <a:srgbClr val="000000"/>
                </a:solidFill>
                <a:latin typeface="바탕" pitchFamily="18" charset="0"/>
                <a:cs typeface="바탕" pitchFamily="18" charset="0"/>
              </a:rPr>
              <a:t>둔다</a:t>
            </a:r>
            <a:r>
              <a:rPr lang="en-US" altLang="zh-CN" sz="110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104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906000" cy="6858000"/>
          </a:xfrm>
          <a:prstGeom prst="rect">
            <a:avLst/>
          </a:prstGeom>
          <a:noFill/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8900" y="825500"/>
            <a:ext cx="9753600" cy="58166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647700" y="2654300"/>
            <a:ext cx="6972300" cy="177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200" dirty="0" smtClean="0">
                <a:solidFill>
                  <a:srgbClr val="242852"/>
                </a:solidFill>
                <a:latin typeface="THE명품고딕R" pitchFamily="18" charset="0"/>
                <a:cs typeface="THE명품고딕R" pitchFamily="18" charset="0"/>
              </a:rPr>
              <a:t>사상구는</a:t>
            </a:r>
            <a:r>
              <a:rPr lang="en-US" altLang="zh-CN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200" dirty="0" smtClean="0">
                <a:solidFill>
                  <a:srgbClr val="242852"/>
                </a:solidFill>
                <a:latin typeface="THE명품고딕R" pitchFamily="18" charset="0"/>
                <a:cs typeface="THE명품고딕R" pitchFamily="18" charset="0"/>
              </a:rPr>
              <a:t>2020</a:t>
            </a:r>
            <a:r>
              <a:rPr lang="en-US" altLang="zh-CN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200" dirty="0" smtClean="0">
                <a:solidFill>
                  <a:srgbClr val="242852"/>
                </a:solidFill>
                <a:latin typeface="THE명품고딕R" pitchFamily="18" charset="0"/>
                <a:cs typeface="THE명품고딕R" pitchFamily="18" charset="0"/>
              </a:rPr>
              <a:t>년</a:t>
            </a:r>
            <a:r>
              <a:rPr lang="en-US" altLang="zh-CN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200" dirty="0" smtClean="0">
                <a:solidFill>
                  <a:srgbClr val="242852"/>
                </a:solidFill>
                <a:latin typeface="THE명품고딕R" pitchFamily="18" charset="0"/>
                <a:cs typeface="THE명품고딕R" pitchFamily="18" charset="0"/>
              </a:rPr>
              <a:t>현재</a:t>
            </a:r>
            <a:r>
              <a:rPr lang="en-US" altLang="zh-CN" sz="139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392" b="1" dirty="0" smtClean="0">
                <a:solidFill>
                  <a:srgbClr val="C00000"/>
                </a:solidFill>
                <a:latin typeface="THE명품고딕R" pitchFamily="18" charset="0"/>
                <a:cs typeface="THE명품고딕R" pitchFamily="18" charset="0"/>
              </a:rPr>
              <a:t>96,781</a:t>
            </a:r>
            <a:r>
              <a:rPr lang="en-US" altLang="zh-CN" sz="139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392" b="1" dirty="0" smtClean="0">
                <a:solidFill>
                  <a:srgbClr val="C00000"/>
                </a:solidFill>
                <a:latin typeface="THE명품고딕R" pitchFamily="18" charset="0"/>
                <a:cs typeface="THE명품고딕R" pitchFamily="18" charset="0"/>
              </a:rPr>
              <a:t>세대에</a:t>
            </a:r>
            <a:r>
              <a:rPr lang="en-US" altLang="zh-CN" sz="139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392" b="1" dirty="0" smtClean="0">
                <a:solidFill>
                  <a:srgbClr val="C00000"/>
                </a:solidFill>
                <a:latin typeface="THE명품고딕R" pitchFamily="18" charset="0"/>
                <a:cs typeface="THE명품고딕R" pitchFamily="18" charset="0"/>
              </a:rPr>
              <a:t>217,250</a:t>
            </a:r>
            <a:r>
              <a:rPr lang="en-US" altLang="zh-CN" sz="139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392" b="1" dirty="0" smtClean="0">
                <a:solidFill>
                  <a:srgbClr val="C00000"/>
                </a:solidFill>
                <a:latin typeface="THE명품고딕R" pitchFamily="18" charset="0"/>
                <a:cs typeface="THE명품고딕R" pitchFamily="18" charset="0"/>
              </a:rPr>
              <a:t>명</a:t>
            </a:r>
            <a:r>
              <a:rPr lang="en-US" altLang="zh-CN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200" dirty="0" smtClean="0">
                <a:solidFill>
                  <a:srgbClr val="242852"/>
                </a:solidFill>
                <a:latin typeface="THE명품고딕R" pitchFamily="18" charset="0"/>
                <a:cs typeface="THE명품고딕R" pitchFamily="18" charset="0"/>
              </a:rPr>
              <a:t>의</a:t>
            </a:r>
            <a:r>
              <a:rPr lang="en-US" altLang="zh-CN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200" dirty="0" smtClean="0">
                <a:solidFill>
                  <a:srgbClr val="242852"/>
                </a:solidFill>
                <a:latin typeface="THE명품고딕R" pitchFamily="18" charset="0"/>
                <a:cs typeface="THE명품고딕R" pitchFamily="18" charset="0"/>
              </a:rPr>
              <a:t>인구가</a:t>
            </a:r>
            <a:r>
              <a:rPr lang="en-US" altLang="zh-CN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200" dirty="0" smtClean="0">
                <a:solidFill>
                  <a:srgbClr val="242852"/>
                </a:solidFill>
                <a:latin typeface="THE명품고딕R" pitchFamily="18" charset="0"/>
                <a:cs typeface="THE명품고딕R" pitchFamily="18" charset="0"/>
              </a:rPr>
              <a:t>거주하고</a:t>
            </a:r>
            <a:r>
              <a:rPr lang="en-US" altLang="zh-CN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200" dirty="0" smtClean="0">
                <a:solidFill>
                  <a:srgbClr val="242852"/>
                </a:solidFill>
                <a:latin typeface="THE명품고딕R" pitchFamily="18" charset="0"/>
                <a:cs typeface="THE명품고딕R" pitchFamily="18" charset="0"/>
              </a:rPr>
              <a:t>있으며</a:t>
            </a:r>
            <a:r>
              <a:rPr lang="en-US" altLang="zh-CN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200" dirty="0" smtClean="0">
                <a:solidFill>
                  <a:srgbClr val="242852"/>
                </a:solidFill>
                <a:latin typeface="THE명품고딕R" pitchFamily="18" charset="0"/>
                <a:cs typeface="THE명품고딕R" pitchFamily="18" charset="0"/>
              </a:rPr>
              <a:t>부산경제의</a:t>
            </a:r>
            <a:r>
              <a:rPr lang="en-US" altLang="zh-CN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200" dirty="0" smtClean="0">
                <a:solidFill>
                  <a:srgbClr val="242852"/>
                </a:solidFill>
                <a:latin typeface="THE명품고딕R" pitchFamily="18" charset="0"/>
                <a:cs typeface="THE명품고딕R" pitchFamily="18" charset="0"/>
              </a:rPr>
              <a:t>중심도시</a:t>
            </a:r>
            <a:r>
              <a:rPr lang="en-US" altLang="zh-CN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200" dirty="0" smtClean="0">
                <a:solidFill>
                  <a:srgbClr val="242852"/>
                </a:solidFill>
                <a:latin typeface="THE명품고딕R" pitchFamily="18" charset="0"/>
                <a:cs typeface="THE명품고딕R" pitchFamily="18" charset="0"/>
              </a:rPr>
              <a:t>,</a:t>
            </a:r>
            <a:r>
              <a:rPr lang="en-US" altLang="zh-CN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200" dirty="0" smtClean="0">
                <a:solidFill>
                  <a:srgbClr val="242852"/>
                </a:solidFill>
                <a:latin typeface="THE명품고딕R" pitchFamily="18" charset="0"/>
                <a:cs typeface="THE명품고딕R" pitchFamily="18" charset="0"/>
              </a:rPr>
              <a:t>낙동대로</a:t>
            </a:r>
          </a:p>
        </p:txBody>
      </p:sp>
      <p:sp>
        <p:nvSpPr>
          <p:cNvPr id="4" name="TextBox 1"/>
          <p:cNvSpPr txBox="1"/>
          <p:nvPr/>
        </p:nvSpPr>
        <p:spPr>
          <a:xfrm>
            <a:off x="647700" y="2921000"/>
            <a:ext cx="8128000" cy="5969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200"/>
              </a:lnSpc>
              <a:tabLst/>
            </a:pPr>
            <a:r>
              <a:rPr lang="en-US" altLang="zh-CN" sz="1202" dirty="0" smtClean="0">
                <a:solidFill>
                  <a:srgbClr val="242852"/>
                </a:solidFill>
                <a:latin typeface="THE명품고딕R" pitchFamily="18" charset="0"/>
                <a:cs typeface="THE명품고딕R" pitchFamily="18" charset="0"/>
              </a:rPr>
              <a:t>남부쪽으로</a:t>
            </a:r>
            <a:r>
              <a:rPr lang="en-US" altLang="zh-CN" sz="120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202" dirty="0" smtClean="0">
                <a:solidFill>
                  <a:srgbClr val="242852"/>
                </a:solidFill>
                <a:latin typeface="THE명품고딕R" pitchFamily="18" charset="0"/>
                <a:cs typeface="THE명품고딕R" pitchFamily="18" charset="0"/>
              </a:rPr>
              <a:t>광활한</a:t>
            </a:r>
            <a:r>
              <a:rPr lang="en-US" altLang="zh-CN" sz="120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202" dirty="0" smtClean="0">
                <a:solidFill>
                  <a:srgbClr val="242852"/>
                </a:solidFill>
                <a:latin typeface="THE명품고딕R" pitchFamily="18" charset="0"/>
                <a:cs typeface="THE명품고딕R" pitchFamily="18" charset="0"/>
              </a:rPr>
              <a:t>(</a:t>
            </a:r>
            <a:r>
              <a:rPr lang="en-US" altLang="zh-CN" sz="120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202" dirty="0" smtClean="0">
                <a:solidFill>
                  <a:srgbClr val="242852"/>
                </a:solidFill>
                <a:latin typeface="THE명품고딕R" pitchFamily="18" charset="0"/>
                <a:cs typeface="THE명품고딕R" pitchFamily="18" charset="0"/>
              </a:rPr>
              <a:t>구</a:t>
            </a:r>
            <a:r>
              <a:rPr lang="en-US" altLang="zh-CN" sz="120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202" dirty="0" smtClean="0">
                <a:solidFill>
                  <a:srgbClr val="242852"/>
                </a:solidFill>
                <a:latin typeface="THE명품고딕R" pitchFamily="18" charset="0"/>
                <a:cs typeface="THE명품고딕R" pitchFamily="18" charset="0"/>
              </a:rPr>
              <a:t>)</a:t>
            </a:r>
            <a:r>
              <a:rPr lang="en-US" altLang="zh-CN" sz="120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202" dirty="0" smtClean="0">
                <a:solidFill>
                  <a:srgbClr val="242852"/>
                </a:solidFill>
                <a:latin typeface="THE명품고딕R" pitchFamily="18" charset="0"/>
                <a:cs typeface="THE명품고딕R" pitchFamily="18" charset="0"/>
              </a:rPr>
              <a:t>사상전용공단의</a:t>
            </a:r>
            <a:r>
              <a:rPr lang="en-US" altLang="zh-CN" sz="120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202" dirty="0" smtClean="0">
                <a:solidFill>
                  <a:srgbClr val="242852"/>
                </a:solidFill>
                <a:latin typeface="THE명품고딕R" pitchFamily="18" charset="0"/>
                <a:cs typeface="THE명품고딕R" pitchFamily="18" charset="0"/>
              </a:rPr>
              <a:t>재생생산도시</a:t>
            </a:r>
            <a:r>
              <a:rPr lang="en-US" altLang="zh-CN" sz="120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202" dirty="0" smtClean="0">
                <a:solidFill>
                  <a:srgbClr val="242852"/>
                </a:solidFill>
                <a:latin typeface="THE명품고딕R" pitchFamily="18" charset="0"/>
                <a:cs typeface="THE명품고딕R" pitchFamily="18" charset="0"/>
              </a:rPr>
              <a:t>,</a:t>
            </a:r>
            <a:r>
              <a:rPr lang="en-US" altLang="zh-CN" sz="120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202" dirty="0" smtClean="0">
                <a:solidFill>
                  <a:srgbClr val="242852"/>
                </a:solidFill>
                <a:latin typeface="THE명품고딕R" pitchFamily="18" charset="0"/>
                <a:cs typeface="THE명품고딕R" pitchFamily="18" charset="0"/>
              </a:rPr>
              <a:t>광역교통</a:t>
            </a:r>
            <a:r>
              <a:rPr lang="en-US" altLang="zh-CN" sz="120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202" dirty="0" smtClean="0">
                <a:solidFill>
                  <a:srgbClr val="242852"/>
                </a:solidFill>
                <a:latin typeface="THE명품고딕R" pitchFamily="18" charset="0"/>
                <a:cs typeface="THE명품고딕R" pitchFamily="18" charset="0"/>
              </a:rPr>
              <a:t>거점도시로</a:t>
            </a:r>
            <a:r>
              <a:rPr lang="en-US" altLang="zh-CN" sz="120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202" dirty="0" smtClean="0">
                <a:solidFill>
                  <a:srgbClr val="242852"/>
                </a:solidFill>
                <a:latin typeface="THE명품고딕R" pitchFamily="18" charset="0"/>
                <a:cs typeface="THE명품고딕R" pitchFamily="18" charset="0"/>
              </a:rPr>
              <a:t>향후</a:t>
            </a:r>
            <a:r>
              <a:rPr lang="en-US" altLang="zh-CN" sz="120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202" dirty="0" smtClean="0">
                <a:solidFill>
                  <a:srgbClr val="242852"/>
                </a:solidFill>
                <a:latin typeface="THE명품고딕R" pitchFamily="18" charset="0"/>
                <a:cs typeface="THE명품고딕R" pitchFamily="18" charset="0"/>
              </a:rPr>
              <a:t>Triple</a:t>
            </a:r>
            <a:r>
              <a:rPr lang="en-US" altLang="zh-CN" sz="120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202" dirty="0" smtClean="0">
                <a:solidFill>
                  <a:srgbClr val="242852"/>
                </a:solidFill>
                <a:latin typeface="THE명품고딕R" pitchFamily="18" charset="0"/>
                <a:cs typeface="THE명품고딕R" pitchFamily="18" charset="0"/>
              </a:rPr>
              <a:t>역세권</a:t>
            </a:r>
            <a:r>
              <a:rPr lang="en-US" altLang="zh-CN" sz="120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202" dirty="0" smtClean="0">
                <a:solidFill>
                  <a:srgbClr val="242852"/>
                </a:solidFill>
                <a:latin typeface="THE명품고딕R" pitchFamily="18" charset="0"/>
                <a:cs typeface="THE명품고딕R" pitchFamily="18" charset="0"/>
              </a:rPr>
              <a:t>(1</a:t>
            </a:r>
            <a:r>
              <a:rPr lang="en-US" altLang="zh-CN" sz="120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202" dirty="0" smtClean="0">
                <a:solidFill>
                  <a:srgbClr val="242852"/>
                </a:solidFill>
                <a:latin typeface="THE명품고딕R" pitchFamily="18" charset="0"/>
                <a:cs typeface="THE명품고딕R" pitchFamily="18" charset="0"/>
              </a:rPr>
              <a:t>호선</a:t>
            </a:r>
            <a:r>
              <a:rPr lang="en-US" altLang="zh-CN" sz="120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202" dirty="0" smtClean="0">
                <a:solidFill>
                  <a:srgbClr val="242852"/>
                </a:solidFill>
                <a:latin typeface="THE명품고딕R" pitchFamily="18" charset="0"/>
                <a:cs typeface="THE명품고딕R" pitchFamily="18" charset="0"/>
              </a:rPr>
              <a:t>연계예정</a:t>
            </a:r>
            <a:r>
              <a:rPr lang="en-US" altLang="zh-CN" sz="120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202" dirty="0" smtClean="0">
                <a:solidFill>
                  <a:srgbClr val="242852"/>
                </a:solidFill>
                <a:latin typeface="THE명품고딕R" pitchFamily="18" charset="0"/>
                <a:cs typeface="THE명품고딕R" pitchFamily="18" charset="0"/>
              </a:rPr>
              <a:t>)</a:t>
            </a:r>
            <a:r>
              <a:rPr lang="en-US" altLang="zh-CN" sz="120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202" dirty="0" smtClean="0">
                <a:solidFill>
                  <a:srgbClr val="242852"/>
                </a:solidFill>
                <a:latin typeface="THE명품고딕R" pitchFamily="18" charset="0"/>
                <a:cs typeface="THE명품고딕R" pitchFamily="18" charset="0"/>
              </a:rPr>
              <a:t>으로</a:t>
            </a:r>
            <a:r>
              <a:rPr lang="en-US" altLang="zh-CN" sz="120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202" dirty="0" smtClean="0">
                <a:solidFill>
                  <a:srgbClr val="242852"/>
                </a:solidFill>
                <a:latin typeface="THE명품고딕R" pitchFamily="18" charset="0"/>
                <a:cs typeface="THE명품고딕R" pitchFamily="18" charset="0"/>
              </a:rPr>
              <a:t>사상역</a:t>
            </a:r>
            <a:r>
              <a:rPr lang="en-US" altLang="zh-CN" sz="120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202" dirty="0" smtClean="0">
                <a:solidFill>
                  <a:srgbClr val="242852"/>
                </a:solidFill>
                <a:latin typeface="THE명품고딕R" pitchFamily="18" charset="0"/>
                <a:cs typeface="THE명품고딕R" pitchFamily="18" charset="0"/>
              </a:rPr>
              <a:t>,</a:t>
            </a:r>
            <a:r>
              <a:rPr lang="en-US" altLang="zh-CN" sz="120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202" dirty="0" smtClean="0">
                <a:solidFill>
                  <a:srgbClr val="242852"/>
                </a:solidFill>
                <a:latin typeface="THE명품고딕R" pitchFamily="18" charset="0"/>
                <a:cs typeface="THE명품고딕R" pitchFamily="18" charset="0"/>
              </a:rPr>
              <a:t>감전역을</a:t>
            </a:r>
          </a:p>
          <a:p>
            <a:pPr>
              <a:lnSpc>
                <a:spcPts val="1700"/>
              </a:lnSpc>
              <a:tabLst/>
            </a:pPr>
            <a:r>
              <a:rPr lang="en-US" altLang="zh-CN" sz="1200" dirty="0" smtClean="0">
                <a:solidFill>
                  <a:srgbClr val="242852"/>
                </a:solidFill>
                <a:latin typeface="THE명품고딕R" pitchFamily="18" charset="0"/>
                <a:cs typeface="THE명품고딕R" pitchFamily="18" charset="0"/>
              </a:rPr>
              <a:t>접하고</a:t>
            </a:r>
            <a:r>
              <a:rPr lang="en-US" altLang="zh-CN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200" dirty="0" smtClean="0">
                <a:solidFill>
                  <a:srgbClr val="242852"/>
                </a:solidFill>
                <a:latin typeface="THE명품고딕R" pitchFamily="18" charset="0"/>
                <a:cs typeface="THE명품고딕R" pitchFamily="18" charset="0"/>
              </a:rPr>
              <a:t>있으며</a:t>
            </a:r>
            <a:r>
              <a:rPr lang="en-US" altLang="zh-CN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200" dirty="0" smtClean="0">
                <a:solidFill>
                  <a:srgbClr val="242852"/>
                </a:solidFill>
                <a:latin typeface="THE명품고딕R" pitchFamily="18" charset="0"/>
                <a:cs typeface="THE명품고딕R" pitchFamily="18" charset="0"/>
              </a:rPr>
              <a:t>,</a:t>
            </a:r>
            <a:r>
              <a:rPr lang="en-US" altLang="zh-CN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200" dirty="0" smtClean="0">
                <a:solidFill>
                  <a:srgbClr val="242852"/>
                </a:solidFill>
                <a:latin typeface="THE명품고딕R" pitchFamily="18" charset="0"/>
                <a:cs typeface="THE명품고딕R" pitchFamily="18" charset="0"/>
              </a:rPr>
              <a:t>백양산</a:t>
            </a:r>
            <a:r>
              <a:rPr lang="en-US" altLang="zh-CN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200" dirty="0" smtClean="0">
                <a:solidFill>
                  <a:srgbClr val="242852"/>
                </a:solidFill>
                <a:latin typeface="THE명품고딕R" pitchFamily="18" charset="0"/>
                <a:cs typeface="THE명품고딕R" pitchFamily="18" charset="0"/>
              </a:rPr>
              <a:t>공원과</a:t>
            </a:r>
            <a:r>
              <a:rPr lang="en-US" altLang="zh-CN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200" dirty="0" smtClean="0">
                <a:solidFill>
                  <a:srgbClr val="242852"/>
                </a:solidFill>
                <a:latin typeface="THE명품고딕R" pitchFamily="18" charset="0"/>
                <a:cs typeface="THE명품고딕R" pitchFamily="18" charset="0"/>
              </a:rPr>
              <a:t>낙동강</a:t>
            </a:r>
            <a:r>
              <a:rPr lang="en-US" altLang="zh-CN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200" dirty="0" smtClean="0">
                <a:solidFill>
                  <a:srgbClr val="242852"/>
                </a:solidFill>
                <a:latin typeface="THE명품고딕R" pitchFamily="18" charset="0"/>
                <a:cs typeface="THE명품고딕R" pitchFamily="18" charset="0"/>
              </a:rPr>
              <a:t>생태공원</a:t>
            </a:r>
            <a:r>
              <a:rPr lang="en-US" altLang="zh-CN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200" dirty="0" smtClean="0">
                <a:solidFill>
                  <a:srgbClr val="242852"/>
                </a:solidFill>
                <a:latin typeface="THE명품고딕R" pitchFamily="18" charset="0"/>
                <a:cs typeface="THE명품고딕R" pitchFamily="18" charset="0"/>
              </a:rPr>
              <a:t>등</a:t>
            </a:r>
            <a:r>
              <a:rPr lang="en-US" altLang="zh-CN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200" dirty="0" smtClean="0">
                <a:solidFill>
                  <a:srgbClr val="242852"/>
                </a:solidFill>
                <a:latin typeface="THE명품고딕R" pitchFamily="18" charset="0"/>
                <a:cs typeface="THE명품고딕R" pitchFamily="18" charset="0"/>
              </a:rPr>
              <a:t>,</a:t>
            </a:r>
            <a:r>
              <a:rPr lang="en-US" altLang="zh-CN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200" dirty="0" smtClean="0">
                <a:solidFill>
                  <a:srgbClr val="242852"/>
                </a:solidFill>
                <a:latin typeface="THE명품고딕R" pitchFamily="18" charset="0"/>
                <a:cs typeface="THE명품고딕R" pitchFamily="18" charset="0"/>
              </a:rPr>
              <a:t>생태환경</a:t>
            </a:r>
            <a:r>
              <a:rPr lang="en-US" altLang="zh-CN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200" dirty="0" smtClean="0">
                <a:solidFill>
                  <a:srgbClr val="242852"/>
                </a:solidFill>
                <a:latin typeface="THE명품고딕R" pitchFamily="18" charset="0"/>
                <a:cs typeface="THE명품고딕R" pitchFamily="18" charset="0"/>
              </a:rPr>
              <a:t>강변도시의</a:t>
            </a:r>
            <a:r>
              <a:rPr lang="en-US" altLang="zh-CN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200" dirty="0" smtClean="0">
                <a:solidFill>
                  <a:srgbClr val="242852"/>
                </a:solidFill>
                <a:latin typeface="THE명품고딕R" pitchFamily="18" charset="0"/>
                <a:cs typeface="THE명품고딕R" pitchFamily="18" charset="0"/>
              </a:rPr>
              <a:t>탁월한</a:t>
            </a:r>
            <a:r>
              <a:rPr lang="en-US" altLang="zh-CN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200" dirty="0" smtClean="0">
                <a:solidFill>
                  <a:srgbClr val="242852"/>
                </a:solidFill>
                <a:latin typeface="THE명품고딕R" pitchFamily="18" charset="0"/>
                <a:cs typeface="THE명품고딕R" pitchFamily="18" charset="0"/>
              </a:rPr>
              <a:t>지역적</a:t>
            </a:r>
            <a:r>
              <a:rPr lang="en-US" altLang="zh-CN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200" dirty="0" smtClean="0">
                <a:solidFill>
                  <a:srgbClr val="242852"/>
                </a:solidFill>
                <a:latin typeface="THE명품고딕R" pitchFamily="18" charset="0"/>
                <a:cs typeface="THE명품고딕R" pitchFamily="18" charset="0"/>
              </a:rPr>
              <a:t>특성을</a:t>
            </a:r>
            <a:r>
              <a:rPr lang="en-US" altLang="zh-CN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200" dirty="0" smtClean="0">
                <a:solidFill>
                  <a:srgbClr val="242852"/>
                </a:solidFill>
                <a:latin typeface="THE명품고딕R" pitchFamily="18" charset="0"/>
                <a:cs typeface="THE명품고딕R" pitchFamily="18" charset="0"/>
              </a:rPr>
              <a:t>가지고</a:t>
            </a:r>
            <a:r>
              <a:rPr lang="en-US" altLang="zh-CN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200" dirty="0" smtClean="0">
                <a:solidFill>
                  <a:srgbClr val="242852"/>
                </a:solidFill>
                <a:latin typeface="THE명품고딕R" pitchFamily="18" charset="0"/>
                <a:cs typeface="THE명품고딕R" pitchFamily="18" charset="0"/>
              </a:rPr>
              <a:t>있으며</a:t>
            </a:r>
            <a:r>
              <a:rPr lang="en-US" altLang="zh-CN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200" dirty="0" smtClean="0">
                <a:solidFill>
                  <a:srgbClr val="242852"/>
                </a:solidFill>
                <a:latin typeface="THE명품고딕R" pitchFamily="18" charset="0"/>
                <a:cs typeface="THE명품고딕R" pitchFamily="18" charset="0"/>
              </a:rPr>
              <a:t>본</a:t>
            </a:r>
            <a:r>
              <a:rPr lang="en-US" altLang="zh-CN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200" dirty="0" smtClean="0">
                <a:solidFill>
                  <a:srgbClr val="242852"/>
                </a:solidFill>
                <a:latin typeface="THE명품고딕R" pitchFamily="18" charset="0"/>
                <a:cs typeface="THE명품고딕R" pitchFamily="18" charset="0"/>
              </a:rPr>
              <a:t>사업지는</a:t>
            </a:r>
            <a:r>
              <a:rPr lang="en-US" altLang="zh-CN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200" dirty="0" smtClean="0">
                <a:solidFill>
                  <a:srgbClr val="242852"/>
                </a:solidFill>
                <a:latin typeface="THE명품고딕R" pitchFamily="18" charset="0"/>
                <a:cs typeface="THE명품고딕R" pitchFamily="18" charset="0"/>
              </a:rPr>
              <a:t>향후</a:t>
            </a:r>
            <a:r>
              <a:rPr lang="en-US" altLang="zh-CN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200" dirty="0" smtClean="0">
                <a:solidFill>
                  <a:srgbClr val="242852"/>
                </a:solidFill>
                <a:latin typeface="THE명품고딕R" pitchFamily="18" charset="0"/>
                <a:cs typeface="THE명품고딕R" pitchFamily="18" charset="0"/>
              </a:rPr>
              <a:t>부산의</a:t>
            </a:r>
          </a:p>
          <a:p>
            <a:pPr>
              <a:lnSpc>
                <a:spcPts val="1700"/>
              </a:lnSpc>
              <a:tabLst/>
            </a:pPr>
            <a:r>
              <a:rPr lang="en-US" altLang="zh-CN" sz="1200" dirty="0" smtClean="0">
                <a:solidFill>
                  <a:srgbClr val="242852"/>
                </a:solidFill>
                <a:latin typeface="THE명품고딕R" pitchFamily="18" charset="0"/>
                <a:cs typeface="THE명품고딕R" pitchFamily="18" charset="0"/>
              </a:rPr>
              <a:t>대표적</a:t>
            </a:r>
            <a:r>
              <a:rPr lang="en-US" altLang="zh-CN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200" dirty="0" smtClean="0">
                <a:solidFill>
                  <a:srgbClr val="242852"/>
                </a:solidFill>
                <a:latin typeface="THE명품고딕R" pitchFamily="18" charset="0"/>
                <a:cs typeface="THE명품고딕R" pitchFamily="18" charset="0"/>
              </a:rPr>
              <a:t>유동인구의</a:t>
            </a:r>
            <a:r>
              <a:rPr lang="en-US" altLang="zh-CN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200" dirty="0" smtClean="0">
                <a:solidFill>
                  <a:srgbClr val="242852"/>
                </a:solidFill>
                <a:latin typeface="THE명품고딕R" pitchFamily="18" charset="0"/>
                <a:cs typeface="THE명품고딕R" pitchFamily="18" charset="0"/>
              </a:rPr>
              <a:t>비중이</a:t>
            </a:r>
            <a:r>
              <a:rPr lang="en-US" altLang="zh-CN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200" dirty="0" smtClean="0">
                <a:solidFill>
                  <a:srgbClr val="242852"/>
                </a:solidFill>
                <a:latin typeface="THE명품고딕R" pitchFamily="18" charset="0"/>
                <a:cs typeface="THE명품고딕R" pitchFamily="18" charset="0"/>
              </a:rPr>
              <a:t>높은</a:t>
            </a:r>
            <a:r>
              <a:rPr lang="en-US" altLang="zh-CN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200" dirty="0" smtClean="0">
                <a:solidFill>
                  <a:srgbClr val="242852"/>
                </a:solidFill>
                <a:latin typeface="THE명품고딕R" pitchFamily="18" charset="0"/>
                <a:cs typeface="THE명품고딕R" pitchFamily="18" charset="0"/>
              </a:rPr>
              <a:t>지역이면서</a:t>
            </a:r>
          </a:p>
        </p:txBody>
      </p:sp>
      <p:sp>
        <p:nvSpPr>
          <p:cNvPr id="5" name="TextBox 1"/>
          <p:cNvSpPr txBox="1"/>
          <p:nvPr/>
        </p:nvSpPr>
        <p:spPr>
          <a:xfrm>
            <a:off x="647700" y="3556000"/>
            <a:ext cx="5041900" cy="1524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200"/>
              </a:lnSpc>
              <a:tabLst/>
            </a:pPr>
            <a:r>
              <a:rPr lang="en-US" altLang="zh-CN" sz="1200" dirty="0" smtClean="0">
                <a:solidFill>
                  <a:srgbClr val="242852"/>
                </a:solidFill>
                <a:latin typeface="THE명품고딕R" pitchFamily="18" charset="0"/>
                <a:cs typeface="THE명품고딕R" pitchFamily="18" charset="0"/>
              </a:rPr>
              <a:t>사업지의</a:t>
            </a:r>
            <a:r>
              <a:rPr lang="en-US" altLang="zh-CN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200" dirty="0" smtClean="0">
                <a:solidFill>
                  <a:srgbClr val="242852"/>
                </a:solidFill>
                <a:latin typeface="THE명품고딕R" pitchFamily="18" charset="0"/>
                <a:cs typeface="THE명품고딕R" pitchFamily="18" charset="0"/>
              </a:rPr>
              <a:t>우수한</a:t>
            </a:r>
            <a:r>
              <a:rPr lang="en-US" altLang="zh-CN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200" dirty="0" smtClean="0">
                <a:solidFill>
                  <a:srgbClr val="242852"/>
                </a:solidFill>
                <a:latin typeface="THE명품고딕R" pitchFamily="18" charset="0"/>
                <a:cs typeface="THE명품고딕R" pitchFamily="18" charset="0"/>
              </a:rPr>
              <a:t>입지조건으로</a:t>
            </a:r>
            <a:r>
              <a:rPr lang="en-US" altLang="zh-CN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200" dirty="0" smtClean="0">
                <a:solidFill>
                  <a:srgbClr val="242852"/>
                </a:solidFill>
                <a:latin typeface="THE명품고딕R" pitchFamily="18" charset="0"/>
                <a:cs typeface="THE명품고딕R" pitchFamily="18" charset="0"/>
              </a:rPr>
              <a:t>인해</a:t>
            </a:r>
            <a:r>
              <a:rPr lang="en-US" altLang="zh-CN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200" dirty="0" smtClean="0">
                <a:solidFill>
                  <a:srgbClr val="242852"/>
                </a:solidFill>
                <a:latin typeface="THE명품고딕R" pitchFamily="18" charset="0"/>
                <a:cs typeface="THE명품고딕R" pitchFamily="18" charset="0"/>
              </a:rPr>
              <a:t>100%</a:t>
            </a:r>
            <a:r>
              <a:rPr lang="en-US" altLang="zh-CN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200" dirty="0" smtClean="0">
                <a:solidFill>
                  <a:srgbClr val="242852"/>
                </a:solidFill>
                <a:latin typeface="THE명품고딕R" pitchFamily="18" charset="0"/>
                <a:cs typeface="THE명품고딕R" pitchFamily="18" charset="0"/>
              </a:rPr>
              <a:t>분양률과</a:t>
            </a:r>
            <a:r>
              <a:rPr lang="en-US" altLang="zh-CN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200" dirty="0" smtClean="0">
                <a:solidFill>
                  <a:srgbClr val="242852"/>
                </a:solidFill>
                <a:latin typeface="THE명품고딕R" pitchFamily="18" charset="0"/>
                <a:cs typeface="THE명품고딕R" pitchFamily="18" charset="0"/>
              </a:rPr>
              <a:t>함께</a:t>
            </a:r>
            <a:r>
              <a:rPr lang="en-US" altLang="zh-CN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200" dirty="0" smtClean="0">
                <a:solidFill>
                  <a:srgbClr val="242852"/>
                </a:solidFill>
                <a:latin typeface="THE명품고딕R" pitchFamily="18" charset="0"/>
                <a:cs typeface="THE명품고딕R" pitchFamily="18" charset="0"/>
              </a:rPr>
              <a:t>성공사업지가</a:t>
            </a:r>
            <a:r>
              <a:rPr lang="en-US" altLang="zh-CN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200" dirty="0" smtClean="0">
                <a:solidFill>
                  <a:srgbClr val="242852"/>
                </a:solidFill>
                <a:latin typeface="THE명품고딕R" pitchFamily="18" charset="0"/>
                <a:cs typeface="THE명품고딕R" pitchFamily="18" charset="0"/>
              </a:rPr>
              <a:t>될</a:t>
            </a:r>
            <a:r>
              <a:rPr lang="en-US" altLang="zh-CN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200" dirty="0" smtClean="0">
                <a:solidFill>
                  <a:srgbClr val="242852"/>
                </a:solidFill>
                <a:latin typeface="THE명품고딕R" pitchFamily="18" charset="0"/>
                <a:cs typeface="THE명품고딕R" pitchFamily="18" charset="0"/>
              </a:rPr>
              <a:t>수</a:t>
            </a:r>
            <a:r>
              <a:rPr lang="en-US" altLang="zh-CN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200" dirty="0" smtClean="0">
                <a:solidFill>
                  <a:srgbClr val="242852"/>
                </a:solidFill>
                <a:latin typeface="THE명품고딕R" pitchFamily="18" charset="0"/>
                <a:cs typeface="THE명품고딕R" pitchFamily="18" charset="0"/>
              </a:rPr>
              <a:t>있다</a:t>
            </a:r>
            <a:r>
              <a:rPr lang="en-US" altLang="zh-CN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200" dirty="0" smtClean="0">
                <a:solidFill>
                  <a:srgbClr val="242852"/>
                </a:solidFill>
                <a:latin typeface="THE명품고딕R" pitchFamily="18" charset="0"/>
                <a:cs typeface="THE명품고딕R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906000" cy="68580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660400" y="2857500"/>
            <a:ext cx="1168400" cy="3606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200"/>
              </a:lnSpc>
              <a:tabLst>
                <a:tab pos="330200" algn="l"/>
                <a:tab pos="381000" algn="l"/>
                <a:tab pos="406400" algn="l"/>
              </a:tabLst>
            </a:pPr>
            <a:r>
              <a:rPr lang="en-US" altLang="zh-CN" dirty="0" smtClean="0"/>
              <a:t>			</a:t>
            </a:r>
            <a:r>
              <a:rPr lang="en-US" altLang="zh-CN" sz="1200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구</a:t>
            </a:r>
            <a:r>
              <a:rPr lang="en-US" altLang="zh-CN" sz="12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1200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분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2000"/>
              </a:lnSpc>
              <a:tabLst>
                <a:tab pos="330200" algn="l"/>
                <a:tab pos="381000" algn="l"/>
                <a:tab pos="406400" algn="l"/>
              </a:tabLst>
            </a:pPr>
            <a:r>
              <a:rPr lang="en-US" altLang="zh-CN" sz="1200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2020</a:t>
            </a:r>
            <a:r>
              <a:rPr lang="en-US" altLang="zh-CN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200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년</a:t>
            </a:r>
            <a:r>
              <a:rPr lang="en-US" altLang="zh-CN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200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02</a:t>
            </a:r>
            <a:r>
              <a:rPr lang="en-US" altLang="zh-CN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200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월</a:t>
            </a:r>
            <a:r>
              <a:rPr lang="en-US" altLang="zh-CN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200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합계</a:t>
            </a:r>
          </a:p>
          <a:p>
            <a:pPr>
              <a:lnSpc>
                <a:spcPts val="2000"/>
              </a:lnSpc>
              <a:tabLst>
                <a:tab pos="330200" algn="l"/>
                <a:tab pos="381000" algn="l"/>
                <a:tab pos="406400" algn="l"/>
              </a:tabLst>
            </a:pPr>
            <a:r>
              <a:rPr lang="en-US" altLang="zh-CN" dirty="0" smtClean="0"/>
              <a:t>		</a:t>
            </a:r>
            <a:r>
              <a:rPr lang="en-US" altLang="zh-CN" sz="1200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삼락동</a:t>
            </a:r>
          </a:p>
          <a:p>
            <a:pPr>
              <a:lnSpc>
                <a:spcPts val="2000"/>
              </a:lnSpc>
              <a:tabLst>
                <a:tab pos="330200" algn="l"/>
                <a:tab pos="381000" algn="l"/>
                <a:tab pos="406400" algn="l"/>
              </a:tabLst>
            </a:pPr>
            <a:r>
              <a:rPr lang="en-US" altLang="zh-CN" dirty="0" smtClean="0"/>
              <a:t>	</a:t>
            </a:r>
            <a:r>
              <a:rPr lang="en-US" altLang="zh-CN" sz="1200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모라</a:t>
            </a:r>
            <a:r>
              <a:rPr lang="en-US" altLang="zh-CN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200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1</a:t>
            </a:r>
            <a:r>
              <a:rPr lang="en-US" altLang="zh-CN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200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동</a:t>
            </a:r>
          </a:p>
          <a:p>
            <a:pPr>
              <a:lnSpc>
                <a:spcPts val="2000"/>
              </a:lnSpc>
              <a:tabLst>
                <a:tab pos="330200" algn="l"/>
                <a:tab pos="381000" algn="l"/>
                <a:tab pos="406400" algn="l"/>
              </a:tabLst>
            </a:pPr>
            <a:r>
              <a:rPr lang="en-US" altLang="zh-CN" dirty="0" smtClean="0"/>
              <a:t>	</a:t>
            </a:r>
            <a:r>
              <a:rPr lang="en-US" altLang="zh-CN" sz="1200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모라</a:t>
            </a:r>
            <a:r>
              <a:rPr lang="en-US" altLang="zh-CN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200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3</a:t>
            </a:r>
            <a:r>
              <a:rPr lang="en-US" altLang="zh-CN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200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동</a:t>
            </a:r>
          </a:p>
          <a:p>
            <a:pPr>
              <a:lnSpc>
                <a:spcPts val="2000"/>
              </a:lnSpc>
              <a:tabLst>
                <a:tab pos="330200" algn="l"/>
                <a:tab pos="381000" algn="l"/>
                <a:tab pos="406400" algn="l"/>
              </a:tabLst>
            </a:pPr>
            <a:r>
              <a:rPr lang="en-US" altLang="zh-CN" dirty="0" smtClean="0"/>
              <a:t>	</a:t>
            </a:r>
            <a:r>
              <a:rPr lang="en-US" altLang="zh-CN" sz="120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덕포</a:t>
            </a:r>
            <a:r>
              <a:rPr lang="en-US" altLang="zh-CN" sz="120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20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1</a:t>
            </a:r>
            <a:r>
              <a:rPr lang="en-US" altLang="zh-CN" sz="120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20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동</a:t>
            </a:r>
          </a:p>
          <a:p>
            <a:pPr>
              <a:lnSpc>
                <a:spcPts val="2000"/>
              </a:lnSpc>
              <a:tabLst>
                <a:tab pos="330200" algn="l"/>
                <a:tab pos="381000" algn="l"/>
                <a:tab pos="406400" algn="l"/>
              </a:tabLst>
            </a:pPr>
            <a:r>
              <a:rPr lang="en-US" altLang="zh-CN" dirty="0" smtClean="0"/>
              <a:t>	</a:t>
            </a:r>
            <a:r>
              <a:rPr lang="en-US" altLang="zh-CN" sz="1200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덕포</a:t>
            </a:r>
            <a:r>
              <a:rPr lang="en-US" altLang="zh-CN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200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2</a:t>
            </a:r>
            <a:r>
              <a:rPr lang="en-US" altLang="zh-CN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200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동</a:t>
            </a:r>
          </a:p>
          <a:p>
            <a:pPr>
              <a:lnSpc>
                <a:spcPts val="2000"/>
              </a:lnSpc>
              <a:tabLst>
                <a:tab pos="330200" algn="l"/>
                <a:tab pos="381000" algn="l"/>
                <a:tab pos="406400" algn="l"/>
              </a:tabLst>
            </a:pPr>
            <a:r>
              <a:rPr lang="en-US" altLang="zh-CN" dirty="0" smtClean="0"/>
              <a:t>		</a:t>
            </a:r>
            <a:r>
              <a:rPr lang="en-US" altLang="zh-CN" sz="1200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괘법동</a:t>
            </a:r>
          </a:p>
          <a:p>
            <a:pPr>
              <a:lnSpc>
                <a:spcPts val="2000"/>
              </a:lnSpc>
              <a:tabLst>
                <a:tab pos="330200" algn="l"/>
                <a:tab pos="381000" algn="l"/>
                <a:tab pos="406400" algn="l"/>
              </a:tabLst>
            </a:pPr>
            <a:r>
              <a:rPr lang="en-US" altLang="zh-CN" dirty="0" smtClean="0"/>
              <a:t>		</a:t>
            </a:r>
            <a:r>
              <a:rPr lang="en-US" altLang="zh-CN" sz="1200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감전동</a:t>
            </a:r>
          </a:p>
          <a:p>
            <a:pPr>
              <a:lnSpc>
                <a:spcPts val="2000"/>
              </a:lnSpc>
              <a:tabLst>
                <a:tab pos="330200" algn="l"/>
                <a:tab pos="381000" algn="l"/>
                <a:tab pos="406400" algn="l"/>
              </a:tabLst>
            </a:pPr>
            <a:r>
              <a:rPr lang="en-US" altLang="zh-CN" dirty="0" smtClean="0"/>
              <a:t>	</a:t>
            </a:r>
            <a:r>
              <a:rPr lang="en-US" altLang="zh-CN" sz="1200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주례</a:t>
            </a:r>
            <a:r>
              <a:rPr lang="en-US" altLang="zh-CN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200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1</a:t>
            </a:r>
            <a:r>
              <a:rPr lang="en-US" altLang="zh-CN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200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동</a:t>
            </a:r>
          </a:p>
          <a:p>
            <a:pPr>
              <a:lnSpc>
                <a:spcPts val="2000"/>
              </a:lnSpc>
              <a:tabLst>
                <a:tab pos="330200" algn="l"/>
                <a:tab pos="381000" algn="l"/>
                <a:tab pos="406400" algn="l"/>
              </a:tabLst>
            </a:pPr>
            <a:r>
              <a:rPr lang="en-US" altLang="zh-CN" dirty="0" smtClean="0"/>
              <a:t>	</a:t>
            </a:r>
            <a:r>
              <a:rPr lang="en-US" altLang="zh-CN" sz="1200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주례</a:t>
            </a:r>
            <a:r>
              <a:rPr lang="en-US" altLang="zh-CN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200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2</a:t>
            </a:r>
            <a:r>
              <a:rPr lang="en-US" altLang="zh-CN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200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동</a:t>
            </a:r>
          </a:p>
          <a:p>
            <a:pPr>
              <a:lnSpc>
                <a:spcPts val="2000"/>
              </a:lnSpc>
              <a:tabLst>
                <a:tab pos="330200" algn="l"/>
                <a:tab pos="381000" algn="l"/>
                <a:tab pos="406400" algn="l"/>
              </a:tabLst>
            </a:pPr>
            <a:r>
              <a:rPr lang="en-US" altLang="zh-CN" dirty="0" smtClean="0"/>
              <a:t>	</a:t>
            </a:r>
            <a:r>
              <a:rPr lang="en-US" altLang="zh-CN" sz="1200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주례</a:t>
            </a:r>
            <a:r>
              <a:rPr lang="en-US" altLang="zh-CN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200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3</a:t>
            </a:r>
            <a:r>
              <a:rPr lang="en-US" altLang="zh-CN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200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동</a:t>
            </a:r>
          </a:p>
          <a:p>
            <a:pPr>
              <a:lnSpc>
                <a:spcPts val="2000"/>
              </a:lnSpc>
              <a:tabLst>
                <a:tab pos="330200" algn="l"/>
                <a:tab pos="381000" algn="l"/>
                <a:tab pos="406400" algn="l"/>
              </a:tabLst>
            </a:pPr>
            <a:r>
              <a:rPr lang="en-US" altLang="zh-CN" dirty="0" smtClean="0"/>
              <a:t>		</a:t>
            </a:r>
            <a:r>
              <a:rPr lang="en-US" altLang="zh-CN" sz="120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학장동</a:t>
            </a:r>
          </a:p>
          <a:p>
            <a:pPr>
              <a:lnSpc>
                <a:spcPts val="2000"/>
              </a:lnSpc>
              <a:tabLst>
                <a:tab pos="330200" algn="l"/>
                <a:tab pos="381000" algn="l"/>
                <a:tab pos="406400" algn="l"/>
              </a:tabLst>
            </a:pPr>
            <a:r>
              <a:rPr lang="en-US" altLang="zh-CN" dirty="0" smtClean="0"/>
              <a:t>		</a:t>
            </a:r>
            <a:r>
              <a:rPr lang="en-US" altLang="zh-CN" sz="1200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엄궁동</a:t>
            </a:r>
          </a:p>
        </p:txBody>
      </p:sp>
      <p:sp>
        <p:nvSpPr>
          <p:cNvPr id="3" name="TextBox 1"/>
          <p:cNvSpPr txBox="1"/>
          <p:nvPr/>
        </p:nvSpPr>
        <p:spPr>
          <a:xfrm>
            <a:off x="2311400" y="2857500"/>
            <a:ext cx="635000" cy="3606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200"/>
              </a:lnSpc>
              <a:tabLst>
                <a:tab pos="25400" algn="l"/>
                <a:tab pos="76200" algn="l"/>
                <a:tab pos="114300" algn="l"/>
              </a:tabLst>
            </a:pPr>
            <a:r>
              <a:rPr lang="en-US" altLang="zh-CN" sz="1200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인구수</a:t>
            </a:r>
            <a:r>
              <a:rPr lang="en-US" altLang="zh-CN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200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(</a:t>
            </a:r>
            <a:r>
              <a:rPr lang="en-US" altLang="zh-CN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200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명</a:t>
            </a:r>
            <a:r>
              <a:rPr lang="en-US" altLang="zh-CN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200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)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2000"/>
              </a:lnSpc>
              <a:tabLst>
                <a:tab pos="25400" algn="l"/>
                <a:tab pos="76200" algn="l"/>
                <a:tab pos="114300" algn="l"/>
              </a:tabLst>
            </a:pPr>
            <a:r>
              <a:rPr lang="en-US" altLang="zh-CN" dirty="0" smtClean="0"/>
              <a:t>	</a:t>
            </a:r>
            <a:r>
              <a:rPr lang="en-US" altLang="zh-CN" sz="1200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217,250</a:t>
            </a:r>
          </a:p>
          <a:p>
            <a:pPr>
              <a:lnSpc>
                <a:spcPts val="2000"/>
              </a:lnSpc>
              <a:tabLst>
                <a:tab pos="25400" algn="l"/>
                <a:tab pos="76200" algn="l"/>
                <a:tab pos="114300" algn="l"/>
              </a:tabLst>
            </a:pPr>
            <a:r>
              <a:rPr lang="en-US" altLang="zh-CN" dirty="0" smtClean="0"/>
              <a:t>			</a:t>
            </a:r>
            <a:r>
              <a:rPr lang="en-US" altLang="zh-CN" sz="1200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6,190</a:t>
            </a:r>
          </a:p>
          <a:p>
            <a:pPr>
              <a:lnSpc>
                <a:spcPts val="2000"/>
              </a:lnSpc>
              <a:tabLst>
                <a:tab pos="25400" algn="l"/>
                <a:tab pos="76200" algn="l"/>
                <a:tab pos="114300" algn="l"/>
              </a:tabLst>
            </a:pPr>
            <a:r>
              <a:rPr lang="en-US" altLang="zh-CN" dirty="0" smtClean="0"/>
              <a:t>		</a:t>
            </a:r>
            <a:r>
              <a:rPr lang="en-US" altLang="zh-CN" sz="1200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28,732</a:t>
            </a:r>
          </a:p>
          <a:p>
            <a:pPr>
              <a:lnSpc>
                <a:spcPts val="2000"/>
              </a:lnSpc>
              <a:tabLst>
                <a:tab pos="25400" algn="l"/>
                <a:tab pos="76200" algn="l"/>
                <a:tab pos="114300" algn="l"/>
              </a:tabLst>
            </a:pPr>
            <a:r>
              <a:rPr lang="en-US" altLang="zh-CN" dirty="0" smtClean="0"/>
              <a:t>		</a:t>
            </a:r>
            <a:r>
              <a:rPr lang="en-US" altLang="zh-CN" sz="1200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11,441</a:t>
            </a:r>
          </a:p>
          <a:p>
            <a:pPr>
              <a:lnSpc>
                <a:spcPts val="2000"/>
              </a:lnSpc>
              <a:tabLst>
                <a:tab pos="25400" algn="l"/>
                <a:tab pos="76200" algn="l"/>
                <a:tab pos="114300" algn="l"/>
              </a:tabLst>
            </a:pPr>
            <a:r>
              <a:rPr lang="en-US" altLang="zh-CN" dirty="0" smtClean="0"/>
              <a:t>			</a:t>
            </a:r>
            <a:r>
              <a:rPr lang="en-US" altLang="zh-CN" sz="120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9,157</a:t>
            </a:r>
          </a:p>
          <a:p>
            <a:pPr>
              <a:lnSpc>
                <a:spcPts val="2000"/>
              </a:lnSpc>
              <a:tabLst>
                <a:tab pos="25400" algn="l"/>
                <a:tab pos="76200" algn="l"/>
                <a:tab pos="114300" algn="l"/>
              </a:tabLst>
            </a:pPr>
            <a:r>
              <a:rPr lang="en-US" altLang="zh-CN" dirty="0" smtClean="0"/>
              <a:t>		</a:t>
            </a:r>
            <a:r>
              <a:rPr lang="en-US" altLang="zh-CN" sz="1200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13,440</a:t>
            </a:r>
          </a:p>
          <a:p>
            <a:pPr>
              <a:lnSpc>
                <a:spcPts val="2000"/>
              </a:lnSpc>
              <a:tabLst>
                <a:tab pos="25400" algn="l"/>
                <a:tab pos="76200" algn="l"/>
                <a:tab pos="114300" algn="l"/>
              </a:tabLst>
            </a:pPr>
            <a:r>
              <a:rPr lang="en-US" altLang="zh-CN" dirty="0" smtClean="0"/>
              <a:t>		</a:t>
            </a:r>
            <a:r>
              <a:rPr lang="en-US" altLang="zh-CN" sz="1200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21,777</a:t>
            </a:r>
          </a:p>
          <a:p>
            <a:pPr>
              <a:lnSpc>
                <a:spcPts val="2000"/>
              </a:lnSpc>
              <a:tabLst>
                <a:tab pos="25400" algn="l"/>
                <a:tab pos="76200" algn="l"/>
                <a:tab pos="114300" algn="l"/>
              </a:tabLst>
            </a:pPr>
            <a:r>
              <a:rPr lang="en-US" altLang="zh-CN" dirty="0" smtClean="0"/>
              <a:t>		</a:t>
            </a:r>
            <a:r>
              <a:rPr lang="en-US" altLang="zh-CN" sz="1200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14,211</a:t>
            </a:r>
          </a:p>
          <a:p>
            <a:pPr>
              <a:lnSpc>
                <a:spcPts val="2000"/>
              </a:lnSpc>
              <a:tabLst>
                <a:tab pos="25400" algn="l"/>
                <a:tab pos="76200" algn="l"/>
                <a:tab pos="114300" algn="l"/>
              </a:tabLst>
            </a:pPr>
            <a:r>
              <a:rPr lang="en-US" altLang="zh-CN" dirty="0" smtClean="0"/>
              <a:t>		</a:t>
            </a:r>
            <a:r>
              <a:rPr lang="en-US" altLang="zh-CN" sz="1200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16,003</a:t>
            </a:r>
          </a:p>
          <a:p>
            <a:pPr>
              <a:lnSpc>
                <a:spcPts val="2000"/>
              </a:lnSpc>
              <a:tabLst>
                <a:tab pos="25400" algn="l"/>
                <a:tab pos="76200" algn="l"/>
                <a:tab pos="114300" algn="l"/>
              </a:tabLst>
            </a:pPr>
            <a:r>
              <a:rPr lang="en-US" altLang="zh-CN" dirty="0" smtClean="0"/>
              <a:t>		</a:t>
            </a:r>
            <a:r>
              <a:rPr lang="en-US" altLang="zh-CN" sz="1200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23,757</a:t>
            </a:r>
          </a:p>
          <a:p>
            <a:pPr>
              <a:lnSpc>
                <a:spcPts val="2000"/>
              </a:lnSpc>
              <a:tabLst>
                <a:tab pos="25400" algn="l"/>
                <a:tab pos="76200" algn="l"/>
                <a:tab pos="114300" algn="l"/>
              </a:tabLst>
            </a:pPr>
            <a:r>
              <a:rPr lang="en-US" altLang="zh-CN" dirty="0" smtClean="0"/>
              <a:t>		</a:t>
            </a:r>
            <a:r>
              <a:rPr lang="en-US" altLang="zh-CN" sz="1200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13,716</a:t>
            </a:r>
          </a:p>
          <a:p>
            <a:pPr>
              <a:lnSpc>
                <a:spcPts val="2000"/>
              </a:lnSpc>
              <a:tabLst>
                <a:tab pos="25400" algn="l"/>
                <a:tab pos="76200" algn="l"/>
                <a:tab pos="114300" algn="l"/>
              </a:tabLst>
            </a:pPr>
            <a:r>
              <a:rPr lang="en-US" altLang="zh-CN" dirty="0" smtClean="0"/>
              <a:t>		</a:t>
            </a:r>
            <a:r>
              <a:rPr lang="en-US" altLang="zh-CN" sz="120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29,936</a:t>
            </a:r>
          </a:p>
          <a:p>
            <a:pPr>
              <a:lnSpc>
                <a:spcPts val="2000"/>
              </a:lnSpc>
              <a:tabLst>
                <a:tab pos="25400" algn="l"/>
                <a:tab pos="76200" algn="l"/>
                <a:tab pos="114300" algn="l"/>
              </a:tabLst>
            </a:pPr>
            <a:r>
              <a:rPr lang="en-US" altLang="zh-CN" dirty="0" smtClean="0"/>
              <a:t>		</a:t>
            </a:r>
            <a:r>
              <a:rPr lang="en-US" altLang="zh-CN" sz="1200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28,890</a:t>
            </a:r>
          </a:p>
        </p:txBody>
      </p:sp>
      <p:sp>
        <p:nvSpPr>
          <p:cNvPr id="4" name="TextBox 1"/>
          <p:cNvSpPr txBox="1"/>
          <p:nvPr/>
        </p:nvSpPr>
        <p:spPr>
          <a:xfrm>
            <a:off x="3581400" y="2857500"/>
            <a:ext cx="495300" cy="3606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200"/>
              </a:lnSpc>
              <a:tabLst>
                <a:tab pos="50800" algn="l"/>
              </a:tabLst>
            </a:pPr>
            <a:r>
              <a:rPr lang="en-US" altLang="zh-CN" sz="1200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세대수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2000"/>
              </a:lnSpc>
              <a:tabLst>
                <a:tab pos="50800" algn="l"/>
              </a:tabLst>
            </a:pPr>
            <a:r>
              <a:rPr lang="en-US" altLang="zh-CN" sz="1200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96,781</a:t>
            </a:r>
          </a:p>
          <a:p>
            <a:pPr>
              <a:lnSpc>
                <a:spcPts val="2000"/>
              </a:lnSpc>
              <a:tabLst>
                <a:tab pos="50800" algn="l"/>
              </a:tabLst>
            </a:pPr>
            <a:r>
              <a:rPr lang="en-US" altLang="zh-CN" dirty="0" smtClean="0"/>
              <a:t>	</a:t>
            </a:r>
            <a:r>
              <a:rPr lang="en-US" altLang="zh-CN" sz="1200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3,228</a:t>
            </a:r>
          </a:p>
          <a:p>
            <a:pPr>
              <a:lnSpc>
                <a:spcPts val="2000"/>
              </a:lnSpc>
              <a:tabLst>
                <a:tab pos="50800" algn="l"/>
              </a:tabLst>
            </a:pPr>
            <a:r>
              <a:rPr lang="en-US" altLang="zh-CN" sz="1200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11,994</a:t>
            </a:r>
          </a:p>
          <a:p>
            <a:pPr>
              <a:lnSpc>
                <a:spcPts val="2000"/>
              </a:lnSpc>
              <a:tabLst>
                <a:tab pos="50800" algn="l"/>
              </a:tabLst>
            </a:pPr>
            <a:r>
              <a:rPr lang="en-US" altLang="zh-CN" dirty="0" smtClean="0"/>
              <a:t>	</a:t>
            </a:r>
            <a:r>
              <a:rPr lang="en-US" altLang="zh-CN" sz="1200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6,906</a:t>
            </a:r>
          </a:p>
          <a:p>
            <a:pPr>
              <a:lnSpc>
                <a:spcPts val="2000"/>
              </a:lnSpc>
              <a:tabLst>
                <a:tab pos="50800" algn="l"/>
              </a:tabLst>
            </a:pPr>
            <a:r>
              <a:rPr lang="en-US" altLang="zh-CN" dirty="0" smtClean="0"/>
              <a:t>	</a:t>
            </a:r>
            <a:r>
              <a:rPr lang="en-US" altLang="zh-CN" sz="120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4,278</a:t>
            </a:r>
          </a:p>
          <a:p>
            <a:pPr>
              <a:lnSpc>
                <a:spcPts val="2000"/>
              </a:lnSpc>
              <a:tabLst>
                <a:tab pos="50800" algn="l"/>
              </a:tabLst>
            </a:pPr>
            <a:r>
              <a:rPr lang="en-US" altLang="zh-CN" dirty="0" smtClean="0"/>
              <a:t>	</a:t>
            </a:r>
            <a:r>
              <a:rPr lang="en-US" altLang="zh-CN" sz="1200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5,671</a:t>
            </a:r>
          </a:p>
          <a:p>
            <a:pPr>
              <a:lnSpc>
                <a:spcPts val="2000"/>
              </a:lnSpc>
              <a:tabLst>
                <a:tab pos="50800" algn="l"/>
              </a:tabLst>
            </a:pPr>
            <a:r>
              <a:rPr lang="en-US" altLang="zh-CN" sz="1200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11,502</a:t>
            </a:r>
          </a:p>
          <a:p>
            <a:pPr>
              <a:lnSpc>
                <a:spcPts val="2000"/>
              </a:lnSpc>
              <a:tabLst>
                <a:tab pos="50800" algn="l"/>
              </a:tabLst>
            </a:pPr>
            <a:r>
              <a:rPr lang="en-US" altLang="zh-CN" dirty="0" smtClean="0"/>
              <a:t>	</a:t>
            </a:r>
            <a:r>
              <a:rPr lang="en-US" altLang="zh-CN" sz="1200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7,299</a:t>
            </a:r>
          </a:p>
          <a:p>
            <a:pPr>
              <a:lnSpc>
                <a:spcPts val="2000"/>
              </a:lnSpc>
              <a:tabLst>
                <a:tab pos="50800" algn="l"/>
              </a:tabLst>
            </a:pPr>
            <a:r>
              <a:rPr lang="en-US" altLang="zh-CN" dirty="0" smtClean="0"/>
              <a:t>	</a:t>
            </a:r>
            <a:r>
              <a:rPr lang="en-US" altLang="zh-CN" sz="1200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6,449</a:t>
            </a:r>
          </a:p>
          <a:p>
            <a:pPr>
              <a:lnSpc>
                <a:spcPts val="2000"/>
              </a:lnSpc>
              <a:tabLst>
                <a:tab pos="50800" algn="l"/>
              </a:tabLst>
            </a:pPr>
            <a:r>
              <a:rPr lang="en-US" altLang="zh-CN" sz="1200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10,811</a:t>
            </a:r>
          </a:p>
          <a:p>
            <a:pPr>
              <a:lnSpc>
                <a:spcPts val="2000"/>
              </a:lnSpc>
              <a:tabLst>
                <a:tab pos="50800" algn="l"/>
              </a:tabLst>
            </a:pPr>
            <a:r>
              <a:rPr lang="en-US" altLang="zh-CN" dirty="0" smtClean="0"/>
              <a:t>	</a:t>
            </a:r>
            <a:r>
              <a:rPr lang="en-US" altLang="zh-CN" sz="1200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5,703</a:t>
            </a:r>
          </a:p>
          <a:p>
            <a:pPr>
              <a:lnSpc>
                <a:spcPts val="2000"/>
              </a:lnSpc>
              <a:tabLst>
                <a:tab pos="50800" algn="l"/>
              </a:tabLst>
            </a:pPr>
            <a:r>
              <a:rPr lang="en-US" altLang="zh-CN" sz="120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12,173</a:t>
            </a:r>
          </a:p>
          <a:p>
            <a:pPr>
              <a:lnSpc>
                <a:spcPts val="2000"/>
              </a:lnSpc>
              <a:tabLst>
                <a:tab pos="50800" algn="l"/>
              </a:tabLst>
            </a:pPr>
            <a:r>
              <a:rPr lang="en-US" altLang="zh-CN" sz="1200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10,767</a:t>
            </a:r>
          </a:p>
        </p:txBody>
      </p:sp>
      <p:sp>
        <p:nvSpPr>
          <p:cNvPr id="5" name="TextBox 1"/>
          <p:cNvSpPr txBox="1"/>
          <p:nvPr/>
        </p:nvSpPr>
        <p:spPr>
          <a:xfrm>
            <a:off x="4521200" y="2857500"/>
            <a:ext cx="1041400" cy="3606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200"/>
              </a:lnSpc>
              <a:tabLst>
                <a:tab pos="241300" algn="l"/>
                <a:tab pos="266700" algn="l"/>
                <a:tab pos="317500" algn="l"/>
              </a:tabLst>
            </a:pPr>
            <a:r>
              <a:rPr lang="en-US" altLang="zh-CN" sz="1200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18</a:t>
            </a:r>
            <a:r>
              <a:rPr lang="en-US" altLang="zh-CN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200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세이상</a:t>
            </a:r>
            <a:r>
              <a:rPr lang="en-US" altLang="zh-CN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200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인구수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2000"/>
              </a:lnSpc>
              <a:tabLst>
                <a:tab pos="241300" algn="l"/>
                <a:tab pos="266700" algn="l"/>
                <a:tab pos="317500" algn="l"/>
              </a:tabLst>
            </a:pPr>
            <a:r>
              <a:rPr lang="en-US" altLang="zh-CN" dirty="0" smtClean="0"/>
              <a:t>	</a:t>
            </a:r>
            <a:r>
              <a:rPr lang="en-US" altLang="zh-CN" sz="1200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191,953</a:t>
            </a:r>
          </a:p>
          <a:p>
            <a:pPr>
              <a:lnSpc>
                <a:spcPts val="2000"/>
              </a:lnSpc>
              <a:tabLst>
                <a:tab pos="241300" algn="l"/>
                <a:tab pos="266700" algn="l"/>
                <a:tab pos="317500" algn="l"/>
              </a:tabLst>
            </a:pPr>
            <a:r>
              <a:rPr lang="en-US" altLang="zh-CN" dirty="0" smtClean="0"/>
              <a:t>			</a:t>
            </a:r>
            <a:r>
              <a:rPr lang="en-US" altLang="zh-CN" sz="1200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5,717</a:t>
            </a:r>
          </a:p>
          <a:p>
            <a:pPr>
              <a:lnSpc>
                <a:spcPts val="2000"/>
              </a:lnSpc>
              <a:tabLst>
                <a:tab pos="241300" algn="l"/>
                <a:tab pos="266700" algn="l"/>
                <a:tab pos="317500" algn="l"/>
              </a:tabLst>
            </a:pPr>
            <a:r>
              <a:rPr lang="en-US" altLang="zh-CN" dirty="0" smtClean="0"/>
              <a:t>		</a:t>
            </a:r>
            <a:r>
              <a:rPr lang="en-US" altLang="zh-CN" sz="1200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25,486</a:t>
            </a:r>
          </a:p>
          <a:p>
            <a:pPr>
              <a:lnSpc>
                <a:spcPts val="2000"/>
              </a:lnSpc>
              <a:tabLst>
                <a:tab pos="241300" algn="l"/>
                <a:tab pos="266700" algn="l"/>
                <a:tab pos="317500" algn="l"/>
              </a:tabLst>
            </a:pPr>
            <a:r>
              <a:rPr lang="en-US" altLang="zh-CN" dirty="0" smtClean="0"/>
              <a:t>		</a:t>
            </a:r>
            <a:r>
              <a:rPr lang="en-US" altLang="zh-CN" sz="1200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10,713</a:t>
            </a:r>
          </a:p>
          <a:p>
            <a:pPr>
              <a:lnSpc>
                <a:spcPts val="2000"/>
              </a:lnSpc>
              <a:tabLst>
                <a:tab pos="241300" algn="l"/>
                <a:tab pos="266700" algn="l"/>
                <a:tab pos="317500" algn="l"/>
              </a:tabLst>
            </a:pPr>
            <a:r>
              <a:rPr lang="en-US" altLang="zh-CN" dirty="0" smtClean="0"/>
              <a:t>			</a:t>
            </a:r>
            <a:r>
              <a:rPr lang="en-US" altLang="zh-CN" sz="120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8,077</a:t>
            </a:r>
          </a:p>
          <a:p>
            <a:pPr>
              <a:lnSpc>
                <a:spcPts val="2000"/>
              </a:lnSpc>
              <a:tabLst>
                <a:tab pos="241300" algn="l"/>
                <a:tab pos="266700" algn="l"/>
                <a:tab pos="317500" algn="l"/>
              </a:tabLst>
            </a:pPr>
            <a:r>
              <a:rPr lang="en-US" altLang="zh-CN" dirty="0" smtClean="0"/>
              <a:t>		</a:t>
            </a:r>
            <a:r>
              <a:rPr lang="en-US" altLang="zh-CN" sz="1200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11,935</a:t>
            </a:r>
          </a:p>
          <a:p>
            <a:pPr>
              <a:lnSpc>
                <a:spcPts val="2000"/>
              </a:lnSpc>
              <a:tabLst>
                <a:tab pos="241300" algn="l"/>
                <a:tab pos="266700" algn="l"/>
                <a:tab pos="317500" algn="l"/>
              </a:tabLst>
            </a:pPr>
            <a:r>
              <a:rPr lang="en-US" altLang="zh-CN" dirty="0" smtClean="0"/>
              <a:t>		</a:t>
            </a:r>
            <a:r>
              <a:rPr lang="en-US" altLang="zh-CN" sz="1200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19,880</a:t>
            </a:r>
          </a:p>
          <a:p>
            <a:pPr>
              <a:lnSpc>
                <a:spcPts val="2000"/>
              </a:lnSpc>
              <a:tabLst>
                <a:tab pos="241300" algn="l"/>
                <a:tab pos="266700" algn="l"/>
                <a:tab pos="317500" algn="l"/>
              </a:tabLst>
            </a:pPr>
            <a:r>
              <a:rPr lang="en-US" altLang="zh-CN" dirty="0" smtClean="0"/>
              <a:t>		</a:t>
            </a:r>
            <a:r>
              <a:rPr lang="en-US" altLang="zh-CN" sz="1200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13,043</a:t>
            </a:r>
          </a:p>
          <a:p>
            <a:pPr>
              <a:lnSpc>
                <a:spcPts val="2000"/>
              </a:lnSpc>
              <a:tabLst>
                <a:tab pos="241300" algn="l"/>
                <a:tab pos="266700" algn="l"/>
                <a:tab pos="317500" algn="l"/>
              </a:tabLst>
            </a:pPr>
            <a:r>
              <a:rPr lang="en-US" altLang="zh-CN" dirty="0" smtClean="0"/>
              <a:t>		</a:t>
            </a:r>
            <a:r>
              <a:rPr lang="en-US" altLang="zh-CN" sz="1200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14,105</a:t>
            </a:r>
          </a:p>
          <a:p>
            <a:pPr>
              <a:lnSpc>
                <a:spcPts val="2000"/>
              </a:lnSpc>
              <a:tabLst>
                <a:tab pos="241300" algn="l"/>
                <a:tab pos="266700" algn="l"/>
                <a:tab pos="317500" algn="l"/>
              </a:tabLst>
            </a:pPr>
            <a:r>
              <a:rPr lang="en-US" altLang="zh-CN" dirty="0" smtClean="0"/>
              <a:t>		</a:t>
            </a:r>
            <a:r>
              <a:rPr lang="en-US" altLang="zh-CN" sz="1200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20,686</a:t>
            </a:r>
          </a:p>
          <a:p>
            <a:pPr>
              <a:lnSpc>
                <a:spcPts val="2000"/>
              </a:lnSpc>
              <a:tabLst>
                <a:tab pos="241300" algn="l"/>
                <a:tab pos="266700" algn="l"/>
                <a:tab pos="317500" algn="l"/>
              </a:tabLst>
            </a:pPr>
            <a:r>
              <a:rPr lang="en-US" altLang="zh-CN" dirty="0" smtClean="0"/>
              <a:t>		</a:t>
            </a:r>
            <a:r>
              <a:rPr lang="en-US" altLang="zh-CN" sz="1200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12,037</a:t>
            </a:r>
          </a:p>
          <a:p>
            <a:pPr>
              <a:lnSpc>
                <a:spcPts val="2000"/>
              </a:lnSpc>
              <a:tabLst>
                <a:tab pos="241300" algn="l"/>
                <a:tab pos="266700" algn="l"/>
                <a:tab pos="317500" algn="l"/>
              </a:tabLst>
            </a:pPr>
            <a:r>
              <a:rPr lang="en-US" altLang="zh-CN" dirty="0" smtClean="0"/>
              <a:t>		</a:t>
            </a:r>
            <a:r>
              <a:rPr lang="en-US" altLang="zh-CN" sz="120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26,000</a:t>
            </a:r>
          </a:p>
          <a:p>
            <a:pPr>
              <a:lnSpc>
                <a:spcPts val="2000"/>
              </a:lnSpc>
              <a:tabLst>
                <a:tab pos="241300" algn="l"/>
                <a:tab pos="266700" algn="l"/>
                <a:tab pos="317500" algn="l"/>
              </a:tabLst>
            </a:pPr>
            <a:r>
              <a:rPr lang="en-US" altLang="zh-CN" dirty="0" smtClean="0"/>
              <a:t>		</a:t>
            </a:r>
            <a:r>
              <a:rPr lang="en-US" altLang="zh-CN" sz="1200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24,274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5892800" y="2857500"/>
            <a:ext cx="508000" cy="3606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200"/>
              </a:lnSpc>
              <a:tabLst>
                <a:tab pos="50800" algn="l"/>
                <a:tab pos="88900" algn="l"/>
              </a:tabLst>
            </a:pPr>
            <a:r>
              <a:rPr lang="en-US" altLang="zh-CN" sz="1200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면적</a:t>
            </a:r>
            <a:r>
              <a:rPr lang="en-US" altLang="zh-CN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200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(</a:t>
            </a:r>
            <a:r>
              <a:rPr lang="en-US" altLang="zh-CN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200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㎢</a:t>
            </a:r>
            <a:r>
              <a:rPr lang="en-US" altLang="zh-CN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200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)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2000"/>
              </a:lnSpc>
              <a:tabLst>
                <a:tab pos="50800" algn="l"/>
                <a:tab pos="88900" algn="l"/>
              </a:tabLst>
            </a:pPr>
            <a:r>
              <a:rPr lang="en-US" altLang="zh-CN" dirty="0" smtClean="0"/>
              <a:t>	</a:t>
            </a:r>
            <a:r>
              <a:rPr lang="en-US" altLang="zh-CN" sz="1200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36.09</a:t>
            </a:r>
          </a:p>
          <a:p>
            <a:pPr>
              <a:lnSpc>
                <a:spcPts val="2000"/>
              </a:lnSpc>
              <a:tabLst>
                <a:tab pos="50800" algn="l"/>
                <a:tab pos="88900" algn="l"/>
              </a:tabLst>
            </a:pPr>
            <a:r>
              <a:rPr lang="en-US" altLang="zh-CN" dirty="0" smtClean="0"/>
              <a:t>		</a:t>
            </a:r>
            <a:r>
              <a:rPr lang="en-US" altLang="zh-CN" sz="1200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6.70</a:t>
            </a:r>
          </a:p>
          <a:p>
            <a:pPr>
              <a:lnSpc>
                <a:spcPts val="2000"/>
              </a:lnSpc>
              <a:tabLst>
                <a:tab pos="50800" algn="l"/>
                <a:tab pos="88900" algn="l"/>
              </a:tabLst>
            </a:pPr>
            <a:r>
              <a:rPr lang="en-US" altLang="zh-CN" dirty="0" smtClean="0"/>
              <a:t>		</a:t>
            </a:r>
            <a:r>
              <a:rPr lang="en-US" altLang="zh-CN" sz="1200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1.67</a:t>
            </a:r>
          </a:p>
          <a:p>
            <a:pPr>
              <a:lnSpc>
                <a:spcPts val="2000"/>
              </a:lnSpc>
              <a:tabLst>
                <a:tab pos="50800" algn="l"/>
                <a:tab pos="88900" algn="l"/>
              </a:tabLst>
            </a:pPr>
            <a:r>
              <a:rPr lang="en-US" altLang="zh-CN" dirty="0" smtClean="0"/>
              <a:t>		</a:t>
            </a:r>
            <a:r>
              <a:rPr lang="en-US" altLang="zh-CN" sz="1200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3.34</a:t>
            </a:r>
          </a:p>
          <a:p>
            <a:pPr>
              <a:lnSpc>
                <a:spcPts val="2000"/>
              </a:lnSpc>
              <a:tabLst>
                <a:tab pos="50800" algn="l"/>
                <a:tab pos="88900" algn="l"/>
              </a:tabLst>
            </a:pPr>
            <a:r>
              <a:rPr lang="en-US" altLang="zh-CN" dirty="0" smtClean="0"/>
              <a:t>		</a:t>
            </a:r>
            <a:r>
              <a:rPr lang="en-US" altLang="zh-CN" sz="120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0.56</a:t>
            </a:r>
          </a:p>
          <a:p>
            <a:pPr>
              <a:lnSpc>
                <a:spcPts val="2000"/>
              </a:lnSpc>
              <a:tabLst>
                <a:tab pos="50800" algn="l"/>
                <a:tab pos="88900" algn="l"/>
              </a:tabLst>
            </a:pPr>
            <a:r>
              <a:rPr lang="en-US" altLang="zh-CN" dirty="0" smtClean="0"/>
              <a:t>		</a:t>
            </a:r>
            <a:r>
              <a:rPr lang="en-US" altLang="zh-CN" sz="1200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1.60</a:t>
            </a:r>
          </a:p>
          <a:p>
            <a:pPr>
              <a:lnSpc>
                <a:spcPts val="2000"/>
              </a:lnSpc>
              <a:tabLst>
                <a:tab pos="50800" algn="l"/>
                <a:tab pos="88900" algn="l"/>
              </a:tabLst>
            </a:pPr>
            <a:r>
              <a:rPr lang="en-US" altLang="zh-CN" dirty="0" smtClean="0"/>
              <a:t>		</a:t>
            </a:r>
            <a:r>
              <a:rPr lang="en-US" altLang="zh-CN" sz="1200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3.45</a:t>
            </a:r>
          </a:p>
          <a:p>
            <a:pPr>
              <a:lnSpc>
                <a:spcPts val="2000"/>
              </a:lnSpc>
              <a:tabLst>
                <a:tab pos="50800" algn="l"/>
                <a:tab pos="88900" algn="l"/>
              </a:tabLst>
            </a:pPr>
            <a:r>
              <a:rPr lang="en-US" altLang="zh-CN" dirty="0" smtClean="0"/>
              <a:t>		</a:t>
            </a:r>
            <a:r>
              <a:rPr lang="en-US" altLang="zh-CN" sz="1200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3.48</a:t>
            </a:r>
          </a:p>
          <a:p>
            <a:pPr>
              <a:lnSpc>
                <a:spcPts val="2000"/>
              </a:lnSpc>
              <a:tabLst>
                <a:tab pos="50800" algn="l"/>
                <a:tab pos="88900" algn="l"/>
              </a:tabLst>
            </a:pPr>
            <a:r>
              <a:rPr lang="en-US" altLang="zh-CN" dirty="0" smtClean="0"/>
              <a:t>		</a:t>
            </a:r>
            <a:r>
              <a:rPr lang="en-US" altLang="zh-CN" sz="1200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1.53</a:t>
            </a:r>
          </a:p>
          <a:p>
            <a:pPr>
              <a:lnSpc>
                <a:spcPts val="2000"/>
              </a:lnSpc>
              <a:tabLst>
                <a:tab pos="50800" algn="l"/>
                <a:tab pos="88900" algn="l"/>
              </a:tabLst>
            </a:pPr>
            <a:r>
              <a:rPr lang="en-US" altLang="zh-CN" dirty="0" smtClean="0"/>
              <a:t>		</a:t>
            </a:r>
            <a:r>
              <a:rPr lang="en-US" altLang="zh-CN" sz="1200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2.37</a:t>
            </a:r>
          </a:p>
          <a:p>
            <a:pPr>
              <a:lnSpc>
                <a:spcPts val="2000"/>
              </a:lnSpc>
              <a:tabLst>
                <a:tab pos="50800" algn="l"/>
                <a:tab pos="88900" algn="l"/>
              </a:tabLst>
            </a:pPr>
            <a:r>
              <a:rPr lang="en-US" altLang="zh-CN" dirty="0" smtClean="0"/>
              <a:t>		</a:t>
            </a:r>
            <a:r>
              <a:rPr lang="en-US" altLang="zh-CN" sz="1200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0.86</a:t>
            </a:r>
          </a:p>
          <a:p>
            <a:pPr>
              <a:lnSpc>
                <a:spcPts val="2000"/>
              </a:lnSpc>
              <a:tabLst>
                <a:tab pos="50800" algn="l"/>
                <a:tab pos="88900" algn="l"/>
              </a:tabLst>
            </a:pPr>
            <a:r>
              <a:rPr lang="en-US" altLang="zh-CN" dirty="0" smtClean="0"/>
              <a:t>		</a:t>
            </a:r>
            <a:r>
              <a:rPr lang="en-US" altLang="zh-CN" sz="120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5.48</a:t>
            </a:r>
          </a:p>
          <a:p>
            <a:pPr>
              <a:lnSpc>
                <a:spcPts val="2000"/>
              </a:lnSpc>
              <a:tabLst>
                <a:tab pos="50800" algn="l"/>
                <a:tab pos="88900" algn="l"/>
              </a:tabLst>
            </a:pPr>
            <a:r>
              <a:rPr lang="en-US" altLang="zh-CN" dirty="0" smtClean="0"/>
              <a:t>		</a:t>
            </a:r>
            <a:r>
              <a:rPr lang="en-US" altLang="zh-CN" sz="1200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5.05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906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906000" cy="68580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5143500" y="5702300"/>
            <a:ext cx="1358900" cy="1270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000"/>
              </a:lnSpc>
              <a:tabLst/>
            </a:pPr>
            <a:r>
              <a:rPr lang="en-US" altLang="zh-CN" sz="1008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2014</a:t>
            </a:r>
            <a:r>
              <a:rPr lang="en-US" altLang="zh-CN" sz="100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008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년</a:t>
            </a:r>
            <a:r>
              <a:rPr lang="en-US" altLang="zh-CN" sz="100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008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착공</a:t>
            </a:r>
            <a:r>
              <a:rPr lang="en-US" altLang="zh-CN" sz="100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008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2020</a:t>
            </a:r>
            <a:r>
              <a:rPr lang="en-US" altLang="zh-CN" sz="100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008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년완공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906000" cy="68580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8166100" y="4241800"/>
            <a:ext cx="1358900" cy="3556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800"/>
              </a:lnSpc>
              <a:tabLst/>
            </a:pPr>
            <a:r>
              <a:rPr lang="en-US" altLang="zh-CN" sz="2810" b="1" dirty="0" smtClean="0">
                <a:solidFill>
                  <a:srgbClr val="000000"/>
                </a:solidFill>
                <a:latin typeface="바탕" pitchFamily="18" charset="0"/>
                <a:cs typeface="바탕" pitchFamily="18" charset="0"/>
              </a:rPr>
              <a:t>提</a:t>
            </a:r>
            <a:r>
              <a:rPr lang="en-US" altLang="zh-CN" sz="281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2810" b="1" dirty="0" smtClean="0">
                <a:solidFill>
                  <a:srgbClr val="000000"/>
                </a:solidFill>
                <a:latin typeface="바탕" pitchFamily="18" charset="0"/>
                <a:cs typeface="바탕" pitchFamily="18" charset="0"/>
              </a:rPr>
              <a:t>出</a:t>
            </a:r>
            <a:r>
              <a:rPr lang="en-US" altLang="zh-CN" sz="281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2810" b="1" dirty="0" smtClean="0">
                <a:solidFill>
                  <a:srgbClr val="000000"/>
                </a:solidFill>
                <a:latin typeface="바탕" pitchFamily="18" charset="0"/>
                <a:cs typeface="바탕" pitchFamily="18" charset="0"/>
              </a:rPr>
              <a:t>文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906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906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906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906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906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906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906000" cy="6858000"/>
          </a:xfrm>
          <a:prstGeom prst="rect">
            <a:avLst/>
          </a:prstGeom>
          <a:noFill/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4300" y="774700"/>
            <a:ext cx="9740900" cy="58166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749300" y="1651000"/>
            <a:ext cx="406400" cy="34036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900"/>
              </a:lnSpc>
              <a:tabLst>
                <a:tab pos="50800" algn="l"/>
                <a:tab pos="101600" algn="l"/>
              </a:tabLst>
            </a:pPr>
            <a:r>
              <a:rPr lang="en-US" altLang="zh-CN" dirty="0" smtClean="0"/>
              <a:t>		</a:t>
            </a:r>
            <a:r>
              <a:rPr lang="en-US" altLang="zh-CN" sz="912" dirty="0" smtClean="0">
                <a:solidFill>
                  <a:srgbClr val="FFFFFF"/>
                </a:solidFill>
                <a:latin typeface="THE명품고딕R" pitchFamily="18" charset="0"/>
                <a:cs typeface="THE명품고딕R" pitchFamily="18" charset="0"/>
              </a:rPr>
              <a:t>지역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800"/>
              </a:lnSpc>
              <a:tabLst>
                <a:tab pos="50800" algn="l"/>
                <a:tab pos="101600" algn="l"/>
              </a:tabLst>
            </a:pPr>
            <a:r>
              <a:rPr lang="en-US" altLang="zh-CN" dirty="0" smtClean="0"/>
              <a:t>	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금정구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800"/>
              </a:lnSpc>
              <a:tabLst>
                <a:tab pos="50800" algn="l"/>
                <a:tab pos="101600" algn="l"/>
              </a:tabLst>
            </a:pPr>
            <a:r>
              <a:rPr lang="en-US" altLang="zh-CN" dirty="0" smtClean="0"/>
              <a:t>	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기장구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800"/>
              </a:lnSpc>
              <a:tabLst>
                <a:tab pos="50800" algn="l"/>
                <a:tab pos="101600" algn="l"/>
              </a:tabLst>
            </a:pPr>
            <a:r>
              <a:rPr lang="en-US" altLang="zh-CN" dirty="0" smtClean="0"/>
              <a:t>		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남구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800"/>
              </a:lnSpc>
              <a:tabLst>
                <a:tab pos="50800" algn="l"/>
                <a:tab pos="101600" algn="l"/>
              </a:tabLst>
            </a:pPr>
            <a:r>
              <a:rPr lang="en-US" altLang="zh-CN" dirty="0" smtClean="0"/>
              <a:t>		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동구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700"/>
              </a:lnSpc>
              <a:tabLst>
                <a:tab pos="50800" algn="l"/>
                <a:tab pos="101600" algn="l"/>
              </a:tabLst>
            </a:pPr>
            <a:r>
              <a:rPr lang="en-US" altLang="zh-CN" dirty="0" smtClean="0"/>
              <a:t>	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동래구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700"/>
              </a:lnSpc>
              <a:tabLst>
                <a:tab pos="50800" algn="l"/>
                <a:tab pos="101600" algn="l"/>
              </a:tabLst>
            </a:pP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부산진구</a:t>
            </a:r>
          </a:p>
        </p:txBody>
      </p:sp>
      <p:sp>
        <p:nvSpPr>
          <p:cNvPr id="4" name="TextBox 1"/>
          <p:cNvSpPr txBox="1"/>
          <p:nvPr/>
        </p:nvSpPr>
        <p:spPr>
          <a:xfrm>
            <a:off x="1371600" y="1651000"/>
            <a:ext cx="1739900" cy="35179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900"/>
              </a:lnSpc>
              <a:tabLst>
                <a:tab pos="698500" algn="l"/>
              </a:tabLst>
            </a:pPr>
            <a:r>
              <a:rPr lang="en-US" altLang="zh-CN" dirty="0" smtClean="0"/>
              <a:t>	</a:t>
            </a:r>
            <a:r>
              <a:rPr lang="en-US" altLang="zh-CN" sz="912" dirty="0" smtClean="0">
                <a:solidFill>
                  <a:srgbClr val="FFFFFF"/>
                </a:solidFill>
                <a:latin typeface="THE명품고딕R" pitchFamily="18" charset="0"/>
                <a:cs typeface="THE명품고딕R" pitchFamily="18" charset="0"/>
              </a:rPr>
              <a:t>단지명</a:t>
            </a:r>
          </a:p>
          <a:p>
            <a:pPr>
              <a:lnSpc>
                <a:spcPts val="1900"/>
              </a:lnSpc>
              <a:tabLst>
                <a:tab pos="698500" algn="l"/>
              </a:tabLst>
            </a:pP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부산서동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다성이름아파트</a:t>
            </a:r>
          </a:p>
          <a:p>
            <a:pPr>
              <a:lnSpc>
                <a:spcPts val="1900"/>
              </a:lnSpc>
              <a:tabLst>
                <a:tab pos="698500" algn="l"/>
              </a:tabLst>
            </a:pP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부산서동트레비앙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주상복합</a:t>
            </a:r>
          </a:p>
          <a:p>
            <a:pPr>
              <a:lnSpc>
                <a:spcPts val="1900"/>
              </a:lnSpc>
              <a:tabLst>
                <a:tab pos="698500" algn="l"/>
              </a:tabLst>
            </a:pP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일광신도시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비스타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동원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2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차</a:t>
            </a:r>
          </a:p>
          <a:p>
            <a:pPr>
              <a:lnSpc>
                <a:spcPts val="1900"/>
              </a:lnSpc>
              <a:tabLst>
                <a:tab pos="698500" algn="l"/>
              </a:tabLst>
            </a:pP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일광지구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B11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블럭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대성베르힐</a:t>
            </a:r>
          </a:p>
          <a:p>
            <a:pPr>
              <a:lnSpc>
                <a:spcPts val="1900"/>
              </a:lnSpc>
              <a:tabLst>
                <a:tab pos="698500" algn="l"/>
              </a:tabLst>
            </a:pP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대연마루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양우내안애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(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지역주택조합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)</a:t>
            </a:r>
          </a:p>
          <a:p>
            <a:pPr>
              <a:lnSpc>
                <a:spcPts val="1900"/>
              </a:lnSpc>
              <a:tabLst>
                <a:tab pos="698500" algn="l"/>
              </a:tabLst>
            </a:pP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초량베스티움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센트럴베이</a:t>
            </a:r>
          </a:p>
          <a:p>
            <a:pPr>
              <a:lnSpc>
                <a:spcPts val="1900"/>
              </a:lnSpc>
              <a:tabLst>
                <a:tab pos="698500" algn="l"/>
              </a:tabLst>
            </a:pP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부산역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삼정그린더시티</a:t>
            </a:r>
          </a:p>
          <a:p>
            <a:pPr>
              <a:lnSpc>
                <a:spcPts val="1900"/>
              </a:lnSpc>
              <a:tabLst>
                <a:tab pos="698500" algn="l"/>
              </a:tabLst>
            </a:pP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부산항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일동미라주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(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좌천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2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구역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)</a:t>
            </a:r>
          </a:p>
          <a:p>
            <a:pPr>
              <a:lnSpc>
                <a:spcPts val="1900"/>
              </a:lnSpc>
              <a:tabLst>
                <a:tab pos="698500" algn="l"/>
              </a:tabLst>
            </a:pPr>
            <a:r>
              <a:rPr lang="en-US" altLang="zh-CN" sz="914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동래</a:t>
            </a:r>
            <a:r>
              <a:rPr lang="en-US" altLang="zh-CN" sz="91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4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3</a:t>
            </a:r>
            <a:r>
              <a:rPr lang="en-US" altLang="zh-CN" sz="91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4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차</a:t>
            </a:r>
            <a:r>
              <a:rPr lang="en-US" altLang="zh-CN" sz="91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4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SK</a:t>
            </a:r>
            <a:r>
              <a:rPr lang="en-US" altLang="zh-CN" sz="91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4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VIEW(</a:t>
            </a:r>
            <a:r>
              <a:rPr lang="en-US" altLang="zh-CN" sz="91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4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지역주택조합</a:t>
            </a:r>
            <a:r>
              <a:rPr lang="en-US" altLang="zh-CN" sz="91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4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)</a:t>
            </a:r>
          </a:p>
          <a:p>
            <a:pPr>
              <a:lnSpc>
                <a:spcPts val="1900"/>
              </a:lnSpc>
              <a:tabLst>
                <a:tab pos="698500" algn="l"/>
              </a:tabLst>
            </a:pP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동래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더샵</a:t>
            </a:r>
          </a:p>
          <a:p>
            <a:pPr>
              <a:lnSpc>
                <a:spcPts val="1900"/>
              </a:lnSpc>
              <a:tabLst>
                <a:tab pos="698500" algn="l"/>
              </a:tabLst>
            </a:pPr>
            <a:r>
              <a:rPr lang="en-US" altLang="zh-CN" sz="914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동래</a:t>
            </a:r>
            <a:r>
              <a:rPr lang="en-US" altLang="zh-CN" sz="91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4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래미안</a:t>
            </a:r>
            <a:r>
              <a:rPr lang="en-US" altLang="zh-CN" sz="91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4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아이파크</a:t>
            </a:r>
            <a:r>
              <a:rPr lang="en-US" altLang="zh-CN" sz="79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794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(</a:t>
            </a:r>
            <a:r>
              <a:rPr lang="en-US" altLang="zh-CN" sz="79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794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온천</a:t>
            </a:r>
            <a:r>
              <a:rPr lang="en-US" altLang="zh-CN" sz="79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794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2</a:t>
            </a:r>
            <a:r>
              <a:rPr lang="en-US" altLang="zh-CN" sz="79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794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구역주택재개발</a:t>
            </a:r>
            <a:r>
              <a:rPr lang="en-US" altLang="zh-CN" sz="79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794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)</a:t>
            </a:r>
          </a:p>
          <a:p>
            <a:pPr>
              <a:lnSpc>
                <a:spcPts val="1900"/>
              </a:lnSpc>
              <a:tabLst>
                <a:tab pos="698500" algn="l"/>
              </a:tabLst>
            </a:pP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가야누리애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범천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더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센트리즈</a:t>
            </a:r>
          </a:p>
          <a:p>
            <a:pPr>
              <a:lnSpc>
                <a:spcPts val="1900"/>
              </a:lnSpc>
              <a:tabLst>
                <a:tab pos="698500" algn="l"/>
              </a:tabLst>
            </a:pP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양정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이즈카운티</a:t>
            </a:r>
          </a:p>
          <a:p>
            <a:pPr>
              <a:lnSpc>
                <a:spcPts val="1900"/>
              </a:lnSpc>
              <a:tabLst>
                <a:tab pos="698500" algn="l"/>
              </a:tabLst>
            </a:pP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이진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젠시티</a:t>
            </a:r>
          </a:p>
        </p:txBody>
      </p:sp>
      <p:sp>
        <p:nvSpPr>
          <p:cNvPr id="5" name="TextBox 1"/>
          <p:cNvSpPr txBox="1"/>
          <p:nvPr/>
        </p:nvSpPr>
        <p:spPr>
          <a:xfrm>
            <a:off x="3378200" y="1651000"/>
            <a:ext cx="406400" cy="35179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900"/>
              </a:lnSpc>
              <a:tabLst>
                <a:tab pos="50800" algn="l"/>
                <a:tab pos="101600" algn="l"/>
                <a:tab pos="139700" algn="l"/>
              </a:tabLst>
            </a:pPr>
            <a:r>
              <a:rPr lang="en-US" altLang="zh-CN" sz="912" dirty="0" smtClean="0">
                <a:solidFill>
                  <a:srgbClr val="FFFFFF"/>
                </a:solidFill>
                <a:latin typeface="THE명품고딕R" pitchFamily="18" charset="0"/>
                <a:cs typeface="THE명품고딕R" pitchFamily="18" charset="0"/>
              </a:rPr>
              <a:t>총세대수</a:t>
            </a:r>
          </a:p>
          <a:p>
            <a:pPr>
              <a:lnSpc>
                <a:spcPts val="1900"/>
              </a:lnSpc>
              <a:tabLst>
                <a:tab pos="50800" algn="l"/>
                <a:tab pos="101600" algn="l"/>
                <a:tab pos="139700" algn="l"/>
              </a:tabLst>
            </a:pPr>
            <a:r>
              <a:rPr lang="en-US" altLang="zh-CN" dirty="0" smtClean="0"/>
              <a:t>			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56</a:t>
            </a:r>
          </a:p>
          <a:p>
            <a:pPr>
              <a:lnSpc>
                <a:spcPts val="1900"/>
              </a:lnSpc>
              <a:tabLst>
                <a:tab pos="50800" algn="l"/>
                <a:tab pos="101600" algn="l"/>
                <a:tab pos="139700" algn="l"/>
              </a:tabLst>
            </a:pPr>
            <a:r>
              <a:rPr lang="en-US" altLang="zh-CN" dirty="0" smtClean="0"/>
              <a:t>			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71</a:t>
            </a:r>
          </a:p>
          <a:p>
            <a:pPr>
              <a:lnSpc>
                <a:spcPts val="1900"/>
              </a:lnSpc>
              <a:tabLst>
                <a:tab pos="50800" algn="l"/>
                <a:tab pos="101600" algn="l"/>
                <a:tab pos="139700" algn="l"/>
              </a:tabLst>
            </a:pPr>
            <a:r>
              <a:rPr lang="en-US" altLang="zh-CN" dirty="0" smtClean="0"/>
              <a:t>		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917</a:t>
            </a:r>
          </a:p>
          <a:p>
            <a:pPr>
              <a:lnSpc>
                <a:spcPts val="1900"/>
              </a:lnSpc>
              <a:tabLst>
                <a:tab pos="50800" algn="l"/>
                <a:tab pos="101600" algn="l"/>
                <a:tab pos="139700" algn="l"/>
              </a:tabLst>
            </a:pPr>
            <a:r>
              <a:rPr lang="en-US" altLang="zh-CN" dirty="0" smtClean="0"/>
              <a:t>		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518</a:t>
            </a:r>
          </a:p>
          <a:p>
            <a:pPr>
              <a:lnSpc>
                <a:spcPts val="1900"/>
              </a:lnSpc>
              <a:tabLst>
                <a:tab pos="50800" algn="l"/>
                <a:tab pos="101600" algn="l"/>
                <a:tab pos="139700" algn="l"/>
              </a:tabLst>
            </a:pPr>
            <a:r>
              <a:rPr lang="en-US" altLang="zh-CN" dirty="0" smtClean="0"/>
              <a:t>		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560</a:t>
            </a:r>
          </a:p>
          <a:p>
            <a:pPr>
              <a:lnSpc>
                <a:spcPts val="1900"/>
              </a:lnSpc>
              <a:tabLst>
                <a:tab pos="50800" algn="l"/>
                <a:tab pos="101600" algn="l"/>
                <a:tab pos="139700" algn="l"/>
              </a:tabLst>
            </a:pPr>
            <a:r>
              <a:rPr lang="en-US" altLang="zh-CN" dirty="0" smtClean="0"/>
              <a:t>		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449</a:t>
            </a:r>
          </a:p>
          <a:p>
            <a:pPr>
              <a:lnSpc>
                <a:spcPts val="1900"/>
              </a:lnSpc>
              <a:tabLst>
                <a:tab pos="50800" algn="l"/>
                <a:tab pos="101600" algn="l"/>
                <a:tab pos="139700" algn="l"/>
              </a:tabLst>
            </a:pPr>
            <a:r>
              <a:rPr lang="en-US" altLang="zh-CN" dirty="0" smtClean="0"/>
              <a:t>			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63</a:t>
            </a:r>
          </a:p>
          <a:p>
            <a:pPr>
              <a:lnSpc>
                <a:spcPts val="1900"/>
              </a:lnSpc>
              <a:tabLst>
                <a:tab pos="50800" algn="l"/>
                <a:tab pos="101600" algn="l"/>
                <a:tab pos="139700" algn="l"/>
              </a:tabLst>
            </a:pPr>
            <a:r>
              <a:rPr lang="en-US" altLang="zh-CN" dirty="0" smtClean="0"/>
              <a:t>		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546</a:t>
            </a:r>
          </a:p>
          <a:p>
            <a:pPr>
              <a:lnSpc>
                <a:spcPts val="1900"/>
              </a:lnSpc>
              <a:tabLst>
                <a:tab pos="50800" algn="l"/>
                <a:tab pos="101600" algn="l"/>
                <a:tab pos="139700" algn="l"/>
              </a:tabLst>
            </a:pPr>
            <a:r>
              <a:rPr lang="en-US" altLang="zh-CN" dirty="0" smtClean="0"/>
              <a:t>		</a:t>
            </a:r>
            <a:r>
              <a:rPr lang="en-US" altLang="zh-CN" sz="914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999</a:t>
            </a:r>
          </a:p>
          <a:p>
            <a:pPr>
              <a:lnSpc>
                <a:spcPts val="1900"/>
              </a:lnSpc>
              <a:tabLst>
                <a:tab pos="50800" algn="l"/>
                <a:tab pos="101600" algn="l"/>
                <a:tab pos="139700" algn="l"/>
              </a:tabLst>
            </a:pPr>
            <a:r>
              <a:rPr lang="en-US" altLang="zh-CN" dirty="0" smtClean="0"/>
              <a:t>		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603</a:t>
            </a:r>
          </a:p>
          <a:p>
            <a:pPr>
              <a:lnSpc>
                <a:spcPts val="1900"/>
              </a:lnSpc>
              <a:tabLst>
                <a:tab pos="50800" algn="l"/>
                <a:tab pos="101600" algn="l"/>
                <a:tab pos="139700" algn="l"/>
              </a:tabLst>
            </a:pPr>
            <a:r>
              <a:rPr lang="en-US" altLang="zh-CN" dirty="0" smtClean="0"/>
              <a:t>	</a:t>
            </a:r>
            <a:r>
              <a:rPr lang="en-US" altLang="zh-CN" sz="914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3,853</a:t>
            </a:r>
          </a:p>
          <a:p>
            <a:pPr>
              <a:lnSpc>
                <a:spcPts val="1900"/>
              </a:lnSpc>
              <a:tabLst>
                <a:tab pos="50800" algn="l"/>
                <a:tab pos="101600" algn="l"/>
                <a:tab pos="139700" algn="l"/>
              </a:tabLst>
            </a:pPr>
            <a:r>
              <a:rPr lang="en-US" altLang="zh-CN" dirty="0" smtClean="0"/>
              <a:t>		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192</a:t>
            </a:r>
          </a:p>
          <a:p>
            <a:pPr>
              <a:lnSpc>
                <a:spcPts val="1900"/>
              </a:lnSpc>
              <a:tabLst>
                <a:tab pos="50800" algn="l"/>
                <a:tab pos="101600" algn="l"/>
                <a:tab pos="139700" algn="l"/>
              </a:tabLst>
            </a:pPr>
            <a:r>
              <a:rPr lang="en-US" altLang="zh-CN" dirty="0" smtClean="0"/>
              <a:t>			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46</a:t>
            </a:r>
          </a:p>
          <a:p>
            <a:pPr>
              <a:lnSpc>
                <a:spcPts val="1900"/>
              </a:lnSpc>
              <a:tabLst>
                <a:tab pos="50800" algn="l"/>
                <a:tab pos="101600" algn="l"/>
                <a:tab pos="139700" algn="l"/>
              </a:tabLst>
            </a:pPr>
            <a:r>
              <a:rPr lang="en-US" altLang="zh-CN" dirty="0" smtClean="0"/>
              <a:t>		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736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4051300" y="1651000"/>
            <a:ext cx="622300" cy="35179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900"/>
              </a:lnSpc>
              <a:tabLst>
                <a:tab pos="165100" algn="l"/>
                <a:tab pos="177800" algn="l"/>
              </a:tabLst>
            </a:pPr>
            <a:r>
              <a:rPr lang="en-US" altLang="zh-CN" sz="912" dirty="0" smtClean="0">
                <a:solidFill>
                  <a:srgbClr val="FFFFFF"/>
                </a:solidFill>
                <a:latin typeface="THE명품고딕R" pitchFamily="18" charset="0"/>
                <a:cs typeface="THE명품고딕R" pitchFamily="18" charset="0"/>
              </a:rPr>
              <a:t>평균단가</a:t>
            </a:r>
            <a:r>
              <a:rPr lang="en-US" altLang="zh-CN" sz="696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696" dirty="0" smtClean="0">
                <a:solidFill>
                  <a:srgbClr val="FFFFFF"/>
                </a:solidFill>
                <a:latin typeface="THE명품고딕R" pitchFamily="18" charset="0"/>
                <a:cs typeface="THE명품고딕R" pitchFamily="18" charset="0"/>
              </a:rPr>
              <a:t>(</a:t>
            </a:r>
            <a:r>
              <a:rPr lang="en-US" altLang="zh-CN" sz="696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696" dirty="0" smtClean="0">
                <a:solidFill>
                  <a:srgbClr val="FFFFFF"/>
                </a:solidFill>
                <a:latin typeface="THE명품고딕R" pitchFamily="18" charset="0"/>
                <a:cs typeface="THE명품고딕R" pitchFamily="18" charset="0"/>
              </a:rPr>
              <a:t>천원</a:t>
            </a:r>
            <a:r>
              <a:rPr lang="en-US" altLang="zh-CN" sz="696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696" dirty="0" smtClean="0">
                <a:solidFill>
                  <a:srgbClr val="FFFFFF"/>
                </a:solidFill>
                <a:latin typeface="THE명품고딕R" pitchFamily="18" charset="0"/>
                <a:cs typeface="THE명품고딕R" pitchFamily="18" charset="0"/>
              </a:rPr>
              <a:t>)</a:t>
            </a:r>
          </a:p>
          <a:p>
            <a:pPr>
              <a:lnSpc>
                <a:spcPts val="1900"/>
              </a:lnSpc>
              <a:tabLst>
                <a:tab pos="165100" algn="l"/>
                <a:tab pos="177800" algn="l"/>
              </a:tabLst>
            </a:pPr>
            <a:r>
              <a:rPr lang="en-US" altLang="zh-CN" dirty="0" smtClean="0"/>
              <a:t>	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1,136</a:t>
            </a:r>
          </a:p>
          <a:p>
            <a:pPr>
              <a:lnSpc>
                <a:spcPts val="1900"/>
              </a:lnSpc>
              <a:tabLst>
                <a:tab pos="165100" algn="l"/>
                <a:tab pos="177800" algn="l"/>
              </a:tabLst>
            </a:pPr>
            <a:r>
              <a:rPr lang="en-US" altLang="zh-CN" dirty="0" smtClean="0"/>
              <a:t>	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1,072</a:t>
            </a:r>
          </a:p>
          <a:p>
            <a:pPr>
              <a:lnSpc>
                <a:spcPts val="1900"/>
              </a:lnSpc>
              <a:tabLst>
                <a:tab pos="165100" algn="l"/>
                <a:tab pos="177800" algn="l"/>
              </a:tabLst>
            </a:pPr>
            <a:r>
              <a:rPr lang="en-US" altLang="zh-CN" dirty="0" smtClean="0"/>
              <a:t>	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1,188</a:t>
            </a:r>
          </a:p>
          <a:p>
            <a:pPr>
              <a:lnSpc>
                <a:spcPts val="1900"/>
              </a:lnSpc>
              <a:tabLst>
                <a:tab pos="165100" algn="l"/>
                <a:tab pos="177800" algn="l"/>
              </a:tabLst>
            </a:pPr>
            <a:r>
              <a:rPr lang="en-US" altLang="zh-CN" dirty="0" smtClean="0"/>
              <a:t>		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1173</a:t>
            </a:r>
          </a:p>
          <a:p>
            <a:pPr>
              <a:lnSpc>
                <a:spcPts val="1900"/>
              </a:lnSpc>
              <a:tabLst>
                <a:tab pos="165100" algn="l"/>
                <a:tab pos="177800" algn="l"/>
              </a:tabLst>
            </a:pPr>
            <a:r>
              <a:rPr lang="en-US" altLang="zh-CN" dirty="0" smtClean="0"/>
              <a:t>	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1,327</a:t>
            </a:r>
          </a:p>
          <a:p>
            <a:pPr>
              <a:lnSpc>
                <a:spcPts val="1900"/>
              </a:lnSpc>
              <a:tabLst>
                <a:tab pos="165100" algn="l"/>
                <a:tab pos="177800" algn="l"/>
              </a:tabLst>
            </a:pPr>
            <a:r>
              <a:rPr lang="en-US" altLang="zh-CN" dirty="0" smtClean="0"/>
              <a:t>		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1303</a:t>
            </a:r>
          </a:p>
          <a:p>
            <a:pPr>
              <a:lnSpc>
                <a:spcPts val="1900"/>
              </a:lnSpc>
              <a:tabLst>
                <a:tab pos="165100" algn="l"/>
                <a:tab pos="177800" algn="l"/>
              </a:tabLst>
            </a:pPr>
            <a:r>
              <a:rPr lang="en-US" altLang="zh-CN" dirty="0" smtClean="0"/>
              <a:t>	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1,215</a:t>
            </a:r>
          </a:p>
          <a:p>
            <a:pPr>
              <a:lnSpc>
                <a:spcPts val="1900"/>
              </a:lnSpc>
              <a:tabLst>
                <a:tab pos="165100" algn="l"/>
                <a:tab pos="177800" algn="l"/>
              </a:tabLst>
            </a:pPr>
            <a:r>
              <a:rPr lang="en-US" altLang="zh-CN" dirty="0" smtClean="0"/>
              <a:t>	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1,189</a:t>
            </a:r>
          </a:p>
          <a:p>
            <a:pPr>
              <a:lnSpc>
                <a:spcPts val="1900"/>
              </a:lnSpc>
              <a:tabLst>
                <a:tab pos="165100" algn="l"/>
                <a:tab pos="177800" algn="l"/>
              </a:tabLst>
            </a:pPr>
            <a:r>
              <a:rPr lang="en-US" altLang="zh-CN" dirty="0" smtClean="0"/>
              <a:t>	</a:t>
            </a:r>
            <a:r>
              <a:rPr lang="en-US" altLang="zh-CN" sz="914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1,547</a:t>
            </a:r>
          </a:p>
          <a:p>
            <a:pPr>
              <a:lnSpc>
                <a:spcPts val="1900"/>
              </a:lnSpc>
              <a:tabLst>
                <a:tab pos="165100" algn="l"/>
                <a:tab pos="177800" algn="l"/>
              </a:tabLst>
            </a:pPr>
            <a:r>
              <a:rPr lang="en-US" altLang="zh-CN" dirty="0" smtClean="0"/>
              <a:t>	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1,566</a:t>
            </a:r>
          </a:p>
          <a:p>
            <a:pPr>
              <a:lnSpc>
                <a:spcPts val="1900"/>
              </a:lnSpc>
              <a:tabLst>
                <a:tab pos="165100" algn="l"/>
                <a:tab pos="177800" algn="l"/>
              </a:tabLst>
            </a:pPr>
            <a:r>
              <a:rPr lang="en-US" altLang="zh-CN" dirty="0" smtClean="0"/>
              <a:t>		</a:t>
            </a:r>
            <a:r>
              <a:rPr lang="en-US" altLang="zh-CN" sz="914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1579</a:t>
            </a:r>
          </a:p>
          <a:p>
            <a:pPr>
              <a:lnSpc>
                <a:spcPts val="1900"/>
              </a:lnSpc>
              <a:tabLst>
                <a:tab pos="165100" algn="l"/>
                <a:tab pos="177800" algn="l"/>
              </a:tabLst>
            </a:pPr>
            <a:r>
              <a:rPr lang="en-US" altLang="zh-CN" dirty="0" smtClean="0"/>
              <a:t>	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1,094</a:t>
            </a:r>
          </a:p>
          <a:p>
            <a:pPr>
              <a:lnSpc>
                <a:spcPts val="1900"/>
              </a:lnSpc>
              <a:tabLst>
                <a:tab pos="165100" algn="l"/>
                <a:tab pos="177800" algn="l"/>
              </a:tabLst>
            </a:pPr>
            <a:r>
              <a:rPr lang="en-US" altLang="zh-CN" dirty="0" smtClean="0"/>
              <a:t>	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1,234</a:t>
            </a:r>
          </a:p>
          <a:p>
            <a:pPr>
              <a:lnSpc>
                <a:spcPts val="1900"/>
              </a:lnSpc>
              <a:tabLst>
                <a:tab pos="165100" algn="l"/>
                <a:tab pos="177800" algn="l"/>
              </a:tabLst>
            </a:pPr>
            <a:r>
              <a:rPr lang="en-US" altLang="zh-CN" dirty="0" smtClean="0"/>
              <a:t>	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1,531</a:t>
            </a:r>
          </a:p>
        </p:txBody>
      </p:sp>
      <p:sp>
        <p:nvSpPr>
          <p:cNvPr id="7" name="TextBox 1"/>
          <p:cNvSpPr txBox="1"/>
          <p:nvPr/>
        </p:nvSpPr>
        <p:spPr>
          <a:xfrm>
            <a:off x="850900" y="5664200"/>
            <a:ext cx="203200" cy="1143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900"/>
              </a:lnSpc>
              <a:tabLst/>
            </a:pP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북구</a:t>
            </a:r>
          </a:p>
        </p:txBody>
      </p:sp>
      <p:sp>
        <p:nvSpPr>
          <p:cNvPr id="8" name="TextBox 1"/>
          <p:cNvSpPr txBox="1"/>
          <p:nvPr/>
        </p:nvSpPr>
        <p:spPr>
          <a:xfrm>
            <a:off x="1371600" y="5207000"/>
            <a:ext cx="1778000" cy="8509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900"/>
              </a:lnSpc>
              <a:tabLst/>
            </a:pP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보헤이브더파크</a:t>
            </a:r>
          </a:p>
          <a:p>
            <a:pPr>
              <a:lnSpc>
                <a:spcPts val="1900"/>
              </a:lnSpc>
              <a:tabLst/>
            </a:pP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e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편한세상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금정산공공분양</a:t>
            </a:r>
            <a:r>
              <a:rPr lang="en-US" altLang="zh-CN" sz="696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696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(</a:t>
            </a:r>
            <a:r>
              <a:rPr lang="en-US" altLang="zh-CN" sz="696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696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만덕</a:t>
            </a:r>
            <a:r>
              <a:rPr lang="en-US" altLang="zh-CN" sz="696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696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5</a:t>
            </a:r>
            <a:r>
              <a:rPr lang="en-US" altLang="zh-CN" sz="696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696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주거환경개선</a:t>
            </a:r>
            <a:r>
              <a:rPr lang="en-US" altLang="zh-CN" sz="696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696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)</a:t>
            </a:r>
          </a:p>
          <a:p>
            <a:pPr>
              <a:lnSpc>
                <a:spcPts val="1900"/>
              </a:lnSpc>
              <a:tabLst/>
            </a:pP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화명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센트럴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푸르지오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(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화명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2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구역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)</a:t>
            </a:r>
          </a:p>
          <a:p>
            <a:pPr>
              <a:lnSpc>
                <a:spcPts val="1900"/>
              </a:lnSpc>
              <a:tabLst/>
            </a:pP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신구표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반도유보라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(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구포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3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구역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)</a:t>
            </a:r>
          </a:p>
        </p:txBody>
      </p:sp>
      <p:sp>
        <p:nvSpPr>
          <p:cNvPr id="9" name="TextBox 1"/>
          <p:cNvSpPr txBox="1"/>
          <p:nvPr/>
        </p:nvSpPr>
        <p:spPr>
          <a:xfrm>
            <a:off x="3429000" y="5207000"/>
            <a:ext cx="304800" cy="8509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900"/>
              </a:lnSpc>
              <a:tabLst>
                <a:tab pos="50800" algn="l"/>
              </a:tabLst>
            </a:pPr>
            <a:r>
              <a:rPr lang="en-US" altLang="zh-CN" dirty="0" smtClean="0"/>
              <a:t>	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141</a:t>
            </a:r>
          </a:p>
          <a:p>
            <a:pPr>
              <a:lnSpc>
                <a:spcPts val="1900"/>
              </a:lnSpc>
              <a:tabLst>
                <a:tab pos="50800" algn="l"/>
              </a:tabLst>
            </a:pP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1,969</a:t>
            </a:r>
          </a:p>
          <a:p>
            <a:pPr>
              <a:lnSpc>
                <a:spcPts val="1900"/>
              </a:lnSpc>
              <a:tabLst>
                <a:tab pos="50800" algn="l"/>
              </a:tabLst>
            </a:pPr>
            <a:r>
              <a:rPr lang="en-US" altLang="zh-CN" dirty="0" smtClean="0"/>
              <a:t>	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886</a:t>
            </a:r>
          </a:p>
          <a:p>
            <a:pPr>
              <a:lnSpc>
                <a:spcPts val="1900"/>
              </a:lnSpc>
              <a:tabLst>
                <a:tab pos="50800" algn="l"/>
              </a:tabLst>
            </a:pPr>
            <a:r>
              <a:rPr lang="en-US" altLang="zh-CN" dirty="0" smtClean="0"/>
              <a:t>	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778</a:t>
            </a:r>
          </a:p>
        </p:txBody>
      </p:sp>
      <p:sp>
        <p:nvSpPr>
          <p:cNvPr id="10" name="TextBox 1"/>
          <p:cNvSpPr txBox="1"/>
          <p:nvPr/>
        </p:nvSpPr>
        <p:spPr>
          <a:xfrm>
            <a:off x="4216400" y="5207000"/>
            <a:ext cx="304800" cy="8509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900"/>
              </a:lnSpc>
              <a:tabLst>
                <a:tab pos="50800" algn="l"/>
              </a:tabLst>
            </a:pPr>
            <a:r>
              <a:rPr lang="en-US" altLang="zh-CN" dirty="0" smtClean="0"/>
              <a:t>	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977</a:t>
            </a:r>
          </a:p>
          <a:p>
            <a:pPr>
              <a:lnSpc>
                <a:spcPts val="1900"/>
              </a:lnSpc>
              <a:tabLst>
                <a:tab pos="50800" algn="l"/>
              </a:tabLst>
            </a:pP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1,055</a:t>
            </a:r>
          </a:p>
          <a:p>
            <a:pPr>
              <a:lnSpc>
                <a:spcPts val="1900"/>
              </a:lnSpc>
              <a:tabLst>
                <a:tab pos="50800" algn="l"/>
              </a:tabLst>
            </a:pP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1,303</a:t>
            </a:r>
          </a:p>
          <a:p>
            <a:pPr>
              <a:lnSpc>
                <a:spcPts val="1900"/>
              </a:lnSpc>
              <a:tabLst>
                <a:tab pos="50800" algn="l"/>
              </a:tabLst>
            </a:pP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1,163</a:t>
            </a:r>
          </a:p>
        </p:txBody>
      </p:sp>
      <p:sp>
        <p:nvSpPr>
          <p:cNvPr id="11" name="TextBox 1"/>
          <p:cNvSpPr txBox="1"/>
          <p:nvPr/>
        </p:nvSpPr>
        <p:spPr>
          <a:xfrm>
            <a:off x="5207000" y="1651000"/>
            <a:ext cx="406400" cy="32385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900"/>
              </a:lnSpc>
              <a:tabLst>
                <a:tab pos="25400" algn="l"/>
                <a:tab pos="50800" algn="l"/>
                <a:tab pos="101600" algn="l"/>
              </a:tabLst>
            </a:pPr>
            <a:r>
              <a:rPr lang="en-US" altLang="zh-CN" dirty="0" smtClean="0"/>
              <a:t>			</a:t>
            </a:r>
            <a:r>
              <a:rPr lang="en-US" altLang="zh-CN" sz="912" dirty="0" smtClean="0">
                <a:solidFill>
                  <a:srgbClr val="FFFFFF"/>
                </a:solidFill>
                <a:latin typeface="THE명품고딕R" pitchFamily="18" charset="0"/>
                <a:cs typeface="THE명품고딕R" pitchFamily="18" charset="0"/>
              </a:rPr>
              <a:t>지역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2000"/>
              </a:lnSpc>
              <a:tabLst>
                <a:tab pos="25400" algn="l"/>
                <a:tab pos="50800" algn="l"/>
                <a:tab pos="101600" algn="l"/>
              </a:tabLst>
            </a:pPr>
            <a:r>
              <a:rPr lang="en-US" altLang="zh-CN" dirty="0" smtClean="0"/>
              <a:t>	</a:t>
            </a:r>
            <a:r>
              <a:rPr lang="en-US" altLang="zh-CN" sz="1056" dirty="0" smtClean="0">
                <a:solidFill>
                  <a:srgbClr val="FF0000"/>
                </a:solidFill>
                <a:latin typeface="THE명품고딕R" pitchFamily="18" charset="0"/>
                <a:cs typeface="THE명품고딕R" pitchFamily="18" charset="0"/>
              </a:rPr>
              <a:t>사상구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800"/>
              </a:lnSpc>
              <a:tabLst>
                <a:tab pos="25400" algn="l"/>
                <a:tab pos="50800" algn="l"/>
                <a:tab pos="101600" algn="l"/>
              </a:tabLst>
            </a:pPr>
            <a:r>
              <a:rPr lang="en-US" altLang="zh-CN" dirty="0" smtClean="0"/>
              <a:t>			</a:t>
            </a:r>
            <a:r>
              <a:rPr lang="en-US" altLang="zh-CN" sz="914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서구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900"/>
              </a:lnSpc>
              <a:tabLst>
                <a:tab pos="25400" algn="l"/>
                <a:tab pos="50800" algn="l"/>
                <a:tab pos="101600" algn="l"/>
              </a:tabLst>
            </a:pPr>
            <a:r>
              <a:rPr lang="en-US" altLang="zh-CN" dirty="0" smtClean="0"/>
              <a:t>		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수영구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900"/>
              </a:lnSpc>
              <a:tabLst>
                <a:tab pos="25400" algn="l"/>
                <a:tab pos="50800" algn="l"/>
                <a:tab pos="101600" algn="l"/>
              </a:tabLst>
            </a:pPr>
            <a:r>
              <a:rPr lang="en-US" altLang="zh-CN" dirty="0" smtClean="0"/>
              <a:t>		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연제구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900"/>
              </a:lnSpc>
              <a:tabLst>
                <a:tab pos="25400" algn="l"/>
                <a:tab pos="50800" algn="l"/>
                <a:tab pos="101600" algn="l"/>
              </a:tabLst>
            </a:pPr>
            <a:r>
              <a:rPr lang="en-US" altLang="zh-CN" dirty="0" smtClean="0"/>
              <a:t>		</a:t>
            </a:r>
            <a:r>
              <a:rPr lang="en-US" altLang="zh-CN" sz="914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영도구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900"/>
              </a:lnSpc>
              <a:tabLst>
                <a:tab pos="25400" algn="l"/>
                <a:tab pos="50800" algn="l"/>
                <a:tab pos="101600" algn="l"/>
              </a:tabLst>
            </a:pP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해운대구</a:t>
            </a:r>
          </a:p>
        </p:txBody>
      </p:sp>
      <p:sp>
        <p:nvSpPr>
          <p:cNvPr id="12" name="TextBox 1"/>
          <p:cNvSpPr txBox="1"/>
          <p:nvPr/>
        </p:nvSpPr>
        <p:spPr>
          <a:xfrm>
            <a:off x="8521700" y="1663700"/>
            <a:ext cx="622300" cy="33655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900"/>
              </a:lnSpc>
              <a:tabLst>
                <a:tab pos="152400" algn="l"/>
              </a:tabLst>
            </a:pPr>
            <a:r>
              <a:rPr lang="en-US" altLang="zh-CN" sz="912" dirty="0" smtClean="0">
                <a:solidFill>
                  <a:srgbClr val="FFFFFF"/>
                </a:solidFill>
                <a:latin typeface="THE명품고딕R" pitchFamily="18" charset="0"/>
                <a:cs typeface="THE명품고딕R" pitchFamily="18" charset="0"/>
              </a:rPr>
              <a:t>평균단가</a:t>
            </a:r>
            <a:r>
              <a:rPr lang="en-US" altLang="zh-CN" sz="696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696" dirty="0" smtClean="0">
                <a:solidFill>
                  <a:srgbClr val="FFFFFF"/>
                </a:solidFill>
                <a:latin typeface="THE명품고딕R" pitchFamily="18" charset="0"/>
                <a:cs typeface="THE명품고딕R" pitchFamily="18" charset="0"/>
              </a:rPr>
              <a:t>(</a:t>
            </a:r>
            <a:r>
              <a:rPr lang="en-US" altLang="zh-CN" sz="696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696" dirty="0" smtClean="0">
                <a:solidFill>
                  <a:srgbClr val="FFFFFF"/>
                </a:solidFill>
                <a:latin typeface="THE명품고딕R" pitchFamily="18" charset="0"/>
                <a:cs typeface="THE명품고딕R" pitchFamily="18" charset="0"/>
              </a:rPr>
              <a:t>천원</a:t>
            </a:r>
            <a:r>
              <a:rPr lang="en-US" altLang="zh-CN" sz="696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696" dirty="0" smtClean="0">
                <a:solidFill>
                  <a:srgbClr val="FFFFFF"/>
                </a:solidFill>
                <a:latin typeface="THE명품고딕R" pitchFamily="18" charset="0"/>
                <a:cs typeface="THE명품고딕R" pitchFamily="18" charset="0"/>
              </a:rPr>
              <a:t>)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900"/>
              </a:lnSpc>
              <a:tabLst>
                <a:tab pos="152400" algn="l"/>
              </a:tabLst>
            </a:pPr>
            <a:r>
              <a:rPr lang="en-US" altLang="zh-CN" dirty="0" smtClean="0"/>
              <a:t>	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1,141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900"/>
              </a:lnSpc>
              <a:tabLst>
                <a:tab pos="152400" algn="l"/>
              </a:tabLst>
            </a:pPr>
            <a:r>
              <a:rPr lang="en-US" altLang="zh-CN" dirty="0" smtClean="0"/>
              <a:t>	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1,356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900"/>
              </a:lnSpc>
              <a:tabLst>
                <a:tab pos="152400" algn="l"/>
              </a:tabLst>
            </a:pPr>
            <a:r>
              <a:rPr lang="en-US" altLang="zh-CN" dirty="0" smtClean="0"/>
              <a:t>	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1,283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900"/>
              </a:lnSpc>
              <a:tabLst>
                <a:tab pos="152400" algn="l"/>
              </a:tabLst>
            </a:pPr>
            <a:r>
              <a:rPr lang="en-US" altLang="zh-CN" dirty="0" smtClean="0"/>
              <a:t>	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1,309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900"/>
              </a:lnSpc>
              <a:tabLst>
                <a:tab pos="152400" algn="l"/>
              </a:tabLst>
            </a:pPr>
            <a:r>
              <a:rPr lang="en-US" altLang="zh-CN" dirty="0" smtClean="0"/>
              <a:t>	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1,135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900"/>
              </a:lnSpc>
              <a:tabLst>
                <a:tab pos="152400" algn="l"/>
              </a:tabLst>
            </a:pPr>
            <a:r>
              <a:rPr lang="en-US" altLang="zh-CN" dirty="0" smtClean="0"/>
              <a:t>	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1,559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900"/>
              </a:lnSpc>
              <a:tabLst>
                <a:tab pos="152400" algn="l"/>
              </a:tabLst>
            </a:pPr>
            <a:r>
              <a:rPr lang="en-US" altLang="zh-CN" dirty="0" smtClean="0"/>
              <a:t>	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1,310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900"/>
              </a:lnSpc>
              <a:tabLst>
                <a:tab pos="152400" algn="l"/>
              </a:tabLst>
            </a:pPr>
            <a:r>
              <a:rPr lang="en-US" altLang="zh-CN" dirty="0" smtClean="0"/>
              <a:t>	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1,353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  <a:tabLst>
                <a:tab pos="152400" algn="l"/>
              </a:tabLst>
            </a:pPr>
            <a:r>
              <a:rPr lang="en-US" altLang="zh-CN" dirty="0" smtClean="0"/>
              <a:t>	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1,093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  <a:tabLst>
                <a:tab pos="152400" algn="l"/>
              </a:tabLst>
            </a:pPr>
            <a:r>
              <a:rPr lang="en-US" altLang="zh-CN" dirty="0" smtClean="0"/>
              <a:t>	</a:t>
            </a:r>
            <a:r>
              <a:rPr lang="en-US" altLang="zh-CN" sz="914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1,081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900"/>
              </a:lnSpc>
              <a:tabLst>
                <a:tab pos="152400" algn="l"/>
              </a:tabLst>
            </a:pPr>
            <a:r>
              <a:rPr lang="en-US" altLang="zh-CN" dirty="0" smtClean="0"/>
              <a:t>	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1,316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900"/>
              </a:lnSpc>
              <a:tabLst>
                <a:tab pos="152400" algn="l"/>
              </a:tabLst>
            </a:pPr>
            <a:r>
              <a:rPr lang="en-US" altLang="zh-CN" dirty="0" smtClean="0"/>
              <a:t>	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1,475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900"/>
              </a:lnSpc>
              <a:tabLst>
                <a:tab pos="152400" algn="l"/>
              </a:tabLst>
            </a:pPr>
            <a:r>
              <a:rPr lang="en-US" altLang="zh-CN" dirty="0" smtClean="0"/>
              <a:t>	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1,955</a:t>
            </a:r>
          </a:p>
        </p:txBody>
      </p:sp>
      <p:sp>
        <p:nvSpPr>
          <p:cNvPr id="13" name="TextBox 1"/>
          <p:cNvSpPr txBox="1"/>
          <p:nvPr/>
        </p:nvSpPr>
        <p:spPr>
          <a:xfrm>
            <a:off x="5829300" y="1663700"/>
            <a:ext cx="1765300" cy="36195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900"/>
              </a:lnSpc>
              <a:tabLst>
                <a:tab pos="698500" algn="l"/>
                <a:tab pos="952500" algn="l"/>
              </a:tabLst>
            </a:pPr>
            <a:r>
              <a:rPr lang="en-US" altLang="zh-CN" dirty="0" smtClean="0"/>
              <a:t>	</a:t>
            </a:r>
            <a:r>
              <a:rPr lang="en-US" altLang="zh-CN" sz="912" dirty="0" smtClean="0">
                <a:solidFill>
                  <a:srgbClr val="FFFFFF"/>
                </a:solidFill>
                <a:latin typeface="THE명품고딕R" pitchFamily="18" charset="0"/>
                <a:cs typeface="THE명품고딕R" pitchFamily="18" charset="0"/>
              </a:rPr>
              <a:t>단지명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900"/>
              </a:lnSpc>
              <a:tabLst>
                <a:tab pos="698500" algn="l"/>
                <a:tab pos="952500" algn="l"/>
              </a:tabLst>
            </a:pP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사상역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경보센트리안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900"/>
              </a:lnSpc>
              <a:tabLst>
                <a:tab pos="698500" algn="l"/>
                <a:tab pos="952500" algn="l"/>
              </a:tabLst>
            </a:pP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사하역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비스타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동원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900"/>
              </a:lnSpc>
              <a:tabLst>
                <a:tab pos="698500" algn="l"/>
                <a:tab pos="952500" algn="l"/>
              </a:tabLst>
            </a:pP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괴정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한신더휴</a:t>
            </a:r>
            <a:r>
              <a:rPr lang="en-US" altLang="zh-CN" sz="696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696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(</a:t>
            </a:r>
            <a:r>
              <a:rPr lang="en-US" altLang="zh-CN" sz="696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696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괴정</a:t>
            </a:r>
            <a:r>
              <a:rPr lang="en-US" altLang="zh-CN" sz="696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696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2</a:t>
            </a:r>
            <a:r>
              <a:rPr lang="en-US" altLang="zh-CN" sz="696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696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구역주택재개발</a:t>
            </a:r>
            <a:r>
              <a:rPr lang="en-US" altLang="zh-CN" sz="696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696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)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900"/>
              </a:lnSpc>
              <a:tabLst>
                <a:tab pos="698500" algn="l"/>
                <a:tab pos="952500" algn="l"/>
              </a:tabLst>
            </a:pP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동대신역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비스타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동원</a:t>
            </a:r>
            <a:r>
              <a:rPr lang="en-US" altLang="zh-CN" sz="696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696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(</a:t>
            </a:r>
            <a:r>
              <a:rPr lang="en-US" altLang="zh-CN" sz="696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696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동대신</a:t>
            </a:r>
            <a:r>
              <a:rPr lang="en-US" altLang="zh-CN" sz="696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696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2</a:t>
            </a:r>
            <a:r>
              <a:rPr lang="en-US" altLang="zh-CN" sz="696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696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구역재개발</a:t>
            </a:r>
            <a:r>
              <a:rPr lang="en-US" altLang="zh-CN" sz="696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696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)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900"/>
              </a:lnSpc>
              <a:tabLst>
                <a:tab pos="698500" algn="l"/>
                <a:tab pos="952500" algn="l"/>
              </a:tabLst>
            </a:pP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부산대신에코펠리스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900"/>
              </a:lnSpc>
              <a:tabLst>
                <a:tab pos="698500" algn="l"/>
                <a:tab pos="952500" algn="l"/>
              </a:tabLst>
            </a:pP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광안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에일리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뜰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(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광안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2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구역주택재건축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)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900"/>
              </a:lnSpc>
              <a:tabLst>
                <a:tab pos="698500" algn="l"/>
                <a:tab pos="952500" algn="l"/>
              </a:tabLst>
            </a:pP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힐스테이트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연산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(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연산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3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구역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)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900"/>
              </a:lnSpc>
              <a:tabLst>
                <a:tab pos="698500" algn="l"/>
                <a:tab pos="952500" algn="l"/>
              </a:tabLst>
            </a:pP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e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편한세상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연산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더퍼스트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  <a:tabLst>
                <a:tab pos="698500" algn="l"/>
                <a:tab pos="952500" algn="l"/>
              </a:tabLst>
            </a:pP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봉래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에일린의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뜰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  <a:tabLst>
                <a:tab pos="698500" algn="l"/>
                <a:tab pos="952500" algn="l"/>
              </a:tabLst>
            </a:pPr>
            <a:r>
              <a:rPr lang="en-US" altLang="zh-CN" sz="914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부산영도</a:t>
            </a:r>
            <a:r>
              <a:rPr lang="en-US" altLang="zh-CN" sz="91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4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봄여름가을겨울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900"/>
              </a:lnSpc>
              <a:tabLst>
                <a:tab pos="698500" algn="l"/>
                <a:tab pos="952500" algn="l"/>
              </a:tabLst>
            </a:pP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부산오션시티푸르지오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(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동삼하리지구도시개발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)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900"/>
              </a:lnSpc>
              <a:tabLst>
                <a:tab pos="698500" algn="l"/>
                <a:tab pos="952500" algn="l"/>
              </a:tabLst>
            </a:pP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센텀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청일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크아이원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900"/>
              </a:lnSpc>
              <a:tabLst>
                <a:tab pos="698500" algn="l"/>
                <a:tab pos="952500" algn="l"/>
              </a:tabLst>
            </a:pP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해운대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센트럴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푸르지오</a:t>
            </a:r>
          </a:p>
          <a:p>
            <a:pPr>
              <a:lnSpc>
                <a:spcPts val="1900"/>
              </a:lnSpc>
              <a:tabLst>
                <a:tab pos="698500" algn="l"/>
                <a:tab pos="952500" algn="l"/>
              </a:tabLst>
            </a:pPr>
            <a:r>
              <a:rPr lang="en-US" altLang="zh-CN" dirty="0" smtClean="0"/>
              <a:t>	</a:t>
            </a:r>
            <a:r>
              <a:rPr lang="en-US" altLang="zh-CN" sz="914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합</a:t>
            </a:r>
          </a:p>
          <a:p>
            <a:pPr>
              <a:lnSpc>
                <a:spcPts val="0"/>
              </a:lnSpc>
              <a:tabLst>
                <a:tab pos="698500" algn="l"/>
                <a:tab pos="952500" algn="l"/>
              </a:tabLst>
            </a:pPr>
            <a:r>
              <a:rPr lang="en-US" altLang="zh-CN" dirty="0" smtClean="0"/>
              <a:t>		</a:t>
            </a:r>
            <a:r>
              <a:rPr lang="en-US" altLang="zh-CN" sz="914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계</a:t>
            </a:r>
          </a:p>
        </p:txBody>
      </p:sp>
      <p:sp>
        <p:nvSpPr>
          <p:cNvPr id="14" name="TextBox 1"/>
          <p:cNvSpPr txBox="1"/>
          <p:nvPr/>
        </p:nvSpPr>
        <p:spPr>
          <a:xfrm>
            <a:off x="7835900" y="1663700"/>
            <a:ext cx="406400" cy="36195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900"/>
              </a:lnSpc>
              <a:tabLst>
                <a:tab pos="50800" algn="l"/>
                <a:tab pos="101600" algn="l"/>
                <a:tab pos="139700" algn="l"/>
              </a:tabLst>
            </a:pPr>
            <a:r>
              <a:rPr lang="en-US" altLang="zh-CN" sz="912" dirty="0" smtClean="0">
                <a:solidFill>
                  <a:srgbClr val="FFFFFF"/>
                </a:solidFill>
                <a:latin typeface="THE명품고딕R" pitchFamily="18" charset="0"/>
                <a:cs typeface="THE명품고딕R" pitchFamily="18" charset="0"/>
              </a:rPr>
              <a:t>총세대수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900"/>
              </a:lnSpc>
              <a:tabLst>
                <a:tab pos="50800" algn="l"/>
                <a:tab pos="101600" algn="l"/>
                <a:tab pos="139700" algn="l"/>
              </a:tabLst>
            </a:pPr>
            <a:r>
              <a:rPr lang="en-US" altLang="zh-CN" dirty="0" smtClean="0"/>
              <a:t>		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119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900"/>
              </a:lnSpc>
              <a:tabLst>
                <a:tab pos="50800" algn="l"/>
                <a:tab pos="101600" algn="l"/>
                <a:tab pos="139700" algn="l"/>
              </a:tabLst>
            </a:pPr>
            <a:r>
              <a:rPr lang="en-US" altLang="zh-CN" dirty="0" smtClean="0"/>
              <a:t>		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513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900"/>
              </a:lnSpc>
              <a:tabLst>
                <a:tab pos="50800" algn="l"/>
                <a:tab pos="101600" algn="l"/>
                <a:tab pos="139700" algn="l"/>
              </a:tabLst>
            </a:pPr>
            <a:r>
              <a:rPr lang="en-US" altLang="zh-CN" dirty="0" smtClean="0"/>
              <a:t>		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835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900"/>
              </a:lnSpc>
              <a:tabLst>
                <a:tab pos="50800" algn="l"/>
                <a:tab pos="101600" algn="l"/>
                <a:tab pos="139700" algn="l"/>
              </a:tabLst>
            </a:pPr>
            <a:r>
              <a:rPr lang="en-US" altLang="zh-CN" dirty="0" smtClean="0"/>
              <a:t>		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503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900"/>
              </a:lnSpc>
              <a:tabLst>
                <a:tab pos="50800" algn="l"/>
                <a:tab pos="101600" algn="l"/>
                <a:tab pos="139700" algn="l"/>
              </a:tabLst>
            </a:pPr>
            <a:r>
              <a:rPr lang="en-US" altLang="zh-CN" dirty="0" smtClean="0"/>
              <a:t>			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85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900"/>
              </a:lnSpc>
              <a:tabLst>
                <a:tab pos="50800" algn="l"/>
                <a:tab pos="101600" algn="l"/>
                <a:tab pos="139700" algn="l"/>
              </a:tabLst>
            </a:pPr>
            <a:r>
              <a:rPr lang="en-US" altLang="zh-CN" dirty="0" smtClean="0"/>
              <a:t>		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225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900"/>
              </a:lnSpc>
              <a:tabLst>
                <a:tab pos="50800" algn="l"/>
                <a:tab pos="101600" algn="l"/>
                <a:tab pos="139700" algn="l"/>
              </a:tabLst>
            </a:pPr>
            <a:r>
              <a:rPr lang="en-US" altLang="zh-CN" dirty="0" smtClean="0"/>
              <a:t>	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1,561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900"/>
              </a:lnSpc>
              <a:tabLst>
                <a:tab pos="50800" algn="l"/>
                <a:tab pos="101600" algn="l"/>
                <a:tab pos="139700" algn="l"/>
              </a:tabLst>
            </a:pPr>
            <a:r>
              <a:rPr lang="en-US" altLang="zh-CN" dirty="0" smtClean="0"/>
              <a:t>		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455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  <a:tabLst>
                <a:tab pos="50800" algn="l"/>
                <a:tab pos="101600" algn="l"/>
                <a:tab pos="139700" algn="l"/>
              </a:tabLst>
            </a:pPr>
            <a:r>
              <a:rPr lang="en-US" altLang="zh-CN" dirty="0" smtClean="0"/>
              <a:t>	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1,216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  <a:tabLst>
                <a:tab pos="50800" algn="l"/>
                <a:tab pos="101600" algn="l"/>
                <a:tab pos="139700" algn="l"/>
              </a:tabLst>
            </a:pPr>
            <a:r>
              <a:rPr lang="en-US" altLang="zh-CN" dirty="0" smtClean="0"/>
              <a:t>		</a:t>
            </a:r>
            <a:r>
              <a:rPr lang="en-US" altLang="zh-CN" sz="914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115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900"/>
              </a:lnSpc>
              <a:tabLst>
                <a:tab pos="50800" algn="l"/>
                <a:tab pos="101600" algn="l"/>
                <a:tab pos="139700" algn="l"/>
              </a:tabLst>
            </a:pPr>
            <a:r>
              <a:rPr lang="en-US" altLang="zh-CN" dirty="0" smtClean="0"/>
              <a:t>		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846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900"/>
              </a:lnSpc>
              <a:tabLst>
                <a:tab pos="50800" algn="l"/>
                <a:tab pos="101600" algn="l"/>
                <a:tab pos="139700" algn="l"/>
              </a:tabLst>
            </a:pPr>
            <a:r>
              <a:rPr lang="en-US" altLang="zh-CN" dirty="0" smtClean="0"/>
              <a:t>		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208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900"/>
              </a:lnSpc>
              <a:tabLst>
                <a:tab pos="50800" algn="l"/>
                <a:tab pos="101600" algn="l"/>
                <a:tab pos="139700" algn="l"/>
              </a:tabLst>
            </a:pPr>
            <a:r>
              <a:rPr lang="en-US" altLang="zh-CN" dirty="0" smtClean="0"/>
              <a:t>		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548</a:t>
            </a:r>
          </a:p>
          <a:p>
            <a:pPr>
              <a:lnSpc>
                <a:spcPts val="1900"/>
              </a:lnSpc>
              <a:tabLst>
                <a:tab pos="50800" algn="l"/>
                <a:tab pos="101600" algn="l"/>
                <a:tab pos="139700" algn="l"/>
              </a:tabLst>
            </a:pPr>
            <a:r>
              <a:rPr lang="en-US" altLang="zh-CN" sz="914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20,612</a:t>
            </a: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906000" cy="68580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5283200" y="1727200"/>
            <a:ext cx="406400" cy="32766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900"/>
              </a:lnSpc>
              <a:tabLst>
                <a:tab pos="50800" algn="l"/>
                <a:tab pos="101600" algn="l"/>
              </a:tabLst>
            </a:pPr>
            <a:r>
              <a:rPr lang="en-US" altLang="zh-CN" dirty="0" smtClean="0"/>
              <a:t>		</a:t>
            </a:r>
            <a:r>
              <a:rPr lang="en-US" altLang="zh-CN" sz="912" dirty="0" smtClean="0">
                <a:solidFill>
                  <a:srgbClr val="FFFFFF"/>
                </a:solidFill>
                <a:latin typeface="THE명품고딕R" pitchFamily="18" charset="0"/>
                <a:cs typeface="THE명품고딕R" pitchFamily="18" charset="0"/>
              </a:rPr>
              <a:t>지역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300"/>
              </a:lnSpc>
              <a:tabLst>
                <a:tab pos="50800" algn="l"/>
                <a:tab pos="101600" algn="l"/>
              </a:tabLst>
            </a:pPr>
            <a:r>
              <a:rPr lang="en-US" altLang="zh-CN" dirty="0" smtClean="0"/>
              <a:t>	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사상구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700"/>
              </a:lnSpc>
              <a:tabLst>
                <a:tab pos="50800" algn="l"/>
                <a:tab pos="101600" algn="l"/>
              </a:tabLst>
            </a:pPr>
            <a:r>
              <a:rPr lang="en-US" altLang="zh-CN" dirty="0" smtClean="0"/>
              <a:t>	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사하구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700"/>
              </a:lnSpc>
              <a:tabLst>
                <a:tab pos="50800" algn="l"/>
                <a:tab pos="101600" algn="l"/>
              </a:tabLst>
            </a:pPr>
            <a:r>
              <a:rPr lang="en-US" altLang="zh-CN" dirty="0" smtClean="0"/>
              <a:t>		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서구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700"/>
              </a:lnSpc>
              <a:tabLst>
                <a:tab pos="50800" algn="l"/>
                <a:tab pos="101600" algn="l"/>
              </a:tabLst>
            </a:pPr>
            <a:r>
              <a:rPr lang="en-US" altLang="zh-CN" dirty="0" smtClean="0"/>
              <a:t>	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수영구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500"/>
              </a:lnSpc>
              <a:tabLst>
                <a:tab pos="50800" algn="l"/>
                <a:tab pos="101600" algn="l"/>
              </a:tabLst>
            </a:pPr>
            <a:r>
              <a:rPr lang="en-US" altLang="zh-CN" dirty="0" smtClean="0"/>
              <a:t>	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영도구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500"/>
              </a:lnSpc>
              <a:tabLst>
                <a:tab pos="50800" algn="l"/>
                <a:tab pos="101600" algn="l"/>
              </a:tabLst>
            </a:pPr>
            <a:r>
              <a:rPr lang="en-US" altLang="zh-CN" sz="914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부산진구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400"/>
              </a:lnSpc>
              <a:tabLst>
                <a:tab pos="50800" algn="l"/>
                <a:tab pos="101600" algn="l"/>
              </a:tabLst>
            </a:pPr>
            <a:r>
              <a:rPr lang="en-US" altLang="zh-CN" sz="914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해운대구</a:t>
            </a:r>
          </a:p>
        </p:txBody>
      </p:sp>
      <p:sp>
        <p:nvSpPr>
          <p:cNvPr id="3" name="TextBox 1"/>
          <p:cNvSpPr txBox="1"/>
          <p:nvPr/>
        </p:nvSpPr>
        <p:spPr>
          <a:xfrm>
            <a:off x="8636000" y="1663700"/>
            <a:ext cx="406400" cy="36830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900"/>
              </a:lnSpc>
              <a:tabLst>
                <a:tab pos="63500" algn="l"/>
              </a:tabLst>
            </a:pPr>
            <a:r>
              <a:rPr lang="en-US" altLang="zh-CN" sz="912" dirty="0" smtClean="0">
                <a:solidFill>
                  <a:srgbClr val="FFFFFF"/>
                </a:solidFill>
                <a:latin typeface="THE명품고딕R" pitchFamily="18" charset="0"/>
                <a:cs typeface="THE명품고딕R" pitchFamily="18" charset="0"/>
              </a:rPr>
              <a:t>평균단가</a:t>
            </a:r>
          </a:p>
          <a:p>
            <a:pPr>
              <a:lnSpc>
                <a:spcPts val="1000"/>
              </a:lnSpc>
              <a:tabLst>
                <a:tab pos="63500" algn="l"/>
              </a:tabLst>
            </a:pPr>
            <a:r>
              <a:rPr lang="en-US" altLang="zh-CN" dirty="0" smtClean="0"/>
              <a:t>	</a:t>
            </a:r>
            <a:r>
              <a:rPr lang="en-US" altLang="zh-CN" sz="912" dirty="0" smtClean="0">
                <a:solidFill>
                  <a:srgbClr val="FFFFFF"/>
                </a:solidFill>
                <a:latin typeface="THE명품고딕R" pitchFamily="18" charset="0"/>
                <a:cs typeface="THE명품고딕R" pitchFamily="18" charset="0"/>
              </a:rPr>
              <a:t>(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FFFFFF"/>
                </a:solidFill>
                <a:latin typeface="THE명품고딕R" pitchFamily="18" charset="0"/>
                <a:cs typeface="THE명품고딕R" pitchFamily="18" charset="0"/>
              </a:rPr>
              <a:t>만원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FFFFFF"/>
                </a:solidFill>
                <a:latin typeface="THE명품고딕R" pitchFamily="18" charset="0"/>
                <a:cs typeface="THE명품고딕R" pitchFamily="18" charset="0"/>
              </a:rPr>
              <a:t>)</a:t>
            </a:r>
          </a:p>
          <a:p>
            <a:pPr>
              <a:lnSpc>
                <a:spcPts val="1800"/>
              </a:lnSpc>
              <a:tabLst>
                <a:tab pos="63500" algn="l"/>
              </a:tabLst>
            </a:pP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38,757</a:t>
            </a:r>
          </a:p>
          <a:p>
            <a:pPr>
              <a:lnSpc>
                <a:spcPts val="1800"/>
              </a:lnSpc>
              <a:tabLst>
                <a:tab pos="63500" algn="l"/>
              </a:tabLst>
            </a:pP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50,773</a:t>
            </a:r>
          </a:p>
          <a:p>
            <a:pPr>
              <a:lnSpc>
                <a:spcPts val="1800"/>
              </a:lnSpc>
              <a:tabLst>
                <a:tab pos="63500" algn="l"/>
              </a:tabLst>
            </a:pP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28,561</a:t>
            </a:r>
          </a:p>
          <a:p>
            <a:pPr>
              <a:lnSpc>
                <a:spcPts val="1800"/>
              </a:lnSpc>
              <a:tabLst>
                <a:tab pos="63500" algn="l"/>
              </a:tabLst>
            </a:pP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44,574</a:t>
            </a:r>
          </a:p>
          <a:p>
            <a:pPr>
              <a:lnSpc>
                <a:spcPts val="1800"/>
              </a:lnSpc>
              <a:tabLst>
                <a:tab pos="63500" algn="l"/>
              </a:tabLst>
            </a:pP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49,989</a:t>
            </a:r>
          </a:p>
          <a:p>
            <a:pPr>
              <a:lnSpc>
                <a:spcPts val="1800"/>
              </a:lnSpc>
              <a:tabLst>
                <a:tab pos="63500" algn="l"/>
              </a:tabLst>
            </a:pP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56,104</a:t>
            </a:r>
          </a:p>
          <a:p>
            <a:pPr>
              <a:lnSpc>
                <a:spcPts val="1800"/>
              </a:lnSpc>
              <a:tabLst>
                <a:tab pos="63500" algn="l"/>
              </a:tabLst>
            </a:pP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23,740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600"/>
              </a:lnSpc>
              <a:tabLst>
                <a:tab pos="63500" algn="l"/>
              </a:tabLst>
            </a:pP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34,539</a:t>
            </a:r>
          </a:p>
          <a:p>
            <a:pPr>
              <a:lnSpc>
                <a:spcPts val="1800"/>
              </a:lnSpc>
              <a:tabLst>
                <a:tab pos="63500" algn="l"/>
              </a:tabLst>
            </a:pP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29,613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400"/>
              </a:lnSpc>
              <a:tabLst>
                <a:tab pos="63500" algn="l"/>
              </a:tabLst>
            </a:pP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42,555</a:t>
            </a:r>
          </a:p>
          <a:p>
            <a:pPr>
              <a:lnSpc>
                <a:spcPts val="1800"/>
              </a:lnSpc>
              <a:tabLst>
                <a:tab pos="63500" algn="l"/>
              </a:tabLst>
            </a:pP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38,869</a:t>
            </a:r>
          </a:p>
          <a:p>
            <a:pPr>
              <a:lnSpc>
                <a:spcPts val="1800"/>
              </a:lnSpc>
              <a:tabLst>
                <a:tab pos="63500" algn="l"/>
              </a:tabLst>
            </a:pP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53,390</a:t>
            </a:r>
          </a:p>
        </p:txBody>
      </p:sp>
      <p:sp>
        <p:nvSpPr>
          <p:cNvPr id="4" name="TextBox 1"/>
          <p:cNvSpPr txBox="1"/>
          <p:nvPr/>
        </p:nvSpPr>
        <p:spPr>
          <a:xfrm>
            <a:off x="5905500" y="1739900"/>
            <a:ext cx="1320800" cy="38481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900"/>
              </a:lnSpc>
              <a:tabLst>
                <a:tab pos="698500" algn="l"/>
              </a:tabLst>
            </a:pPr>
            <a:r>
              <a:rPr lang="en-US" altLang="zh-CN" dirty="0" smtClean="0"/>
              <a:t>	</a:t>
            </a:r>
            <a:r>
              <a:rPr lang="en-US" altLang="zh-CN" sz="912" dirty="0" smtClean="0">
                <a:solidFill>
                  <a:srgbClr val="FFFFFF"/>
                </a:solidFill>
                <a:latin typeface="THE명품고딕R" pitchFamily="18" charset="0"/>
                <a:cs typeface="THE명품고딕R" pitchFamily="18" charset="0"/>
              </a:rPr>
              <a:t>단지명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300"/>
              </a:lnSpc>
              <a:tabLst>
                <a:tab pos="698500" algn="l"/>
              </a:tabLst>
            </a:pP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주례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롯데캐슬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골드스마트</a:t>
            </a:r>
          </a:p>
          <a:p>
            <a:pPr>
              <a:lnSpc>
                <a:spcPts val="1800"/>
              </a:lnSpc>
              <a:tabLst>
                <a:tab pos="698500" algn="l"/>
              </a:tabLst>
            </a:pP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힐스테이트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사하역</a:t>
            </a:r>
          </a:p>
          <a:p>
            <a:pPr>
              <a:lnSpc>
                <a:spcPts val="1800"/>
              </a:lnSpc>
              <a:tabLst>
                <a:tab pos="698500" algn="l"/>
              </a:tabLst>
            </a:pP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사하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코오롱하늘채</a:t>
            </a:r>
          </a:p>
          <a:p>
            <a:pPr>
              <a:lnSpc>
                <a:spcPts val="1800"/>
              </a:lnSpc>
              <a:tabLst>
                <a:tab pos="698500" algn="l"/>
              </a:tabLst>
            </a:pP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센텀마티안</a:t>
            </a:r>
          </a:p>
          <a:p>
            <a:pPr>
              <a:lnSpc>
                <a:spcPts val="1800"/>
              </a:lnSpc>
              <a:tabLst>
                <a:tab pos="698500" algn="l"/>
              </a:tabLst>
            </a:pP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광안리슈빌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OS</a:t>
            </a:r>
          </a:p>
          <a:p>
            <a:pPr>
              <a:lnSpc>
                <a:spcPts val="1800"/>
              </a:lnSpc>
              <a:tabLst>
                <a:tab pos="698500" algn="l"/>
              </a:tabLst>
            </a:pP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E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남천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더샵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프레스시티지</a:t>
            </a:r>
          </a:p>
          <a:p>
            <a:pPr>
              <a:lnSpc>
                <a:spcPts val="1800"/>
              </a:lnSpc>
              <a:tabLst>
                <a:tab pos="698500" algn="l"/>
              </a:tabLst>
            </a:pP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영도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동삼동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비룡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벨로스텔라</a:t>
            </a:r>
          </a:p>
          <a:p>
            <a:pPr>
              <a:lnSpc>
                <a:spcPts val="1800"/>
              </a:lnSpc>
              <a:tabLst>
                <a:tab pos="698500" algn="l"/>
              </a:tabLst>
            </a:pP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영도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대교동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로타워</a:t>
            </a:r>
          </a:p>
          <a:p>
            <a:pPr>
              <a:lnSpc>
                <a:spcPts val="1800"/>
              </a:lnSpc>
              <a:tabLst>
                <a:tab pos="698500" algn="l"/>
              </a:tabLst>
            </a:pP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영도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남향동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더킹페로스</a:t>
            </a:r>
          </a:p>
          <a:p>
            <a:pPr>
              <a:lnSpc>
                <a:spcPts val="1800"/>
              </a:lnSpc>
              <a:tabLst>
                <a:tab pos="698500" algn="l"/>
              </a:tabLst>
            </a:pP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부산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개금동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포루투나</a:t>
            </a:r>
          </a:p>
          <a:p>
            <a:pPr>
              <a:lnSpc>
                <a:spcPts val="1800"/>
              </a:lnSpc>
              <a:tabLst>
                <a:tab pos="698500" algn="l"/>
              </a:tabLst>
            </a:pP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e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편한세상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시민공원</a:t>
            </a:r>
          </a:p>
          <a:p>
            <a:pPr>
              <a:lnSpc>
                <a:spcPts val="1800"/>
              </a:lnSpc>
              <a:tabLst>
                <a:tab pos="698500" algn="l"/>
              </a:tabLst>
            </a:pP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부산좌동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창업지원주택</a:t>
            </a:r>
          </a:p>
          <a:p>
            <a:pPr>
              <a:lnSpc>
                <a:spcPts val="1800"/>
              </a:lnSpc>
              <a:tabLst>
                <a:tab pos="698500" algn="l"/>
              </a:tabLst>
            </a:pP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대신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해모로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센트럴</a:t>
            </a:r>
          </a:p>
          <a:p>
            <a:pPr>
              <a:lnSpc>
                <a:spcPts val="1800"/>
              </a:lnSpc>
              <a:tabLst>
                <a:tab pos="698500" algn="l"/>
              </a:tabLst>
            </a:pP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쎈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KCC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스위첸</a:t>
            </a:r>
          </a:p>
          <a:p>
            <a:pPr>
              <a:lnSpc>
                <a:spcPts val="1800"/>
              </a:lnSpc>
              <a:tabLst>
                <a:tab pos="698500" algn="l"/>
              </a:tabLst>
            </a:pP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래미안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어반파크</a:t>
            </a:r>
          </a:p>
          <a:p>
            <a:pPr>
              <a:lnSpc>
                <a:spcPts val="1800"/>
              </a:lnSpc>
              <a:tabLst>
                <a:tab pos="698500" algn="l"/>
              </a:tabLst>
            </a:pP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합계</a:t>
            </a:r>
          </a:p>
        </p:txBody>
      </p:sp>
      <p:sp>
        <p:nvSpPr>
          <p:cNvPr id="5" name="TextBox 1"/>
          <p:cNvSpPr txBox="1"/>
          <p:nvPr/>
        </p:nvSpPr>
        <p:spPr>
          <a:xfrm>
            <a:off x="7912100" y="1739900"/>
            <a:ext cx="406400" cy="38481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900"/>
              </a:lnSpc>
              <a:tabLst>
                <a:tab pos="63500" algn="l"/>
                <a:tab pos="101600" algn="l"/>
                <a:tab pos="139700" algn="l"/>
              </a:tabLst>
            </a:pPr>
            <a:r>
              <a:rPr lang="en-US" altLang="zh-CN" sz="912" dirty="0" smtClean="0">
                <a:solidFill>
                  <a:srgbClr val="FFFFFF"/>
                </a:solidFill>
                <a:latin typeface="THE명품고딕R" pitchFamily="18" charset="0"/>
                <a:cs typeface="THE명품고딕R" pitchFamily="18" charset="0"/>
              </a:rPr>
              <a:t>총세대수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300"/>
              </a:lnSpc>
              <a:tabLst>
                <a:tab pos="63500" algn="l"/>
                <a:tab pos="101600" algn="l"/>
                <a:tab pos="139700" algn="l"/>
              </a:tabLst>
            </a:pPr>
            <a:r>
              <a:rPr lang="en-US" altLang="zh-CN" dirty="0" smtClean="0"/>
              <a:t>		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998</a:t>
            </a:r>
          </a:p>
          <a:p>
            <a:pPr>
              <a:lnSpc>
                <a:spcPts val="1800"/>
              </a:lnSpc>
              <a:tabLst>
                <a:tab pos="63500" algn="l"/>
                <a:tab pos="101600" algn="l"/>
                <a:tab pos="139700" algn="l"/>
              </a:tabLst>
            </a:pPr>
            <a:r>
              <a:rPr lang="en-US" altLang="zh-CN" dirty="0" smtClean="0"/>
              <a:t>	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1314</a:t>
            </a:r>
          </a:p>
          <a:p>
            <a:pPr>
              <a:lnSpc>
                <a:spcPts val="1800"/>
              </a:lnSpc>
              <a:tabLst>
                <a:tab pos="63500" algn="l"/>
                <a:tab pos="101600" algn="l"/>
                <a:tab pos="139700" algn="l"/>
              </a:tabLst>
            </a:pPr>
            <a:r>
              <a:rPr lang="en-US" altLang="zh-CN" dirty="0" smtClean="0"/>
              <a:t>		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969</a:t>
            </a:r>
          </a:p>
          <a:p>
            <a:pPr>
              <a:lnSpc>
                <a:spcPts val="1800"/>
              </a:lnSpc>
              <a:tabLst>
                <a:tab pos="63500" algn="l"/>
                <a:tab pos="101600" algn="l"/>
                <a:tab pos="139700" algn="l"/>
              </a:tabLst>
            </a:pPr>
            <a:r>
              <a:rPr lang="en-US" altLang="zh-CN" dirty="0" smtClean="0"/>
              <a:t>		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733</a:t>
            </a:r>
          </a:p>
          <a:p>
            <a:pPr>
              <a:lnSpc>
                <a:spcPts val="1800"/>
              </a:lnSpc>
              <a:tabLst>
                <a:tab pos="63500" algn="l"/>
                <a:tab pos="101600" algn="l"/>
                <a:tab pos="139700" algn="l"/>
              </a:tabLst>
            </a:pPr>
            <a:r>
              <a:rPr lang="en-US" altLang="zh-CN" dirty="0" smtClean="0"/>
              <a:t>			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99</a:t>
            </a:r>
          </a:p>
          <a:p>
            <a:pPr>
              <a:lnSpc>
                <a:spcPts val="1800"/>
              </a:lnSpc>
              <a:tabLst>
                <a:tab pos="63500" algn="l"/>
                <a:tab pos="101600" algn="l"/>
                <a:tab pos="139700" algn="l"/>
              </a:tabLst>
            </a:pPr>
            <a:r>
              <a:rPr lang="en-US" altLang="zh-CN" dirty="0" smtClean="0"/>
              <a:t>		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975</a:t>
            </a:r>
          </a:p>
          <a:p>
            <a:pPr>
              <a:lnSpc>
                <a:spcPts val="1800"/>
              </a:lnSpc>
              <a:tabLst>
                <a:tab pos="63500" algn="l"/>
                <a:tab pos="101600" algn="l"/>
                <a:tab pos="139700" algn="l"/>
              </a:tabLst>
            </a:pPr>
            <a:r>
              <a:rPr lang="en-US" altLang="zh-CN" dirty="0" smtClean="0"/>
              <a:t>			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44</a:t>
            </a:r>
          </a:p>
          <a:p>
            <a:pPr>
              <a:lnSpc>
                <a:spcPts val="1800"/>
              </a:lnSpc>
              <a:tabLst>
                <a:tab pos="63500" algn="l"/>
                <a:tab pos="101600" algn="l"/>
                <a:tab pos="139700" algn="l"/>
              </a:tabLst>
            </a:pPr>
            <a:r>
              <a:rPr lang="en-US" altLang="zh-CN" dirty="0" smtClean="0"/>
              <a:t>			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68</a:t>
            </a:r>
          </a:p>
          <a:p>
            <a:pPr>
              <a:lnSpc>
                <a:spcPts val="1800"/>
              </a:lnSpc>
              <a:tabLst>
                <a:tab pos="63500" algn="l"/>
                <a:tab pos="101600" algn="l"/>
                <a:tab pos="139700" algn="l"/>
              </a:tabLst>
            </a:pPr>
            <a:r>
              <a:rPr lang="en-US" altLang="zh-CN" dirty="0" smtClean="0"/>
              <a:t>			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83</a:t>
            </a:r>
          </a:p>
          <a:p>
            <a:pPr>
              <a:lnSpc>
                <a:spcPts val="1800"/>
              </a:lnSpc>
              <a:tabLst>
                <a:tab pos="63500" algn="l"/>
                <a:tab pos="101600" algn="l"/>
                <a:tab pos="139700" algn="l"/>
              </a:tabLst>
            </a:pPr>
            <a:r>
              <a:rPr lang="en-US" altLang="zh-CN" dirty="0" smtClean="0"/>
              <a:t>		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121</a:t>
            </a:r>
          </a:p>
          <a:p>
            <a:pPr>
              <a:lnSpc>
                <a:spcPts val="1800"/>
              </a:lnSpc>
              <a:tabLst>
                <a:tab pos="63500" algn="l"/>
                <a:tab pos="101600" algn="l"/>
                <a:tab pos="139700" algn="l"/>
              </a:tabLst>
            </a:pPr>
            <a:r>
              <a:rPr lang="en-US" altLang="zh-CN" dirty="0" smtClean="0"/>
              <a:t>	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1401</a:t>
            </a:r>
          </a:p>
          <a:p>
            <a:pPr>
              <a:lnSpc>
                <a:spcPts val="1800"/>
              </a:lnSpc>
              <a:tabLst>
                <a:tab pos="63500" algn="l"/>
                <a:tab pos="101600" algn="l"/>
                <a:tab pos="139700" algn="l"/>
              </a:tabLst>
            </a:pPr>
            <a:r>
              <a:rPr lang="en-US" altLang="zh-CN" dirty="0" smtClean="0"/>
              <a:t>		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100</a:t>
            </a:r>
          </a:p>
          <a:p>
            <a:pPr>
              <a:lnSpc>
                <a:spcPts val="1800"/>
              </a:lnSpc>
              <a:tabLst>
                <a:tab pos="63500" algn="l"/>
                <a:tab pos="101600" algn="l"/>
                <a:tab pos="139700" algn="l"/>
              </a:tabLst>
            </a:pPr>
            <a:r>
              <a:rPr lang="en-US" altLang="zh-CN" dirty="0" smtClean="0"/>
              <a:t>		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199</a:t>
            </a:r>
          </a:p>
          <a:p>
            <a:pPr>
              <a:lnSpc>
                <a:spcPts val="1800"/>
              </a:lnSpc>
              <a:tabLst>
                <a:tab pos="63500" algn="l"/>
                <a:tab pos="101600" algn="l"/>
                <a:tab pos="139700" algn="l"/>
              </a:tabLst>
            </a:pPr>
            <a:r>
              <a:rPr lang="en-US" altLang="zh-CN" dirty="0" smtClean="0"/>
              <a:t>		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638</a:t>
            </a:r>
          </a:p>
          <a:p>
            <a:pPr>
              <a:lnSpc>
                <a:spcPts val="1800"/>
              </a:lnSpc>
              <a:tabLst>
                <a:tab pos="63500" algn="l"/>
                <a:tab pos="101600" algn="l"/>
                <a:tab pos="139700" algn="l"/>
              </a:tabLst>
            </a:pPr>
            <a:r>
              <a:rPr lang="en-US" altLang="zh-CN" dirty="0" smtClean="0"/>
              <a:t>	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2616</a:t>
            </a:r>
          </a:p>
          <a:p>
            <a:pPr>
              <a:lnSpc>
                <a:spcPts val="1800"/>
              </a:lnSpc>
              <a:tabLst>
                <a:tab pos="63500" algn="l"/>
                <a:tab pos="101600" algn="l"/>
                <a:tab pos="139700" algn="l"/>
              </a:tabLst>
            </a:pP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22,015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889000" y="1739900"/>
            <a:ext cx="406400" cy="3733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900"/>
              </a:lnSpc>
              <a:tabLst>
                <a:tab pos="50800" algn="l"/>
                <a:tab pos="76200" algn="l"/>
                <a:tab pos="101600" algn="l"/>
              </a:tabLst>
            </a:pPr>
            <a:r>
              <a:rPr lang="en-US" altLang="zh-CN" dirty="0" smtClean="0"/>
              <a:t>		</a:t>
            </a:r>
            <a:r>
              <a:rPr lang="en-US" altLang="zh-CN" sz="912" dirty="0" smtClean="0">
                <a:solidFill>
                  <a:srgbClr val="FFFFFF"/>
                </a:solidFill>
                <a:latin typeface="THE명품고딕R" pitchFamily="18" charset="0"/>
                <a:cs typeface="THE명품고딕R" pitchFamily="18" charset="0"/>
              </a:rPr>
              <a:t>지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912" dirty="0" smtClean="0">
                <a:solidFill>
                  <a:srgbClr val="FFFFFF"/>
                </a:solidFill>
                <a:latin typeface="THE명품고딕R" pitchFamily="18" charset="0"/>
                <a:cs typeface="THE명품고딕R" pitchFamily="18" charset="0"/>
              </a:rPr>
              <a:t>역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300"/>
              </a:lnSpc>
              <a:tabLst>
                <a:tab pos="50800" algn="l"/>
                <a:tab pos="76200" algn="l"/>
                <a:tab pos="101600" algn="l"/>
              </a:tabLst>
            </a:pPr>
            <a:r>
              <a:rPr lang="en-US" altLang="zh-CN" dirty="0" smtClean="0"/>
              <a:t>	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강서구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500"/>
              </a:lnSpc>
              <a:tabLst>
                <a:tab pos="50800" algn="l"/>
                <a:tab pos="76200" algn="l"/>
                <a:tab pos="101600" algn="l"/>
              </a:tabLst>
            </a:pPr>
            <a:r>
              <a:rPr lang="en-US" altLang="zh-CN" dirty="0" smtClean="0"/>
              <a:t>	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기장군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300"/>
              </a:lnSpc>
              <a:tabLst>
                <a:tab pos="50800" algn="l"/>
                <a:tab pos="76200" algn="l"/>
                <a:tab pos="101600" algn="l"/>
              </a:tabLst>
            </a:pPr>
            <a:r>
              <a:rPr lang="en-US" altLang="zh-CN" dirty="0" smtClean="0"/>
              <a:t>			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남구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600"/>
              </a:lnSpc>
              <a:tabLst>
                <a:tab pos="50800" algn="l"/>
                <a:tab pos="76200" algn="l"/>
                <a:tab pos="101600" algn="l"/>
              </a:tabLst>
            </a:pPr>
            <a:r>
              <a:rPr lang="en-US" altLang="zh-CN" dirty="0" smtClean="0"/>
              <a:t>			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동구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600"/>
              </a:lnSpc>
              <a:tabLst>
                <a:tab pos="50800" algn="l"/>
                <a:tab pos="76200" algn="l"/>
                <a:tab pos="101600" algn="l"/>
              </a:tabLst>
            </a:pPr>
            <a:r>
              <a:rPr lang="en-US" altLang="zh-CN" dirty="0" smtClean="0"/>
              <a:t>	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동래구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100"/>
              </a:lnSpc>
              <a:tabLst>
                <a:tab pos="50800" algn="l"/>
                <a:tab pos="76200" algn="l"/>
                <a:tab pos="101600" algn="l"/>
              </a:tabLst>
            </a:pP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부산진구</a:t>
            </a:r>
          </a:p>
        </p:txBody>
      </p:sp>
      <p:sp>
        <p:nvSpPr>
          <p:cNvPr id="7" name="TextBox 1"/>
          <p:cNvSpPr txBox="1"/>
          <p:nvPr/>
        </p:nvSpPr>
        <p:spPr>
          <a:xfrm>
            <a:off x="1511300" y="1739900"/>
            <a:ext cx="1498600" cy="38481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900"/>
              </a:lnSpc>
              <a:tabLst>
                <a:tab pos="698500" algn="l"/>
              </a:tabLst>
            </a:pPr>
            <a:r>
              <a:rPr lang="en-US" altLang="zh-CN" dirty="0" smtClean="0"/>
              <a:t>	</a:t>
            </a:r>
            <a:r>
              <a:rPr lang="en-US" altLang="zh-CN" sz="912" dirty="0" smtClean="0">
                <a:solidFill>
                  <a:srgbClr val="FFFFFF"/>
                </a:solidFill>
                <a:latin typeface="THE명품고딕R" pitchFamily="18" charset="0"/>
                <a:cs typeface="THE명품고딕R" pitchFamily="18" charset="0"/>
              </a:rPr>
              <a:t>단지명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300"/>
              </a:lnSpc>
              <a:tabLst>
                <a:tab pos="698500" algn="l"/>
              </a:tabLst>
            </a:pP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외진가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센트럴타워</a:t>
            </a:r>
          </a:p>
          <a:p>
            <a:pPr>
              <a:lnSpc>
                <a:spcPts val="1800"/>
              </a:lnSpc>
              <a:tabLst>
                <a:tab pos="698500" algn="l"/>
              </a:tabLst>
            </a:pP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일광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이지더원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2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차</a:t>
            </a:r>
          </a:p>
          <a:p>
            <a:pPr>
              <a:lnSpc>
                <a:spcPts val="1800"/>
              </a:lnSpc>
              <a:tabLst>
                <a:tab pos="698500" algn="l"/>
              </a:tabLst>
            </a:pP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일광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이지더원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3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차</a:t>
            </a:r>
          </a:p>
          <a:p>
            <a:pPr>
              <a:lnSpc>
                <a:spcPts val="1800"/>
              </a:lnSpc>
              <a:tabLst>
                <a:tab pos="698500" algn="l"/>
              </a:tabLst>
            </a:pP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부산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기장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2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차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신혼희망타운</a:t>
            </a:r>
          </a:p>
          <a:p>
            <a:pPr>
              <a:lnSpc>
                <a:spcPts val="1800"/>
              </a:lnSpc>
              <a:tabLst>
                <a:tab pos="698500" algn="l"/>
              </a:tabLst>
            </a:pP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부산기장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유림노르웨이숲</a:t>
            </a:r>
          </a:p>
          <a:p>
            <a:pPr>
              <a:lnSpc>
                <a:spcPts val="1800"/>
              </a:lnSpc>
              <a:tabLst>
                <a:tab pos="698500" algn="l"/>
              </a:tabLst>
            </a:pP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데시앙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해링턴플레이스파크시티</a:t>
            </a:r>
          </a:p>
          <a:p>
            <a:pPr>
              <a:lnSpc>
                <a:spcPts val="1800"/>
              </a:lnSpc>
              <a:tabLst>
                <a:tab pos="698500" algn="l"/>
              </a:tabLst>
            </a:pP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남구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대연동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정성재</a:t>
            </a:r>
          </a:p>
          <a:p>
            <a:pPr>
              <a:lnSpc>
                <a:spcPts val="1800"/>
              </a:lnSpc>
              <a:tabLst>
                <a:tab pos="698500" algn="l"/>
              </a:tabLst>
            </a:pP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부산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오션파라곤</a:t>
            </a:r>
          </a:p>
          <a:p>
            <a:pPr>
              <a:lnSpc>
                <a:spcPts val="1800"/>
              </a:lnSpc>
              <a:tabLst>
                <a:tab pos="698500" algn="l"/>
              </a:tabLst>
            </a:pP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두산위브더제니스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하버시티</a:t>
            </a:r>
          </a:p>
          <a:p>
            <a:pPr>
              <a:lnSpc>
                <a:spcPts val="1800"/>
              </a:lnSpc>
              <a:tabLst>
                <a:tab pos="698500" algn="l"/>
              </a:tabLst>
            </a:pP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힐스테이트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명륜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2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차</a:t>
            </a:r>
          </a:p>
          <a:p>
            <a:pPr>
              <a:lnSpc>
                <a:spcPts val="1800"/>
              </a:lnSpc>
              <a:tabLst>
                <a:tab pos="698500" algn="l"/>
              </a:tabLst>
            </a:pP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동래구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온천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포르투나</a:t>
            </a:r>
          </a:p>
          <a:p>
            <a:pPr>
              <a:lnSpc>
                <a:spcPts val="1800"/>
              </a:lnSpc>
              <a:tabLst>
                <a:tab pos="698500" algn="l"/>
              </a:tabLst>
            </a:pP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동래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3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차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SK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VIEW</a:t>
            </a:r>
          </a:p>
          <a:p>
            <a:pPr>
              <a:lnSpc>
                <a:spcPts val="1800"/>
              </a:lnSpc>
              <a:tabLst>
                <a:tab pos="698500" algn="l"/>
              </a:tabLst>
            </a:pP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서면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지원더뷰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파크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(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부산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)</a:t>
            </a:r>
          </a:p>
          <a:p>
            <a:pPr>
              <a:lnSpc>
                <a:spcPts val="1800"/>
              </a:lnSpc>
              <a:tabLst>
                <a:tab pos="698500" algn="l"/>
              </a:tabLst>
            </a:pP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가야롯데캐슬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골드아너</a:t>
            </a:r>
          </a:p>
          <a:p>
            <a:pPr>
              <a:lnSpc>
                <a:spcPts val="1800"/>
              </a:lnSpc>
              <a:tabLst>
                <a:tab pos="698500" algn="l"/>
              </a:tabLst>
            </a:pP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e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편한세상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서며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더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센트럴</a:t>
            </a:r>
          </a:p>
          <a:p>
            <a:pPr>
              <a:lnSpc>
                <a:spcPts val="1800"/>
              </a:lnSpc>
              <a:tabLst>
                <a:tab pos="698500" algn="l"/>
              </a:tabLst>
            </a:pP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시민공원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삼정그린고아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더베스트</a:t>
            </a:r>
          </a:p>
        </p:txBody>
      </p:sp>
      <p:sp>
        <p:nvSpPr>
          <p:cNvPr id="8" name="TextBox 1"/>
          <p:cNvSpPr txBox="1"/>
          <p:nvPr/>
        </p:nvSpPr>
        <p:spPr>
          <a:xfrm>
            <a:off x="3517900" y="1739900"/>
            <a:ext cx="406400" cy="38481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900"/>
              </a:lnSpc>
              <a:tabLst>
                <a:tab pos="50800" algn="l"/>
                <a:tab pos="63500" algn="l"/>
                <a:tab pos="101600" algn="l"/>
                <a:tab pos="139700" algn="l"/>
              </a:tabLst>
            </a:pPr>
            <a:r>
              <a:rPr lang="en-US" altLang="zh-CN" sz="912" dirty="0" smtClean="0">
                <a:solidFill>
                  <a:srgbClr val="FFFFFF"/>
                </a:solidFill>
                <a:latin typeface="THE명품고딕R" pitchFamily="18" charset="0"/>
                <a:cs typeface="THE명품고딕R" pitchFamily="18" charset="0"/>
              </a:rPr>
              <a:t>총세대수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300"/>
              </a:lnSpc>
              <a:tabLst>
                <a:tab pos="50800" algn="l"/>
                <a:tab pos="63500" algn="l"/>
                <a:tab pos="101600" algn="l"/>
                <a:tab pos="139700" algn="l"/>
              </a:tabLst>
            </a:pPr>
            <a:r>
              <a:rPr lang="en-US" altLang="zh-CN" dirty="0" smtClean="0"/>
              <a:t>				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77</a:t>
            </a:r>
          </a:p>
          <a:p>
            <a:pPr>
              <a:lnSpc>
                <a:spcPts val="1800"/>
              </a:lnSpc>
              <a:tabLst>
                <a:tab pos="50800" algn="l"/>
                <a:tab pos="63500" algn="l"/>
                <a:tab pos="101600" algn="l"/>
                <a:tab pos="139700" algn="l"/>
              </a:tabLst>
            </a:pPr>
            <a:r>
              <a:rPr lang="en-US" altLang="zh-CN" dirty="0" smtClean="0"/>
              <a:t>			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786</a:t>
            </a:r>
          </a:p>
          <a:p>
            <a:pPr>
              <a:lnSpc>
                <a:spcPts val="1800"/>
              </a:lnSpc>
              <a:tabLst>
                <a:tab pos="50800" algn="l"/>
                <a:tab pos="63500" algn="l"/>
                <a:tab pos="101600" algn="l"/>
                <a:tab pos="139700" algn="l"/>
              </a:tabLst>
            </a:pPr>
            <a:r>
              <a:rPr lang="en-US" altLang="zh-CN" dirty="0" smtClean="0"/>
              <a:t>			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412</a:t>
            </a:r>
          </a:p>
          <a:p>
            <a:pPr>
              <a:lnSpc>
                <a:spcPts val="1800"/>
              </a:lnSpc>
              <a:tabLst>
                <a:tab pos="50800" algn="l"/>
                <a:tab pos="63500" algn="l"/>
                <a:tab pos="101600" algn="l"/>
                <a:tab pos="139700" algn="l"/>
              </a:tabLst>
            </a:pPr>
            <a:r>
              <a:rPr lang="en-US" altLang="zh-CN" dirty="0" smtClean="0"/>
              <a:t>			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486</a:t>
            </a:r>
          </a:p>
          <a:p>
            <a:pPr>
              <a:lnSpc>
                <a:spcPts val="1800"/>
              </a:lnSpc>
              <a:tabLst>
                <a:tab pos="50800" algn="l"/>
                <a:tab pos="63500" algn="l"/>
                <a:tab pos="101600" algn="l"/>
                <a:tab pos="139700" algn="l"/>
              </a:tabLst>
            </a:pPr>
            <a:r>
              <a:rPr lang="en-US" altLang="zh-CN" dirty="0" smtClean="0"/>
              <a:t>			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165</a:t>
            </a:r>
          </a:p>
          <a:p>
            <a:pPr>
              <a:lnSpc>
                <a:spcPts val="1800"/>
              </a:lnSpc>
              <a:tabLst>
                <a:tab pos="50800" algn="l"/>
                <a:tab pos="63500" algn="l"/>
                <a:tab pos="101600" algn="l"/>
                <a:tab pos="139700" algn="l"/>
              </a:tabLst>
            </a:pPr>
            <a:r>
              <a:rPr lang="en-US" altLang="zh-CN" dirty="0" smtClean="0"/>
              <a:t>	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1,725</a:t>
            </a:r>
          </a:p>
          <a:p>
            <a:pPr>
              <a:lnSpc>
                <a:spcPts val="1800"/>
              </a:lnSpc>
              <a:tabLst>
                <a:tab pos="50800" algn="l"/>
                <a:tab pos="63500" algn="l"/>
                <a:tab pos="101600" algn="l"/>
                <a:tab pos="139700" algn="l"/>
              </a:tabLst>
            </a:pPr>
            <a:r>
              <a:rPr lang="en-US" altLang="zh-CN" dirty="0" smtClean="0"/>
              <a:t>				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58</a:t>
            </a:r>
          </a:p>
          <a:p>
            <a:pPr>
              <a:lnSpc>
                <a:spcPts val="1800"/>
              </a:lnSpc>
              <a:tabLst>
                <a:tab pos="50800" algn="l"/>
                <a:tab pos="63500" algn="l"/>
                <a:tab pos="101600" algn="l"/>
                <a:tab pos="139700" algn="l"/>
              </a:tabLst>
            </a:pPr>
            <a:r>
              <a:rPr lang="en-US" altLang="zh-CN" dirty="0" smtClean="0"/>
              <a:t>			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662</a:t>
            </a:r>
          </a:p>
          <a:p>
            <a:pPr>
              <a:lnSpc>
                <a:spcPts val="1800"/>
              </a:lnSpc>
              <a:tabLst>
                <a:tab pos="50800" algn="l"/>
                <a:tab pos="63500" algn="l"/>
                <a:tab pos="101600" algn="l"/>
                <a:tab pos="139700" algn="l"/>
              </a:tabLst>
            </a:pPr>
            <a:r>
              <a:rPr lang="en-US" altLang="zh-CN" dirty="0" smtClean="0"/>
              <a:t>		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2040</a:t>
            </a:r>
          </a:p>
          <a:p>
            <a:pPr>
              <a:lnSpc>
                <a:spcPts val="1800"/>
              </a:lnSpc>
              <a:tabLst>
                <a:tab pos="50800" algn="l"/>
                <a:tab pos="63500" algn="l"/>
                <a:tab pos="101600" algn="l"/>
                <a:tab pos="139700" algn="l"/>
              </a:tabLst>
            </a:pPr>
            <a:r>
              <a:rPr lang="en-US" altLang="zh-CN" dirty="0" smtClean="0"/>
              <a:t>			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874</a:t>
            </a:r>
          </a:p>
          <a:p>
            <a:pPr>
              <a:lnSpc>
                <a:spcPts val="1800"/>
              </a:lnSpc>
              <a:tabLst>
                <a:tab pos="50800" algn="l"/>
                <a:tab pos="63500" algn="l"/>
                <a:tab pos="101600" algn="l"/>
                <a:tab pos="139700" algn="l"/>
              </a:tabLst>
            </a:pPr>
            <a:r>
              <a:rPr lang="en-US" altLang="zh-CN" dirty="0" smtClean="0"/>
              <a:t>				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66</a:t>
            </a:r>
          </a:p>
          <a:p>
            <a:pPr>
              <a:lnSpc>
                <a:spcPts val="1800"/>
              </a:lnSpc>
              <a:tabLst>
                <a:tab pos="50800" algn="l"/>
                <a:tab pos="63500" algn="l"/>
                <a:tab pos="101600" algn="l"/>
                <a:tab pos="139700" algn="l"/>
              </a:tabLst>
            </a:pPr>
            <a:r>
              <a:rPr lang="en-US" altLang="zh-CN" dirty="0" smtClean="0"/>
              <a:t>				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30</a:t>
            </a:r>
          </a:p>
          <a:p>
            <a:pPr>
              <a:lnSpc>
                <a:spcPts val="1800"/>
              </a:lnSpc>
              <a:tabLst>
                <a:tab pos="50800" algn="l"/>
                <a:tab pos="63500" algn="l"/>
                <a:tab pos="101600" algn="l"/>
                <a:tab pos="139700" algn="l"/>
              </a:tabLst>
            </a:pPr>
            <a:r>
              <a:rPr lang="en-US" altLang="zh-CN" dirty="0" smtClean="0"/>
              <a:t>			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216</a:t>
            </a:r>
          </a:p>
          <a:p>
            <a:pPr>
              <a:lnSpc>
                <a:spcPts val="1800"/>
              </a:lnSpc>
              <a:tabLst>
                <a:tab pos="50800" algn="l"/>
                <a:tab pos="63500" algn="l"/>
                <a:tab pos="101600" algn="l"/>
                <a:tab pos="139700" algn="l"/>
              </a:tabLst>
            </a:pPr>
            <a:r>
              <a:rPr lang="en-US" altLang="zh-CN" dirty="0" smtClean="0"/>
              <a:t>			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935</a:t>
            </a:r>
          </a:p>
          <a:p>
            <a:pPr>
              <a:lnSpc>
                <a:spcPts val="1800"/>
              </a:lnSpc>
              <a:tabLst>
                <a:tab pos="50800" algn="l"/>
                <a:tab pos="63500" algn="l"/>
                <a:tab pos="101600" algn="l"/>
                <a:tab pos="139700" algn="l"/>
              </a:tabLst>
            </a:pPr>
            <a:r>
              <a:rPr lang="en-US" altLang="zh-CN" dirty="0" smtClean="0"/>
              <a:t>			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998</a:t>
            </a:r>
          </a:p>
          <a:p>
            <a:pPr>
              <a:lnSpc>
                <a:spcPts val="1800"/>
              </a:lnSpc>
              <a:tabLst>
                <a:tab pos="50800" algn="l"/>
                <a:tab pos="63500" algn="l"/>
                <a:tab pos="101600" algn="l"/>
                <a:tab pos="139700" algn="l"/>
              </a:tabLst>
            </a:pPr>
            <a:r>
              <a:rPr lang="en-US" altLang="zh-CN" dirty="0" smtClean="0"/>
              <a:t>			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450</a:t>
            </a:r>
          </a:p>
        </p:txBody>
      </p:sp>
      <p:sp>
        <p:nvSpPr>
          <p:cNvPr id="9" name="TextBox 1"/>
          <p:cNvSpPr txBox="1"/>
          <p:nvPr/>
        </p:nvSpPr>
        <p:spPr>
          <a:xfrm>
            <a:off x="4241800" y="1676400"/>
            <a:ext cx="406400" cy="39116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900"/>
              </a:lnSpc>
              <a:tabLst>
                <a:tab pos="63500" algn="l"/>
              </a:tabLst>
            </a:pPr>
            <a:r>
              <a:rPr lang="en-US" altLang="zh-CN" sz="912" dirty="0" smtClean="0">
                <a:solidFill>
                  <a:srgbClr val="FFFFFF"/>
                </a:solidFill>
                <a:latin typeface="THE명품고딕R" pitchFamily="18" charset="0"/>
                <a:cs typeface="THE명품고딕R" pitchFamily="18" charset="0"/>
              </a:rPr>
              <a:t>평균단가</a:t>
            </a:r>
          </a:p>
          <a:p>
            <a:pPr>
              <a:lnSpc>
                <a:spcPts val="1000"/>
              </a:lnSpc>
              <a:tabLst>
                <a:tab pos="63500" algn="l"/>
              </a:tabLst>
            </a:pPr>
            <a:r>
              <a:rPr lang="en-US" altLang="zh-CN" dirty="0" smtClean="0"/>
              <a:t>	</a:t>
            </a:r>
            <a:r>
              <a:rPr lang="en-US" altLang="zh-CN" sz="912" dirty="0" smtClean="0">
                <a:solidFill>
                  <a:srgbClr val="FFFFFF"/>
                </a:solidFill>
                <a:latin typeface="THE명품고딕R" pitchFamily="18" charset="0"/>
                <a:cs typeface="THE명품고딕R" pitchFamily="18" charset="0"/>
              </a:rPr>
              <a:t>(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FFFFFF"/>
                </a:solidFill>
                <a:latin typeface="THE명품고딕R" pitchFamily="18" charset="0"/>
                <a:cs typeface="THE명품고딕R" pitchFamily="18" charset="0"/>
              </a:rPr>
              <a:t>만원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FFFFFF"/>
                </a:solidFill>
                <a:latin typeface="THE명품고딕R" pitchFamily="18" charset="0"/>
                <a:cs typeface="THE명품고딕R" pitchFamily="18" charset="0"/>
              </a:rPr>
              <a:t>)</a:t>
            </a:r>
          </a:p>
          <a:p>
            <a:pPr>
              <a:lnSpc>
                <a:spcPts val="1800"/>
              </a:lnSpc>
              <a:tabLst>
                <a:tab pos="63500" algn="l"/>
              </a:tabLst>
            </a:pP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24,194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200"/>
              </a:lnSpc>
              <a:tabLst>
                <a:tab pos="63500" algn="l"/>
              </a:tabLst>
            </a:pP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26,878</a:t>
            </a:r>
          </a:p>
          <a:p>
            <a:pPr>
              <a:lnSpc>
                <a:spcPts val="1800"/>
              </a:lnSpc>
              <a:tabLst>
                <a:tab pos="63500" algn="l"/>
              </a:tabLst>
            </a:pP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34,404</a:t>
            </a:r>
          </a:p>
          <a:p>
            <a:pPr>
              <a:lnSpc>
                <a:spcPts val="1800"/>
              </a:lnSpc>
              <a:tabLst>
                <a:tab pos="63500" algn="l"/>
              </a:tabLst>
            </a:pP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36,024</a:t>
            </a:r>
          </a:p>
          <a:p>
            <a:pPr>
              <a:lnSpc>
                <a:spcPts val="1800"/>
              </a:lnSpc>
              <a:tabLst>
                <a:tab pos="63500" algn="l"/>
              </a:tabLst>
            </a:pP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37,355</a:t>
            </a:r>
          </a:p>
          <a:p>
            <a:pPr>
              <a:lnSpc>
                <a:spcPts val="1800"/>
              </a:lnSpc>
              <a:tabLst>
                <a:tab pos="63500" algn="l"/>
              </a:tabLst>
            </a:pP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35,252</a:t>
            </a:r>
          </a:p>
          <a:p>
            <a:pPr>
              <a:lnSpc>
                <a:spcPts val="1800"/>
              </a:lnSpc>
              <a:tabLst>
                <a:tab pos="63500" algn="l"/>
              </a:tabLst>
            </a:pP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71,858</a:t>
            </a:r>
          </a:p>
          <a:p>
            <a:pPr>
              <a:lnSpc>
                <a:spcPts val="1800"/>
              </a:lnSpc>
              <a:tabLst>
                <a:tab pos="63500" algn="l"/>
              </a:tabLst>
            </a:pP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28,820</a:t>
            </a:r>
          </a:p>
          <a:p>
            <a:pPr>
              <a:lnSpc>
                <a:spcPts val="1800"/>
              </a:lnSpc>
              <a:tabLst>
                <a:tab pos="63500" algn="l"/>
              </a:tabLst>
            </a:pP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44,243</a:t>
            </a:r>
          </a:p>
          <a:p>
            <a:pPr>
              <a:lnSpc>
                <a:spcPts val="1800"/>
              </a:lnSpc>
              <a:tabLst>
                <a:tab pos="63500" algn="l"/>
              </a:tabLst>
            </a:pP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46,267</a:t>
            </a:r>
          </a:p>
          <a:p>
            <a:pPr>
              <a:lnSpc>
                <a:spcPts val="1800"/>
              </a:lnSpc>
              <a:tabLst>
                <a:tab pos="63500" algn="l"/>
              </a:tabLst>
            </a:pP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43,238</a:t>
            </a:r>
          </a:p>
          <a:p>
            <a:pPr>
              <a:lnSpc>
                <a:spcPts val="1800"/>
              </a:lnSpc>
              <a:tabLst>
                <a:tab pos="63500" algn="l"/>
              </a:tabLst>
            </a:pP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36,759</a:t>
            </a:r>
          </a:p>
          <a:p>
            <a:pPr>
              <a:lnSpc>
                <a:spcPts val="1800"/>
              </a:lnSpc>
              <a:tabLst>
                <a:tab pos="63500" algn="l"/>
              </a:tabLst>
            </a:pP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36,290</a:t>
            </a:r>
          </a:p>
        </p:txBody>
      </p:sp>
      <p:sp>
        <p:nvSpPr>
          <p:cNvPr id="10" name="TextBox 1"/>
          <p:cNvSpPr txBox="1"/>
          <p:nvPr/>
        </p:nvSpPr>
        <p:spPr>
          <a:xfrm>
            <a:off x="990600" y="6134100"/>
            <a:ext cx="203200" cy="1143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900"/>
              </a:lnSpc>
              <a:tabLst/>
            </a:pPr>
            <a:r>
              <a:rPr lang="en-US" altLang="zh-CN" sz="914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북구</a:t>
            </a:r>
          </a:p>
        </p:txBody>
      </p:sp>
      <p:sp>
        <p:nvSpPr>
          <p:cNvPr id="11" name="TextBox 1"/>
          <p:cNvSpPr txBox="1"/>
          <p:nvPr/>
        </p:nvSpPr>
        <p:spPr>
          <a:xfrm>
            <a:off x="1511300" y="5588000"/>
            <a:ext cx="1257300" cy="8001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900"/>
              </a:lnSpc>
              <a:tabLst/>
            </a:pP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서면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롯데캐슬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엘루체</a:t>
            </a:r>
          </a:p>
          <a:p>
            <a:pPr>
              <a:lnSpc>
                <a:spcPts val="1800"/>
              </a:lnSpc>
              <a:tabLst/>
            </a:pP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대동래미안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센트럴시티</a:t>
            </a:r>
          </a:p>
          <a:p>
            <a:pPr>
              <a:lnSpc>
                <a:spcPts val="1800"/>
              </a:lnSpc>
              <a:tabLst/>
            </a:pP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신만덕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베스티움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에코포레</a:t>
            </a:r>
          </a:p>
          <a:p>
            <a:pPr>
              <a:lnSpc>
                <a:spcPts val="1800"/>
              </a:lnSpc>
              <a:tabLst/>
            </a:pP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화명신도시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3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차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비스타동원</a:t>
            </a:r>
          </a:p>
        </p:txBody>
      </p:sp>
      <p:sp>
        <p:nvSpPr>
          <p:cNvPr id="12" name="TextBox 1"/>
          <p:cNvSpPr txBox="1"/>
          <p:nvPr/>
        </p:nvSpPr>
        <p:spPr>
          <a:xfrm>
            <a:off x="3619500" y="5588000"/>
            <a:ext cx="203200" cy="8001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900"/>
              </a:lnSpc>
              <a:tabLst/>
            </a:pP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450</a:t>
            </a:r>
          </a:p>
          <a:p>
            <a:pPr>
              <a:lnSpc>
                <a:spcPts val="1800"/>
              </a:lnSpc>
              <a:tabLst/>
            </a:pP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187</a:t>
            </a:r>
          </a:p>
          <a:p>
            <a:pPr>
              <a:lnSpc>
                <a:spcPts val="1800"/>
              </a:lnSpc>
              <a:tabLst/>
            </a:pP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593</a:t>
            </a:r>
          </a:p>
          <a:p>
            <a:pPr>
              <a:lnSpc>
                <a:spcPts val="1800"/>
              </a:lnSpc>
              <a:tabLst/>
            </a:pP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447</a:t>
            </a:r>
          </a:p>
        </p:txBody>
      </p:sp>
      <p:sp>
        <p:nvSpPr>
          <p:cNvPr id="13" name="TextBox 1"/>
          <p:cNvSpPr txBox="1"/>
          <p:nvPr/>
        </p:nvSpPr>
        <p:spPr>
          <a:xfrm>
            <a:off x="4254500" y="5588000"/>
            <a:ext cx="381000" cy="8001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900"/>
              </a:lnSpc>
              <a:tabLst/>
            </a:pP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49,727</a:t>
            </a:r>
          </a:p>
          <a:p>
            <a:pPr>
              <a:lnSpc>
                <a:spcPts val="1800"/>
              </a:lnSpc>
              <a:tabLst/>
            </a:pP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18,469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600"/>
              </a:lnSpc>
              <a:tabLst/>
            </a:pP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35,825</a:t>
            </a: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0" y="0"/>
            <a:ext cx="9906000" cy="6858000"/>
          </a:xfrm>
          <a:custGeom>
            <a:avLst/>
            <a:gdLst>
              <a:gd name="connsiteX0" fmla="*/ 0 w 9906000"/>
              <a:gd name="connsiteY0" fmla="*/ 6858000 h 6858000"/>
              <a:gd name="connsiteX1" fmla="*/ 9906000 w 9906000"/>
              <a:gd name="connsiteY1" fmla="*/ 6858000 h 6858000"/>
              <a:gd name="connsiteX2" fmla="*/ 9906000 w 9906000"/>
              <a:gd name="connsiteY2" fmla="*/ 0 h 6858000"/>
              <a:gd name="connsiteX3" fmla="*/ 0 w 9906000"/>
              <a:gd name="connsiteY3" fmla="*/ 0 h 6858000"/>
              <a:gd name="connsiteX4" fmla="*/ 0 w 9906000"/>
              <a:gd name="connsiteY4" fmla="*/ 6858000 h 68580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9906000" h="6858000">
                <a:moveTo>
                  <a:pt x="0" y="6858000"/>
                </a:moveTo>
                <a:lnTo>
                  <a:pt x="9906000" y="6858000"/>
                </a:lnTo>
                <a:lnTo>
                  <a:pt x="9906000" y="0"/>
                </a:lnTo>
                <a:lnTo>
                  <a:pt x="0" y="0"/>
                </a:lnTo>
                <a:lnTo>
                  <a:pt x="0" y="6858000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Freeform 3"/>
          <p:cNvSpPr/>
          <p:nvPr/>
        </p:nvSpPr>
        <p:spPr>
          <a:xfrm>
            <a:off x="6096" y="3047"/>
            <a:ext cx="9899904" cy="6845300"/>
          </a:xfrm>
          <a:custGeom>
            <a:avLst/>
            <a:gdLst>
              <a:gd name="connsiteX0" fmla="*/ 0 w 9899904"/>
              <a:gd name="connsiteY0" fmla="*/ 0 h 6845300"/>
              <a:gd name="connsiteX1" fmla="*/ 9899904 w 9899904"/>
              <a:gd name="connsiteY1" fmla="*/ 0 h 6845300"/>
              <a:gd name="connsiteX2" fmla="*/ 9899904 w 9899904"/>
              <a:gd name="connsiteY2" fmla="*/ 6845300 h 6845300"/>
              <a:gd name="connsiteX3" fmla="*/ 0 w 9899904"/>
              <a:gd name="connsiteY3" fmla="*/ 6845300 h 6845300"/>
              <a:gd name="connsiteX4" fmla="*/ 0 w 9899904"/>
              <a:gd name="connsiteY4" fmla="*/ 0 h 68453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9899904" h="6845300">
                <a:moveTo>
                  <a:pt x="0" y="0"/>
                </a:moveTo>
                <a:lnTo>
                  <a:pt x="9899904" y="0"/>
                </a:lnTo>
                <a:lnTo>
                  <a:pt x="9899904" y="6845300"/>
                </a:lnTo>
                <a:lnTo>
                  <a:pt x="0" y="6845300"/>
                </a:lnTo>
                <a:lnTo>
                  <a:pt x="0" y="0"/>
                </a:lnTo>
              </a:path>
            </a:pathLst>
          </a:custGeom>
          <a:solidFill>
            <a:srgbClr val="7F7F7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Freeform 3"/>
          <p:cNvSpPr/>
          <p:nvPr/>
        </p:nvSpPr>
        <p:spPr>
          <a:xfrm>
            <a:off x="1892807" y="2852928"/>
            <a:ext cx="6120384" cy="1152143"/>
          </a:xfrm>
          <a:custGeom>
            <a:avLst/>
            <a:gdLst>
              <a:gd name="connsiteX0" fmla="*/ 0 w 6120384"/>
              <a:gd name="connsiteY0" fmla="*/ 1152143 h 1152143"/>
              <a:gd name="connsiteX1" fmla="*/ 6120384 w 6120384"/>
              <a:gd name="connsiteY1" fmla="*/ 1152143 h 1152143"/>
              <a:gd name="connsiteX2" fmla="*/ 6120384 w 6120384"/>
              <a:gd name="connsiteY2" fmla="*/ 0 h 1152143"/>
              <a:gd name="connsiteX3" fmla="*/ 0 w 6120384"/>
              <a:gd name="connsiteY3" fmla="*/ 0 h 1152143"/>
              <a:gd name="connsiteX4" fmla="*/ 0 w 6120384"/>
              <a:gd name="connsiteY4" fmla="*/ 1152143 h 1152143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6120384" h="1152143">
                <a:moveTo>
                  <a:pt x="0" y="1152143"/>
                </a:moveTo>
                <a:lnTo>
                  <a:pt x="6120384" y="1152143"/>
                </a:lnTo>
                <a:lnTo>
                  <a:pt x="6120384" y="0"/>
                </a:lnTo>
                <a:lnTo>
                  <a:pt x="0" y="0"/>
                </a:lnTo>
                <a:lnTo>
                  <a:pt x="0" y="1152143"/>
                </a:lnTo>
              </a:path>
            </a:pathLst>
          </a:custGeom>
          <a:solidFill>
            <a:srgbClr val="666666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Freeform 3"/>
          <p:cNvSpPr/>
          <p:nvPr/>
        </p:nvSpPr>
        <p:spPr>
          <a:xfrm>
            <a:off x="2821432" y="3273704"/>
            <a:ext cx="39917" cy="362432"/>
          </a:xfrm>
          <a:custGeom>
            <a:avLst/>
            <a:gdLst>
              <a:gd name="connsiteX0" fmla="*/ 19958 w 39917"/>
              <a:gd name="connsiteY0" fmla="*/ 0 h 362432"/>
              <a:gd name="connsiteX1" fmla="*/ 19958 w 39917"/>
              <a:gd name="connsiteY1" fmla="*/ 362432 h 36243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39917" h="362432">
                <a:moveTo>
                  <a:pt x="19958" y="0"/>
                </a:moveTo>
                <a:lnTo>
                  <a:pt x="19958" y="362432"/>
                </a:lnTo>
              </a:path>
            </a:pathLst>
          </a:custGeom>
          <a:ln w="38100">
            <a:solidFill>
              <a:srgbClr val="FFFFFF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Freeform 3"/>
          <p:cNvSpPr/>
          <p:nvPr/>
        </p:nvSpPr>
        <p:spPr>
          <a:xfrm>
            <a:off x="4393692" y="3266186"/>
            <a:ext cx="122682" cy="220471"/>
          </a:xfrm>
          <a:custGeom>
            <a:avLst/>
            <a:gdLst>
              <a:gd name="connsiteX0" fmla="*/ 77978 w 122682"/>
              <a:gd name="connsiteY0" fmla="*/ 0 h 220471"/>
              <a:gd name="connsiteX1" fmla="*/ 122682 w 122682"/>
              <a:gd name="connsiteY1" fmla="*/ 0 h 220471"/>
              <a:gd name="connsiteX2" fmla="*/ 121285 w 122682"/>
              <a:gd name="connsiteY2" fmla="*/ 22605 h 220471"/>
              <a:gd name="connsiteX3" fmla="*/ 121158 w 122682"/>
              <a:gd name="connsiteY3" fmla="*/ 43814 h 220471"/>
              <a:gd name="connsiteX4" fmla="*/ 121158 w 122682"/>
              <a:gd name="connsiteY4" fmla="*/ 220471 h 220471"/>
              <a:gd name="connsiteX5" fmla="*/ 80010 w 122682"/>
              <a:gd name="connsiteY5" fmla="*/ 220471 h 220471"/>
              <a:gd name="connsiteX6" fmla="*/ 80010 w 122682"/>
              <a:gd name="connsiteY6" fmla="*/ 99948 h 220471"/>
              <a:gd name="connsiteX7" fmla="*/ 33528 w 122682"/>
              <a:gd name="connsiteY7" fmla="*/ 99948 h 220471"/>
              <a:gd name="connsiteX8" fmla="*/ 19050 w 122682"/>
              <a:gd name="connsiteY8" fmla="*/ 100075 h 220471"/>
              <a:gd name="connsiteX9" fmla="*/ 0 w 122682"/>
              <a:gd name="connsiteY9" fmla="*/ 101472 h 220471"/>
              <a:gd name="connsiteX10" fmla="*/ 0 w 122682"/>
              <a:gd name="connsiteY10" fmla="*/ 61594 h 220471"/>
              <a:gd name="connsiteX11" fmla="*/ 18415 w 122682"/>
              <a:gd name="connsiteY11" fmla="*/ 63500 h 220471"/>
              <a:gd name="connsiteX12" fmla="*/ 34290 w 122682"/>
              <a:gd name="connsiteY12" fmla="*/ 63626 h 220471"/>
              <a:gd name="connsiteX13" fmla="*/ 80010 w 122682"/>
              <a:gd name="connsiteY13" fmla="*/ 63626 h 220471"/>
              <a:gd name="connsiteX14" fmla="*/ 80010 w 122682"/>
              <a:gd name="connsiteY14" fmla="*/ 43814 h 220471"/>
              <a:gd name="connsiteX15" fmla="*/ 79629 w 122682"/>
              <a:gd name="connsiteY15" fmla="*/ 24383 h 220471"/>
              <a:gd name="connsiteX16" fmla="*/ 77978 w 122682"/>
              <a:gd name="connsiteY16" fmla="*/ 0 h 22047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</a:cxnLst>
            <a:rect l="l" t="t" r="r" b="b"/>
            <a:pathLst>
              <a:path w="122682" h="220471">
                <a:moveTo>
                  <a:pt x="77978" y="0"/>
                </a:moveTo>
                <a:lnTo>
                  <a:pt x="122682" y="0"/>
                </a:lnTo>
                <a:cubicBezTo>
                  <a:pt x="121792" y="9651"/>
                  <a:pt x="121411" y="17271"/>
                  <a:pt x="121285" y="22605"/>
                </a:cubicBezTo>
                <a:cubicBezTo>
                  <a:pt x="121158" y="27939"/>
                  <a:pt x="121158" y="35051"/>
                  <a:pt x="121158" y="43814"/>
                </a:cubicBezTo>
                <a:lnTo>
                  <a:pt x="121158" y="220471"/>
                </a:lnTo>
                <a:lnTo>
                  <a:pt x="80010" y="220471"/>
                </a:lnTo>
                <a:lnTo>
                  <a:pt x="80010" y="99948"/>
                </a:lnTo>
                <a:lnTo>
                  <a:pt x="33528" y="99948"/>
                </a:lnTo>
                <a:cubicBezTo>
                  <a:pt x="28829" y="99948"/>
                  <a:pt x="24002" y="99948"/>
                  <a:pt x="19050" y="100075"/>
                </a:cubicBezTo>
                <a:cubicBezTo>
                  <a:pt x="14097" y="100202"/>
                  <a:pt x="7873" y="100710"/>
                  <a:pt x="0" y="101472"/>
                </a:cubicBezTo>
                <a:lnTo>
                  <a:pt x="0" y="61594"/>
                </a:lnTo>
                <a:cubicBezTo>
                  <a:pt x="8001" y="62738"/>
                  <a:pt x="14097" y="63372"/>
                  <a:pt x="18415" y="63500"/>
                </a:cubicBezTo>
                <a:cubicBezTo>
                  <a:pt x="22733" y="63500"/>
                  <a:pt x="28067" y="63626"/>
                  <a:pt x="34290" y="63626"/>
                </a:cubicBezTo>
                <a:lnTo>
                  <a:pt x="80010" y="63626"/>
                </a:lnTo>
                <a:lnTo>
                  <a:pt x="80010" y="43814"/>
                </a:lnTo>
                <a:cubicBezTo>
                  <a:pt x="80010" y="37338"/>
                  <a:pt x="79883" y="30860"/>
                  <a:pt x="79629" y="24383"/>
                </a:cubicBezTo>
                <a:cubicBezTo>
                  <a:pt x="79375" y="17906"/>
                  <a:pt x="78867" y="9778"/>
                  <a:pt x="77978" y="0"/>
                </a:cubicBez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Freeform 3"/>
          <p:cNvSpPr/>
          <p:nvPr/>
        </p:nvSpPr>
        <p:spPr>
          <a:xfrm>
            <a:off x="3743959" y="3266186"/>
            <a:ext cx="93218" cy="223646"/>
          </a:xfrm>
          <a:custGeom>
            <a:avLst/>
            <a:gdLst>
              <a:gd name="connsiteX0" fmla="*/ 0 w 93218"/>
              <a:gd name="connsiteY0" fmla="*/ 0 h 223646"/>
              <a:gd name="connsiteX1" fmla="*/ 44703 w 93218"/>
              <a:gd name="connsiteY1" fmla="*/ 0 h 223646"/>
              <a:gd name="connsiteX2" fmla="*/ 43307 w 93218"/>
              <a:gd name="connsiteY2" fmla="*/ 22605 h 223646"/>
              <a:gd name="connsiteX3" fmla="*/ 43180 w 93218"/>
              <a:gd name="connsiteY3" fmla="*/ 43814 h 223646"/>
              <a:gd name="connsiteX4" fmla="*/ 43180 w 93218"/>
              <a:gd name="connsiteY4" fmla="*/ 79882 h 223646"/>
              <a:gd name="connsiteX5" fmla="*/ 58928 w 93218"/>
              <a:gd name="connsiteY5" fmla="*/ 79882 h 223646"/>
              <a:gd name="connsiteX6" fmla="*/ 74803 w 93218"/>
              <a:gd name="connsiteY6" fmla="*/ 79755 h 223646"/>
              <a:gd name="connsiteX7" fmla="*/ 93218 w 93218"/>
              <a:gd name="connsiteY7" fmla="*/ 77850 h 223646"/>
              <a:gd name="connsiteX8" fmla="*/ 93218 w 93218"/>
              <a:gd name="connsiteY8" fmla="*/ 118236 h 223646"/>
              <a:gd name="connsiteX9" fmla="*/ 73787 w 93218"/>
              <a:gd name="connsiteY9" fmla="*/ 116839 h 223646"/>
              <a:gd name="connsiteX10" fmla="*/ 59817 w 93218"/>
              <a:gd name="connsiteY10" fmla="*/ 116585 h 223646"/>
              <a:gd name="connsiteX11" fmla="*/ 43180 w 93218"/>
              <a:gd name="connsiteY11" fmla="*/ 116585 h 223646"/>
              <a:gd name="connsiteX12" fmla="*/ 43180 w 93218"/>
              <a:gd name="connsiteY12" fmla="*/ 179450 h 223646"/>
              <a:gd name="connsiteX13" fmla="*/ 43307 w 93218"/>
              <a:gd name="connsiteY13" fmla="*/ 201040 h 223646"/>
              <a:gd name="connsiteX14" fmla="*/ 44703 w 93218"/>
              <a:gd name="connsiteY14" fmla="*/ 223646 h 223646"/>
              <a:gd name="connsiteX15" fmla="*/ 0 w 93218"/>
              <a:gd name="connsiteY15" fmla="*/ 223646 h 223646"/>
              <a:gd name="connsiteX16" fmla="*/ 1651 w 93218"/>
              <a:gd name="connsiteY16" fmla="*/ 199389 h 223646"/>
              <a:gd name="connsiteX17" fmla="*/ 2032 w 93218"/>
              <a:gd name="connsiteY17" fmla="*/ 179450 h 223646"/>
              <a:gd name="connsiteX18" fmla="*/ 2032 w 93218"/>
              <a:gd name="connsiteY18" fmla="*/ 43814 h 223646"/>
              <a:gd name="connsiteX19" fmla="*/ 1651 w 93218"/>
              <a:gd name="connsiteY19" fmla="*/ 24383 h 223646"/>
              <a:gd name="connsiteX20" fmla="*/ 0 w 93218"/>
              <a:gd name="connsiteY20" fmla="*/ 0 h 223646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</a:cxnLst>
            <a:rect l="l" t="t" r="r" b="b"/>
            <a:pathLst>
              <a:path w="93218" h="223646">
                <a:moveTo>
                  <a:pt x="0" y="0"/>
                </a:moveTo>
                <a:lnTo>
                  <a:pt x="44703" y="0"/>
                </a:lnTo>
                <a:cubicBezTo>
                  <a:pt x="43942" y="9651"/>
                  <a:pt x="43434" y="17271"/>
                  <a:pt x="43307" y="22605"/>
                </a:cubicBezTo>
                <a:cubicBezTo>
                  <a:pt x="43180" y="28066"/>
                  <a:pt x="43180" y="35051"/>
                  <a:pt x="43180" y="43814"/>
                </a:cubicBezTo>
                <a:lnTo>
                  <a:pt x="43180" y="79882"/>
                </a:lnTo>
                <a:lnTo>
                  <a:pt x="58928" y="79882"/>
                </a:lnTo>
                <a:cubicBezTo>
                  <a:pt x="65278" y="79882"/>
                  <a:pt x="70484" y="79882"/>
                  <a:pt x="74803" y="79755"/>
                </a:cubicBezTo>
                <a:cubicBezTo>
                  <a:pt x="79121" y="79628"/>
                  <a:pt x="85217" y="78993"/>
                  <a:pt x="93218" y="77850"/>
                </a:cubicBezTo>
                <a:lnTo>
                  <a:pt x="93218" y="118236"/>
                </a:lnTo>
                <a:cubicBezTo>
                  <a:pt x="85217" y="117474"/>
                  <a:pt x="78740" y="116966"/>
                  <a:pt x="73787" y="116839"/>
                </a:cubicBezTo>
                <a:cubicBezTo>
                  <a:pt x="68834" y="116712"/>
                  <a:pt x="64134" y="116585"/>
                  <a:pt x="59817" y="116585"/>
                </a:cubicBezTo>
                <a:lnTo>
                  <a:pt x="43180" y="116585"/>
                </a:lnTo>
                <a:lnTo>
                  <a:pt x="43180" y="179450"/>
                </a:lnTo>
                <a:cubicBezTo>
                  <a:pt x="43180" y="188340"/>
                  <a:pt x="43180" y="195579"/>
                  <a:pt x="43307" y="201040"/>
                </a:cubicBezTo>
                <a:cubicBezTo>
                  <a:pt x="43434" y="206374"/>
                  <a:pt x="43942" y="213994"/>
                  <a:pt x="44703" y="223646"/>
                </a:cubicBezTo>
                <a:lnTo>
                  <a:pt x="0" y="223646"/>
                </a:lnTo>
                <a:cubicBezTo>
                  <a:pt x="889" y="213994"/>
                  <a:pt x="1397" y="205866"/>
                  <a:pt x="1651" y="199389"/>
                </a:cubicBezTo>
                <a:cubicBezTo>
                  <a:pt x="1904" y="192785"/>
                  <a:pt x="2032" y="186181"/>
                  <a:pt x="2032" y="179450"/>
                </a:cubicBezTo>
                <a:lnTo>
                  <a:pt x="2032" y="43814"/>
                </a:lnTo>
                <a:cubicBezTo>
                  <a:pt x="2032" y="37338"/>
                  <a:pt x="1904" y="30860"/>
                  <a:pt x="1651" y="24383"/>
                </a:cubicBezTo>
                <a:cubicBezTo>
                  <a:pt x="1397" y="17906"/>
                  <a:pt x="889" y="9778"/>
                  <a:pt x="0" y="0"/>
                </a:cubicBez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Freeform 3"/>
          <p:cNvSpPr/>
          <p:nvPr/>
        </p:nvSpPr>
        <p:spPr>
          <a:xfrm>
            <a:off x="3391915" y="3266186"/>
            <a:ext cx="45466" cy="361568"/>
          </a:xfrm>
          <a:custGeom>
            <a:avLst/>
            <a:gdLst>
              <a:gd name="connsiteX0" fmla="*/ 0 w 45466"/>
              <a:gd name="connsiteY0" fmla="*/ 0 h 361568"/>
              <a:gd name="connsiteX1" fmla="*/ 45466 w 45466"/>
              <a:gd name="connsiteY1" fmla="*/ 0 h 361568"/>
              <a:gd name="connsiteX2" fmla="*/ 44069 w 45466"/>
              <a:gd name="connsiteY2" fmla="*/ 28701 h 361568"/>
              <a:gd name="connsiteX3" fmla="*/ 43942 w 45466"/>
              <a:gd name="connsiteY3" fmla="*/ 56895 h 361568"/>
              <a:gd name="connsiteX4" fmla="*/ 43942 w 45466"/>
              <a:gd name="connsiteY4" fmla="*/ 304291 h 361568"/>
              <a:gd name="connsiteX5" fmla="*/ 44069 w 45466"/>
              <a:gd name="connsiteY5" fmla="*/ 332993 h 361568"/>
              <a:gd name="connsiteX6" fmla="*/ 45466 w 45466"/>
              <a:gd name="connsiteY6" fmla="*/ 361568 h 361568"/>
              <a:gd name="connsiteX7" fmla="*/ 0 w 45466"/>
              <a:gd name="connsiteY7" fmla="*/ 361568 h 361568"/>
              <a:gd name="connsiteX8" fmla="*/ 1524 w 45466"/>
              <a:gd name="connsiteY8" fmla="*/ 330961 h 361568"/>
              <a:gd name="connsiteX9" fmla="*/ 2032 w 45466"/>
              <a:gd name="connsiteY9" fmla="*/ 304291 h 361568"/>
              <a:gd name="connsiteX10" fmla="*/ 2032 w 45466"/>
              <a:gd name="connsiteY10" fmla="*/ 56895 h 361568"/>
              <a:gd name="connsiteX11" fmla="*/ 1651 w 45466"/>
              <a:gd name="connsiteY11" fmla="*/ 30733 h 361568"/>
              <a:gd name="connsiteX12" fmla="*/ 0 w 45466"/>
              <a:gd name="connsiteY12" fmla="*/ 0 h 36156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</a:cxnLst>
            <a:rect l="l" t="t" r="r" b="b"/>
            <a:pathLst>
              <a:path w="45466" h="361568">
                <a:moveTo>
                  <a:pt x="0" y="0"/>
                </a:moveTo>
                <a:lnTo>
                  <a:pt x="45466" y="0"/>
                </a:lnTo>
                <a:cubicBezTo>
                  <a:pt x="44577" y="11683"/>
                  <a:pt x="44196" y="21208"/>
                  <a:pt x="44069" y="28701"/>
                </a:cubicBezTo>
                <a:cubicBezTo>
                  <a:pt x="43942" y="36067"/>
                  <a:pt x="43942" y="45465"/>
                  <a:pt x="43942" y="56895"/>
                </a:cubicBezTo>
                <a:lnTo>
                  <a:pt x="43942" y="304291"/>
                </a:lnTo>
                <a:cubicBezTo>
                  <a:pt x="43942" y="315975"/>
                  <a:pt x="43942" y="325500"/>
                  <a:pt x="44069" y="332993"/>
                </a:cubicBezTo>
                <a:cubicBezTo>
                  <a:pt x="44196" y="340359"/>
                  <a:pt x="44577" y="349884"/>
                  <a:pt x="45466" y="361568"/>
                </a:cubicBezTo>
                <a:lnTo>
                  <a:pt x="0" y="361568"/>
                </a:lnTo>
                <a:cubicBezTo>
                  <a:pt x="762" y="349884"/>
                  <a:pt x="1270" y="339724"/>
                  <a:pt x="1524" y="330961"/>
                </a:cubicBezTo>
                <a:cubicBezTo>
                  <a:pt x="1905" y="322198"/>
                  <a:pt x="2032" y="313308"/>
                  <a:pt x="2032" y="304291"/>
                </a:cubicBezTo>
                <a:lnTo>
                  <a:pt x="2032" y="56895"/>
                </a:lnTo>
                <a:cubicBezTo>
                  <a:pt x="2032" y="48259"/>
                  <a:pt x="1905" y="39496"/>
                  <a:pt x="1651" y="30733"/>
                </a:cubicBezTo>
                <a:cubicBezTo>
                  <a:pt x="1270" y="21970"/>
                  <a:pt x="762" y="11683"/>
                  <a:pt x="0" y="0"/>
                </a:cubicBez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Freeform 3"/>
          <p:cNvSpPr/>
          <p:nvPr/>
        </p:nvSpPr>
        <p:spPr>
          <a:xfrm>
            <a:off x="4552188" y="3617291"/>
            <a:ext cx="202577" cy="31164"/>
          </a:xfrm>
          <a:custGeom>
            <a:avLst/>
            <a:gdLst>
              <a:gd name="connsiteX0" fmla="*/ 0 w 202577"/>
              <a:gd name="connsiteY0" fmla="*/ 15581 h 31164"/>
              <a:gd name="connsiteX1" fmla="*/ 202577 w 202577"/>
              <a:gd name="connsiteY1" fmla="*/ 15581 h 3116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202577" h="31164">
                <a:moveTo>
                  <a:pt x="0" y="15581"/>
                </a:moveTo>
                <a:lnTo>
                  <a:pt x="202577" y="15581"/>
                </a:lnTo>
              </a:path>
            </a:pathLst>
          </a:custGeom>
          <a:ln w="25400">
            <a:solidFill>
              <a:srgbClr val="FFFFFF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Freeform 3"/>
          <p:cNvSpPr/>
          <p:nvPr/>
        </p:nvSpPr>
        <p:spPr>
          <a:xfrm>
            <a:off x="5031994" y="3266186"/>
            <a:ext cx="45465" cy="361568"/>
          </a:xfrm>
          <a:custGeom>
            <a:avLst/>
            <a:gdLst>
              <a:gd name="connsiteX0" fmla="*/ 0 w 45465"/>
              <a:gd name="connsiteY0" fmla="*/ 0 h 361568"/>
              <a:gd name="connsiteX1" fmla="*/ 45465 w 45465"/>
              <a:gd name="connsiteY1" fmla="*/ 0 h 361568"/>
              <a:gd name="connsiteX2" fmla="*/ 44069 w 45465"/>
              <a:gd name="connsiteY2" fmla="*/ 28701 h 361568"/>
              <a:gd name="connsiteX3" fmla="*/ 43941 w 45465"/>
              <a:gd name="connsiteY3" fmla="*/ 56895 h 361568"/>
              <a:gd name="connsiteX4" fmla="*/ 43941 w 45465"/>
              <a:gd name="connsiteY4" fmla="*/ 304291 h 361568"/>
              <a:gd name="connsiteX5" fmla="*/ 44069 w 45465"/>
              <a:gd name="connsiteY5" fmla="*/ 332993 h 361568"/>
              <a:gd name="connsiteX6" fmla="*/ 45465 w 45465"/>
              <a:gd name="connsiteY6" fmla="*/ 361568 h 361568"/>
              <a:gd name="connsiteX7" fmla="*/ 0 w 45465"/>
              <a:gd name="connsiteY7" fmla="*/ 361568 h 361568"/>
              <a:gd name="connsiteX8" fmla="*/ 1650 w 45465"/>
              <a:gd name="connsiteY8" fmla="*/ 330961 h 361568"/>
              <a:gd name="connsiteX9" fmla="*/ 2031 w 45465"/>
              <a:gd name="connsiteY9" fmla="*/ 304291 h 361568"/>
              <a:gd name="connsiteX10" fmla="*/ 2031 w 45465"/>
              <a:gd name="connsiteY10" fmla="*/ 56895 h 361568"/>
              <a:gd name="connsiteX11" fmla="*/ 1650 w 45465"/>
              <a:gd name="connsiteY11" fmla="*/ 30733 h 361568"/>
              <a:gd name="connsiteX12" fmla="*/ 0 w 45465"/>
              <a:gd name="connsiteY12" fmla="*/ 0 h 36156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</a:cxnLst>
            <a:rect l="l" t="t" r="r" b="b"/>
            <a:pathLst>
              <a:path w="45465" h="361568">
                <a:moveTo>
                  <a:pt x="0" y="0"/>
                </a:moveTo>
                <a:lnTo>
                  <a:pt x="45465" y="0"/>
                </a:lnTo>
                <a:cubicBezTo>
                  <a:pt x="44704" y="11683"/>
                  <a:pt x="44196" y="21208"/>
                  <a:pt x="44069" y="28701"/>
                </a:cubicBezTo>
                <a:cubicBezTo>
                  <a:pt x="43941" y="36067"/>
                  <a:pt x="43941" y="45465"/>
                  <a:pt x="43941" y="56895"/>
                </a:cubicBezTo>
                <a:lnTo>
                  <a:pt x="43941" y="304291"/>
                </a:lnTo>
                <a:cubicBezTo>
                  <a:pt x="43941" y="315975"/>
                  <a:pt x="43941" y="325500"/>
                  <a:pt x="44069" y="332993"/>
                </a:cubicBezTo>
                <a:cubicBezTo>
                  <a:pt x="44196" y="340359"/>
                  <a:pt x="44704" y="349884"/>
                  <a:pt x="45465" y="361568"/>
                </a:cubicBezTo>
                <a:lnTo>
                  <a:pt x="0" y="361568"/>
                </a:lnTo>
                <a:cubicBezTo>
                  <a:pt x="761" y="349884"/>
                  <a:pt x="1396" y="339724"/>
                  <a:pt x="1650" y="330961"/>
                </a:cubicBezTo>
                <a:cubicBezTo>
                  <a:pt x="1904" y="322198"/>
                  <a:pt x="2031" y="313308"/>
                  <a:pt x="2031" y="304291"/>
                </a:cubicBezTo>
                <a:lnTo>
                  <a:pt x="2031" y="56895"/>
                </a:lnTo>
                <a:cubicBezTo>
                  <a:pt x="2031" y="48259"/>
                  <a:pt x="1904" y="39496"/>
                  <a:pt x="1650" y="30733"/>
                </a:cubicBezTo>
                <a:cubicBezTo>
                  <a:pt x="1396" y="21970"/>
                  <a:pt x="761" y="11683"/>
                  <a:pt x="0" y="0"/>
                </a:cubicBez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Freeform 3"/>
          <p:cNvSpPr/>
          <p:nvPr/>
        </p:nvSpPr>
        <p:spPr>
          <a:xfrm>
            <a:off x="6609969" y="3264154"/>
            <a:ext cx="116712" cy="35559"/>
          </a:xfrm>
          <a:custGeom>
            <a:avLst/>
            <a:gdLst>
              <a:gd name="connsiteX0" fmla="*/ 0 w 116712"/>
              <a:gd name="connsiteY0" fmla="*/ 0 h 35559"/>
              <a:gd name="connsiteX1" fmla="*/ 17398 w 116712"/>
              <a:gd name="connsiteY1" fmla="*/ 1270 h 35559"/>
              <a:gd name="connsiteX2" fmla="*/ 30733 w 116712"/>
              <a:gd name="connsiteY2" fmla="*/ 1270 h 35559"/>
              <a:gd name="connsiteX3" fmla="*/ 85978 w 116712"/>
              <a:gd name="connsiteY3" fmla="*/ 1270 h 35559"/>
              <a:gd name="connsiteX4" fmla="*/ 99186 w 116712"/>
              <a:gd name="connsiteY4" fmla="*/ 1270 h 35559"/>
              <a:gd name="connsiteX5" fmla="*/ 116712 w 116712"/>
              <a:gd name="connsiteY5" fmla="*/ 0 h 35559"/>
              <a:gd name="connsiteX6" fmla="*/ 116712 w 116712"/>
              <a:gd name="connsiteY6" fmla="*/ 35559 h 35559"/>
              <a:gd name="connsiteX7" fmla="*/ 98805 w 116712"/>
              <a:gd name="connsiteY7" fmla="*/ 34924 h 35559"/>
              <a:gd name="connsiteX8" fmla="*/ 85978 w 116712"/>
              <a:gd name="connsiteY8" fmla="*/ 34797 h 35559"/>
              <a:gd name="connsiteX9" fmla="*/ 30733 w 116712"/>
              <a:gd name="connsiteY9" fmla="*/ 34797 h 35559"/>
              <a:gd name="connsiteX10" fmla="*/ 24002 w 116712"/>
              <a:gd name="connsiteY10" fmla="*/ 34797 h 35559"/>
              <a:gd name="connsiteX11" fmla="*/ 17271 w 116712"/>
              <a:gd name="connsiteY11" fmla="*/ 34797 h 35559"/>
              <a:gd name="connsiteX12" fmla="*/ 11302 w 116712"/>
              <a:gd name="connsiteY12" fmla="*/ 34924 h 35559"/>
              <a:gd name="connsiteX13" fmla="*/ 0 w 116712"/>
              <a:gd name="connsiteY13" fmla="*/ 35559 h 35559"/>
              <a:gd name="connsiteX14" fmla="*/ 0 w 116712"/>
              <a:gd name="connsiteY14" fmla="*/ 0 h 35559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</a:cxnLst>
            <a:rect l="l" t="t" r="r" b="b"/>
            <a:pathLst>
              <a:path w="116712" h="35559">
                <a:moveTo>
                  <a:pt x="0" y="0"/>
                </a:moveTo>
                <a:cubicBezTo>
                  <a:pt x="7492" y="761"/>
                  <a:pt x="13207" y="1270"/>
                  <a:pt x="17398" y="1270"/>
                </a:cubicBezTo>
                <a:cubicBezTo>
                  <a:pt x="21462" y="1270"/>
                  <a:pt x="25907" y="1270"/>
                  <a:pt x="30733" y="1270"/>
                </a:cubicBezTo>
                <a:lnTo>
                  <a:pt x="85978" y="1270"/>
                </a:lnTo>
                <a:cubicBezTo>
                  <a:pt x="90550" y="1270"/>
                  <a:pt x="94868" y="1270"/>
                  <a:pt x="99186" y="1270"/>
                </a:cubicBezTo>
                <a:cubicBezTo>
                  <a:pt x="103377" y="1270"/>
                  <a:pt x="109219" y="761"/>
                  <a:pt x="116712" y="0"/>
                </a:cubicBezTo>
                <a:lnTo>
                  <a:pt x="116712" y="35559"/>
                </a:lnTo>
                <a:cubicBezTo>
                  <a:pt x="108965" y="35305"/>
                  <a:pt x="102996" y="35051"/>
                  <a:pt x="98805" y="34924"/>
                </a:cubicBezTo>
                <a:cubicBezTo>
                  <a:pt x="94615" y="34797"/>
                  <a:pt x="90423" y="34797"/>
                  <a:pt x="85978" y="34797"/>
                </a:cubicBezTo>
                <a:lnTo>
                  <a:pt x="30733" y="34797"/>
                </a:lnTo>
                <a:cubicBezTo>
                  <a:pt x="28320" y="34797"/>
                  <a:pt x="26034" y="34797"/>
                  <a:pt x="24002" y="34797"/>
                </a:cubicBezTo>
                <a:cubicBezTo>
                  <a:pt x="21843" y="34797"/>
                  <a:pt x="19557" y="34797"/>
                  <a:pt x="17271" y="34797"/>
                </a:cubicBezTo>
                <a:cubicBezTo>
                  <a:pt x="15239" y="34797"/>
                  <a:pt x="13334" y="34797"/>
                  <a:pt x="11302" y="34924"/>
                </a:cubicBezTo>
                <a:cubicBezTo>
                  <a:pt x="9397" y="35051"/>
                  <a:pt x="5588" y="35305"/>
                  <a:pt x="0" y="35559"/>
                </a:cubicBezTo>
                <a:lnTo>
                  <a:pt x="0" y="0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Freeform 3"/>
          <p:cNvSpPr/>
          <p:nvPr/>
        </p:nvSpPr>
        <p:spPr>
          <a:xfrm>
            <a:off x="7058025" y="3273704"/>
            <a:ext cx="39917" cy="362432"/>
          </a:xfrm>
          <a:custGeom>
            <a:avLst/>
            <a:gdLst>
              <a:gd name="connsiteX0" fmla="*/ 19958 w 39917"/>
              <a:gd name="connsiteY0" fmla="*/ 0 h 362432"/>
              <a:gd name="connsiteX1" fmla="*/ 19958 w 39917"/>
              <a:gd name="connsiteY1" fmla="*/ 362432 h 36243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39917" h="362432">
                <a:moveTo>
                  <a:pt x="19958" y="0"/>
                </a:moveTo>
                <a:lnTo>
                  <a:pt x="19958" y="362432"/>
                </a:lnTo>
              </a:path>
            </a:pathLst>
          </a:custGeom>
          <a:ln w="38100">
            <a:solidFill>
              <a:srgbClr val="FFFFFF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Freeform 3"/>
          <p:cNvSpPr/>
          <p:nvPr/>
        </p:nvSpPr>
        <p:spPr>
          <a:xfrm>
            <a:off x="1935479" y="2709671"/>
            <a:ext cx="6120384" cy="143256"/>
          </a:xfrm>
          <a:custGeom>
            <a:avLst/>
            <a:gdLst>
              <a:gd name="connsiteX0" fmla="*/ 71627 w 6120384"/>
              <a:gd name="connsiteY0" fmla="*/ 0 h 143256"/>
              <a:gd name="connsiteX1" fmla="*/ 6120384 w 6120384"/>
              <a:gd name="connsiteY1" fmla="*/ 0 h 143256"/>
              <a:gd name="connsiteX2" fmla="*/ 6120384 w 6120384"/>
              <a:gd name="connsiteY2" fmla="*/ 71628 h 143256"/>
              <a:gd name="connsiteX3" fmla="*/ 6048756 w 6120384"/>
              <a:gd name="connsiteY3" fmla="*/ 143256 h 143256"/>
              <a:gd name="connsiteX4" fmla="*/ 0 w 6120384"/>
              <a:gd name="connsiteY4" fmla="*/ 143256 h 143256"/>
              <a:gd name="connsiteX5" fmla="*/ 0 w 6120384"/>
              <a:gd name="connsiteY5" fmla="*/ 71628 h 143256"/>
              <a:gd name="connsiteX6" fmla="*/ 71627 w 6120384"/>
              <a:gd name="connsiteY6" fmla="*/ 0 h 143256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</a:cxnLst>
            <a:rect l="l" t="t" r="r" b="b"/>
            <a:pathLst>
              <a:path w="6120384" h="143256">
                <a:moveTo>
                  <a:pt x="71627" y="0"/>
                </a:moveTo>
                <a:lnTo>
                  <a:pt x="6120384" y="0"/>
                </a:lnTo>
                <a:lnTo>
                  <a:pt x="6120384" y="71628"/>
                </a:lnTo>
                <a:cubicBezTo>
                  <a:pt x="6120384" y="111125"/>
                  <a:pt x="6088253" y="143256"/>
                  <a:pt x="6048756" y="143256"/>
                </a:cubicBezTo>
                <a:lnTo>
                  <a:pt x="0" y="143256"/>
                </a:lnTo>
                <a:lnTo>
                  <a:pt x="0" y="71628"/>
                </a:lnTo>
                <a:cubicBezTo>
                  <a:pt x="0" y="32130"/>
                  <a:pt x="32130" y="0"/>
                  <a:pt x="71627" y="0"/>
                </a:cubicBezTo>
              </a:path>
            </a:pathLst>
          </a:custGeom>
          <a:solidFill>
            <a:srgbClr val="78697B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Freeform 3"/>
          <p:cNvSpPr/>
          <p:nvPr/>
        </p:nvSpPr>
        <p:spPr>
          <a:xfrm>
            <a:off x="2218944" y="2420112"/>
            <a:ext cx="704088" cy="432816"/>
          </a:xfrm>
          <a:custGeom>
            <a:avLst/>
            <a:gdLst>
              <a:gd name="connsiteX0" fmla="*/ 0 w 704088"/>
              <a:gd name="connsiteY0" fmla="*/ 432816 h 432816"/>
              <a:gd name="connsiteX1" fmla="*/ 704088 w 704088"/>
              <a:gd name="connsiteY1" fmla="*/ 432816 h 432816"/>
              <a:gd name="connsiteX2" fmla="*/ 704088 w 704088"/>
              <a:gd name="connsiteY2" fmla="*/ 0 h 432816"/>
              <a:gd name="connsiteX3" fmla="*/ 0 w 704088"/>
              <a:gd name="connsiteY3" fmla="*/ 0 h 432816"/>
              <a:gd name="connsiteX4" fmla="*/ 0 w 704088"/>
              <a:gd name="connsiteY4" fmla="*/ 432816 h 432816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704088" h="432816">
                <a:moveTo>
                  <a:pt x="0" y="432816"/>
                </a:moveTo>
                <a:lnTo>
                  <a:pt x="704088" y="432816"/>
                </a:lnTo>
                <a:lnTo>
                  <a:pt x="704088" y="0"/>
                </a:lnTo>
                <a:lnTo>
                  <a:pt x="0" y="0"/>
                </a:lnTo>
                <a:lnTo>
                  <a:pt x="0" y="432816"/>
                </a:lnTo>
              </a:path>
            </a:pathLst>
          </a:custGeom>
          <a:solidFill>
            <a:srgbClr val="504652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Freeform 3"/>
          <p:cNvSpPr/>
          <p:nvPr/>
        </p:nvSpPr>
        <p:spPr>
          <a:xfrm>
            <a:off x="2583942" y="2513838"/>
            <a:ext cx="81661" cy="240157"/>
          </a:xfrm>
          <a:custGeom>
            <a:avLst/>
            <a:gdLst>
              <a:gd name="connsiteX0" fmla="*/ 40259 w 81661"/>
              <a:gd name="connsiteY0" fmla="*/ 6350 h 240157"/>
              <a:gd name="connsiteX1" fmla="*/ 12319 w 81661"/>
              <a:gd name="connsiteY1" fmla="*/ 10667 h 240157"/>
              <a:gd name="connsiteX2" fmla="*/ 6350 w 81661"/>
              <a:gd name="connsiteY2" fmla="*/ 26161 h 240157"/>
              <a:gd name="connsiteX3" fmla="*/ 6350 w 81661"/>
              <a:gd name="connsiteY3" fmla="*/ 216408 h 240157"/>
              <a:gd name="connsiteX4" fmla="*/ 12319 w 81661"/>
              <a:gd name="connsiteY4" fmla="*/ 229234 h 240157"/>
              <a:gd name="connsiteX5" fmla="*/ 40259 w 81661"/>
              <a:gd name="connsiteY5" fmla="*/ 233807 h 240157"/>
              <a:gd name="connsiteX6" fmla="*/ 68834 w 81661"/>
              <a:gd name="connsiteY6" fmla="*/ 229108 h 240157"/>
              <a:gd name="connsiteX7" fmla="*/ 75311 w 81661"/>
              <a:gd name="connsiteY7" fmla="*/ 216408 h 240157"/>
              <a:gd name="connsiteX8" fmla="*/ 75311 w 81661"/>
              <a:gd name="connsiteY8" fmla="*/ 26161 h 240157"/>
              <a:gd name="connsiteX9" fmla="*/ 68834 w 81661"/>
              <a:gd name="connsiteY9" fmla="*/ 10667 h 240157"/>
              <a:gd name="connsiteX10" fmla="*/ 40259 w 81661"/>
              <a:gd name="connsiteY10" fmla="*/ 6350 h 240157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</a:cxnLst>
            <a:rect l="l" t="t" r="r" b="b"/>
            <a:pathLst>
              <a:path w="81661" h="240157">
                <a:moveTo>
                  <a:pt x="40259" y="6350"/>
                </a:moveTo>
                <a:cubicBezTo>
                  <a:pt x="26289" y="6350"/>
                  <a:pt x="17018" y="7747"/>
                  <a:pt x="12319" y="10667"/>
                </a:cubicBezTo>
                <a:cubicBezTo>
                  <a:pt x="8382" y="13080"/>
                  <a:pt x="6350" y="18288"/>
                  <a:pt x="6350" y="26161"/>
                </a:cubicBezTo>
                <a:lnTo>
                  <a:pt x="6350" y="216408"/>
                </a:lnTo>
                <a:cubicBezTo>
                  <a:pt x="6350" y="222503"/>
                  <a:pt x="8382" y="226821"/>
                  <a:pt x="12319" y="229234"/>
                </a:cubicBezTo>
                <a:cubicBezTo>
                  <a:pt x="17399" y="232282"/>
                  <a:pt x="26670" y="233807"/>
                  <a:pt x="40259" y="233807"/>
                </a:cubicBezTo>
                <a:cubicBezTo>
                  <a:pt x="53975" y="233807"/>
                  <a:pt x="63500" y="232282"/>
                  <a:pt x="68834" y="229108"/>
                </a:cubicBezTo>
                <a:cubicBezTo>
                  <a:pt x="73152" y="226567"/>
                  <a:pt x="75311" y="222377"/>
                  <a:pt x="75311" y="216408"/>
                </a:cubicBezTo>
                <a:lnTo>
                  <a:pt x="75311" y="26161"/>
                </a:lnTo>
                <a:cubicBezTo>
                  <a:pt x="75311" y="18414"/>
                  <a:pt x="73152" y="13208"/>
                  <a:pt x="68834" y="10667"/>
                </a:cubicBezTo>
                <a:cubicBezTo>
                  <a:pt x="63880" y="7873"/>
                  <a:pt x="54355" y="6350"/>
                  <a:pt x="40259" y="6350"/>
                </a:cubicBez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Freeform 3"/>
          <p:cNvSpPr/>
          <p:nvPr/>
        </p:nvSpPr>
        <p:spPr>
          <a:xfrm>
            <a:off x="2485390" y="2513838"/>
            <a:ext cx="82042" cy="240157"/>
          </a:xfrm>
          <a:custGeom>
            <a:avLst/>
            <a:gdLst>
              <a:gd name="connsiteX0" fmla="*/ 41147 w 82042"/>
              <a:gd name="connsiteY0" fmla="*/ 6350 h 240157"/>
              <a:gd name="connsiteX1" fmla="*/ 11684 w 82042"/>
              <a:gd name="connsiteY1" fmla="*/ 11048 h 240157"/>
              <a:gd name="connsiteX2" fmla="*/ 6350 w 82042"/>
              <a:gd name="connsiteY2" fmla="*/ 26161 h 240157"/>
              <a:gd name="connsiteX3" fmla="*/ 6350 w 82042"/>
              <a:gd name="connsiteY3" fmla="*/ 216408 h 240157"/>
              <a:gd name="connsiteX4" fmla="*/ 12826 w 82042"/>
              <a:gd name="connsiteY4" fmla="*/ 229489 h 240157"/>
              <a:gd name="connsiteX5" fmla="*/ 41147 w 82042"/>
              <a:gd name="connsiteY5" fmla="*/ 233807 h 240157"/>
              <a:gd name="connsiteX6" fmla="*/ 72263 w 82042"/>
              <a:gd name="connsiteY6" fmla="*/ 228600 h 240157"/>
              <a:gd name="connsiteX7" fmla="*/ 75692 w 82042"/>
              <a:gd name="connsiteY7" fmla="*/ 216408 h 240157"/>
              <a:gd name="connsiteX8" fmla="*/ 75692 w 82042"/>
              <a:gd name="connsiteY8" fmla="*/ 26161 h 240157"/>
              <a:gd name="connsiteX9" fmla="*/ 69976 w 82042"/>
              <a:gd name="connsiteY9" fmla="*/ 11176 h 240157"/>
              <a:gd name="connsiteX10" fmla="*/ 41147 w 82042"/>
              <a:gd name="connsiteY10" fmla="*/ 6350 h 240157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</a:cxnLst>
            <a:rect l="l" t="t" r="r" b="b"/>
            <a:pathLst>
              <a:path w="82042" h="240157">
                <a:moveTo>
                  <a:pt x="41147" y="6350"/>
                </a:moveTo>
                <a:cubicBezTo>
                  <a:pt x="26924" y="6350"/>
                  <a:pt x="17017" y="8001"/>
                  <a:pt x="11684" y="11048"/>
                </a:cubicBezTo>
                <a:cubicBezTo>
                  <a:pt x="8127" y="13208"/>
                  <a:pt x="6350" y="18288"/>
                  <a:pt x="6350" y="26161"/>
                </a:cubicBezTo>
                <a:lnTo>
                  <a:pt x="6350" y="216408"/>
                </a:lnTo>
                <a:cubicBezTo>
                  <a:pt x="6350" y="222503"/>
                  <a:pt x="8509" y="226821"/>
                  <a:pt x="12826" y="229489"/>
                </a:cubicBezTo>
                <a:cubicBezTo>
                  <a:pt x="17780" y="232409"/>
                  <a:pt x="27177" y="233807"/>
                  <a:pt x="41147" y="233807"/>
                </a:cubicBezTo>
                <a:cubicBezTo>
                  <a:pt x="54736" y="233807"/>
                  <a:pt x="65024" y="232028"/>
                  <a:pt x="72263" y="228600"/>
                </a:cubicBezTo>
                <a:cubicBezTo>
                  <a:pt x="74549" y="226440"/>
                  <a:pt x="75692" y="222377"/>
                  <a:pt x="75692" y="216408"/>
                </a:cubicBezTo>
                <a:lnTo>
                  <a:pt x="75692" y="26161"/>
                </a:lnTo>
                <a:cubicBezTo>
                  <a:pt x="75692" y="18414"/>
                  <a:pt x="73786" y="13334"/>
                  <a:pt x="69976" y="11176"/>
                </a:cubicBezTo>
                <a:cubicBezTo>
                  <a:pt x="64642" y="8001"/>
                  <a:pt x="55117" y="6350"/>
                  <a:pt x="41147" y="6350"/>
                </a:cubicBez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Freeform 3"/>
          <p:cNvSpPr/>
          <p:nvPr/>
        </p:nvSpPr>
        <p:spPr>
          <a:xfrm>
            <a:off x="2419604" y="2498217"/>
            <a:ext cx="311785" cy="271780"/>
          </a:xfrm>
          <a:custGeom>
            <a:avLst/>
            <a:gdLst>
              <a:gd name="connsiteX0" fmla="*/ 6350 w 311785"/>
              <a:gd name="connsiteY0" fmla="*/ 6350 h 271780"/>
              <a:gd name="connsiteX1" fmla="*/ 305435 w 311785"/>
              <a:gd name="connsiteY1" fmla="*/ 6350 h 271780"/>
              <a:gd name="connsiteX2" fmla="*/ 305435 w 311785"/>
              <a:gd name="connsiteY2" fmla="*/ 21971 h 271780"/>
              <a:gd name="connsiteX3" fmla="*/ 274320 w 311785"/>
              <a:gd name="connsiteY3" fmla="*/ 26542 h 271780"/>
              <a:gd name="connsiteX4" fmla="*/ 268858 w 311785"/>
              <a:gd name="connsiteY4" fmla="*/ 41783 h 271780"/>
              <a:gd name="connsiteX5" fmla="*/ 268858 w 311785"/>
              <a:gd name="connsiteY5" fmla="*/ 232029 h 271780"/>
              <a:gd name="connsiteX6" fmla="*/ 274828 w 311785"/>
              <a:gd name="connsiteY6" fmla="*/ 244855 h 271780"/>
              <a:gd name="connsiteX7" fmla="*/ 305435 w 311785"/>
              <a:gd name="connsiteY7" fmla="*/ 249428 h 271780"/>
              <a:gd name="connsiteX8" fmla="*/ 305435 w 311785"/>
              <a:gd name="connsiteY8" fmla="*/ 265430 h 271780"/>
              <a:gd name="connsiteX9" fmla="*/ 6350 w 311785"/>
              <a:gd name="connsiteY9" fmla="*/ 265430 h 271780"/>
              <a:gd name="connsiteX10" fmla="*/ 6350 w 311785"/>
              <a:gd name="connsiteY10" fmla="*/ 249428 h 271780"/>
              <a:gd name="connsiteX11" fmla="*/ 36829 w 311785"/>
              <a:gd name="connsiteY11" fmla="*/ 244475 h 271780"/>
              <a:gd name="connsiteX12" fmla="*/ 42925 w 311785"/>
              <a:gd name="connsiteY12" fmla="*/ 232029 h 271780"/>
              <a:gd name="connsiteX13" fmla="*/ 42925 w 311785"/>
              <a:gd name="connsiteY13" fmla="*/ 41783 h 271780"/>
              <a:gd name="connsiteX14" fmla="*/ 37083 w 311785"/>
              <a:gd name="connsiteY14" fmla="*/ 26797 h 271780"/>
              <a:gd name="connsiteX15" fmla="*/ 6350 w 311785"/>
              <a:gd name="connsiteY15" fmla="*/ 21971 h 271780"/>
              <a:gd name="connsiteX16" fmla="*/ 6350 w 311785"/>
              <a:gd name="connsiteY16" fmla="*/ 6350 h 27178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</a:cxnLst>
            <a:rect l="l" t="t" r="r" b="b"/>
            <a:pathLst>
              <a:path w="311785" h="271780">
                <a:moveTo>
                  <a:pt x="6350" y="6350"/>
                </a:moveTo>
                <a:lnTo>
                  <a:pt x="305435" y="6350"/>
                </a:lnTo>
                <a:lnTo>
                  <a:pt x="305435" y="21971"/>
                </a:lnTo>
                <a:cubicBezTo>
                  <a:pt x="289560" y="21971"/>
                  <a:pt x="279145" y="23495"/>
                  <a:pt x="274320" y="26542"/>
                </a:cubicBezTo>
                <a:cubicBezTo>
                  <a:pt x="270763" y="28829"/>
                  <a:pt x="268858" y="33909"/>
                  <a:pt x="268858" y="41783"/>
                </a:cubicBezTo>
                <a:lnTo>
                  <a:pt x="268858" y="232029"/>
                </a:lnTo>
                <a:cubicBezTo>
                  <a:pt x="268858" y="238125"/>
                  <a:pt x="270891" y="242442"/>
                  <a:pt x="274828" y="244855"/>
                </a:cubicBezTo>
                <a:cubicBezTo>
                  <a:pt x="279781" y="247903"/>
                  <a:pt x="289941" y="249428"/>
                  <a:pt x="305435" y="249428"/>
                </a:cubicBezTo>
                <a:lnTo>
                  <a:pt x="305435" y="265430"/>
                </a:lnTo>
                <a:lnTo>
                  <a:pt x="6350" y="265430"/>
                </a:lnTo>
                <a:lnTo>
                  <a:pt x="6350" y="249428"/>
                </a:lnTo>
                <a:cubicBezTo>
                  <a:pt x="21462" y="249428"/>
                  <a:pt x="31622" y="247777"/>
                  <a:pt x="36829" y="244475"/>
                </a:cubicBezTo>
                <a:cubicBezTo>
                  <a:pt x="40893" y="242189"/>
                  <a:pt x="42925" y="237998"/>
                  <a:pt x="42925" y="232029"/>
                </a:cubicBezTo>
                <a:lnTo>
                  <a:pt x="42925" y="41783"/>
                </a:lnTo>
                <a:cubicBezTo>
                  <a:pt x="42925" y="34035"/>
                  <a:pt x="40893" y="28955"/>
                  <a:pt x="37083" y="26797"/>
                </a:cubicBezTo>
                <a:cubicBezTo>
                  <a:pt x="32130" y="23622"/>
                  <a:pt x="21843" y="21971"/>
                  <a:pt x="6350" y="21971"/>
                </a:cubicBezTo>
                <a:lnTo>
                  <a:pt x="6350" y="6350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800" y="5003800"/>
            <a:ext cx="2222500" cy="1841500"/>
          </a:xfrm>
          <a:prstGeom prst="rect">
            <a:avLst/>
          </a:prstGeom>
          <a:noFill/>
        </p:spPr>
      </p:pic>
      <p:pic>
        <p:nvPicPr>
          <p:cNvPr id="18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425700" y="2501900"/>
            <a:ext cx="304800" cy="266700"/>
          </a:xfrm>
          <a:prstGeom prst="rect">
            <a:avLst/>
          </a:prstGeom>
          <a:noFill/>
        </p:spPr>
      </p:pic>
      <p:pic>
        <p:nvPicPr>
          <p:cNvPr id="19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111500" y="3263900"/>
            <a:ext cx="1409700" cy="381000"/>
          </a:xfrm>
          <a:prstGeom prst="rect">
            <a:avLst/>
          </a:prstGeom>
          <a:noFill/>
        </p:spPr>
      </p:pic>
      <p:pic>
        <p:nvPicPr>
          <p:cNvPr id="20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749800" y="3263900"/>
            <a:ext cx="2159000" cy="3683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906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906000" cy="68580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1689100" y="6464300"/>
            <a:ext cx="1181100" cy="2286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800"/>
              </a:lnSpc>
              <a:tabLst/>
            </a:pPr>
            <a:r>
              <a:rPr lang="en-US" altLang="zh-CN" sz="1392" dirty="0" smtClean="0">
                <a:solidFill>
                  <a:srgbClr val="FFFFFF"/>
                </a:solidFill>
                <a:latin typeface="Calibri" pitchFamily="18" charset="0"/>
                <a:cs typeface="Calibri" pitchFamily="18" charset="0"/>
              </a:rPr>
              <a:t>1.</a:t>
            </a:r>
            <a:r>
              <a:rPr lang="en-US" altLang="zh-CN" sz="139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392" dirty="0" smtClean="0">
                <a:solidFill>
                  <a:srgbClr val="FFFFFF"/>
                </a:solidFill>
                <a:latin typeface="Calibri" pitchFamily="18" charset="0"/>
                <a:cs typeface="Calibri" pitchFamily="18" charset="0"/>
              </a:rPr>
              <a:t>1</a:t>
            </a:r>
            <a:r>
              <a:rPr lang="en-US" altLang="zh-CN" sz="139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392" dirty="0" smtClean="0">
                <a:solidFill>
                  <a:srgbClr val="FFFFFF"/>
                </a:solidFill>
                <a:latin typeface="맑은 고딕" pitchFamily="18" charset="0"/>
                <a:cs typeface="맑은 고딕" pitchFamily="18" charset="0"/>
              </a:rPr>
              <a:t>장</a:t>
            </a:r>
            <a:r>
              <a:rPr lang="en-US" altLang="zh-CN" sz="139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392" dirty="0" smtClean="0">
                <a:solidFill>
                  <a:srgbClr val="FFFFFF"/>
                </a:solidFill>
                <a:latin typeface="맑은 고딕" pitchFamily="18" charset="0"/>
                <a:cs typeface="맑은 고딕" pitchFamily="18" charset="0"/>
              </a:rPr>
              <a:t>삽입장소</a:t>
            </a: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906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906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906000" cy="6858000"/>
          </a:xfrm>
          <a:prstGeom prst="rect">
            <a:avLst/>
          </a:prstGeom>
          <a:noFill/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4300" y="774700"/>
            <a:ext cx="9740900" cy="58166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787400" y="1549400"/>
            <a:ext cx="304800" cy="1397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100"/>
              </a:lnSpc>
              <a:tabLst/>
            </a:pPr>
            <a:r>
              <a:rPr lang="en-US" altLang="zh-CN" sz="1104" dirty="0" smtClean="0">
                <a:solidFill>
                  <a:srgbClr val="FFFFFF"/>
                </a:solidFill>
                <a:latin typeface="바탕" pitchFamily="18" charset="0"/>
                <a:cs typeface="바탕" pitchFamily="18" charset="0"/>
              </a:rPr>
              <a:t>구분</a:t>
            </a:r>
          </a:p>
        </p:txBody>
      </p:sp>
      <p:sp>
        <p:nvSpPr>
          <p:cNvPr id="4" name="TextBox 1"/>
          <p:cNvSpPr txBox="1"/>
          <p:nvPr/>
        </p:nvSpPr>
        <p:spPr>
          <a:xfrm>
            <a:off x="2755900" y="1549400"/>
            <a:ext cx="660400" cy="1397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100"/>
              </a:lnSpc>
              <a:tabLst/>
            </a:pPr>
            <a:r>
              <a:rPr lang="en-US" altLang="zh-CN" sz="1104" dirty="0" smtClean="0">
                <a:solidFill>
                  <a:srgbClr val="FFFFFF"/>
                </a:solidFill>
                <a:latin typeface="바탕" pitchFamily="18" charset="0"/>
                <a:cs typeface="바탕" pitchFamily="18" charset="0"/>
              </a:rPr>
              <a:t>주요내용</a:t>
            </a:r>
          </a:p>
        </p:txBody>
      </p:sp>
      <p:sp>
        <p:nvSpPr>
          <p:cNvPr id="5" name="TextBox 1"/>
          <p:cNvSpPr txBox="1"/>
          <p:nvPr/>
        </p:nvSpPr>
        <p:spPr>
          <a:xfrm>
            <a:off x="5918200" y="1549400"/>
            <a:ext cx="698500" cy="1397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100"/>
              </a:lnSpc>
              <a:tabLst/>
            </a:pPr>
            <a:r>
              <a:rPr lang="en-US" altLang="zh-CN" sz="1104" dirty="0" smtClean="0">
                <a:solidFill>
                  <a:srgbClr val="FFFFFF"/>
                </a:solidFill>
                <a:latin typeface="바탕" pitchFamily="18" charset="0"/>
                <a:cs typeface="바탕" pitchFamily="18" charset="0"/>
              </a:rPr>
              <a:t>중요</a:t>
            </a:r>
            <a:r>
              <a:rPr lang="en-US" altLang="zh-CN" sz="110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104" dirty="0" smtClean="0">
                <a:solidFill>
                  <a:srgbClr val="FFFFFF"/>
                </a:solidFill>
                <a:latin typeface="Arial" pitchFamily="18" charset="0"/>
                <a:cs typeface="Arial" pitchFamily="18" charset="0"/>
              </a:rPr>
              <a:t>POINT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8305800" y="1549400"/>
            <a:ext cx="508000" cy="1397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100"/>
              </a:lnSpc>
              <a:tabLst/>
            </a:pPr>
            <a:r>
              <a:rPr lang="en-US" altLang="zh-CN" sz="1104" dirty="0" smtClean="0">
                <a:solidFill>
                  <a:srgbClr val="FFFFFF"/>
                </a:solidFill>
                <a:latin typeface="바탕" pitchFamily="18" charset="0"/>
                <a:cs typeface="바탕" pitchFamily="18" charset="0"/>
              </a:rPr>
              <a:t>근거법령</a:t>
            </a:r>
          </a:p>
        </p:txBody>
      </p:sp>
      <p:sp>
        <p:nvSpPr>
          <p:cNvPr id="7" name="TextBox 1"/>
          <p:cNvSpPr txBox="1"/>
          <p:nvPr/>
        </p:nvSpPr>
        <p:spPr>
          <a:xfrm>
            <a:off x="685800" y="2171700"/>
            <a:ext cx="508000" cy="23495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000"/>
              </a:lnSpc>
              <a:tabLst>
                <a:tab pos="114300" algn="l"/>
              </a:tabLst>
            </a:pPr>
            <a:r>
              <a:rPr lang="en-US" altLang="zh-CN" dirty="0" smtClean="0"/>
              <a:t>	</a:t>
            </a:r>
            <a:r>
              <a:rPr lang="en-US" altLang="zh-CN" sz="1008" dirty="0" smtClean="0">
                <a:solidFill>
                  <a:srgbClr val="000000"/>
                </a:solidFill>
                <a:latin typeface="바탕" pitchFamily="18" charset="0"/>
                <a:cs typeface="바탕" pitchFamily="18" charset="0"/>
              </a:rPr>
              <a:t>정의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500"/>
              </a:lnSpc>
              <a:tabLst>
                <a:tab pos="114300" algn="l"/>
              </a:tabLst>
            </a:pPr>
            <a:r>
              <a:rPr lang="en-US" altLang="zh-CN" dirty="0" smtClean="0"/>
              <a:t>	</a:t>
            </a:r>
            <a:r>
              <a:rPr lang="en-US" altLang="zh-CN" sz="1008" dirty="0" smtClean="0">
                <a:solidFill>
                  <a:srgbClr val="000000"/>
                </a:solidFill>
                <a:latin typeface="바탕" pitchFamily="18" charset="0"/>
                <a:cs typeface="바탕" pitchFamily="18" charset="0"/>
              </a:rPr>
              <a:t>설립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800"/>
              </a:lnSpc>
              <a:tabLst>
                <a:tab pos="114300" algn="l"/>
              </a:tabLst>
            </a:pPr>
            <a:r>
              <a:rPr lang="en-US" altLang="zh-CN" dirty="0" smtClean="0"/>
              <a:t>	</a:t>
            </a:r>
            <a:r>
              <a:rPr lang="en-US" altLang="zh-CN" sz="1010" dirty="0" smtClean="0">
                <a:solidFill>
                  <a:srgbClr val="000000"/>
                </a:solidFill>
                <a:latin typeface="바탕" pitchFamily="18" charset="0"/>
                <a:cs typeface="바탕" pitchFamily="18" charset="0"/>
              </a:rPr>
              <a:t>자격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500"/>
              </a:lnSpc>
              <a:tabLst>
                <a:tab pos="114300" algn="l"/>
              </a:tabLst>
            </a:pPr>
            <a:r>
              <a:rPr lang="en-US" altLang="zh-CN" sz="1008" dirty="0" smtClean="0">
                <a:solidFill>
                  <a:srgbClr val="000000"/>
                </a:solidFill>
                <a:latin typeface="바탕" pitchFamily="18" charset="0"/>
                <a:cs typeface="바탕" pitchFamily="18" charset="0"/>
              </a:rPr>
              <a:t>분양가격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500"/>
              </a:lnSpc>
              <a:tabLst>
                <a:tab pos="114300" algn="l"/>
              </a:tabLst>
            </a:pPr>
            <a:r>
              <a:rPr lang="en-US" altLang="zh-CN" sz="1010" dirty="0" smtClean="0">
                <a:solidFill>
                  <a:srgbClr val="000000"/>
                </a:solidFill>
                <a:latin typeface="바탕" pitchFamily="18" charset="0"/>
                <a:cs typeface="바탕" pitchFamily="18" charset="0"/>
              </a:rPr>
              <a:t>모집</a:t>
            </a:r>
            <a:r>
              <a:rPr lang="en-US" altLang="zh-CN" sz="101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010" dirty="0" smtClean="0">
                <a:solidFill>
                  <a:srgbClr val="000000"/>
                </a:solidFill>
                <a:latin typeface="바탕" pitchFamily="18" charset="0"/>
                <a:cs typeface="바탕" pitchFamily="18" charset="0"/>
              </a:rPr>
              <a:t>방법</a:t>
            </a:r>
          </a:p>
        </p:txBody>
      </p:sp>
      <p:sp>
        <p:nvSpPr>
          <p:cNvPr id="8" name="TextBox 1"/>
          <p:cNvSpPr txBox="1"/>
          <p:nvPr/>
        </p:nvSpPr>
        <p:spPr>
          <a:xfrm>
            <a:off x="1435100" y="1993900"/>
            <a:ext cx="50800" cy="2463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000"/>
              </a:lnSpc>
              <a:tabLst/>
            </a:pPr>
            <a:r>
              <a:rPr lang="en-US" altLang="zh-CN" sz="912" dirty="0" smtClean="0">
                <a:solidFill>
                  <a:srgbClr val="000000"/>
                </a:solidFill>
                <a:latin typeface="Wingdings" pitchFamily="18" charset="0"/>
                <a:cs typeface="Wingdings" pitchFamily="18" charset="0"/>
              </a:rPr>
              <a:t>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200"/>
              </a:lnSpc>
              <a:tabLst/>
            </a:pPr>
            <a:r>
              <a:rPr lang="en-US" altLang="zh-CN" sz="912" dirty="0" smtClean="0">
                <a:solidFill>
                  <a:srgbClr val="000000"/>
                </a:solidFill>
                <a:latin typeface="Wingdings" pitchFamily="18" charset="0"/>
                <a:cs typeface="Wingdings" pitchFamily="18" charset="0"/>
              </a:rPr>
              <a:t>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700"/>
              </a:lnSpc>
              <a:tabLst/>
            </a:pPr>
            <a:r>
              <a:rPr lang="en-US" altLang="zh-CN" sz="914" dirty="0" smtClean="0">
                <a:solidFill>
                  <a:srgbClr val="000000"/>
                </a:solidFill>
                <a:latin typeface="Wingdings" pitchFamily="18" charset="0"/>
                <a:cs typeface="Wingdings" pitchFamily="18" charset="0"/>
              </a:rPr>
              <a:t>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800"/>
              </a:lnSpc>
              <a:tabLst/>
            </a:pPr>
            <a:r>
              <a:rPr lang="en-US" altLang="zh-CN" sz="912" dirty="0" smtClean="0">
                <a:solidFill>
                  <a:srgbClr val="000000"/>
                </a:solidFill>
                <a:latin typeface="Wingdings" pitchFamily="18" charset="0"/>
                <a:cs typeface="Wingdings" pitchFamily="18" charset="0"/>
              </a:rPr>
              <a:t>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600"/>
              </a:lnSpc>
              <a:tabLst/>
            </a:pPr>
            <a:r>
              <a:rPr lang="en-US" altLang="zh-CN" sz="912" dirty="0" smtClean="0">
                <a:solidFill>
                  <a:srgbClr val="000000"/>
                </a:solidFill>
                <a:latin typeface="Wingdings" pitchFamily="18" charset="0"/>
                <a:cs typeface="Wingdings" pitchFamily="18" charset="0"/>
              </a:rPr>
              <a:t>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900"/>
              </a:lnSpc>
              <a:tabLst/>
            </a:pPr>
            <a:r>
              <a:rPr lang="en-US" altLang="zh-CN" sz="914" dirty="0" smtClean="0">
                <a:solidFill>
                  <a:srgbClr val="000000"/>
                </a:solidFill>
                <a:latin typeface="Wingdings" pitchFamily="18" charset="0"/>
                <a:cs typeface="Wingdings" pitchFamily="18" charset="0"/>
              </a:rPr>
              <a:t></a:t>
            </a:r>
          </a:p>
        </p:txBody>
      </p:sp>
      <p:sp>
        <p:nvSpPr>
          <p:cNvPr id="9" name="TextBox 1"/>
          <p:cNvSpPr txBox="1"/>
          <p:nvPr/>
        </p:nvSpPr>
        <p:spPr>
          <a:xfrm>
            <a:off x="1600200" y="1993900"/>
            <a:ext cx="3086100" cy="2590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900"/>
              </a:lnSpc>
              <a:tabLst/>
            </a:pPr>
            <a:r>
              <a:rPr lang="en-US" altLang="zh-CN" sz="912" dirty="0" smtClean="0">
                <a:solidFill>
                  <a:srgbClr val="000000"/>
                </a:solidFill>
                <a:latin typeface="바탕" pitchFamily="18" charset="0"/>
                <a:cs typeface="바탕" pitchFamily="18" charset="0"/>
              </a:rPr>
              <a:t>다수의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바탕" pitchFamily="18" charset="0"/>
                <a:cs typeface="바탕" pitchFamily="18" charset="0"/>
              </a:rPr>
              <a:t>구성원이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바탕" pitchFamily="18" charset="0"/>
                <a:cs typeface="바탕" pitchFamily="18" charset="0"/>
              </a:rPr>
              <a:t>주택을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바탕" pitchFamily="18" charset="0"/>
                <a:cs typeface="바탕" pitchFamily="18" charset="0"/>
              </a:rPr>
              <a:t>마련하거나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바탕" pitchFamily="18" charset="0"/>
                <a:cs typeface="바탕" pitchFamily="18" charset="0"/>
              </a:rPr>
              <a:t>리모델링하기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바탕" pitchFamily="18" charset="0"/>
                <a:cs typeface="바탕" pitchFamily="18" charset="0"/>
              </a:rPr>
              <a:t>위해</a:t>
            </a:r>
          </a:p>
          <a:p>
            <a:pPr>
              <a:lnSpc>
                <a:spcPts val="1600"/>
              </a:lnSpc>
              <a:tabLst/>
            </a:pPr>
            <a:r>
              <a:rPr lang="en-US" altLang="zh-CN" sz="912" dirty="0" smtClean="0">
                <a:solidFill>
                  <a:srgbClr val="000000"/>
                </a:solidFill>
                <a:latin typeface="바탕" pitchFamily="18" charset="0"/>
                <a:cs typeface="바탕" pitchFamily="18" charset="0"/>
              </a:rPr>
              <a:t>결성하는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바탕" pitchFamily="18" charset="0"/>
                <a:cs typeface="바탕" pitchFamily="18" charset="0"/>
              </a:rPr>
              <a:t>단체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바탕" pitchFamily="18" charset="0"/>
                <a:cs typeface="바탕" pitchFamily="18" charset="0"/>
              </a:rPr>
              <a:t>혹은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바탕" pitchFamily="18" charset="0"/>
                <a:cs typeface="바탕" pitchFamily="18" charset="0"/>
              </a:rPr>
              <a:t>조직</a:t>
            </a:r>
          </a:p>
          <a:p>
            <a:pPr>
              <a:lnSpc>
                <a:spcPts val="1600"/>
              </a:lnSpc>
              <a:tabLst/>
            </a:pPr>
            <a:r>
              <a:rPr lang="en-US" altLang="zh-CN" sz="912" dirty="0" smtClean="0">
                <a:solidFill>
                  <a:srgbClr val="000000"/>
                </a:solidFill>
                <a:latin typeface="바탕" pitchFamily="18" charset="0"/>
                <a:cs typeface="바탕" pitchFamily="18" charset="0"/>
              </a:rPr>
              <a:t>종류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: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바탕" pitchFamily="18" charset="0"/>
                <a:cs typeface="바탕" pitchFamily="18" charset="0"/>
              </a:rPr>
              <a:t>지역주택조합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,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바탕" pitchFamily="18" charset="0"/>
                <a:cs typeface="바탕" pitchFamily="18" charset="0"/>
              </a:rPr>
              <a:t>직장주택조합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,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바탕" pitchFamily="18" charset="0"/>
                <a:cs typeface="바탕" pitchFamily="18" charset="0"/>
              </a:rPr>
              <a:t>리모델링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바탕" pitchFamily="18" charset="0"/>
                <a:cs typeface="바탕" pitchFamily="18" charset="0"/>
              </a:rPr>
              <a:t>주택조합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700"/>
              </a:lnSpc>
              <a:tabLst/>
            </a:pPr>
            <a:r>
              <a:rPr lang="en-US" altLang="zh-CN" sz="914" dirty="0" smtClean="0">
                <a:solidFill>
                  <a:srgbClr val="000000"/>
                </a:solidFill>
                <a:latin typeface="바탕" pitchFamily="18" charset="0"/>
                <a:cs typeface="바탕" pitchFamily="18" charset="0"/>
              </a:rPr>
              <a:t>주택조합을</a:t>
            </a:r>
            <a:r>
              <a:rPr lang="en-US" altLang="zh-CN" sz="91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4" dirty="0" smtClean="0">
                <a:solidFill>
                  <a:srgbClr val="000000"/>
                </a:solidFill>
                <a:latin typeface="바탕" pitchFamily="18" charset="0"/>
                <a:cs typeface="바탕" pitchFamily="18" charset="0"/>
              </a:rPr>
              <a:t>설립하려는</a:t>
            </a:r>
            <a:r>
              <a:rPr lang="en-US" altLang="zh-CN" sz="91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4" dirty="0" smtClean="0">
                <a:solidFill>
                  <a:srgbClr val="000000"/>
                </a:solidFill>
                <a:latin typeface="바탕" pitchFamily="18" charset="0"/>
                <a:cs typeface="바탕" pitchFamily="18" charset="0"/>
              </a:rPr>
              <a:t>경우에는</a:t>
            </a:r>
            <a:r>
              <a:rPr lang="en-US" altLang="zh-CN" sz="91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4" dirty="0" smtClean="0">
                <a:solidFill>
                  <a:srgbClr val="000000"/>
                </a:solidFill>
                <a:latin typeface="바탕" pitchFamily="18" charset="0"/>
                <a:cs typeface="바탕" pitchFamily="18" charset="0"/>
              </a:rPr>
              <a:t>관할</a:t>
            </a:r>
            <a:r>
              <a:rPr lang="en-US" altLang="zh-CN" sz="91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4" dirty="0" smtClean="0">
                <a:solidFill>
                  <a:srgbClr val="000000"/>
                </a:solidFill>
                <a:latin typeface="바탕" pitchFamily="18" charset="0"/>
                <a:cs typeface="바탕" pitchFamily="18" charset="0"/>
              </a:rPr>
              <a:t>시장</a:t>
            </a:r>
            <a:r>
              <a:rPr lang="en-US" altLang="zh-CN" sz="91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4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,</a:t>
            </a:r>
            <a:r>
              <a:rPr lang="en-US" altLang="zh-CN" sz="91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4" dirty="0" smtClean="0">
                <a:solidFill>
                  <a:srgbClr val="000000"/>
                </a:solidFill>
                <a:latin typeface="바탕" pitchFamily="18" charset="0"/>
                <a:cs typeface="바탕" pitchFamily="18" charset="0"/>
              </a:rPr>
              <a:t>군수</a:t>
            </a:r>
            <a:r>
              <a:rPr lang="en-US" altLang="zh-CN" sz="91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4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,</a:t>
            </a:r>
            <a:r>
              <a:rPr lang="en-US" altLang="zh-CN" sz="91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4" dirty="0" smtClean="0">
                <a:solidFill>
                  <a:srgbClr val="000000"/>
                </a:solidFill>
                <a:latin typeface="바탕" pitchFamily="18" charset="0"/>
                <a:cs typeface="바탕" pitchFamily="18" charset="0"/>
              </a:rPr>
              <a:t>구청장의</a:t>
            </a:r>
            <a:r>
              <a:rPr lang="en-US" altLang="zh-CN" sz="91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4" dirty="0" smtClean="0">
                <a:solidFill>
                  <a:srgbClr val="000000"/>
                </a:solidFill>
                <a:latin typeface="바탕" pitchFamily="18" charset="0"/>
                <a:cs typeface="바탕" pitchFamily="18" charset="0"/>
              </a:rPr>
              <a:t>허가</a:t>
            </a:r>
          </a:p>
          <a:p>
            <a:pPr>
              <a:lnSpc>
                <a:spcPts val="1000"/>
              </a:lnSpc>
              <a:tabLst/>
            </a:pPr>
            <a:r>
              <a:rPr lang="en-US" altLang="zh-CN" sz="912" dirty="0" smtClean="0">
                <a:solidFill>
                  <a:srgbClr val="000000"/>
                </a:solidFill>
                <a:latin typeface="바탕" pitchFamily="18" charset="0"/>
                <a:cs typeface="바탕" pitchFamily="18" charset="0"/>
              </a:rPr>
              <a:t>를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바탕" pitchFamily="18" charset="0"/>
                <a:cs typeface="바탕" pitchFamily="18" charset="0"/>
              </a:rPr>
              <a:t>받아야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바탕" pitchFamily="18" charset="0"/>
                <a:cs typeface="바탕" pitchFamily="18" charset="0"/>
              </a:rPr>
              <a:t>한다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.</a:t>
            </a:r>
          </a:p>
          <a:p>
            <a:pPr>
              <a:lnSpc>
                <a:spcPts val="1000"/>
              </a:lnSpc>
              <a:tabLst/>
            </a:pPr>
            <a:r>
              <a:rPr lang="en-US" altLang="zh-CN" sz="912" dirty="0" smtClean="0">
                <a:solidFill>
                  <a:srgbClr val="000000"/>
                </a:solidFill>
                <a:latin typeface="바탕" pitchFamily="18" charset="0"/>
                <a:cs typeface="바탕" pitchFamily="18" charset="0"/>
              </a:rPr>
              <a:t>단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바탕" pitchFamily="18" charset="0"/>
                <a:cs typeface="바탕" pitchFamily="18" charset="0"/>
              </a:rPr>
              <a:t>직장주택조합의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바탕" pitchFamily="18" charset="0"/>
                <a:cs typeface="바탕" pitchFamily="18" charset="0"/>
              </a:rPr>
              <a:t>경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바탕" pitchFamily="18" charset="0"/>
                <a:cs typeface="바탕" pitchFamily="18" charset="0"/>
              </a:rPr>
              <a:t>우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바탕" pitchFamily="18" charset="0"/>
                <a:cs typeface="바탕" pitchFamily="18" charset="0"/>
              </a:rPr>
              <a:t>에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바탕" pitchFamily="18" charset="0"/>
                <a:cs typeface="바탕" pitchFamily="18" charset="0"/>
              </a:rPr>
              <a:t>는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바탕" pitchFamily="18" charset="0"/>
                <a:cs typeface="바탕" pitchFamily="18" charset="0"/>
              </a:rPr>
              <a:t>신고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700"/>
              </a:lnSpc>
              <a:tabLst/>
            </a:pPr>
            <a:r>
              <a:rPr lang="en-US" altLang="zh-CN" sz="912" dirty="0" smtClean="0">
                <a:solidFill>
                  <a:srgbClr val="000000"/>
                </a:solidFill>
                <a:latin typeface="바탕" pitchFamily="18" charset="0"/>
                <a:cs typeface="바탕" pitchFamily="18" charset="0"/>
              </a:rPr>
              <a:t>조합설립인가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바탕" pitchFamily="18" charset="0"/>
                <a:cs typeface="바탕" pitchFamily="18" charset="0"/>
              </a:rPr>
              <a:t>신청일로부터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바탕" pitchFamily="18" charset="0"/>
                <a:cs typeface="바탕" pitchFamily="18" charset="0"/>
              </a:rPr>
              <a:t>당해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바탕" pitchFamily="18" charset="0"/>
                <a:cs typeface="바탕" pitchFamily="18" charset="0"/>
              </a:rPr>
              <a:t>조합주택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바탕" pitchFamily="18" charset="0"/>
                <a:cs typeface="바탕" pitchFamily="18" charset="0"/>
              </a:rPr>
              <a:t>입주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바탕" pitchFamily="18" charset="0"/>
                <a:cs typeface="바탕" pitchFamily="18" charset="0"/>
              </a:rPr>
              <a:t>가능일까지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바탕" pitchFamily="18" charset="0"/>
                <a:cs typeface="바탕" pitchFamily="18" charset="0"/>
              </a:rPr>
              <a:t>주택</a:t>
            </a:r>
          </a:p>
          <a:p>
            <a:pPr>
              <a:lnSpc>
                <a:spcPts val="1000"/>
              </a:lnSpc>
              <a:tabLst/>
            </a:pPr>
            <a:r>
              <a:rPr lang="en-US" altLang="zh-CN" sz="914" dirty="0" smtClean="0">
                <a:solidFill>
                  <a:srgbClr val="000000"/>
                </a:solidFill>
                <a:latin typeface="바탕" pitchFamily="18" charset="0"/>
                <a:cs typeface="바탕" pitchFamily="18" charset="0"/>
              </a:rPr>
              <a:t>을</a:t>
            </a:r>
            <a:r>
              <a:rPr lang="en-US" altLang="zh-CN" sz="91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4" dirty="0" smtClean="0">
                <a:solidFill>
                  <a:srgbClr val="000000"/>
                </a:solidFill>
                <a:latin typeface="바탕" pitchFamily="18" charset="0"/>
                <a:cs typeface="바탕" pitchFamily="18" charset="0"/>
              </a:rPr>
              <a:t>소유하지</a:t>
            </a:r>
            <a:r>
              <a:rPr lang="en-US" altLang="zh-CN" sz="91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4" dirty="0" smtClean="0">
                <a:solidFill>
                  <a:srgbClr val="000000"/>
                </a:solidFill>
                <a:latin typeface="바탕" pitchFamily="18" charset="0"/>
                <a:cs typeface="바탕" pitchFamily="18" charset="0"/>
              </a:rPr>
              <a:t>않거나</a:t>
            </a:r>
            <a:r>
              <a:rPr lang="en-US" altLang="zh-CN" sz="91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4" dirty="0" smtClean="0">
                <a:solidFill>
                  <a:srgbClr val="000000"/>
                </a:solidFill>
                <a:latin typeface="바탕" pitchFamily="18" charset="0"/>
                <a:cs typeface="바탕" pitchFamily="18" charset="0"/>
              </a:rPr>
              <a:t>주거전용면적</a:t>
            </a:r>
            <a:r>
              <a:rPr lang="en-US" altLang="zh-CN" sz="91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4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85</a:t>
            </a:r>
            <a:r>
              <a:rPr lang="en-US" altLang="zh-CN" sz="91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4" dirty="0" smtClean="0">
                <a:solidFill>
                  <a:srgbClr val="000000"/>
                </a:solidFill>
                <a:latin typeface="Arial Unicode MS" pitchFamily="18" charset="0"/>
                <a:cs typeface="Arial Unicode MS" pitchFamily="18" charset="0"/>
              </a:rPr>
              <a:t>㎡이하</a:t>
            </a:r>
            <a:r>
              <a:rPr lang="en-US" altLang="zh-CN" sz="91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4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(2015</a:t>
            </a:r>
            <a:r>
              <a:rPr lang="en-US" altLang="zh-CN" sz="91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4" dirty="0" smtClean="0">
                <a:solidFill>
                  <a:srgbClr val="000000"/>
                </a:solidFill>
                <a:latin typeface="바탕" pitchFamily="18" charset="0"/>
                <a:cs typeface="바탕" pitchFamily="18" charset="0"/>
              </a:rPr>
              <a:t>년</a:t>
            </a:r>
            <a:r>
              <a:rPr lang="en-US" altLang="zh-CN" sz="91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4" dirty="0" smtClean="0">
                <a:solidFill>
                  <a:srgbClr val="000000"/>
                </a:solidFill>
                <a:latin typeface="바탕" pitchFamily="18" charset="0"/>
                <a:cs typeface="바탕" pitchFamily="18" charset="0"/>
              </a:rPr>
              <a:t>개정</a:t>
            </a:r>
            <a:r>
              <a:rPr lang="en-US" altLang="zh-CN" sz="91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4" dirty="0" smtClean="0">
                <a:solidFill>
                  <a:srgbClr val="000000"/>
                </a:solidFill>
                <a:latin typeface="바탕" pitchFamily="18" charset="0"/>
                <a:cs typeface="바탕" pitchFamily="18" charset="0"/>
              </a:rPr>
              <a:t>예정</a:t>
            </a:r>
            <a:r>
              <a:rPr lang="en-US" altLang="zh-CN" sz="91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4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)</a:t>
            </a:r>
          </a:p>
          <a:p>
            <a:pPr>
              <a:lnSpc>
                <a:spcPts val="1000"/>
              </a:lnSpc>
              <a:tabLst/>
            </a:pPr>
            <a:r>
              <a:rPr lang="en-US" altLang="zh-CN" sz="912" dirty="0" smtClean="0">
                <a:solidFill>
                  <a:srgbClr val="000000"/>
                </a:solidFill>
                <a:latin typeface="바탕" pitchFamily="18" charset="0"/>
                <a:cs typeface="바탕" pitchFamily="18" charset="0"/>
              </a:rPr>
              <a:t>주택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1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바탕" pitchFamily="18" charset="0"/>
                <a:cs typeface="바탕" pitchFamily="18" charset="0"/>
              </a:rPr>
              <a:t>채를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바탕" pitchFamily="18" charset="0"/>
                <a:cs typeface="바탕" pitchFamily="18" charset="0"/>
              </a:rPr>
              <a:t>소유한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바탕" pitchFamily="18" charset="0"/>
                <a:cs typeface="바탕" pitchFamily="18" charset="0"/>
              </a:rPr>
              <a:t>세대주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400"/>
              </a:lnSpc>
              <a:tabLst/>
            </a:pPr>
            <a:r>
              <a:rPr lang="en-US" altLang="zh-CN" sz="912" dirty="0" smtClean="0">
                <a:solidFill>
                  <a:srgbClr val="000000"/>
                </a:solidFill>
                <a:latin typeface="바탕" pitchFamily="18" charset="0"/>
                <a:cs typeface="바탕" pitchFamily="18" charset="0"/>
              </a:rPr>
              <a:t>조합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바탕" pitchFamily="18" charset="0"/>
                <a:cs typeface="바탕" pitchFamily="18" charset="0"/>
              </a:rPr>
              <a:t>규약에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바탕" pitchFamily="18" charset="0"/>
                <a:cs typeface="바탕" pitchFamily="18" charset="0"/>
              </a:rPr>
              <a:t>따라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바탕" pitchFamily="18" charset="0"/>
                <a:cs typeface="바탕" pitchFamily="18" charset="0"/>
              </a:rPr>
              <a:t>결정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900"/>
              </a:lnSpc>
              <a:tabLst/>
            </a:pPr>
            <a:r>
              <a:rPr lang="en-US" altLang="zh-CN" sz="914" dirty="0" smtClean="0">
                <a:solidFill>
                  <a:srgbClr val="000000"/>
                </a:solidFill>
                <a:latin typeface="바탕" pitchFamily="18" charset="0"/>
                <a:cs typeface="바탕" pitchFamily="18" charset="0"/>
              </a:rPr>
              <a:t>주택건설예정</a:t>
            </a:r>
            <a:r>
              <a:rPr lang="en-US" altLang="zh-CN" sz="91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4" dirty="0" smtClean="0">
                <a:solidFill>
                  <a:srgbClr val="000000"/>
                </a:solidFill>
                <a:latin typeface="바탕" pitchFamily="18" charset="0"/>
                <a:cs typeface="바탕" pitchFamily="18" charset="0"/>
              </a:rPr>
              <a:t>세대수</a:t>
            </a:r>
            <a:r>
              <a:rPr lang="en-US" altLang="zh-CN" sz="91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4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(</a:t>
            </a:r>
            <a:r>
              <a:rPr lang="en-US" altLang="zh-CN" sz="91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4" dirty="0" smtClean="0">
                <a:solidFill>
                  <a:srgbClr val="000000"/>
                </a:solidFill>
                <a:latin typeface="바탕" pitchFamily="18" charset="0"/>
                <a:cs typeface="바탕" pitchFamily="18" charset="0"/>
              </a:rPr>
              <a:t>설립인가</a:t>
            </a:r>
            <a:r>
              <a:rPr lang="en-US" altLang="zh-CN" sz="91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4" dirty="0" smtClean="0">
                <a:solidFill>
                  <a:srgbClr val="000000"/>
                </a:solidFill>
                <a:latin typeface="바탕" pitchFamily="18" charset="0"/>
                <a:cs typeface="바탕" pitchFamily="18" charset="0"/>
              </a:rPr>
              <a:t>당시</a:t>
            </a:r>
            <a:r>
              <a:rPr lang="en-US" altLang="zh-CN" sz="91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4" dirty="0" smtClean="0">
                <a:solidFill>
                  <a:srgbClr val="000000"/>
                </a:solidFill>
                <a:latin typeface="바탕" pitchFamily="18" charset="0"/>
                <a:cs typeface="바탕" pitchFamily="18" charset="0"/>
              </a:rPr>
              <a:t>사업계획서에</a:t>
            </a:r>
            <a:r>
              <a:rPr lang="en-US" altLang="zh-CN" sz="91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4" dirty="0" smtClean="0">
                <a:solidFill>
                  <a:srgbClr val="000000"/>
                </a:solidFill>
                <a:latin typeface="바탕" pitchFamily="18" charset="0"/>
                <a:cs typeface="바탕" pitchFamily="18" charset="0"/>
              </a:rPr>
              <a:t>준함</a:t>
            </a:r>
            <a:r>
              <a:rPr lang="en-US" altLang="zh-CN" sz="91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4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)</a:t>
            </a:r>
            <a:r>
              <a:rPr lang="en-US" altLang="zh-CN" sz="91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4" dirty="0" smtClean="0">
                <a:solidFill>
                  <a:srgbClr val="000000"/>
                </a:solidFill>
                <a:latin typeface="바탕" pitchFamily="18" charset="0"/>
                <a:cs typeface="바탕" pitchFamily="18" charset="0"/>
              </a:rPr>
              <a:t>의</a:t>
            </a:r>
            <a:r>
              <a:rPr lang="en-US" altLang="zh-CN" sz="91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4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2</a:t>
            </a:r>
            <a:r>
              <a:rPr lang="en-US" altLang="zh-CN" sz="91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4" dirty="0" smtClean="0">
                <a:solidFill>
                  <a:srgbClr val="000000"/>
                </a:solidFill>
                <a:latin typeface="바탕" pitchFamily="18" charset="0"/>
                <a:cs typeface="바탕" pitchFamily="18" charset="0"/>
              </a:rPr>
              <a:t>분의</a:t>
            </a:r>
          </a:p>
          <a:p>
            <a:pPr>
              <a:lnSpc>
                <a:spcPts val="1000"/>
              </a:lnSpc>
              <a:tabLst/>
            </a:pPr>
            <a:r>
              <a:rPr lang="en-US" altLang="zh-CN" sz="912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1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바탕" pitchFamily="18" charset="0"/>
                <a:cs typeface="바탕" pitchFamily="18" charset="0"/>
              </a:rPr>
              <a:t>이상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바탕" pitchFamily="18" charset="0"/>
                <a:cs typeface="바탕" pitchFamily="18" charset="0"/>
              </a:rPr>
              <a:t>모집하되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바탕" pitchFamily="18" charset="0"/>
                <a:cs typeface="바탕" pitchFamily="18" charset="0"/>
              </a:rPr>
              <a:t>최소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20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바탕" pitchFamily="18" charset="0"/>
                <a:cs typeface="바탕" pitchFamily="18" charset="0"/>
              </a:rPr>
              <a:t>명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바탕" pitchFamily="18" charset="0"/>
                <a:cs typeface="바탕" pitchFamily="18" charset="0"/>
              </a:rPr>
              <a:t>이상의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바탕" pitchFamily="18" charset="0"/>
                <a:cs typeface="바탕" pitchFamily="18" charset="0"/>
              </a:rPr>
              <a:t>조합원이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바탕" pitchFamily="18" charset="0"/>
                <a:cs typeface="바탕" pitchFamily="18" charset="0"/>
              </a:rPr>
              <a:t>있어야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바탕" pitchFamily="18" charset="0"/>
                <a:cs typeface="바탕" pitchFamily="18" charset="0"/>
              </a:rPr>
              <a:t>함</a:t>
            </a:r>
          </a:p>
        </p:txBody>
      </p:sp>
      <p:sp>
        <p:nvSpPr>
          <p:cNvPr id="10" name="TextBox 1"/>
          <p:cNvSpPr txBox="1"/>
          <p:nvPr/>
        </p:nvSpPr>
        <p:spPr>
          <a:xfrm>
            <a:off x="4876800" y="2095500"/>
            <a:ext cx="50800" cy="25400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000"/>
              </a:lnSpc>
              <a:tabLst/>
            </a:pPr>
            <a:r>
              <a:rPr lang="en-US" altLang="zh-CN" sz="912" dirty="0" smtClean="0">
                <a:solidFill>
                  <a:srgbClr val="000000"/>
                </a:solidFill>
                <a:latin typeface="Wingdings" pitchFamily="18" charset="0"/>
                <a:cs typeface="Wingdings" pitchFamily="18" charset="0"/>
              </a:rPr>
              <a:t></a:t>
            </a:r>
          </a:p>
          <a:p>
            <a:pPr>
              <a:lnSpc>
                <a:spcPts val="1600"/>
              </a:lnSpc>
              <a:tabLst/>
            </a:pPr>
            <a:r>
              <a:rPr lang="en-US" altLang="zh-CN" sz="912" dirty="0" smtClean="0">
                <a:solidFill>
                  <a:srgbClr val="000000"/>
                </a:solidFill>
                <a:latin typeface="Wingdings" pitchFamily="18" charset="0"/>
                <a:cs typeface="Wingdings" pitchFamily="18" charset="0"/>
              </a:rPr>
              <a:t>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100"/>
              </a:lnSpc>
              <a:tabLst/>
            </a:pPr>
            <a:r>
              <a:rPr lang="en-US" altLang="zh-CN" sz="912" dirty="0" smtClean="0">
                <a:solidFill>
                  <a:srgbClr val="000000"/>
                </a:solidFill>
                <a:latin typeface="Wingdings" pitchFamily="18" charset="0"/>
                <a:cs typeface="Wingdings" pitchFamily="18" charset="0"/>
              </a:rPr>
              <a:t>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200"/>
              </a:lnSpc>
              <a:tabLst/>
            </a:pPr>
            <a:r>
              <a:rPr lang="en-US" altLang="zh-CN" sz="914" dirty="0" smtClean="0">
                <a:solidFill>
                  <a:srgbClr val="000000"/>
                </a:solidFill>
                <a:latin typeface="Wingdings" pitchFamily="18" charset="0"/>
                <a:cs typeface="Wingdings" pitchFamily="18" charset="0"/>
              </a:rPr>
              <a:t>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400"/>
              </a:lnSpc>
              <a:tabLst/>
            </a:pPr>
            <a:r>
              <a:rPr lang="en-US" altLang="zh-CN" sz="912" dirty="0" smtClean="0">
                <a:solidFill>
                  <a:srgbClr val="000000"/>
                </a:solidFill>
                <a:latin typeface="Wingdings" pitchFamily="18" charset="0"/>
                <a:cs typeface="Wingdings" pitchFamily="18" charset="0"/>
              </a:rPr>
              <a:t>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300"/>
              </a:lnSpc>
              <a:tabLst/>
            </a:pPr>
            <a:r>
              <a:rPr lang="en-US" altLang="zh-CN" sz="912" dirty="0" smtClean="0">
                <a:solidFill>
                  <a:srgbClr val="000000"/>
                </a:solidFill>
                <a:latin typeface="Wingdings" pitchFamily="18" charset="0"/>
                <a:cs typeface="Wingdings" pitchFamily="18" charset="0"/>
              </a:rPr>
              <a:t>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700"/>
              </a:lnSpc>
              <a:tabLst/>
            </a:pPr>
            <a:r>
              <a:rPr lang="en-US" altLang="zh-CN" sz="912" dirty="0" smtClean="0">
                <a:solidFill>
                  <a:srgbClr val="000000"/>
                </a:solidFill>
                <a:latin typeface="Wingdings" pitchFamily="18" charset="0"/>
                <a:cs typeface="Wingdings" pitchFamily="18" charset="0"/>
              </a:rPr>
              <a:t></a:t>
            </a:r>
          </a:p>
          <a:p>
            <a:pPr>
              <a:lnSpc>
                <a:spcPts val="1600"/>
              </a:lnSpc>
              <a:tabLst/>
            </a:pPr>
            <a:r>
              <a:rPr lang="en-US" altLang="zh-CN" sz="912" dirty="0" smtClean="0">
                <a:solidFill>
                  <a:srgbClr val="000000"/>
                </a:solidFill>
                <a:latin typeface="Wingdings" pitchFamily="18" charset="0"/>
                <a:cs typeface="Wingdings" pitchFamily="18" charset="0"/>
              </a:rPr>
              <a:t></a:t>
            </a:r>
          </a:p>
        </p:txBody>
      </p:sp>
      <p:sp>
        <p:nvSpPr>
          <p:cNvPr id="11" name="TextBox 1"/>
          <p:cNvSpPr txBox="1"/>
          <p:nvPr/>
        </p:nvSpPr>
        <p:spPr>
          <a:xfrm>
            <a:off x="5054600" y="2095500"/>
            <a:ext cx="2603500" cy="25400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900"/>
              </a:lnSpc>
              <a:tabLst/>
            </a:pPr>
            <a:r>
              <a:rPr lang="en-US" altLang="zh-CN" sz="912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20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바탕" pitchFamily="18" charset="0"/>
                <a:cs typeface="바탕" pitchFamily="18" charset="0"/>
              </a:rPr>
              <a:t>인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바탕" pitchFamily="18" charset="0"/>
                <a:cs typeface="바탕" pitchFamily="18" charset="0"/>
              </a:rPr>
              <a:t>이상의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바탕" pitchFamily="18" charset="0"/>
                <a:cs typeface="바탕" pitchFamily="18" charset="0"/>
              </a:rPr>
              <a:t>무주택세대주가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바탕" pitchFamily="18" charset="0"/>
                <a:cs typeface="바탕" pitchFamily="18" charset="0"/>
              </a:rPr>
              <a:t>결성</a:t>
            </a:r>
          </a:p>
          <a:p>
            <a:pPr>
              <a:lnSpc>
                <a:spcPts val="1600"/>
              </a:lnSpc>
              <a:tabLst/>
            </a:pPr>
            <a:r>
              <a:rPr lang="en-US" altLang="zh-CN" sz="912" dirty="0" smtClean="0">
                <a:solidFill>
                  <a:srgbClr val="000000"/>
                </a:solidFill>
                <a:latin typeface="바탕" pitchFamily="18" charset="0"/>
                <a:cs typeface="바탕" pitchFamily="18" charset="0"/>
              </a:rPr>
              <a:t>등록업자와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바탕" pitchFamily="18" charset="0"/>
                <a:cs typeface="바탕" pitchFamily="18" charset="0"/>
              </a:rPr>
              <a:t>공동으로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바탕" pitchFamily="18" charset="0"/>
                <a:cs typeface="바탕" pitchFamily="18" charset="0"/>
              </a:rPr>
              <a:t>주택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바탕" pitchFamily="18" charset="0"/>
                <a:cs typeface="바탕" pitchFamily="18" charset="0"/>
              </a:rPr>
              <a:t>건립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100"/>
              </a:lnSpc>
              <a:tabLst/>
            </a:pPr>
            <a:r>
              <a:rPr lang="en-US" altLang="zh-CN" sz="912" dirty="0" smtClean="0">
                <a:solidFill>
                  <a:srgbClr val="000000"/>
                </a:solidFill>
                <a:latin typeface="바탕" pitchFamily="18" charset="0"/>
                <a:cs typeface="바탕" pitchFamily="18" charset="0"/>
              </a:rPr>
              <a:t>사업부지를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80%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바탕" pitchFamily="18" charset="0"/>
                <a:cs typeface="바탕" pitchFamily="18" charset="0"/>
              </a:rPr>
              <a:t>이상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바탕" pitchFamily="18" charset="0"/>
                <a:cs typeface="바탕" pitchFamily="18" charset="0"/>
              </a:rPr>
              <a:t>매입하거나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바탕" pitchFamily="18" charset="0"/>
                <a:cs typeface="바탕" pitchFamily="18" charset="0"/>
              </a:rPr>
              <a:t>그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바탕" pitchFamily="18" charset="0"/>
                <a:cs typeface="바탕" pitchFamily="18" charset="0"/>
              </a:rPr>
              <a:t>권리를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바탕" pitchFamily="18" charset="0"/>
                <a:cs typeface="바탕" pitchFamily="18" charset="0"/>
              </a:rPr>
              <a:t>확보한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바탕" pitchFamily="18" charset="0"/>
                <a:cs typeface="바탕" pitchFamily="18" charset="0"/>
              </a:rPr>
              <a:t>후</a:t>
            </a:r>
          </a:p>
          <a:p>
            <a:pPr>
              <a:lnSpc>
                <a:spcPts val="1600"/>
              </a:lnSpc>
              <a:tabLst/>
            </a:pPr>
            <a:r>
              <a:rPr lang="en-US" altLang="zh-CN" sz="912" dirty="0" smtClean="0">
                <a:solidFill>
                  <a:srgbClr val="000000"/>
                </a:solidFill>
                <a:latin typeface="바탕" pitchFamily="18" charset="0"/>
                <a:cs typeface="바탕" pitchFamily="18" charset="0"/>
              </a:rPr>
              <a:t>에만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바탕" pitchFamily="18" charset="0"/>
                <a:cs typeface="바탕" pitchFamily="18" charset="0"/>
              </a:rPr>
              <a:t>가능</a:t>
            </a:r>
          </a:p>
          <a:p>
            <a:pPr>
              <a:lnSpc>
                <a:spcPts val="1600"/>
              </a:lnSpc>
              <a:tabLst/>
            </a:pPr>
            <a:r>
              <a:rPr lang="en-US" altLang="zh-CN" sz="914" dirty="0" smtClean="0">
                <a:solidFill>
                  <a:srgbClr val="000000"/>
                </a:solidFill>
                <a:latin typeface="바탕" pitchFamily="18" charset="0"/>
                <a:cs typeface="바탕" pitchFamily="18" charset="0"/>
              </a:rPr>
              <a:t>사업승인</a:t>
            </a:r>
            <a:r>
              <a:rPr lang="en-US" altLang="zh-CN" sz="91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4" dirty="0" smtClean="0">
                <a:solidFill>
                  <a:srgbClr val="000000"/>
                </a:solidFill>
                <a:latin typeface="바탕" pitchFamily="18" charset="0"/>
                <a:cs typeface="바탕" pitchFamily="18" charset="0"/>
              </a:rPr>
              <a:t>전</a:t>
            </a:r>
            <a:r>
              <a:rPr lang="en-US" altLang="zh-CN" sz="91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4" dirty="0" smtClean="0">
                <a:solidFill>
                  <a:srgbClr val="000000"/>
                </a:solidFill>
                <a:latin typeface="바탕" pitchFamily="18" charset="0"/>
                <a:cs typeface="바탕" pitchFamily="18" charset="0"/>
              </a:rPr>
              <a:t>반드시</a:t>
            </a:r>
            <a:r>
              <a:rPr lang="en-US" altLang="zh-CN" sz="91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4" dirty="0" smtClean="0">
                <a:solidFill>
                  <a:srgbClr val="000000"/>
                </a:solidFill>
                <a:latin typeface="바탕" pitchFamily="18" charset="0"/>
                <a:cs typeface="바탕" pitchFamily="18" charset="0"/>
              </a:rPr>
              <a:t>조합설립</a:t>
            </a:r>
            <a:r>
              <a:rPr lang="en-US" altLang="zh-CN" sz="91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4" dirty="0" smtClean="0">
                <a:solidFill>
                  <a:srgbClr val="000000"/>
                </a:solidFill>
                <a:latin typeface="바탕" pitchFamily="18" charset="0"/>
                <a:cs typeface="바탕" pitchFamily="18" charset="0"/>
              </a:rPr>
              <a:t>인가를</a:t>
            </a:r>
            <a:r>
              <a:rPr lang="en-US" altLang="zh-CN" sz="91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4" dirty="0" smtClean="0">
                <a:solidFill>
                  <a:srgbClr val="000000"/>
                </a:solidFill>
                <a:latin typeface="바탕" pitchFamily="18" charset="0"/>
                <a:cs typeface="바탕" pitchFamily="18" charset="0"/>
              </a:rPr>
              <a:t>득해야</a:t>
            </a:r>
            <a:r>
              <a:rPr lang="en-US" altLang="zh-CN" sz="91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4" dirty="0" smtClean="0">
                <a:solidFill>
                  <a:srgbClr val="000000"/>
                </a:solidFill>
                <a:latin typeface="바탕" pitchFamily="18" charset="0"/>
                <a:cs typeface="바탕" pitchFamily="18" charset="0"/>
              </a:rPr>
              <a:t>함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400"/>
              </a:lnSpc>
              <a:tabLst/>
            </a:pPr>
            <a:r>
              <a:rPr lang="en-US" altLang="zh-CN" sz="912" dirty="0" smtClean="0">
                <a:solidFill>
                  <a:srgbClr val="000000"/>
                </a:solidFill>
                <a:latin typeface="바탕" pitchFamily="18" charset="0"/>
                <a:cs typeface="바탕" pitchFamily="18" charset="0"/>
              </a:rPr>
              <a:t>조합설립인가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바탕" pitchFamily="18" charset="0"/>
                <a:cs typeface="바탕" pitchFamily="18" charset="0"/>
              </a:rPr>
              <a:t>신청일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바탕" pitchFamily="18" charset="0"/>
                <a:cs typeface="바탕" pitchFamily="18" charset="0"/>
              </a:rPr>
              <a:t>현재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바탕" pitchFamily="18" charset="0"/>
                <a:cs typeface="바탕" pitchFamily="18" charset="0"/>
              </a:rPr>
              <a:t>조합설립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바탕" pitchFamily="18" charset="0"/>
                <a:cs typeface="바탕" pitchFamily="18" charset="0"/>
              </a:rPr>
              <a:t>인가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바탕" pitchFamily="18" charset="0"/>
                <a:cs typeface="바탕" pitchFamily="18" charset="0"/>
              </a:rPr>
              <a:t>지역과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바탕" pitchFamily="18" charset="0"/>
                <a:cs typeface="바탕" pitchFamily="18" charset="0"/>
              </a:rPr>
              <a:t>동일</a:t>
            </a:r>
          </a:p>
          <a:p>
            <a:pPr>
              <a:lnSpc>
                <a:spcPts val="1600"/>
              </a:lnSpc>
              <a:tabLst/>
            </a:pPr>
            <a:r>
              <a:rPr lang="en-US" altLang="zh-CN" sz="912" dirty="0" smtClean="0">
                <a:solidFill>
                  <a:srgbClr val="000000"/>
                </a:solidFill>
                <a:latin typeface="바탕" pitchFamily="18" charset="0"/>
                <a:cs typeface="바탕" pitchFamily="18" charset="0"/>
              </a:rPr>
              <a:t>한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바탕" pitchFamily="18" charset="0"/>
                <a:cs typeface="바탕" pitchFamily="18" charset="0"/>
              </a:rPr>
              <a:t>지역에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6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바탕" pitchFamily="18" charset="0"/>
                <a:cs typeface="바탕" pitchFamily="18" charset="0"/>
              </a:rPr>
              <a:t>개월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바탕" pitchFamily="18" charset="0"/>
                <a:cs typeface="바탕" pitchFamily="18" charset="0"/>
              </a:rPr>
              <a:t>이상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바탕" pitchFamily="18" charset="0"/>
                <a:cs typeface="바탕" pitchFamily="18" charset="0"/>
              </a:rPr>
              <a:t>거주한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바탕" pitchFamily="18" charset="0"/>
                <a:cs typeface="바탕" pitchFamily="18" charset="0"/>
              </a:rPr>
              <a:t>무주택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바탕" pitchFamily="18" charset="0"/>
                <a:cs typeface="바탕" pitchFamily="18" charset="0"/>
              </a:rPr>
              <a:t>세대주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700"/>
              </a:lnSpc>
              <a:tabLst/>
            </a:pPr>
            <a:r>
              <a:rPr lang="en-US" altLang="zh-CN" sz="912" dirty="0" smtClean="0">
                <a:solidFill>
                  <a:srgbClr val="000000"/>
                </a:solidFill>
                <a:latin typeface="바탕" pitchFamily="18" charset="0"/>
                <a:cs typeface="바탕" pitchFamily="18" charset="0"/>
              </a:rPr>
              <a:t>별도의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바탕" pitchFamily="18" charset="0"/>
                <a:cs typeface="바탕" pitchFamily="18" charset="0"/>
              </a:rPr>
              <a:t>법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바탕" pitchFamily="18" charset="0"/>
                <a:cs typeface="바탕" pitchFamily="18" charset="0"/>
              </a:rPr>
              <a:t>규정은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바탕" pitchFamily="18" charset="0"/>
                <a:cs typeface="바탕" pitchFamily="18" charset="0"/>
              </a:rPr>
              <a:t>없음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700"/>
              </a:lnSpc>
              <a:tabLst/>
            </a:pPr>
            <a:r>
              <a:rPr lang="en-US" altLang="zh-CN" sz="912" dirty="0" smtClean="0">
                <a:solidFill>
                  <a:srgbClr val="000000"/>
                </a:solidFill>
                <a:latin typeface="바탕" pitchFamily="18" charset="0"/>
                <a:cs typeface="바탕" pitchFamily="18" charset="0"/>
              </a:rPr>
              <a:t>별도의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바탕" pitchFamily="18" charset="0"/>
                <a:cs typeface="바탕" pitchFamily="18" charset="0"/>
              </a:rPr>
              <a:t>법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바탕" pitchFamily="18" charset="0"/>
                <a:cs typeface="바탕" pitchFamily="18" charset="0"/>
              </a:rPr>
              <a:t>규정은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바탕" pitchFamily="18" charset="0"/>
                <a:cs typeface="바탕" pitchFamily="18" charset="0"/>
              </a:rPr>
              <a:t>없으며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바탕" pitchFamily="18" charset="0"/>
                <a:cs typeface="바탕" pitchFamily="18" charset="0"/>
              </a:rPr>
              <a:t>주택법시행령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바탕" pitchFamily="18" charset="0"/>
                <a:cs typeface="바탕" pitchFamily="18" charset="0"/>
              </a:rPr>
              <a:t>제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38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바탕" pitchFamily="18" charset="0"/>
                <a:cs typeface="바탕" pitchFamily="18" charset="0"/>
              </a:rPr>
              <a:t>조에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바탕" pitchFamily="18" charset="0"/>
                <a:cs typeface="바탕" pitchFamily="18" charset="0"/>
              </a:rPr>
              <a:t>준함</a:t>
            </a:r>
          </a:p>
          <a:p>
            <a:pPr>
              <a:lnSpc>
                <a:spcPts val="1600"/>
              </a:lnSpc>
              <a:tabLst/>
            </a:pPr>
            <a:r>
              <a:rPr lang="en-US" altLang="zh-CN" sz="912" dirty="0" smtClean="0">
                <a:solidFill>
                  <a:srgbClr val="000000"/>
                </a:solidFill>
                <a:latin typeface="바탕" pitchFamily="18" charset="0"/>
                <a:cs typeface="바탕" pitchFamily="18" charset="0"/>
              </a:rPr>
              <a:t>주택건설규모비율은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바탕" pitchFamily="18" charset="0"/>
                <a:cs typeface="바탕" pitchFamily="18" charset="0"/>
              </a:rPr>
              <a:t>폐지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(09.04.21)</a:t>
            </a:r>
          </a:p>
        </p:txBody>
      </p:sp>
      <p:sp>
        <p:nvSpPr>
          <p:cNvPr id="12" name="TextBox 1"/>
          <p:cNvSpPr txBox="1"/>
          <p:nvPr/>
        </p:nvSpPr>
        <p:spPr>
          <a:xfrm>
            <a:off x="7797800" y="2171700"/>
            <a:ext cx="50800" cy="2336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000"/>
              </a:lnSpc>
              <a:tabLst/>
            </a:pPr>
            <a:r>
              <a:rPr lang="en-US" altLang="zh-CN" sz="912" dirty="0" smtClean="0">
                <a:solidFill>
                  <a:srgbClr val="000000"/>
                </a:solidFill>
                <a:latin typeface="Wingdings" pitchFamily="18" charset="0"/>
                <a:cs typeface="Wingdings" pitchFamily="18" charset="0"/>
              </a:rPr>
              <a:t>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400"/>
              </a:lnSpc>
              <a:tabLst/>
            </a:pPr>
            <a:r>
              <a:rPr lang="en-US" altLang="zh-CN" sz="914" dirty="0" smtClean="0">
                <a:solidFill>
                  <a:srgbClr val="000000"/>
                </a:solidFill>
                <a:latin typeface="Wingdings" pitchFamily="18" charset="0"/>
                <a:cs typeface="Wingdings" pitchFamily="18" charset="0"/>
              </a:rPr>
              <a:t></a:t>
            </a:r>
          </a:p>
          <a:p>
            <a:pPr>
              <a:lnSpc>
                <a:spcPts val="1000"/>
              </a:lnSpc>
              <a:tabLst/>
            </a:pPr>
            <a:r>
              <a:rPr lang="en-US" altLang="zh-CN" sz="912" dirty="0" smtClean="0">
                <a:solidFill>
                  <a:srgbClr val="000000"/>
                </a:solidFill>
                <a:latin typeface="Wingdings" pitchFamily="18" charset="0"/>
                <a:cs typeface="Wingdings" pitchFamily="18" charset="0"/>
              </a:rPr>
              <a:t></a:t>
            </a:r>
          </a:p>
          <a:p>
            <a:pPr>
              <a:lnSpc>
                <a:spcPts val="1000"/>
              </a:lnSpc>
              <a:tabLst/>
            </a:pPr>
            <a:r>
              <a:rPr lang="en-US" altLang="zh-CN" sz="912" dirty="0" smtClean="0">
                <a:solidFill>
                  <a:srgbClr val="000000"/>
                </a:solidFill>
                <a:latin typeface="Wingdings" pitchFamily="18" charset="0"/>
                <a:cs typeface="Wingdings" pitchFamily="18" charset="0"/>
              </a:rPr>
              <a:t>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700"/>
              </a:lnSpc>
              <a:tabLst/>
            </a:pPr>
            <a:r>
              <a:rPr lang="en-US" altLang="zh-CN" sz="914" dirty="0" smtClean="0">
                <a:solidFill>
                  <a:srgbClr val="000000"/>
                </a:solidFill>
                <a:latin typeface="Wingdings" pitchFamily="18" charset="0"/>
                <a:cs typeface="Wingdings" pitchFamily="18" charset="0"/>
              </a:rPr>
              <a:t>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500"/>
              </a:lnSpc>
              <a:tabLst/>
            </a:pPr>
            <a:r>
              <a:rPr lang="en-US" altLang="zh-CN" sz="912" dirty="0" smtClean="0">
                <a:solidFill>
                  <a:srgbClr val="000000"/>
                </a:solidFill>
                <a:latin typeface="Wingdings" pitchFamily="18" charset="0"/>
                <a:cs typeface="Wingdings" pitchFamily="18" charset="0"/>
              </a:rPr>
              <a:t>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500"/>
              </a:lnSpc>
              <a:tabLst/>
            </a:pPr>
            <a:r>
              <a:rPr lang="en-US" altLang="zh-CN" sz="914" dirty="0" smtClean="0">
                <a:solidFill>
                  <a:srgbClr val="000000"/>
                </a:solidFill>
                <a:latin typeface="Wingdings" pitchFamily="18" charset="0"/>
                <a:cs typeface="Wingdings" pitchFamily="18" charset="0"/>
              </a:rPr>
              <a:t></a:t>
            </a:r>
          </a:p>
        </p:txBody>
      </p:sp>
      <p:sp>
        <p:nvSpPr>
          <p:cNvPr id="13" name="TextBox 1"/>
          <p:cNvSpPr txBox="1"/>
          <p:nvPr/>
        </p:nvSpPr>
        <p:spPr>
          <a:xfrm>
            <a:off x="7962900" y="2171700"/>
            <a:ext cx="1320800" cy="2336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900"/>
              </a:lnSpc>
              <a:tabLst/>
            </a:pPr>
            <a:r>
              <a:rPr lang="en-US" altLang="zh-CN" sz="912" dirty="0" smtClean="0">
                <a:solidFill>
                  <a:srgbClr val="000000"/>
                </a:solidFill>
                <a:latin typeface="바탕" pitchFamily="18" charset="0"/>
                <a:cs typeface="바탕" pitchFamily="18" charset="0"/>
              </a:rPr>
              <a:t>주택법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바탕" pitchFamily="18" charset="0"/>
                <a:cs typeface="바탕" pitchFamily="18" charset="0"/>
              </a:rPr>
              <a:t>제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2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바탕" pitchFamily="18" charset="0"/>
                <a:cs typeface="바탕" pitchFamily="18" charset="0"/>
              </a:rPr>
              <a:t>조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바탕" pitchFamily="18" charset="0"/>
                <a:cs typeface="바탕" pitchFamily="18" charset="0"/>
              </a:rPr>
              <a:t>제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11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바탕" pitchFamily="18" charset="0"/>
                <a:cs typeface="바탕" pitchFamily="18" charset="0"/>
              </a:rPr>
              <a:t>호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400"/>
              </a:lnSpc>
              <a:tabLst/>
            </a:pPr>
            <a:r>
              <a:rPr lang="en-US" altLang="zh-CN" sz="914" dirty="0" smtClean="0">
                <a:solidFill>
                  <a:srgbClr val="000000"/>
                </a:solidFill>
                <a:latin typeface="바탕" pitchFamily="18" charset="0"/>
                <a:cs typeface="바탕" pitchFamily="18" charset="0"/>
              </a:rPr>
              <a:t>주택법</a:t>
            </a:r>
            <a:r>
              <a:rPr lang="en-US" altLang="zh-CN" sz="91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4" dirty="0" smtClean="0">
                <a:solidFill>
                  <a:srgbClr val="000000"/>
                </a:solidFill>
                <a:latin typeface="바탕" pitchFamily="18" charset="0"/>
                <a:cs typeface="바탕" pitchFamily="18" charset="0"/>
              </a:rPr>
              <a:t>제</a:t>
            </a:r>
            <a:r>
              <a:rPr lang="en-US" altLang="zh-CN" sz="91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4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32</a:t>
            </a:r>
            <a:r>
              <a:rPr lang="en-US" altLang="zh-CN" sz="91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4" dirty="0" smtClean="0">
                <a:solidFill>
                  <a:srgbClr val="000000"/>
                </a:solidFill>
                <a:latin typeface="바탕" pitchFamily="18" charset="0"/>
                <a:cs typeface="바탕" pitchFamily="18" charset="0"/>
              </a:rPr>
              <a:t>조</a:t>
            </a:r>
            <a:r>
              <a:rPr lang="en-US" altLang="zh-CN" sz="91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4" dirty="0" smtClean="0">
                <a:solidFill>
                  <a:srgbClr val="000000"/>
                </a:solidFill>
                <a:latin typeface="바탕" pitchFamily="18" charset="0"/>
                <a:cs typeface="바탕" pitchFamily="18" charset="0"/>
              </a:rPr>
              <a:t>제</a:t>
            </a:r>
            <a:r>
              <a:rPr lang="en-US" altLang="zh-CN" sz="91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4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1</a:t>
            </a:r>
            <a:r>
              <a:rPr lang="en-US" altLang="zh-CN" sz="91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4" dirty="0" smtClean="0">
                <a:solidFill>
                  <a:srgbClr val="000000"/>
                </a:solidFill>
                <a:latin typeface="바탕" pitchFamily="18" charset="0"/>
                <a:cs typeface="바탕" pitchFamily="18" charset="0"/>
              </a:rPr>
              <a:t>항</a:t>
            </a:r>
          </a:p>
          <a:p>
            <a:pPr>
              <a:lnSpc>
                <a:spcPts val="1000"/>
              </a:lnSpc>
              <a:tabLst/>
            </a:pPr>
            <a:r>
              <a:rPr lang="en-US" altLang="zh-CN" sz="912" dirty="0" smtClean="0">
                <a:solidFill>
                  <a:srgbClr val="000000"/>
                </a:solidFill>
                <a:latin typeface="바탕" pitchFamily="18" charset="0"/>
                <a:cs typeface="바탕" pitchFamily="18" charset="0"/>
              </a:rPr>
              <a:t>주택법시행령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바탕" pitchFamily="18" charset="0"/>
                <a:cs typeface="바탕" pitchFamily="18" charset="0"/>
              </a:rPr>
              <a:t>제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37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바탕" pitchFamily="18" charset="0"/>
                <a:cs typeface="바탕" pitchFamily="18" charset="0"/>
              </a:rPr>
              <a:t>조</a:t>
            </a:r>
          </a:p>
          <a:p>
            <a:pPr>
              <a:lnSpc>
                <a:spcPts val="1000"/>
              </a:lnSpc>
              <a:tabLst/>
            </a:pPr>
            <a:r>
              <a:rPr lang="en-US" altLang="zh-CN" sz="912" dirty="0" smtClean="0">
                <a:solidFill>
                  <a:srgbClr val="000000"/>
                </a:solidFill>
                <a:latin typeface="바탕" pitchFamily="18" charset="0"/>
                <a:cs typeface="바탕" pitchFamily="18" charset="0"/>
              </a:rPr>
              <a:t>주택법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바탕" pitchFamily="18" charset="0"/>
                <a:cs typeface="바탕" pitchFamily="18" charset="0"/>
              </a:rPr>
              <a:t>시행규칙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바탕" pitchFamily="18" charset="0"/>
                <a:cs typeface="바탕" pitchFamily="18" charset="0"/>
              </a:rPr>
              <a:t>제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17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바탕" pitchFamily="18" charset="0"/>
                <a:cs typeface="바탕" pitchFamily="18" charset="0"/>
              </a:rPr>
              <a:t>조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700"/>
              </a:lnSpc>
              <a:tabLst/>
            </a:pPr>
            <a:r>
              <a:rPr lang="en-US" altLang="zh-CN" sz="914" dirty="0" smtClean="0">
                <a:solidFill>
                  <a:srgbClr val="000000"/>
                </a:solidFill>
                <a:latin typeface="바탕" pitchFamily="18" charset="0"/>
                <a:cs typeface="바탕" pitchFamily="18" charset="0"/>
              </a:rPr>
              <a:t>주택법시행령</a:t>
            </a:r>
            <a:r>
              <a:rPr lang="en-US" altLang="zh-CN" sz="91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4" dirty="0" smtClean="0">
                <a:solidFill>
                  <a:srgbClr val="000000"/>
                </a:solidFill>
                <a:latin typeface="바탕" pitchFamily="18" charset="0"/>
                <a:cs typeface="바탕" pitchFamily="18" charset="0"/>
              </a:rPr>
              <a:t>제</a:t>
            </a:r>
            <a:r>
              <a:rPr lang="en-US" altLang="zh-CN" sz="91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4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38</a:t>
            </a:r>
            <a:r>
              <a:rPr lang="en-US" altLang="zh-CN" sz="91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4" dirty="0" smtClean="0">
                <a:solidFill>
                  <a:srgbClr val="000000"/>
                </a:solidFill>
                <a:latin typeface="바탕" pitchFamily="18" charset="0"/>
                <a:cs typeface="바탕" pitchFamily="18" charset="0"/>
              </a:rPr>
              <a:t>조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500"/>
              </a:lnSpc>
              <a:tabLst/>
            </a:pPr>
            <a:r>
              <a:rPr lang="en-US" altLang="zh-CN" sz="912" dirty="0" smtClean="0">
                <a:solidFill>
                  <a:srgbClr val="000000"/>
                </a:solidFill>
                <a:latin typeface="바탕" pitchFamily="18" charset="0"/>
                <a:cs typeface="바탕" pitchFamily="18" charset="0"/>
              </a:rPr>
              <a:t>주택법시행령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바탕" pitchFamily="18" charset="0"/>
                <a:cs typeface="바탕" pitchFamily="18" charset="0"/>
              </a:rPr>
              <a:t>제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37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바탕" pitchFamily="18" charset="0"/>
                <a:cs typeface="바탕" pitchFamily="18" charset="0"/>
              </a:rPr>
              <a:t>조제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2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바탕" pitchFamily="18" charset="0"/>
                <a:cs typeface="바탕" pitchFamily="18" charset="0"/>
              </a:rPr>
              <a:t>항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500"/>
              </a:lnSpc>
              <a:tabLst/>
            </a:pPr>
            <a:r>
              <a:rPr lang="en-US" altLang="zh-CN" sz="914" dirty="0" smtClean="0">
                <a:solidFill>
                  <a:srgbClr val="000000"/>
                </a:solidFill>
                <a:latin typeface="바탕" pitchFamily="18" charset="0"/>
                <a:cs typeface="바탕" pitchFamily="18" charset="0"/>
              </a:rPr>
              <a:t>주택법시행령</a:t>
            </a:r>
            <a:r>
              <a:rPr lang="en-US" altLang="zh-CN" sz="91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4" dirty="0" smtClean="0">
                <a:solidFill>
                  <a:srgbClr val="000000"/>
                </a:solidFill>
                <a:latin typeface="바탕" pitchFamily="18" charset="0"/>
                <a:cs typeface="바탕" pitchFamily="18" charset="0"/>
              </a:rPr>
              <a:t>제</a:t>
            </a:r>
            <a:r>
              <a:rPr lang="en-US" altLang="zh-CN" sz="91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4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38</a:t>
            </a:r>
            <a:r>
              <a:rPr lang="en-US" altLang="zh-CN" sz="91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4" dirty="0" smtClean="0">
                <a:solidFill>
                  <a:srgbClr val="000000"/>
                </a:solidFill>
                <a:latin typeface="바탕" pitchFamily="18" charset="0"/>
                <a:cs typeface="바탕" pitchFamily="18" charset="0"/>
              </a:rPr>
              <a:t>조</a:t>
            </a:r>
          </a:p>
        </p:txBody>
      </p:sp>
      <p:sp>
        <p:nvSpPr>
          <p:cNvPr id="14" name="TextBox 1"/>
          <p:cNvSpPr txBox="1"/>
          <p:nvPr/>
        </p:nvSpPr>
        <p:spPr>
          <a:xfrm>
            <a:off x="685800" y="4940300"/>
            <a:ext cx="508000" cy="1270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000"/>
              </a:lnSpc>
              <a:tabLst/>
            </a:pPr>
            <a:r>
              <a:rPr lang="en-US" altLang="zh-CN" sz="1008" dirty="0" smtClean="0">
                <a:solidFill>
                  <a:srgbClr val="000000"/>
                </a:solidFill>
                <a:latin typeface="바탕" pitchFamily="18" charset="0"/>
                <a:cs typeface="바탕" pitchFamily="18" charset="0"/>
              </a:rPr>
              <a:t>지위</a:t>
            </a:r>
            <a:r>
              <a:rPr lang="en-US" altLang="zh-CN" sz="100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008" dirty="0" smtClean="0">
                <a:solidFill>
                  <a:srgbClr val="000000"/>
                </a:solidFill>
                <a:latin typeface="바탕" pitchFamily="18" charset="0"/>
                <a:cs typeface="바탕" pitchFamily="18" charset="0"/>
              </a:rPr>
              <a:t>양도</a:t>
            </a:r>
          </a:p>
        </p:txBody>
      </p:sp>
      <p:sp>
        <p:nvSpPr>
          <p:cNvPr id="15" name="TextBox 1"/>
          <p:cNvSpPr txBox="1"/>
          <p:nvPr/>
        </p:nvSpPr>
        <p:spPr>
          <a:xfrm>
            <a:off x="1435100" y="4749800"/>
            <a:ext cx="50800" cy="1270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000"/>
              </a:lnSpc>
              <a:tabLst/>
            </a:pPr>
            <a:r>
              <a:rPr lang="en-US" altLang="zh-CN" sz="912" dirty="0" smtClean="0">
                <a:solidFill>
                  <a:srgbClr val="000000"/>
                </a:solidFill>
                <a:latin typeface="Wingdings" pitchFamily="18" charset="0"/>
                <a:cs typeface="Wingdings" pitchFamily="18" charset="0"/>
              </a:rPr>
              <a:t></a:t>
            </a:r>
          </a:p>
        </p:txBody>
      </p:sp>
      <p:sp>
        <p:nvSpPr>
          <p:cNvPr id="16" name="TextBox 1"/>
          <p:cNvSpPr txBox="1"/>
          <p:nvPr/>
        </p:nvSpPr>
        <p:spPr>
          <a:xfrm>
            <a:off x="1612900" y="4749800"/>
            <a:ext cx="3035300" cy="1143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900"/>
              </a:lnSpc>
              <a:tabLst/>
            </a:pPr>
            <a:r>
              <a:rPr lang="en-US" altLang="zh-CN" sz="912" dirty="0" smtClean="0">
                <a:solidFill>
                  <a:srgbClr val="000000"/>
                </a:solidFill>
                <a:latin typeface="바탕" pitchFamily="18" charset="0"/>
                <a:cs typeface="바탕" pitchFamily="18" charset="0"/>
              </a:rPr>
              <a:t>조합원의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바탕" pitchFamily="18" charset="0"/>
                <a:cs typeface="바탕" pitchFamily="18" charset="0"/>
              </a:rPr>
              <a:t>지위는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바탕" pitchFamily="18" charset="0"/>
                <a:cs typeface="바탕" pitchFamily="18" charset="0"/>
              </a:rPr>
              <a:t>사업승인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바탕" pitchFamily="18" charset="0"/>
                <a:cs typeface="바탕" pitchFamily="18" charset="0"/>
              </a:rPr>
              <a:t>이후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바탕" pitchFamily="18" charset="0"/>
                <a:cs typeface="바탕" pitchFamily="18" charset="0"/>
              </a:rPr>
              <a:t>조합원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바탕" pitchFamily="18" charset="0"/>
                <a:cs typeface="바탕" pitchFamily="18" charset="0"/>
              </a:rPr>
              <a:t>자격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바탕" pitchFamily="18" charset="0"/>
                <a:cs typeface="바탕" pitchFamily="18" charset="0"/>
              </a:rPr>
              <a:t>요건을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바탕" pitchFamily="18" charset="0"/>
                <a:cs typeface="바탕" pitchFamily="18" charset="0"/>
              </a:rPr>
              <a:t>충족한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바탕" pitchFamily="18" charset="0"/>
                <a:cs typeface="바탕" pitchFamily="18" charset="0"/>
              </a:rPr>
              <a:t>매수</a:t>
            </a:r>
          </a:p>
        </p:txBody>
      </p:sp>
      <p:sp>
        <p:nvSpPr>
          <p:cNvPr id="17" name="TextBox 1"/>
          <p:cNvSpPr txBox="1"/>
          <p:nvPr/>
        </p:nvSpPr>
        <p:spPr>
          <a:xfrm>
            <a:off x="1612900" y="4953000"/>
            <a:ext cx="914400" cy="1143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900"/>
              </a:lnSpc>
              <a:tabLst/>
            </a:pPr>
            <a:r>
              <a:rPr lang="en-US" altLang="zh-CN" sz="914" dirty="0" smtClean="0">
                <a:solidFill>
                  <a:srgbClr val="000000"/>
                </a:solidFill>
                <a:latin typeface="바탕" pitchFamily="18" charset="0"/>
                <a:cs typeface="바탕" pitchFamily="18" charset="0"/>
              </a:rPr>
              <a:t>인에게</a:t>
            </a:r>
            <a:r>
              <a:rPr lang="en-US" altLang="zh-CN" sz="91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4" dirty="0" smtClean="0">
                <a:solidFill>
                  <a:srgbClr val="000000"/>
                </a:solidFill>
                <a:latin typeface="바탕" pitchFamily="18" charset="0"/>
                <a:cs typeface="바탕" pitchFamily="18" charset="0"/>
              </a:rPr>
              <a:t>전매</a:t>
            </a:r>
            <a:r>
              <a:rPr lang="en-US" altLang="zh-CN" sz="91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4" dirty="0" smtClean="0">
                <a:solidFill>
                  <a:srgbClr val="000000"/>
                </a:solidFill>
                <a:latin typeface="바탕" pitchFamily="18" charset="0"/>
                <a:cs typeface="바탕" pitchFamily="18" charset="0"/>
              </a:rPr>
              <a:t>가능함</a:t>
            </a:r>
          </a:p>
        </p:txBody>
      </p:sp>
      <p:sp>
        <p:nvSpPr>
          <p:cNvPr id="18" name="TextBox 1"/>
          <p:cNvSpPr txBox="1"/>
          <p:nvPr/>
        </p:nvSpPr>
        <p:spPr>
          <a:xfrm>
            <a:off x="1600200" y="5168900"/>
            <a:ext cx="2578100" cy="1143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900"/>
              </a:lnSpc>
              <a:tabLst/>
            </a:pPr>
            <a:r>
              <a:rPr lang="en-US" altLang="zh-CN" sz="912" dirty="0" smtClean="0">
                <a:solidFill>
                  <a:srgbClr val="000000"/>
                </a:solidFill>
                <a:latin typeface="바탕" pitchFamily="18" charset="0"/>
                <a:cs typeface="바탕" pitchFamily="18" charset="0"/>
              </a:rPr>
              <a:t>단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,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바탕" pitchFamily="18" charset="0"/>
                <a:cs typeface="바탕" pitchFamily="18" charset="0"/>
              </a:rPr>
              <a:t>투기과열지구인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바탕" pitchFamily="18" charset="0"/>
                <a:cs typeface="바탕" pitchFamily="18" charset="0"/>
              </a:rPr>
              <a:t>경우에는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바탕" pitchFamily="18" charset="0"/>
                <a:cs typeface="바탕" pitchFamily="18" charset="0"/>
              </a:rPr>
              <a:t>등기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바탕" pitchFamily="18" charset="0"/>
                <a:cs typeface="바탕" pitchFamily="18" charset="0"/>
              </a:rPr>
              <a:t>시까지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바탕" pitchFamily="18" charset="0"/>
                <a:cs typeface="바탕" pitchFamily="18" charset="0"/>
              </a:rPr>
              <a:t>전매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바탕" pitchFamily="18" charset="0"/>
                <a:cs typeface="바탕" pitchFamily="18" charset="0"/>
              </a:rPr>
              <a:t>불가능</a:t>
            </a:r>
          </a:p>
        </p:txBody>
      </p:sp>
      <p:sp>
        <p:nvSpPr>
          <p:cNvPr id="19" name="TextBox 1"/>
          <p:cNvSpPr txBox="1"/>
          <p:nvPr/>
        </p:nvSpPr>
        <p:spPr>
          <a:xfrm>
            <a:off x="4876800" y="4749800"/>
            <a:ext cx="50800" cy="1270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000"/>
              </a:lnSpc>
              <a:tabLst/>
            </a:pPr>
            <a:r>
              <a:rPr lang="en-US" altLang="zh-CN" sz="912" dirty="0" smtClean="0">
                <a:solidFill>
                  <a:srgbClr val="000000"/>
                </a:solidFill>
                <a:latin typeface="Wingdings" pitchFamily="18" charset="0"/>
                <a:cs typeface="Wingdings" pitchFamily="18" charset="0"/>
              </a:rPr>
              <a:t></a:t>
            </a:r>
          </a:p>
        </p:txBody>
      </p:sp>
      <p:sp>
        <p:nvSpPr>
          <p:cNvPr id="20" name="TextBox 1"/>
          <p:cNvSpPr txBox="1"/>
          <p:nvPr/>
        </p:nvSpPr>
        <p:spPr>
          <a:xfrm>
            <a:off x="5054600" y="4749800"/>
            <a:ext cx="1016000" cy="1143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900"/>
              </a:lnSpc>
              <a:tabLst/>
            </a:pPr>
            <a:r>
              <a:rPr lang="en-US" altLang="zh-CN" sz="912" dirty="0" smtClean="0">
                <a:solidFill>
                  <a:srgbClr val="000000"/>
                </a:solidFill>
                <a:latin typeface="바탕" pitchFamily="18" charset="0"/>
                <a:cs typeface="바탕" pitchFamily="18" charset="0"/>
              </a:rPr>
              <a:t>부동산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바탕" pitchFamily="18" charset="0"/>
                <a:cs typeface="바탕" pitchFamily="18" charset="0"/>
              </a:rPr>
              <a:t>거래신고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바탕" pitchFamily="18" charset="0"/>
                <a:cs typeface="바탕" pitchFamily="18" charset="0"/>
              </a:rPr>
              <a:t>필수</a:t>
            </a:r>
          </a:p>
        </p:txBody>
      </p:sp>
      <p:sp>
        <p:nvSpPr>
          <p:cNvPr id="21" name="TextBox 1"/>
          <p:cNvSpPr txBox="1"/>
          <p:nvPr/>
        </p:nvSpPr>
        <p:spPr>
          <a:xfrm>
            <a:off x="4876800" y="4953000"/>
            <a:ext cx="50800" cy="1270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000"/>
              </a:lnSpc>
              <a:tabLst/>
            </a:pPr>
            <a:r>
              <a:rPr lang="en-US" altLang="zh-CN" sz="914" dirty="0" smtClean="0">
                <a:solidFill>
                  <a:srgbClr val="000000"/>
                </a:solidFill>
                <a:latin typeface="Wingdings" pitchFamily="18" charset="0"/>
                <a:cs typeface="Wingdings" pitchFamily="18" charset="0"/>
              </a:rPr>
              <a:t></a:t>
            </a:r>
          </a:p>
        </p:txBody>
      </p:sp>
      <p:sp>
        <p:nvSpPr>
          <p:cNvPr id="22" name="TextBox 1"/>
          <p:cNvSpPr txBox="1"/>
          <p:nvPr/>
        </p:nvSpPr>
        <p:spPr>
          <a:xfrm>
            <a:off x="5054600" y="4953000"/>
            <a:ext cx="2501900" cy="1143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900"/>
              </a:lnSpc>
              <a:tabLst/>
            </a:pPr>
            <a:r>
              <a:rPr lang="en-US" altLang="zh-CN" sz="914" dirty="0" smtClean="0">
                <a:solidFill>
                  <a:srgbClr val="000000"/>
                </a:solidFill>
                <a:latin typeface="바탕" pitchFamily="18" charset="0"/>
                <a:cs typeface="바탕" pitchFamily="18" charset="0"/>
              </a:rPr>
              <a:t>해당관청에</a:t>
            </a:r>
            <a:r>
              <a:rPr lang="en-US" altLang="zh-CN" sz="91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4" dirty="0" smtClean="0">
                <a:solidFill>
                  <a:srgbClr val="000000"/>
                </a:solidFill>
                <a:latin typeface="바탕" pitchFamily="18" charset="0"/>
                <a:cs typeface="바탕" pitchFamily="18" charset="0"/>
              </a:rPr>
              <a:t>주택조합</a:t>
            </a:r>
            <a:r>
              <a:rPr lang="en-US" altLang="zh-CN" sz="91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4" dirty="0" smtClean="0">
                <a:solidFill>
                  <a:srgbClr val="000000"/>
                </a:solidFill>
                <a:latin typeface="바탕" pitchFamily="18" charset="0"/>
                <a:cs typeface="바탕" pitchFamily="18" charset="0"/>
              </a:rPr>
              <a:t>변경</a:t>
            </a:r>
            <a:r>
              <a:rPr lang="en-US" altLang="zh-CN" sz="91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4" dirty="0" smtClean="0">
                <a:solidFill>
                  <a:srgbClr val="000000"/>
                </a:solidFill>
                <a:latin typeface="바탕" pitchFamily="18" charset="0"/>
                <a:cs typeface="바탕" pitchFamily="18" charset="0"/>
              </a:rPr>
              <a:t>인가를</a:t>
            </a:r>
            <a:r>
              <a:rPr lang="en-US" altLang="zh-CN" sz="91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4" dirty="0" smtClean="0">
                <a:solidFill>
                  <a:srgbClr val="000000"/>
                </a:solidFill>
                <a:latin typeface="바탕" pitchFamily="18" charset="0"/>
                <a:cs typeface="바탕" pitchFamily="18" charset="0"/>
              </a:rPr>
              <a:t>득해야만</a:t>
            </a:r>
            <a:r>
              <a:rPr lang="en-US" altLang="zh-CN" sz="91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4" dirty="0" smtClean="0">
                <a:solidFill>
                  <a:srgbClr val="000000"/>
                </a:solidFill>
                <a:latin typeface="바탕" pitchFamily="18" charset="0"/>
                <a:cs typeface="바탕" pitchFamily="18" charset="0"/>
              </a:rPr>
              <a:t>효력발생</a:t>
            </a:r>
          </a:p>
        </p:txBody>
      </p:sp>
      <p:sp>
        <p:nvSpPr>
          <p:cNvPr id="23" name="TextBox 1"/>
          <p:cNvSpPr txBox="1"/>
          <p:nvPr/>
        </p:nvSpPr>
        <p:spPr>
          <a:xfrm>
            <a:off x="4876800" y="5156200"/>
            <a:ext cx="50800" cy="1270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000"/>
              </a:lnSpc>
              <a:tabLst/>
            </a:pPr>
            <a:r>
              <a:rPr lang="en-US" altLang="zh-CN" sz="912" dirty="0" smtClean="0">
                <a:solidFill>
                  <a:srgbClr val="000000"/>
                </a:solidFill>
                <a:latin typeface="Wingdings" pitchFamily="18" charset="0"/>
                <a:cs typeface="Wingdings" pitchFamily="18" charset="0"/>
              </a:rPr>
              <a:t></a:t>
            </a:r>
          </a:p>
        </p:txBody>
      </p:sp>
      <p:sp>
        <p:nvSpPr>
          <p:cNvPr id="24" name="TextBox 1"/>
          <p:cNvSpPr txBox="1"/>
          <p:nvPr/>
        </p:nvSpPr>
        <p:spPr>
          <a:xfrm>
            <a:off x="5054600" y="5168900"/>
            <a:ext cx="1168400" cy="1143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900"/>
              </a:lnSpc>
              <a:tabLst/>
            </a:pPr>
            <a:r>
              <a:rPr lang="en-US" altLang="zh-CN" sz="912" dirty="0" smtClean="0">
                <a:solidFill>
                  <a:srgbClr val="000000"/>
                </a:solidFill>
                <a:latin typeface="바탕" pitchFamily="18" charset="0"/>
                <a:cs typeface="바탕" pitchFamily="18" charset="0"/>
              </a:rPr>
              <a:t>당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바탕" pitchFamily="18" charset="0"/>
                <a:cs typeface="바탕" pitchFamily="18" charset="0"/>
              </a:rPr>
              <a:t>사업지는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바탕" pitchFamily="18" charset="0"/>
                <a:cs typeface="바탕" pitchFamily="18" charset="0"/>
              </a:rPr>
              <a:t>전매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바탕" pitchFamily="18" charset="0"/>
                <a:cs typeface="바탕" pitchFamily="18" charset="0"/>
              </a:rPr>
              <a:t>가능함</a:t>
            </a:r>
          </a:p>
        </p:txBody>
      </p:sp>
      <p:sp>
        <p:nvSpPr>
          <p:cNvPr id="25" name="TextBox 1"/>
          <p:cNvSpPr txBox="1"/>
          <p:nvPr/>
        </p:nvSpPr>
        <p:spPr>
          <a:xfrm>
            <a:off x="7797800" y="4940300"/>
            <a:ext cx="50800" cy="1270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000"/>
              </a:lnSpc>
              <a:tabLst/>
            </a:pPr>
            <a:r>
              <a:rPr lang="en-US" altLang="zh-CN" sz="912" dirty="0" smtClean="0">
                <a:solidFill>
                  <a:srgbClr val="000000"/>
                </a:solidFill>
                <a:latin typeface="Wingdings" pitchFamily="18" charset="0"/>
                <a:cs typeface="Wingdings" pitchFamily="18" charset="0"/>
              </a:rPr>
              <a:t></a:t>
            </a:r>
          </a:p>
        </p:txBody>
      </p:sp>
      <p:sp>
        <p:nvSpPr>
          <p:cNvPr id="26" name="TextBox 1"/>
          <p:cNvSpPr txBox="1"/>
          <p:nvPr/>
        </p:nvSpPr>
        <p:spPr>
          <a:xfrm>
            <a:off x="7962900" y="4940300"/>
            <a:ext cx="1079500" cy="1143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900"/>
              </a:lnSpc>
              <a:tabLst/>
            </a:pPr>
            <a:r>
              <a:rPr lang="en-US" altLang="zh-CN" sz="912" dirty="0" smtClean="0">
                <a:solidFill>
                  <a:srgbClr val="000000"/>
                </a:solidFill>
                <a:latin typeface="바탕" pitchFamily="18" charset="0"/>
                <a:cs typeface="바탕" pitchFamily="18" charset="0"/>
              </a:rPr>
              <a:t>주택법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바탕" pitchFamily="18" charset="0"/>
                <a:cs typeface="바탕" pitchFamily="18" charset="0"/>
              </a:rPr>
              <a:t>시행령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바탕" pitchFamily="18" charset="0"/>
                <a:cs typeface="바탕" pitchFamily="18" charset="0"/>
              </a:rPr>
              <a:t>제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39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바탕" pitchFamily="18" charset="0"/>
                <a:cs typeface="바탕" pitchFamily="18" charset="0"/>
              </a:rPr>
              <a:t>조</a:t>
            </a:r>
          </a:p>
        </p:txBody>
      </p:sp>
      <p:sp>
        <p:nvSpPr>
          <p:cNvPr id="27" name="TextBox 1"/>
          <p:cNvSpPr txBox="1"/>
          <p:nvPr/>
        </p:nvSpPr>
        <p:spPr>
          <a:xfrm>
            <a:off x="622300" y="5740400"/>
            <a:ext cx="622300" cy="1270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000"/>
              </a:lnSpc>
              <a:tabLst/>
            </a:pPr>
            <a:r>
              <a:rPr lang="en-US" altLang="zh-CN" sz="1008" dirty="0" smtClean="0">
                <a:solidFill>
                  <a:srgbClr val="000000"/>
                </a:solidFill>
                <a:latin typeface="바탕" pitchFamily="18" charset="0"/>
                <a:cs typeface="바탕" pitchFamily="18" charset="0"/>
              </a:rPr>
              <a:t>조합원</a:t>
            </a:r>
            <a:r>
              <a:rPr lang="en-US" altLang="zh-CN" sz="100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008" dirty="0" smtClean="0">
                <a:solidFill>
                  <a:srgbClr val="000000"/>
                </a:solidFill>
                <a:latin typeface="바탕" pitchFamily="18" charset="0"/>
                <a:cs typeface="바탕" pitchFamily="18" charset="0"/>
              </a:rPr>
              <a:t>교체</a:t>
            </a:r>
          </a:p>
        </p:txBody>
      </p:sp>
      <p:sp>
        <p:nvSpPr>
          <p:cNvPr id="28" name="TextBox 1"/>
          <p:cNvSpPr txBox="1"/>
          <p:nvPr/>
        </p:nvSpPr>
        <p:spPr>
          <a:xfrm>
            <a:off x="1435100" y="5486400"/>
            <a:ext cx="3225800" cy="6731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000"/>
              </a:lnSpc>
              <a:tabLst>
                <a:tab pos="165100" algn="l"/>
                <a:tab pos="177800" algn="l"/>
              </a:tabLst>
            </a:pPr>
            <a:r>
              <a:rPr lang="en-US" altLang="zh-CN" sz="912" dirty="0" smtClean="0">
                <a:solidFill>
                  <a:srgbClr val="000000"/>
                </a:solidFill>
                <a:latin typeface="Wingdings" pitchFamily="18" charset="0"/>
                <a:cs typeface="Wingdings" pitchFamily="18" charset="0"/>
              </a:rPr>
              <a:t></a:t>
            </a:r>
          </a:p>
          <a:p>
            <a:pPr>
              <a:lnSpc>
                <a:spcPts val="0"/>
              </a:lnSpc>
              <a:tabLst>
                <a:tab pos="165100" algn="l"/>
                <a:tab pos="177800" algn="l"/>
              </a:tabLst>
            </a:pPr>
            <a:r>
              <a:rPr lang="en-US" altLang="zh-CN" dirty="0" smtClean="0"/>
              <a:t>		</a:t>
            </a:r>
            <a:r>
              <a:rPr lang="en-US" altLang="zh-CN" sz="912" dirty="0" smtClean="0">
                <a:solidFill>
                  <a:srgbClr val="000000"/>
                </a:solidFill>
                <a:latin typeface="바탕" pitchFamily="18" charset="0"/>
                <a:cs typeface="바탕" pitchFamily="18" charset="0"/>
              </a:rPr>
              <a:t>조합원의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바탕" pitchFamily="18" charset="0"/>
                <a:cs typeface="바탕" pitchFamily="18" charset="0"/>
              </a:rPr>
              <a:t>지위를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바탕" pitchFamily="18" charset="0"/>
                <a:cs typeface="바탕" pitchFamily="18" charset="0"/>
              </a:rPr>
              <a:t>전매한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바탕" pitchFamily="18" charset="0"/>
                <a:cs typeface="바탕" pitchFamily="18" charset="0"/>
              </a:rPr>
              <a:t>경우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(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바탕" pitchFamily="18" charset="0"/>
                <a:cs typeface="바탕" pitchFamily="18" charset="0"/>
              </a:rPr>
              <a:t>단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바탕" pitchFamily="18" charset="0"/>
                <a:cs typeface="바탕" pitchFamily="18" charset="0"/>
              </a:rPr>
              <a:t>투기과열지구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바탕" pitchFamily="18" charset="0"/>
                <a:cs typeface="바탕" pitchFamily="18" charset="0"/>
              </a:rPr>
              <a:t>제외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)</a:t>
            </a:r>
          </a:p>
          <a:p>
            <a:pPr>
              <a:lnSpc>
                <a:spcPts val="1000"/>
              </a:lnSpc>
              <a:tabLst>
                <a:tab pos="165100" algn="l"/>
                <a:tab pos="177800" algn="l"/>
              </a:tabLst>
            </a:pPr>
            <a:r>
              <a:rPr lang="en-US" altLang="zh-CN" sz="912" dirty="0" smtClean="0">
                <a:solidFill>
                  <a:srgbClr val="000000"/>
                </a:solidFill>
                <a:latin typeface="Wingdings" pitchFamily="18" charset="0"/>
                <a:cs typeface="Wingdings" pitchFamily="18" charset="0"/>
              </a:rPr>
              <a:t></a:t>
            </a:r>
          </a:p>
          <a:p>
            <a:pPr>
              <a:lnSpc>
                <a:spcPts val="0"/>
              </a:lnSpc>
              <a:tabLst>
                <a:tab pos="165100" algn="l"/>
                <a:tab pos="177800" algn="l"/>
              </a:tabLst>
            </a:pPr>
            <a:r>
              <a:rPr lang="en-US" altLang="zh-CN" dirty="0" smtClean="0"/>
              <a:t>		</a:t>
            </a:r>
            <a:r>
              <a:rPr lang="en-US" altLang="zh-CN" sz="912" dirty="0" smtClean="0">
                <a:solidFill>
                  <a:srgbClr val="000000"/>
                </a:solidFill>
                <a:latin typeface="바탕" pitchFamily="18" charset="0"/>
                <a:cs typeface="바탕" pitchFamily="18" charset="0"/>
              </a:rPr>
              <a:t>무자격자로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바탕" pitchFamily="18" charset="0"/>
                <a:cs typeface="바탕" pitchFamily="18" charset="0"/>
              </a:rPr>
              <a:t>판명되어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바탕" pitchFamily="18" charset="0"/>
                <a:cs typeface="바탕" pitchFamily="18" charset="0"/>
              </a:rPr>
              <a:t>자격을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바탕" pitchFamily="18" charset="0"/>
                <a:cs typeface="바탕" pitchFamily="18" charset="0"/>
              </a:rPr>
              <a:t>상실한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바탕" pitchFamily="18" charset="0"/>
                <a:cs typeface="바탕" pitchFamily="18" charset="0"/>
              </a:rPr>
              <a:t>경우</a:t>
            </a:r>
          </a:p>
          <a:p>
            <a:pPr>
              <a:lnSpc>
                <a:spcPts val="1000"/>
              </a:lnSpc>
              <a:tabLst>
                <a:tab pos="165100" algn="l"/>
                <a:tab pos="177800" algn="l"/>
              </a:tabLst>
            </a:pPr>
            <a:r>
              <a:rPr lang="en-US" altLang="zh-CN" sz="912" dirty="0" smtClean="0">
                <a:solidFill>
                  <a:srgbClr val="000000"/>
                </a:solidFill>
                <a:latin typeface="Wingdings" pitchFamily="18" charset="0"/>
                <a:cs typeface="Wingdings" pitchFamily="18" charset="0"/>
              </a:rPr>
              <a:t>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en-US" altLang="zh-CN" sz="912" dirty="0" smtClean="0">
                <a:solidFill>
                  <a:srgbClr val="000000"/>
                </a:solidFill>
                <a:latin typeface="바탕" pitchFamily="18" charset="0"/>
                <a:cs typeface="바탕" pitchFamily="18" charset="0"/>
              </a:rPr>
              <a:t>주택건설예정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바탕" pitchFamily="18" charset="0"/>
                <a:cs typeface="바탕" pitchFamily="18" charset="0"/>
              </a:rPr>
              <a:t>세대수가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바탕" pitchFamily="18" charset="0"/>
                <a:cs typeface="바탕" pitchFamily="18" charset="0"/>
              </a:rPr>
              <a:t>변경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바탕" pitchFamily="18" charset="0"/>
                <a:cs typeface="바탕" pitchFamily="18" charset="0"/>
              </a:rPr>
              <a:t>되어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바탕" pitchFamily="18" charset="0"/>
                <a:cs typeface="바탕" pitchFamily="18" charset="0"/>
              </a:rPr>
              <a:t>조합원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바탕" pitchFamily="18" charset="0"/>
                <a:cs typeface="바탕" pitchFamily="18" charset="0"/>
              </a:rPr>
              <a:t>수가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바탕" pitchFamily="18" charset="0"/>
                <a:cs typeface="바탕" pitchFamily="18" charset="0"/>
              </a:rPr>
              <a:t>변경세대</a:t>
            </a:r>
          </a:p>
          <a:p>
            <a:pPr>
              <a:lnSpc>
                <a:spcPts val="1000"/>
              </a:lnSpc>
              <a:tabLst>
                <a:tab pos="165100" algn="l"/>
                <a:tab pos="177800" algn="l"/>
              </a:tabLst>
            </a:pPr>
            <a:r>
              <a:rPr lang="en-US" altLang="zh-CN" dirty="0" smtClean="0"/>
              <a:t>	</a:t>
            </a:r>
            <a:r>
              <a:rPr lang="en-US" altLang="zh-CN" sz="912" dirty="0" smtClean="0">
                <a:solidFill>
                  <a:srgbClr val="000000"/>
                </a:solidFill>
                <a:latin typeface="바탕" pitchFamily="18" charset="0"/>
                <a:cs typeface="바탕" pitchFamily="18" charset="0"/>
              </a:rPr>
              <a:t>규모의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2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바탕" pitchFamily="18" charset="0"/>
                <a:cs typeface="바탕" pitchFamily="18" charset="0"/>
              </a:rPr>
              <a:t>분의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1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바탕" pitchFamily="18" charset="0"/>
                <a:cs typeface="바탕" pitchFamily="18" charset="0"/>
              </a:rPr>
              <a:t>이하일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바탕" pitchFamily="18" charset="0"/>
                <a:cs typeface="바탕" pitchFamily="18" charset="0"/>
              </a:rPr>
              <a:t>경우</a:t>
            </a:r>
          </a:p>
          <a:p>
            <a:pPr>
              <a:lnSpc>
                <a:spcPts val="1000"/>
              </a:lnSpc>
              <a:tabLst>
                <a:tab pos="165100" algn="l"/>
                <a:tab pos="177800" algn="l"/>
              </a:tabLst>
            </a:pPr>
            <a:r>
              <a:rPr lang="en-US" altLang="zh-CN" sz="912" dirty="0" smtClean="0">
                <a:solidFill>
                  <a:srgbClr val="000000"/>
                </a:solidFill>
                <a:latin typeface="Wingdings" pitchFamily="18" charset="0"/>
                <a:cs typeface="Wingdings" pitchFamily="18" charset="0"/>
              </a:rPr>
              <a:t>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en-US" altLang="zh-CN" sz="912" dirty="0" smtClean="0">
                <a:solidFill>
                  <a:srgbClr val="000000"/>
                </a:solidFill>
                <a:latin typeface="바탕" pitchFamily="18" charset="0"/>
                <a:cs typeface="바탕" pitchFamily="18" charset="0"/>
              </a:rPr>
              <a:t>조합원의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바탕" pitchFamily="18" charset="0"/>
                <a:cs typeface="바탕" pitchFamily="18" charset="0"/>
              </a:rPr>
              <a:t>탈퇴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바탕" pitchFamily="18" charset="0"/>
                <a:cs typeface="바탕" pitchFamily="18" charset="0"/>
              </a:rPr>
              <a:t>등으로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바탕" pitchFamily="18" charset="0"/>
                <a:cs typeface="바탕" pitchFamily="18" charset="0"/>
              </a:rPr>
              <a:t>조합원수가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바탕" pitchFamily="18" charset="0"/>
                <a:cs typeface="바탕" pitchFamily="18" charset="0"/>
              </a:rPr>
              <a:t>세대수의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2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바탕" pitchFamily="18" charset="0"/>
                <a:cs typeface="바탕" pitchFamily="18" charset="0"/>
              </a:rPr>
              <a:t>분의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1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바탕" pitchFamily="18" charset="0"/>
                <a:cs typeface="바탕" pitchFamily="18" charset="0"/>
              </a:rPr>
              <a:t>이하인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바탕" pitchFamily="18" charset="0"/>
                <a:cs typeface="바탕" pitchFamily="18" charset="0"/>
              </a:rPr>
              <a:t>경우</a:t>
            </a:r>
          </a:p>
        </p:txBody>
      </p:sp>
      <p:sp>
        <p:nvSpPr>
          <p:cNvPr id="29" name="TextBox 1"/>
          <p:cNvSpPr txBox="1"/>
          <p:nvPr/>
        </p:nvSpPr>
        <p:spPr>
          <a:xfrm>
            <a:off x="4876800" y="5549900"/>
            <a:ext cx="50800" cy="1270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000"/>
              </a:lnSpc>
              <a:tabLst/>
            </a:pPr>
            <a:r>
              <a:rPr lang="en-US" altLang="zh-CN" sz="912" dirty="0" smtClean="0">
                <a:solidFill>
                  <a:srgbClr val="000000"/>
                </a:solidFill>
                <a:latin typeface="Wingdings" pitchFamily="18" charset="0"/>
                <a:cs typeface="Wingdings" pitchFamily="18" charset="0"/>
              </a:rPr>
              <a:t></a:t>
            </a:r>
          </a:p>
        </p:txBody>
      </p:sp>
      <p:sp>
        <p:nvSpPr>
          <p:cNvPr id="30" name="TextBox 1"/>
          <p:cNvSpPr txBox="1"/>
          <p:nvPr/>
        </p:nvSpPr>
        <p:spPr>
          <a:xfrm>
            <a:off x="5054600" y="5575300"/>
            <a:ext cx="2565400" cy="5334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900"/>
              </a:lnSpc>
              <a:tabLst/>
            </a:pPr>
            <a:r>
              <a:rPr lang="en-US" altLang="zh-CN" sz="912" dirty="0" smtClean="0">
                <a:solidFill>
                  <a:srgbClr val="000000"/>
                </a:solidFill>
                <a:latin typeface="바탕" pitchFamily="18" charset="0"/>
                <a:cs typeface="바탕" pitchFamily="18" charset="0"/>
              </a:rPr>
              <a:t>조합원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바탕" pitchFamily="18" charset="0"/>
                <a:cs typeface="바탕" pitchFamily="18" charset="0"/>
              </a:rPr>
              <a:t>모집을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바탕" pitchFamily="18" charset="0"/>
                <a:cs typeface="바탕" pitchFamily="18" charset="0"/>
              </a:rPr>
              <a:t>완료하고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바탕" pitchFamily="18" charset="0"/>
                <a:cs typeface="바탕" pitchFamily="18" charset="0"/>
              </a:rPr>
              <a:t>잔여세대가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20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바탕" pitchFamily="18" charset="0"/>
                <a:cs typeface="바탕" pitchFamily="18" charset="0"/>
              </a:rPr>
              <a:t>세대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바탕" pitchFamily="18" charset="0"/>
                <a:cs typeface="바탕" pitchFamily="18" charset="0"/>
              </a:rPr>
              <a:t>이상인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바탕" pitchFamily="18" charset="0"/>
                <a:cs typeface="바탕" pitchFamily="18" charset="0"/>
              </a:rPr>
              <a:t>경</a:t>
            </a:r>
          </a:p>
          <a:p>
            <a:pPr>
              <a:lnSpc>
                <a:spcPts val="1600"/>
              </a:lnSpc>
              <a:tabLst/>
            </a:pPr>
            <a:r>
              <a:rPr lang="en-US" altLang="zh-CN" sz="914" dirty="0" smtClean="0">
                <a:solidFill>
                  <a:srgbClr val="000000"/>
                </a:solidFill>
                <a:latin typeface="바탕" pitchFamily="18" charset="0"/>
                <a:cs typeface="바탕" pitchFamily="18" charset="0"/>
              </a:rPr>
              <a:t>우는</a:t>
            </a:r>
            <a:r>
              <a:rPr lang="en-US" altLang="zh-CN" sz="91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4" dirty="0" smtClean="0">
                <a:solidFill>
                  <a:srgbClr val="000000"/>
                </a:solidFill>
                <a:latin typeface="바탕" pitchFamily="18" charset="0"/>
                <a:cs typeface="바탕" pitchFamily="18" charset="0"/>
              </a:rPr>
              <a:t>주택공급에</a:t>
            </a:r>
            <a:r>
              <a:rPr lang="en-US" altLang="zh-CN" sz="91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4" dirty="0" smtClean="0">
                <a:solidFill>
                  <a:srgbClr val="000000"/>
                </a:solidFill>
                <a:latin typeface="바탕" pitchFamily="18" charset="0"/>
                <a:cs typeface="바탕" pitchFamily="18" charset="0"/>
              </a:rPr>
              <a:t>관한규칙에</a:t>
            </a:r>
            <a:r>
              <a:rPr lang="en-US" altLang="zh-CN" sz="91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4" dirty="0" smtClean="0">
                <a:solidFill>
                  <a:srgbClr val="000000"/>
                </a:solidFill>
                <a:latin typeface="바탕" pitchFamily="18" charset="0"/>
                <a:cs typeface="바탕" pitchFamily="18" charset="0"/>
              </a:rPr>
              <a:t>따른</a:t>
            </a:r>
            <a:r>
              <a:rPr lang="en-US" altLang="zh-CN" sz="91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4" dirty="0" smtClean="0">
                <a:solidFill>
                  <a:srgbClr val="000000"/>
                </a:solidFill>
                <a:latin typeface="바탕" pitchFamily="18" charset="0"/>
                <a:cs typeface="바탕" pitchFamily="18" charset="0"/>
              </a:rPr>
              <a:t>일반</a:t>
            </a:r>
            <a:r>
              <a:rPr lang="en-US" altLang="zh-CN" sz="91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4" dirty="0" smtClean="0">
                <a:solidFill>
                  <a:srgbClr val="000000"/>
                </a:solidFill>
                <a:latin typeface="바탕" pitchFamily="18" charset="0"/>
                <a:cs typeface="바탕" pitchFamily="18" charset="0"/>
              </a:rPr>
              <a:t>분양</a:t>
            </a:r>
            <a:r>
              <a:rPr lang="en-US" altLang="zh-CN" sz="91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4" dirty="0" smtClean="0">
                <a:solidFill>
                  <a:srgbClr val="000000"/>
                </a:solidFill>
                <a:latin typeface="바탕" pitchFamily="18" charset="0"/>
                <a:cs typeface="바탕" pitchFamily="18" charset="0"/>
              </a:rPr>
              <a:t>대상이고</a:t>
            </a:r>
          </a:p>
          <a:p>
            <a:pPr>
              <a:lnSpc>
                <a:spcPts val="1600"/>
              </a:lnSpc>
              <a:tabLst/>
            </a:pPr>
            <a:r>
              <a:rPr lang="en-US" altLang="zh-CN" sz="912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20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바탕" pitchFamily="18" charset="0"/>
                <a:cs typeface="바탕" pitchFamily="18" charset="0"/>
              </a:rPr>
              <a:t>세대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바탕" pitchFamily="18" charset="0"/>
                <a:cs typeface="바탕" pitchFamily="18" charset="0"/>
              </a:rPr>
              <a:t>미만인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바탕" pitchFamily="18" charset="0"/>
                <a:cs typeface="바탕" pitchFamily="18" charset="0"/>
              </a:rPr>
              <a:t>경우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바탕" pitchFamily="18" charset="0"/>
                <a:cs typeface="바탕" pitchFamily="18" charset="0"/>
              </a:rPr>
              <a:t>임의분양</a:t>
            </a:r>
          </a:p>
        </p:txBody>
      </p:sp>
      <p:sp>
        <p:nvSpPr>
          <p:cNvPr id="31" name="TextBox 1"/>
          <p:cNvSpPr txBox="1"/>
          <p:nvPr/>
        </p:nvSpPr>
        <p:spPr>
          <a:xfrm>
            <a:off x="7797800" y="5562600"/>
            <a:ext cx="50800" cy="5334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000"/>
              </a:lnSpc>
              <a:tabLst/>
            </a:pPr>
            <a:r>
              <a:rPr lang="en-US" altLang="zh-CN" sz="912" dirty="0" smtClean="0">
                <a:solidFill>
                  <a:srgbClr val="000000"/>
                </a:solidFill>
                <a:latin typeface="Wingdings" pitchFamily="18" charset="0"/>
                <a:cs typeface="Wingdings" pitchFamily="18" charset="0"/>
              </a:rPr>
              <a:t></a:t>
            </a:r>
          </a:p>
          <a:p>
            <a:pPr>
              <a:lnSpc>
                <a:spcPts val="1600"/>
              </a:lnSpc>
              <a:tabLst/>
            </a:pPr>
            <a:r>
              <a:rPr lang="en-US" altLang="zh-CN" sz="914" dirty="0" smtClean="0">
                <a:solidFill>
                  <a:srgbClr val="000000"/>
                </a:solidFill>
                <a:latin typeface="Wingdings" pitchFamily="18" charset="0"/>
                <a:cs typeface="Wingdings" pitchFamily="18" charset="0"/>
              </a:rPr>
              <a:t></a:t>
            </a:r>
          </a:p>
          <a:p>
            <a:pPr>
              <a:lnSpc>
                <a:spcPts val="1600"/>
              </a:lnSpc>
              <a:tabLst/>
            </a:pPr>
            <a:r>
              <a:rPr lang="en-US" altLang="zh-CN" sz="912" dirty="0" smtClean="0">
                <a:solidFill>
                  <a:srgbClr val="000000"/>
                </a:solidFill>
                <a:latin typeface="Wingdings" pitchFamily="18" charset="0"/>
                <a:cs typeface="Wingdings" pitchFamily="18" charset="0"/>
              </a:rPr>
              <a:t></a:t>
            </a:r>
          </a:p>
        </p:txBody>
      </p:sp>
      <p:sp>
        <p:nvSpPr>
          <p:cNvPr id="32" name="TextBox 1"/>
          <p:cNvSpPr txBox="1"/>
          <p:nvPr/>
        </p:nvSpPr>
        <p:spPr>
          <a:xfrm>
            <a:off x="7962900" y="5575300"/>
            <a:ext cx="1041400" cy="5334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900"/>
              </a:lnSpc>
              <a:tabLst/>
            </a:pPr>
            <a:r>
              <a:rPr lang="en-US" altLang="zh-CN" sz="912" dirty="0" smtClean="0">
                <a:solidFill>
                  <a:srgbClr val="000000"/>
                </a:solidFill>
                <a:latin typeface="바탕" pitchFamily="18" charset="0"/>
                <a:cs typeface="바탕" pitchFamily="18" charset="0"/>
              </a:rPr>
              <a:t>주택법시행령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바탕" pitchFamily="18" charset="0"/>
                <a:cs typeface="바탕" pitchFamily="18" charset="0"/>
              </a:rPr>
              <a:t>제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38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바탕" pitchFamily="18" charset="0"/>
                <a:cs typeface="바탕" pitchFamily="18" charset="0"/>
              </a:rPr>
              <a:t>조</a:t>
            </a:r>
          </a:p>
          <a:p>
            <a:pPr>
              <a:lnSpc>
                <a:spcPts val="1600"/>
              </a:lnSpc>
              <a:tabLst/>
            </a:pPr>
            <a:r>
              <a:rPr lang="en-US" altLang="zh-CN" sz="914" dirty="0" smtClean="0">
                <a:solidFill>
                  <a:srgbClr val="000000"/>
                </a:solidFill>
                <a:latin typeface="바탕" pitchFamily="18" charset="0"/>
                <a:cs typeface="바탕" pitchFamily="18" charset="0"/>
              </a:rPr>
              <a:t>주택법</a:t>
            </a:r>
            <a:r>
              <a:rPr lang="en-US" altLang="zh-CN" sz="91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4" dirty="0" smtClean="0">
                <a:solidFill>
                  <a:srgbClr val="000000"/>
                </a:solidFill>
                <a:latin typeface="바탕" pitchFamily="18" charset="0"/>
                <a:cs typeface="바탕" pitchFamily="18" charset="0"/>
              </a:rPr>
              <a:t>제</a:t>
            </a:r>
            <a:r>
              <a:rPr lang="en-US" altLang="zh-CN" sz="91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4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16</a:t>
            </a:r>
            <a:r>
              <a:rPr lang="en-US" altLang="zh-CN" sz="91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4" dirty="0" smtClean="0">
                <a:solidFill>
                  <a:srgbClr val="000000"/>
                </a:solidFill>
                <a:latin typeface="바탕" pitchFamily="18" charset="0"/>
                <a:cs typeface="바탕" pitchFamily="18" charset="0"/>
              </a:rPr>
              <a:t>조</a:t>
            </a:r>
          </a:p>
          <a:p>
            <a:pPr>
              <a:lnSpc>
                <a:spcPts val="1600"/>
              </a:lnSpc>
              <a:tabLst/>
            </a:pPr>
            <a:r>
              <a:rPr lang="en-US" altLang="zh-CN" sz="912" dirty="0" smtClean="0">
                <a:solidFill>
                  <a:srgbClr val="000000"/>
                </a:solidFill>
                <a:latin typeface="바탕" pitchFamily="18" charset="0"/>
                <a:cs typeface="바탕" pitchFamily="18" charset="0"/>
              </a:rPr>
              <a:t>주택법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바탕" pitchFamily="18" charset="0"/>
                <a:cs typeface="바탕" pitchFamily="18" charset="0"/>
              </a:rPr>
              <a:t>제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41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바탕" pitchFamily="18" charset="0"/>
                <a:cs typeface="바탕" pitchFamily="18" charset="0"/>
              </a:rPr>
              <a:t>조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2</a:t>
            </a: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0" y="0"/>
            <a:ext cx="9906000" cy="6858000"/>
          </a:xfrm>
          <a:custGeom>
            <a:avLst/>
            <a:gdLst>
              <a:gd name="connsiteX0" fmla="*/ 0 w 9906000"/>
              <a:gd name="connsiteY0" fmla="*/ 6858000 h 6858000"/>
              <a:gd name="connsiteX1" fmla="*/ 9906000 w 9906000"/>
              <a:gd name="connsiteY1" fmla="*/ 6858000 h 6858000"/>
              <a:gd name="connsiteX2" fmla="*/ 9906000 w 9906000"/>
              <a:gd name="connsiteY2" fmla="*/ 0 h 6858000"/>
              <a:gd name="connsiteX3" fmla="*/ 0 w 9906000"/>
              <a:gd name="connsiteY3" fmla="*/ 0 h 6858000"/>
              <a:gd name="connsiteX4" fmla="*/ 0 w 9906000"/>
              <a:gd name="connsiteY4" fmla="*/ 6858000 h 68580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9906000" h="6858000">
                <a:moveTo>
                  <a:pt x="0" y="6858000"/>
                </a:moveTo>
                <a:lnTo>
                  <a:pt x="9906000" y="6858000"/>
                </a:lnTo>
                <a:lnTo>
                  <a:pt x="9906000" y="0"/>
                </a:lnTo>
                <a:lnTo>
                  <a:pt x="0" y="0"/>
                </a:lnTo>
                <a:lnTo>
                  <a:pt x="0" y="6858000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Freeform 3"/>
          <p:cNvSpPr/>
          <p:nvPr/>
        </p:nvSpPr>
        <p:spPr>
          <a:xfrm>
            <a:off x="6096" y="3047"/>
            <a:ext cx="9899904" cy="6845300"/>
          </a:xfrm>
          <a:custGeom>
            <a:avLst/>
            <a:gdLst>
              <a:gd name="connsiteX0" fmla="*/ 0 w 9899904"/>
              <a:gd name="connsiteY0" fmla="*/ 0 h 6845300"/>
              <a:gd name="connsiteX1" fmla="*/ 9899904 w 9899904"/>
              <a:gd name="connsiteY1" fmla="*/ 0 h 6845300"/>
              <a:gd name="connsiteX2" fmla="*/ 9899904 w 9899904"/>
              <a:gd name="connsiteY2" fmla="*/ 6845300 h 6845300"/>
              <a:gd name="connsiteX3" fmla="*/ 0 w 9899904"/>
              <a:gd name="connsiteY3" fmla="*/ 6845300 h 6845300"/>
              <a:gd name="connsiteX4" fmla="*/ 0 w 9899904"/>
              <a:gd name="connsiteY4" fmla="*/ 0 h 68453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9899904" h="6845300">
                <a:moveTo>
                  <a:pt x="0" y="0"/>
                </a:moveTo>
                <a:lnTo>
                  <a:pt x="9899904" y="0"/>
                </a:lnTo>
                <a:lnTo>
                  <a:pt x="9899904" y="6845300"/>
                </a:lnTo>
                <a:lnTo>
                  <a:pt x="0" y="6845300"/>
                </a:lnTo>
                <a:lnTo>
                  <a:pt x="0" y="0"/>
                </a:lnTo>
              </a:path>
            </a:pathLst>
          </a:custGeom>
          <a:solidFill>
            <a:srgbClr val="7F7F7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Freeform 3"/>
          <p:cNvSpPr/>
          <p:nvPr/>
        </p:nvSpPr>
        <p:spPr>
          <a:xfrm>
            <a:off x="1892807" y="2852928"/>
            <a:ext cx="6120384" cy="1152143"/>
          </a:xfrm>
          <a:custGeom>
            <a:avLst/>
            <a:gdLst>
              <a:gd name="connsiteX0" fmla="*/ 0 w 6120384"/>
              <a:gd name="connsiteY0" fmla="*/ 1152143 h 1152143"/>
              <a:gd name="connsiteX1" fmla="*/ 6120384 w 6120384"/>
              <a:gd name="connsiteY1" fmla="*/ 1152143 h 1152143"/>
              <a:gd name="connsiteX2" fmla="*/ 6120384 w 6120384"/>
              <a:gd name="connsiteY2" fmla="*/ 0 h 1152143"/>
              <a:gd name="connsiteX3" fmla="*/ 0 w 6120384"/>
              <a:gd name="connsiteY3" fmla="*/ 0 h 1152143"/>
              <a:gd name="connsiteX4" fmla="*/ 0 w 6120384"/>
              <a:gd name="connsiteY4" fmla="*/ 1152143 h 1152143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6120384" h="1152143">
                <a:moveTo>
                  <a:pt x="0" y="1152143"/>
                </a:moveTo>
                <a:lnTo>
                  <a:pt x="6120384" y="1152143"/>
                </a:lnTo>
                <a:lnTo>
                  <a:pt x="6120384" y="0"/>
                </a:lnTo>
                <a:lnTo>
                  <a:pt x="0" y="0"/>
                </a:lnTo>
                <a:lnTo>
                  <a:pt x="0" y="1152143"/>
                </a:lnTo>
              </a:path>
            </a:pathLst>
          </a:custGeom>
          <a:solidFill>
            <a:srgbClr val="666666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Freeform 3"/>
          <p:cNvSpPr/>
          <p:nvPr/>
        </p:nvSpPr>
        <p:spPr>
          <a:xfrm>
            <a:off x="3485769" y="3273704"/>
            <a:ext cx="39917" cy="362432"/>
          </a:xfrm>
          <a:custGeom>
            <a:avLst/>
            <a:gdLst>
              <a:gd name="connsiteX0" fmla="*/ 19958 w 39917"/>
              <a:gd name="connsiteY0" fmla="*/ 0 h 362432"/>
              <a:gd name="connsiteX1" fmla="*/ 19958 w 39917"/>
              <a:gd name="connsiteY1" fmla="*/ 362432 h 36243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39917" h="362432">
                <a:moveTo>
                  <a:pt x="19958" y="0"/>
                </a:moveTo>
                <a:lnTo>
                  <a:pt x="19958" y="362432"/>
                </a:lnTo>
              </a:path>
            </a:pathLst>
          </a:custGeom>
          <a:ln w="38100">
            <a:solidFill>
              <a:srgbClr val="FFFFFF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Freeform 3"/>
          <p:cNvSpPr/>
          <p:nvPr/>
        </p:nvSpPr>
        <p:spPr>
          <a:xfrm>
            <a:off x="3979163" y="3266186"/>
            <a:ext cx="122682" cy="221995"/>
          </a:xfrm>
          <a:custGeom>
            <a:avLst/>
            <a:gdLst>
              <a:gd name="connsiteX0" fmla="*/ 77978 w 122682"/>
              <a:gd name="connsiteY0" fmla="*/ 0 h 221995"/>
              <a:gd name="connsiteX1" fmla="*/ 122682 w 122682"/>
              <a:gd name="connsiteY1" fmla="*/ 0 h 221995"/>
              <a:gd name="connsiteX2" fmla="*/ 121285 w 122682"/>
              <a:gd name="connsiteY2" fmla="*/ 22605 h 221995"/>
              <a:gd name="connsiteX3" fmla="*/ 121030 w 122682"/>
              <a:gd name="connsiteY3" fmla="*/ 43814 h 221995"/>
              <a:gd name="connsiteX4" fmla="*/ 121030 w 122682"/>
              <a:gd name="connsiteY4" fmla="*/ 177800 h 221995"/>
              <a:gd name="connsiteX5" fmla="*/ 121285 w 122682"/>
              <a:gd name="connsiteY5" fmla="*/ 199389 h 221995"/>
              <a:gd name="connsiteX6" fmla="*/ 122682 w 122682"/>
              <a:gd name="connsiteY6" fmla="*/ 221995 h 221995"/>
              <a:gd name="connsiteX7" fmla="*/ 77978 w 122682"/>
              <a:gd name="connsiteY7" fmla="*/ 221995 h 221995"/>
              <a:gd name="connsiteX8" fmla="*/ 79629 w 122682"/>
              <a:gd name="connsiteY8" fmla="*/ 197738 h 221995"/>
              <a:gd name="connsiteX9" fmla="*/ 80010 w 122682"/>
              <a:gd name="connsiteY9" fmla="*/ 177800 h 221995"/>
              <a:gd name="connsiteX10" fmla="*/ 80010 w 122682"/>
              <a:gd name="connsiteY10" fmla="*/ 103123 h 221995"/>
              <a:gd name="connsiteX11" fmla="*/ 33528 w 122682"/>
              <a:gd name="connsiteY11" fmla="*/ 103123 h 221995"/>
              <a:gd name="connsiteX12" fmla="*/ 19050 w 122682"/>
              <a:gd name="connsiteY12" fmla="*/ 103250 h 221995"/>
              <a:gd name="connsiteX13" fmla="*/ 0 w 122682"/>
              <a:gd name="connsiteY13" fmla="*/ 104647 h 221995"/>
              <a:gd name="connsiteX14" fmla="*/ 0 w 122682"/>
              <a:gd name="connsiteY14" fmla="*/ 64769 h 221995"/>
              <a:gd name="connsiteX15" fmla="*/ 18415 w 122682"/>
              <a:gd name="connsiteY15" fmla="*/ 66674 h 221995"/>
              <a:gd name="connsiteX16" fmla="*/ 34290 w 122682"/>
              <a:gd name="connsiteY16" fmla="*/ 66801 h 221995"/>
              <a:gd name="connsiteX17" fmla="*/ 80010 w 122682"/>
              <a:gd name="connsiteY17" fmla="*/ 66801 h 221995"/>
              <a:gd name="connsiteX18" fmla="*/ 80010 w 122682"/>
              <a:gd name="connsiteY18" fmla="*/ 43814 h 221995"/>
              <a:gd name="connsiteX19" fmla="*/ 79629 w 122682"/>
              <a:gd name="connsiteY19" fmla="*/ 24383 h 221995"/>
              <a:gd name="connsiteX20" fmla="*/ 77978 w 122682"/>
              <a:gd name="connsiteY20" fmla="*/ 0 h 221995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</a:cxnLst>
            <a:rect l="l" t="t" r="r" b="b"/>
            <a:pathLst>
              <a:path w="122682" h="221995">
                <a:moveTo>
                  <a:pt x="77978" y="0"/>
                </a:moveTo>
                <a:lnTo>
                  <a:pt x="122682" y="0"/>
                </a:lnTo>
                <a:cubicBezTo>
                  <a:pt x="121793" y="9651"/>
                  <a:pt x="121285" y="17271"/>
                  <a:pt x="121285" y="22605"/>
                </a:cubicBezTo>
                <a:cubicBezTo>
                  <a:pt x="121158" y="27939"/>
                  <a:pt x="121030" y="35051"/>
                  <a:pt x="121030" y="43814"/>
                </a:cubicBezTo>
                <a:lnTo>
                  <a:pt x="121030" y="177800"/>
                </a:lnTo>
                <a:cubicBezTo>
                  <a:pt x="121030" y="186816"/>
                  <a:pt x="121158" y="194055"/>
                  <a:pt x="121285" y="199389"/>
                </a:cubicBezTo>
                <a:cubicBezTo>
                  <a:pt x="121285" y="204850"/>
                  <a:pt x="121793" y="212343"/>
                  <a:pt x="122682" y="221995"/>
                </a:cubicBezTo>
                <a:lnTo>
                  <a:pt x="77978" y="221995"/>
                </a:lnTo>
                <a:cubicBezTo>
                  <a:pt x="78740" y="212343"/>
                  <a:pt x="79375" y="204215"/>
                  <a:pt x="79629" y="197738"/>
                </a:cubicBezTo>
                <a:cubicBezTo>
                  <a:pt x="79883" y="191261"/>
                  <a:pt x="80010" y="184657"/>
                  <a:pt x="80010" y="177800"/>
                </a:cubicBezTo>
                <a:lnTo>
                  <a:pt x="80010" y="103123"/>
                </a:lnTo>
                <a:lnTo>
                  <a:pt x="33528" y="103123"/>
                </a:lnTo>
                <a:cubicBezTo>
                  <a:pt x="28829" y="103123"/>
                  <a:pt x="24003" y="103123"/>
                  <a:pt x="19050" y="103250"/>
                </a:cubicBezTo>
                <a:cubicBezTo>
                  <a:pt x="14097" y="103377"/>
                  <a:pt x="7747" y="103885"/>
                  <a:pt x="0" y="104647"/>
                </a:cubicBezTo>
                <a:lnTo>
                  <a:pt x="0" y="64769"/>
                </a:lnTo>
                <a:cubicBezTo>
                  <a:pt x="8001" y="65912"/>
                  <a:pt x="14097" y="66547"/>
                  <a:pt x="18415" y="66674"/>
                </a:cubicBezTo>
                <a:cubicBezTo>
                  <a:pt x="22733" y="66674"/>
                  <a:pt x="27940" y="66801"/>
                  <a:pt x="34290" y="66801"/>
                </a:cubicBezTo>
                <a:lnTo>
                  <a:pt x="80010" y="66801"/>
                </a:lnTo>
                <a:lnTo>
                  <a:pt x="80010" y="43814"/>
                </a:lnTo>
                <a:cubicBezTo>
                  <a:pt x="80010" y="37338"/>
                  <a:pt x="79883" y="30860"/>
                  <a:pt x="79629" y="24383"/>
                </a:cubicBezTo>
                <a:cubicBezTo>
                  <a:pt x="79375" y="17906"/>
                  <a:pt x="78740" y="9778"/>
                  <a:pt x="77978" y="0"/>
                </a:cubicBez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Freeform 3"/>
          <p:cNvSpPr/>
          <p:nvPr/>
        </p:nvSpPr>
        <p:spPr>
          <a:xfrm>
            <a:off x="5234559" y="3266186"/>
            <a:ext cx="44322" cy="361568"/>
          </a:xfrm>
          <a:custGeom>
            <a:avLst/>
            <a:gdLst>
              <a:gd name="connsiteX0" fmla="*/ 0 w 44322"/>
              <a:gd name="connsiteY0" fmla="*/ 0 h 361568"/>
              <a:gd name="connsiteX1" fmla="*/ 44322 w 44322"/>
              <a:gd name="connsiteY1" fmla="*/ 0 h 361568"/>
              <a:gd name="connsiteX2" fmla="*/ 42925 w 44322"/>
              <a:gd name="connsiteY2" fmla="*/ 28701 h 361568"/>
              <a:gd name="connsiteX3" fmla="*/ 42798 w 44322"/>
              <a:gd name="connsiteY3" fmla="*/ 56895 h 361568"/>
              <a:gd name="connsiteX4" fmla="*/ 42798 w 44322"/>
              <a:gd name="connsiteY4" fmla="*/ 304291 h 361568"/>
              <a:gd name="connsiteX5" fmla="*/ 42925 w 44322"/>
              <a:gd name="connsiteY5" fmla="*/ 332993 h 361568"/>
              <a:gd name="connsiteX6" fmla="*/ 44322 w 44322"/>
              <a:gd name="connsiteY6" fmla="*/ 361568 h 361568"/>
              <a:gd name="connsiteX7" fmla="*/ 0 w 44322"/>
              <a:gd name="connsiteY7" fmla="*/ 361568 h 361568"/>
              <a:gd name="connsiteX8" fmla="*/ 1650 w 44322"/>
              <a:gd name="connsiteY8" fmla="*/ 330961 h 361568"/>
              <a:gd name="connsiteX9" fmla="*/ 2031 w 44322"/>
              <a:gd name="connsiteY9" fmla="*/ 304291 h 361568"/>
              <a:gd name="connsiteX10" fmla="*/ 2031 w 44322"/>
              <a:gd name="connsiteY10" fmla="*/ 56895 h 361568"/>
              <a:gd name="connsiteX11" fmla="*/ 1650 w 44322"/>
              <a:gd name="connsiteY11" fmla="*/ 30733 h 361568"/>
              <a:gd name="connsiteX12" fmla="*/ 0 w 44322"/>
              <a:gd name="connsiteY12" fmla="*/ 0 h 36156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</a:cxnLst>
            <a:rect l="l" t="t" r="r" b="b"/>
            <a:pathLst>
              <a:path w="44322" h="361568">
                <a:moveTo>
                  <a:pt x="0" y="0"/>
                </a:moveTo>
                <a:lnTo>
                  <a:pt x="44322" y="0"/>
                </a:lnTo>
                <a:cubicBezTo>
                  <a:pt x="43433" y="11683"/>
                  <a:pt x="43052" y="21208"/>
                  <a:pt x="42925" y="28701"/>
                </a:cubicBezTo>
                <a:cubicBezTo>
                  <a:pt x="42798" y="36067"/>
                  <a:pt x="42798" y="45465"/>
                  <a:pt x="42798" y="56895"/>
                </a:cubicBezTo>
                <a:lnTo>
                  <a:pt x="42798" y="304291"/>
                </a:lnTo>
                <a:cubicBezTo>
                  <a:pt x="42798" y="315975"/>
                  <a:pt x="42798" y="325500"/>
                  <a:pt x="42925" y="332993"/>
                </a:cubicBezTo>
                <a:cubicBezTo>
                  <a:pt x="43052" y="340359"/>
                  <a:pt x="43433" y="349884"/>
                  <a:pt x="44322" y="361568"/>
                </a:cubicBezTo>
                <a:lnTo>
                  <a:pt x="0" y="361568"/>
                </a:lnTo>
                <a:cubicBezTo>
                  <a:pt x="889" y="349884"/>
                  <a:pt x="1396" y="339724"/>
                  <a:pt x="1650" y="330961"/>
                </a:cubicBezTo>
                <a:cubicBezTo>
                  <a:pt x="1904" y="322198"/>
                  <a:pt x="2031" y="313308"/>
                  <a:pt x="2031" y="304291"/>
                </a:cubicBezTo>
                <a:lnTo>
                  <a:pt x="2031" y="56895"/>
                </a:lnTo>
                <a:cubicBezTo>
                  <a:pt x="2031" y="48259"/>
                  <a:pt x="1904" y="39496"/>
                  <a:pt x="1650" y="30733"/>
                </a:cubicBezTo>
                <a:cubicBezTo>
                  <a:pt x="1396" y="21970"/>
                  <a:pt x="889" y="11683"/>
                  <a:pt x="0" y="0"/>
                </a:cubicBez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Freeform 3"/>
          <p:cNvSpPr/>
          <p:nvPr/>
        </p:nvSpPr>
        <p:spPr>
          <a:xfrm>
            <a:off x="4854194" y="3266186"/>
            <a:ext cx="96900" cy="361949"/>
          </a:xfrm>
          <a:custGeom>
            <a:avLst/>
            <a:gdLst>
              <a:gd name="connsiteX0" fmla="*/ 0 w 96900"/>
              <a:gd name="connsiteY0" fmla="*/ 0 h 361949"/>
              <a:gd name="connsiteX1" fmla="*/ 45592 w 96900"/>
              <a:gd name="connsiteY1" fmla="*/ 0 h 361949"/>
              <a:gd name="connsiteX2" fmla="*/ 44069 w 96900"/>
              <a:gd name="connsiteY2" fmla="*/ 28701 h 361949"/>
              <a:gd name="connsiteX3" fmla="*/ 43941 w 96900"/>
              <a:gd name="connsiteY3" fmla="*/ 56895 h 361949"/>
              <a:gd name="connsiteX4" fmla="*/ 43941 w 96900"/>
              <a:gd name="connsiteY4" fmla="*/ 137159 h 361949"/>
              <a:gd name="connsiteX5" fmla="*/ 62610 w 96900"/>
              <a:gd name="connsiteY5" fmla="*/ 137159 h 361949"/>
              <a:gd name="connsiteX6" fmla="*/ 78358 w 96900"/>
              <a:gd name="connsiteY6" fmla="*/ 137032 h 361949"/>
              <a:gd name="connsiteX7" fmla="*/ 96900 w 96900"/>
              <a:gd name="connsiteY7" fmla="*/ 135127 h 361949"/>
              <a:gd name="connsiteX8" fmla="*/ 96900 w 96900"/>
              <a:gd name="connsiteY8" fmla="*/ 176275 h 361949"/>
              <a:gd name="connsiteX9" fmla="*/ 77089 w 96900"/>
              <a:gd name="connsiteY9" fmla="*/ 174878 h 361949"/>
              <a:gd name="connsiteX10" fmla="*/ 62610 w 96900"/>
              <a:gd name="connsiteY10" fmla="*/ 174751 h 361949"/>
              <a:gd name="connsiteX11" fmla="*/ 43941 w 96900"/>
              <a:gd name="connsiteY11" fmla="*/ 174751 h 361949"/>
              <a:gd name="connsiteX12" fmla="*/ 43941 w 96900"/>
              <a:gd name="connsiteY12" fmla="*/ 304672 h 361949"/>
              <a:gd name="connsiteX13" fmla="*/ 44069 w 96900"/>
              <a:gd name="connsiteY13" fmla="*/ 333374 h 361949"/>
              <a:gd name="connsiteX14" fmla="*/ 45592 w 96900"/>
              <a:gd name="connsiteY14" fmla="*/ 361949 h 361949"/>
              <a:gd name="connsiteX15" fmla="*/ 0 w 96900"/>
              <a:gd name="connsiteY15" fmla="*/ 361949 h 361949"/>
              <a:gd name="connsiteX16" fmla="*/ 1650 w 96900"/>
              <a:gd name="connsiteY16" fmla="*/ 331342 h 361949"/>
              <a:gd name="connsiteX17" fmla="*/ 2031 w 96900"/>
              <a:gd name="connsiteY17" fmla="*/ 304672 h 361949"/>
              <a:gd name="connsiteX18" fmla="*/ 2031 w 96900"/>
              <a:gd name="connsiteY18" fmla="*/ 56895 h 361949"/>
              <a:gd name="connsiteX19" fmla="*/ 1650 w 96900"/>
              <a:gd name="connsiteY19" fmla="*/ 30733 h 361949"/>
              <a:gd name="connsiteX20" fmla="*/ 0 w 96900"/>
              <a:gd name="connsiteY20" fmla="*/ 0 h 361949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</a:cxnLst>
            <a:rect l="l" t="t" r="r" b="b"/>
            <a:pathLst>
              <a:path w="96900" h="361949">
                <a:moveTo>
                  <a:pt x="0" y="0"/>
                </a:moveTo>
                <a:lnTo>
                  <a:pt x="45592" y="0"/>
                </a:lnTo>
                <a:cubicBezTo>
                  <a:pt x="44704" y="11683"/>
                  <a:pt x="44196" y="21208"/>
                  <a:pt x="44069" y="28701"/>
                </a:cubicBezTo>
                <a:cubicBezTo>
                  <a:pt x="43941" y="36067"/>
                  <a:pt x="43941" y="45465"/>
                  <a:pt x="43941" y="56895"/>
                </a:cubicBezTo>
                <a:lnTo>
                  <a:pt x="43941" y="137159"/>
                </a:lnTo>
                <a:lnTo>
                  <a:pt x="62610" y="137159"/>
                </a:lnTo>
                <a:cubicBezTo>
                  <a:pt x="68707" y="137159"/>
                  <a:pt x="74040" y="137159"/>
                  <a:pt x="78358" y="137032"/>
                </a:cubicBezTo>
                <a:cubicBezTo>
                  <a:pt x="82677" y="136905"/>
                  <a:pt x="88900" y="136270"/>
                  <a:pt x="96900" y="135127"/>
                </a:cubicBezTo>
                <a:lnTo>
                  <a:pt x="96900" y="176275"/>
                </a:lnTo>
                <a:cubicBezTo>
                  <a:pt x="88900" y="175513"/>
                  <a:pt x="82296" y="175005"/>
                  <a:pt x="77089" y="174878"/>
                </a:cubicBezTo>
                <a:cubicBezTo>
                  <a:pt x="71881" y="174751"/>
                  <a:pt x="67055" y="174751"/>
                  <a:pt x="62610" y="174751"/>
                </a:cubicBezTo>
                <a:lnTo>
                  <a:pt x="43941" y="174751"/>
                </a:lnTo>
                <a:lnTo>
                  <a:pt x="43941" y="304672"/>
                </a:lnTo>
                <a:cubicBezTo>
                  <a:pt x="43941" y="316356"/>
                  <a:pt x="43941" y="325881"/>
                  <a:pt x="44069" y="333374"/>
                </a:cubicBezTo>
                <a:cubicBezTo>
                  <a:pt x="44196" y="340740"/>
                  <a:pt x="44704" y="350265"/>
                  <a:pt x="45592" y="361949"/>
                </a:cubicBezTo>
                <a:lnTo>
                  <a:pt x="0" y="361949"/>
                </a:lnTo>
                <a:cubicBezTo>
                  <a:pt x="889" y="350265"/>
                  <a:pt x="1396" y="340105"/>
                  <a:pt x="1650" y="331342"/>
                </a:cubicBezTo>
                <a:cubicBezTo>
                  <a:pt x="1904" y="322579"/>
                  <a:pt x="2031" y="313689"/>
                  <a:pt x="2031" y="304672"/>
                </a:cubicBezTo>
                <a:lnTo>
                  <a:pt x="2031" y="56895"/>
                </a:lnTo>
                <a:cubicBezTo>
                  <a:pt x="2031" y="48259"/>
                  <a:pt x="1904" y="39496"/>
                  <a:pt x="1650" y="30733"/>
                </a:cubicBezTo>
                <a:cubicBezTo>
                  <a:pt x="1396" y="21970"/>
                  <a:pt x="889" y="11683"/>
                  <a:pt x="0" y="0"/>
                </a:cubicBez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Freeform 3"/>
          <p:cNvSpPr/>
          <p:nvPr/>
        </p:nvSpPr>
        <p:spPr>
          <a:xfrm>
            <a:off x="6387465" y="3273704"/>
            <a:ext cx="39917" cy="362432"/>
          </a:xfrm>
          <a:custGeom>
            <a:avLst/>
            <a:gdLst>
              <a:gd name="connsiteX0" fmla="*/ 19958 w 39917"/>
              <a:gd name="connsiteY0" fmla="*/ 0 h 362432"/>
              <a:gd name="connsiteX1" fmla="*/ 19958 w 39917"/>
              <a:gd name="connsiteY1" fmla="*/ 362432 h 36243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39917" h="362432">
                <a:moveTo>
                  <a:pt x="19958" y="0"/>
                </a:moveTo>
                <a:lnTo>
                  <a:pt x="19958" y="362432"/>
                </a:lnTo>
              </a:path>
            </a:pathLst>
          </a:custGeom>
          <a:ln w="38100">
            <a:solidFill>
              <a:srgbClr val="FFFFFF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Freeform 3"/>
          <p:cNvSpPr/>
          <p:nvPr/>
        </p:nvSpPr>
        <p:spPr>
          <a:xfrm>
            <a:off x="1935479" y="2682240"/>
            <a:ext cx="6120384" cy="143255"/>
          </a:xfrm>
          <a:custGeom>
            <a:avLst/>
            <a:gdLst>
              <a:gd name="connsiteX0" fmla="*/ 71627 w 6120384"/>
              <a:gd name="connsiteY0" fmla="*/ 0 h 143255"/>
              <a:gd name="connsiteX1" fmla="*/ 6120384 w 6120384"/>
              <a:gd name="connsiteY1" fmla="*/ 0 h 143255"/>
              <a:gd name="connsiteX2" fmla="*/ 6120384 w 6120384"/>
              <a:gd name="connsiteY2" fmla="*/ 71627 h 143255"/>
              <a:gd name="connsiteX3" fmla="*/ 6048756 w 6120384"/>
              <a:gd name="connsiteY3" fmla="*/ 143255 h 143255"/>
              <a:gd name="connsiteX4" fmla="*/ 0 w 6120384"/>
              <a:gd name="connsiteY4" fmla="*/ 143255 h 143255"/>
              <a:gd name="connsiteX5" fmla="*/ 0 w 6120384"/>
              <a:gd name="connsiteY5" fmla="*/ 71627 h 143255"/>
              <a:gd name="connsiteX6" fmla="*/ 71627 w 6120384"/>
              <a:gd name="connsiteY6" fmla="*/ 0 h 143255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</a:cxnLst>
            <a:rect l="l" t="t" r="r" b="b"/>
            <a:pathLst>
              <a:path w="6120384" h="143255">
                <a:moveTo>
                  <a:pt x="71627" y="0"/>
                </a:moveTo>
                <a:lnTo>
                  <a:pt x="6120384" y="0"/>
                </a:lnTo>
                <a:lnTo>
                  <a:pt x="6120384" y="71627"/>
                </a:lnTo>
                <a:cubicBezTo>
                  <a:pt x="6120384" y="111125"/>
                  <a:pt x="6088253" y="143255"/>
                  <a:pt x="6048756" y="143255"/>
                </a:cubicBezTo>
                <a:lnTo>
                  <a:pt x="0" y="143255"/>
                </a:lnTo>
                <a:lnTo>
                  <a:pt x="0" y="71627"/>
                </a:lnTo>
                <a:cubicBezTo>
                  <a:pt x="0" y="32130"/>
                  <a:pt x="32130" y="0"/>
                  <a:pt x="71627" y="0"/>
                </a:cubicBezTo>
              </a:path>
            </a:pathLst>
          </a:custGeom>
          <a:solidFill>
            <a:srgbClr val="78697B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Freeform 3"/>
          <p:cNvSpPr/>
          <p:nvPr/>
        </p:nvSpPr>
        <p:spPr>
          <a:xfrm>
            <a:off x="2218944" y="2682240"/>
            <a:ext cx="704088" cy="143255"/>
          </a:xfrm>
          <a:custGeom>
            <a:avLst/>
            <a:gdLst>
              <a:gd name="connsiteX0" fmla="*/ 0 w 704088"/>
              <a:gd name="connsiteY0" fmla="*/ 143255 h 143255"/>
              <a:gd name="connsiteX1" fmla="*/ 704088 w 704088"/>
              <a:gd name="connsiteY1" fmla="*/ 143255 h 143255"/>
              <a:gd name="connsiteX2" fmla="*/ 704088 w 704088"/>
              <a:gd name="connsiteY2" fmla="*/ 0 h 143255"/>
              <a:gd name="connsiteX3" fmla="*/ 0 w 704088"/>
              <a:gd name="connsiteY3" fmla="*/ 0 h 143255"/>
              <a:gd name="connsiteX4" fmla="*/ 0 w 704088"/>
              <a:gd name="connsiteY4" fmla="*/ 143255 h 143255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704088" h="143255">
                <a:moveTo>
                  <a:pt x="0" y="143255"/>
                </a:moveTo>
                <a:lnTo>
                  <a:pt x="704088" y="143255"/>
                </a:lnTo>
                <a:lnTo>
                  <a:pt x="704088" y="0"/>
                </a:lnTo>
                <a:lnTo>
                  <a:pt x="0" y="0"/>
                </a:lnTo>
                <a:lnTo>
                  <a:pt x="0" y="143255"/>
                </a:lnTo>
              </a:path>
            </a:pathLst>
          </a:custGeom>
          <a:solidFill>
            <a:srgbClr val="504652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Freeform 3"/>
          <p:cNvSpPr/>
          <p:nvPr/>
        </p:nvSpPr>
        <p:spPr>
          <a:xfrm>
            <a:off x="3731387" y="3001264"/>
            <a:ext cx="16636" cy="157352"/>
          </a:xfrm>
          <a:custGeom>
            <a:avLst/>
            <a:gdLst>
              <a:gd name="connsiteX0" fmla="*/ 0 w 16636"/>
              <a:gd name="connsiteY0" fmla="*/ 0 h 157352"/>
              <a:gd name="connsiteX1" fmla="*/ 16636 w 16636"/>
              <a:gd name="connsiteY1" fmla="*/ 0 h 157352"/>
              <a:gd name="connsiteX2" fmla="*/ 16002 w 16636"/>
              <a:gd name="connsiteY2" fmla="*/ 11937 h 157352"/>
              <a:gd name="connsiteX3" fmla="*/ 15875 w 16636"/>
              <a:gd name="connsiteY3" fmla="*/ 23622 h 157352"/>
              <a:gd name="connsiteX4" fmla="*/ 15875 w 16636"/>
              <a:gd name="connsiteY4" fmla="*/ 133603 h 157352"/>
              <a:gd name="connsiteX5" fmla="*/ 16002 w 16636"/>
              <a:gd name="connsiteY5" fmla="*/ 145541 h 157352"/>
              <a:gd name="connsiteX6" fmla="*/ 16636 w 16636"/>
              <a:gd name="connsiteY6" fmla="*/ 157352 h 157352"/>
              <a:gd name="connsiteX7" fmla="*/ 0 w 16636"/>
              <a:gd name="connsiteY7" fmla="*/ 157352 h 157352"/>
              <a:gd name="connsiteX8" fmla="*/ 761 w 16636"/>
              <a:gd name="connsiteY8" fmla="*/ 145541 h 157352"/>
              <a:gd name="connsiteX9" fmla="*/ 888 w 16636"/>
              <a:gd name="connsiteY9" fmla="*/ 133603 h 157352"/>
              <a:gd name="connsiteX10" fmla="*/ 888 w 16636"/>
              <a:gd name="connsiteY10" fmla="*/ 23622 h 157352"/>
              <a:gd name="connsiteX11" fmla="*/ 761 w 16636"/>
              <a:gd name="connsiteY11" fmla="*/ 11937 h 157352"/>
              <a:gd name="connsiteX12" fmla="*/ 0 w 16636"/>
              <a:gd name="connsiteY12" fmla="*/ 0 h 15735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</a:cxnLst>
            <a:rect l="l" t="t" r="r" b="b"/>
            <a:pathLst>
              <a:path w="16636" h="157352">
                <a:moveTo>
                  <a:pt x="0" y="0"/>
                </a:moveTo>
                <a:lnTo>
                  <a:pt x="16636" y="0"/>
                </a:lnTo>
                <a:cubicBezTo>
                  <a:pt x="16255" y="3936"/>
                  <a:pt x="16002" y="8001"/>
                  <a:pt x="16002" y="11937"/>
                </a:cubicBezTo>
                <a:cubicBezTo>
                  <a:pt x="16002" y="15875"/>
                  <a:pt x="15875" y="19811"/>
                  <a:pt x="15875" y="23622"/>
                </a:cubicBezTo>
                <a:lnTo>
                  <a:pt x="15875" y="133603"/>
                </a:lnTo>
                <a:cubicBezTo>
                  <a:pt x="15875" y="137667"/>
                  <a:pt x="16002" y="141604"/>
                  <a:pt x="16002" y="145541"/>
                </a:cubicBezTo>
                <a:cubicBezTo>
                  <a:pt x="16002" y="149478"/>
                  <a:pt x="16255" y="153415"/>
                  <a:pt x="16636" y="157352"/>
                </a:cubicBezTo>
                <a:lnTo>
                  <a:pt x="0" y="157352"/>
                </a:lnTo>
                <a:cubicBezTo>
                  <a:pt x="380" y="153415"/>
                  <a:pt x="634" y="149478"/>
                  <a:pt x="761" y="145541"/>
                </a:cubicBezTo>
                <a:cubicBezTo>
                  <a:pt x="888" y="141604"/>
                  <a:pt x="888" y="137667"/>
                  <a:pt x="888" y="133603"/>
                </a:cubicBezTo>
                <a:lnTo>
                  <a:pt x="888" y="23622"/>
                </a:lnTo>
                <a:cubicBezTo>
                  <a:pt x="888" y="19811"/>
                  <a:pt x="888" y="15875"/>
                  <a:pt x="761" y="11937"/>
                </a:cubicBezTo>
                <a:cubicBezTo>
                  <a:pt x="634" y="8001"/>
                  <a:pt x="380" y="3936"/>
                  <a:pt x="0" y="0"/>
                </a:cubicBez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Freeform 3"/>
          <p:cNvSpPr/>
          <p:nvPr/>
        </p:nvSpPr>
        <p:spPr>
          <a:xfrm>
            <a:off x="4430013" y="3000501"/>
            <a:ext cx="48260" cy="12192"/>
          </a:xfrm>
          <a:custGeom>
            <a:avLst/>
            <a:gdLst>
              <a:gd name="connsiteX0" fmla="*/ 0 w 48260"/>
              <a:gd name="connsiteY0" fmla="*/ 0 h 12192"/>
              <a:gd name="connsiteX1" fmla="*/ 5842 w 48260"/>
              <a:gd name="connsiteY1" fmla="*/ 380 h 12192"/>
              <a:gd name="connsiteX2" fmla="*/ 11811 w 48260"/>
              <a:gd name="connsiteY2" fmla="*/ 380 h 12192"/>
              <a:gd name="connsiteX3" fmla="*/ 36449 w 48260"/>
              <a:gd name="connsiteY3" fmla="*/ 380 h 12192"/>
              <a:gd name="connsiteX4" fmla="*/ 42291 w 48260"/>
              <a:gd name="connsiteY4" fmla="*/ 380 h 12192"/>
              <a:gd name="connsiteX5" fmla="*/ 48260 w 48260"/>
              <a:gd name="connsiteY5" fmla="*/ 0 h 12192"/>
              <a:gd name="connsiteX6" fmla="*/ 48260 w 48260"/>
              <a:gd name="connsiteY6" fmla="*/ 12192 h 12192"/>
              <a:gd name="connsiteX7" fmla="*/ 42291 w 48260"/>
              <a:gd name="connsiteY7" fmla="*/ 11938 h 12192"/>
              <a:gd name="connsiteX8" fmla="*/ 36449 w 48260"/>
              <a:gd name="connsiteY8" fmla="*/ 11938 h 12192"/>
              <a:gd name="connsiteX9" fmla="*/ 11811 w 48260"/>
              <a:gd name="connsiteY9" fmla="*/ 11938 h 12192"/>
              <a:gd name="connsiteX10" fmla="*/ 8763 w 48260"/>
              <a:gd name="connsiteY10" fmla="*/ 11938 h 12192"/>
              <a:gd name="connsiteX11" fmla="*/ 5842 w 48260"/>
              <a:gd name="connsiteY11" fmla="*/ 11938 h 12192"/>
              <a:gd name="connsiteX12" fmla="*/ 3048 w 48260"/>
              <a:gd name="connsiteY12" fmla="*/ 11938 h 12192"/>
              <a:gd name="connsiteX13" fmla="*/ 0 w 48260"/>
              <a:gd name="connsiteY13" fmla="*/ 12192 h 12192"/>
              <a:gd name="connsiteX14" fmla="*/ 0 w 48260"/>
              <a:gd name="connsiteY14" fmla="*/ 0 h 1219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</a:cxnLst>
            <a:rect l="l" t="t" r="r" b="b"/>
            <a:pathLst>
              <a:path w="48260" h="12192">
                <a:moveTo>
                  <a:pt x="0" y="0"/>
                </a:moveTo>
                <a:cubicBezTo>
                  <a:pt x="2159" y="254"/>
                  <a:pt x="4064" y="380"/>
                  <a:pt x="5842" y="380"/>
                </a:cubicBezTo>
                <a:cubicBezTo>
                  <a:pt x="7747" y="380"/>
                  <a:pt x="9652" y="380"/>
                  <a:pt x="11811" y="380"/>
                </a:cubicBezTo>
                <a:lnTo>
                  <a:pt x="36449" y="380"/>
                </a:lnTo>
                <a:cubicBezTo>
                  <a:pt x="38354" y="380"/>
                  <a:pt x="40386" y="380"/>
                  <a:pt x="42291" y="380"/>
                </a:cubicBezTo>
                <a:cubicBezTo>
                  <a:pt x="44069" y="380"/>
                  <a:pt x="46101" y="254"/>
                  <a:pt x="48260" y="0"/>
                </a:cubicBezTo>
                <a:lnTo>
                  <a:pt x="48260" y="12192"/>
                </a:lnTo>
                <a:cubicBezTo>
                  <a:pt x="46101" y="12065"/>
                  <a:pt x="44069" y="12065"/>
                  <a:pt x="42291" y="11938"/>
                </a:cubicBezTo>
                <a:cubicBezTo>
                  <a:pt x="40386" y="11938"/>
                  <a:pt x="38354" y="11938"/>
                  <a:pt x="36449" y="11938"/>
                </a:cubicBezTo>
                <a:lnTo>
                  <a:pt x="11811" y="11938"/>
                </a:lnTo>
                <a:cubicBezTo>
                  <a:pt x="10795" y="11938"/>
                  <a:pt x="9779" y="11938"/>
                  <a:pt x="8763" y="11938"/>
                </a:cubicBezTo>
                <a:cubicBezTo>
                  <a:pt x="7874" y="11938"/>
                  <a:pt x="6858" y="11938"/>
                  <a:pt x="5842" y="11938"/>
                </a:cubicBezTo>
                <a:cubicBezTo>
                  <a:pt x="4826" y="11938"/>
                  <a:pt x="3937" y="11938"/>
                  <a:pt x="3048" y="11938"/>
                </a:cubicBezTo>
                <a:cubicBezTo>
                  <a:pt x="2032" y="12065"/>
                  <a:pt x="1016" y="12065"/>
                  <a:pt x="0" y="12192"/>
                </a:cubicBezTo>
                <a:lnTo>
                  <a:pt x="0" y="0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Freeform 3"/>
          <p:cNvSpPr/>
          <p:nvPr/>
        </p:nvSpPr>
        <p:spPr>
          <a:xfrm>
            <a:off x="4440555" y="3120009"/>
            <a:ext cx="84201" cy="31622"/>
          </a:xfrm>
          <a:custGeom>
            <a:avLst/>
            <a:gdLst>
              <a:gd name="connsiteX0" fmla="*/ 6350 w 84201"/>
              <a:gd name="connsiteY0" fmla="*/ 6350 h 31622"/>
              <a:gd name="connsiteX1" fmla="*/ 6350 w 84201"/>
              <a:gd name="connsiteY1" fmla="*/ 25272 h 31622"/>
              <a:gd name="connsiteX2" fmla="*/ 77851 w 84201"/>
              <a:gd name="connsiteY2" fmla="*/ 25272 h 31622"/>
              <a:gd name="connsiteX3" fmla="*/ 77851 w 84201"/>
              <a:gd name="connsiteY3" fmla="*/ 6350 h 31622"/>
              <a:gd name="connsiteX4" fmla="*/ 6350 w 84201"/>
              <a:gd name="connsiteY4" fmla="*/ 6350 h 3162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84201" h="31622">
                <a:moveTo>
                  <a:pt x="6350" y="6350"/>
                </a:moveTo>
                <a:lnTo>
                  <a:pt x="6350" y="25272"/>
                </a:lnTo>
                <a:lnTo>
                  <a:pt x="77851" y="25272"/>
                </a:lnTo>
                <a:lnTo>
                  <a:pt x="77851" y="6350"/>
                </a:lnTo>
                <a:lnTo>
                  <a:pt x="6350" y="6350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Freeform 3"/>
          <p:cNvSpPr/>
          <p:nvPr/>
        </p:nvSpPr>
        <p:spPr>
          <a:xfrm>
            <a:off x="4106290" y="3098292"/>
            <a:ext cx="122682" cy="67690"/>
          </a:xfrm>
          <a:custGeom>
            <a:avLst/>
            <a:gdLst>
              <a:gd name="connsiteX0" fmla="*/ 6350 w 122682"/>
              <a:gd name="connsiteY0" fmla="*/ 6350 h 67690"/>
              <a:gd name="connsiteX1" fmla="*/ 16129 w 122682"/>
              <a:gd name="connsiteY1" fmla="*/ 6858 h 67690"/>
              <a:gd name="connsiteX2" fmla="*/ 25780 w 122682"/>
              <a:gd name="connsiteY2" fmla="*/ 6858 h 67690"/>
              <a:gd name="connsiteX3" fmla="*/ 116204 w 122682"/>
              <a:gd name="connsiteY3" fmla="*/ 6858 h 67690"/>
              <a:gd name="connsiteX4" fmla="*/ 115570 w 122682"/>
              <a:gd name="connsiteY4" fmla="*/ 12954 h 67690"/>
              <a:gd name="connsiteX5" fmla="*/ 115442 w 122682"/>
              <a:gd name="connsiteY5" fmla="*/ 18796 h 67690"/>
              <a:gd name="connsiteX6" fmla="*/ 115442 w 122682"/>
              <a:gd name="connsiteY6" fmla="*/ 44958 h 67690"/>
              <a:gd name="connsiteX7" fmla="*/ 115570 w 122682"/>
              <a:gd name="connsiteY7" fmla="*/ 53213 h 67690"/>
              <a:gd name="connsiteX8" fmla="*/ 116332 w 122682"/>
              <a:gd name="connsiteY8" fmla="*/ 61340 h 67690"/>
              <a:gd name="connsiteX9" fmla="*/ 99822 w 122682"/>
              <a:gd name="connsiteY9" fmla="*/ 61340 h 67690"/>
              <a:gd name="connsiteX10" fmla="*/ 100457 w 122682"/>
              <a:gd name="connsiteY10" fmla="*/ 53213 h 67690"/>
              <a:gd name="connsiteX11" fmla="*/ 100584 w 122682"/>
              <a:gd name="connsiteY11" fmla="*/ 44958 h 67690"/>
              <a:gd name="connsiteX12" fmla="*/ 100584 w 122682"/>
              <a:gd name="connsiteY12" fmla="*/ 19430 h 67690"/>
              <a:gd name="connsiteX13" fmla="*/ 25780 w 122682"/>
              <a:gd name="connsiteY13" fmla="*/ 19430 h 67690"/>
              <a:gd name="connsiteX14" fmla="*/ 16129 w 122682"/>
              <a:gd name="connsiteY14" fmla="*/ 19558 h 67690"/>
              <a:gd name="connsiteX15" fmla="*/ 6350 w 122682"/>
              <a:gd name="connsiteY15" fmla="*/ 20193 h 67690"/>
              <a:gd name="connsiteX16" fmla="*/ 6350 w 122682"/>
              <a:gd name="connsiteY16" fmla="*/ 6350 h 6769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</a:cxnLst>
            <a:rect l="l" t="t" r="r" b="b"/>
            <a:pathLst>
              <a:path w="122682" h="67690">
                <a:moveTo>
                  <a:pt x="6350" y="6350"/>
                </a:moveTo>
                <a:cubicBezTo>
                  <a:pt x="9906" y="6730"/>
                  <a:pt x="13080" y="6858"/>
                  <a:pt x="16129" y="6858"/>
                </a:cubicBezTo>
                <a:cubicBezTo>
                  <a:pt x="19050" y="6858"/>
                  <a:pt x="22225" y="6858"/>
                  <a:pt x="25780" y="6858"/>
                </a:cubicBezTo>
                <a:lnTo>
                  <a:pt x="116204" y="6858"/>
                </a:lnTo>
                <a:cubicBezTo>
                  <a:pt x="115823" y="9271"/>
                  <a:pt x="115570" y="11303"/>
                  <a:pt x="115570" y="12954"/>
                </a:cubicBezTo>
                <a:cubicBezTo>
                  <a:pt x="115442" y="14605"/>
                  <a:pt x="115442" y="16509"/>
                  <a:pt x="115442" y="18796"/>
                </a:cubicBezTo>
                <a:lnTo>
                  <a:pt x="115442" y="44958"/>
                </a:lnTo>
                <a:cubicBezTo>
                  <a:pt x="115442" y="47625"/>
                  <a:pt x="115442" y="50419"/>
                  <a:pt x="115570" y="53213"/>
                </a:cubicBezTo>
                <a:cubicBezTo>
                  <a:pt x="115697" y="56007"/>
                  <a:pt x="115951" y="58801"/>
                  <a:pt x="116332" y="61340"/>
                </a:cubicBezTo>
                <a:lnTo>
                  <a:pt x="99822" y="61340"/>
                </a:lnTo>
                <a:cubicBezTo>
                  <a:pt x="100203" y="58928"/>
                  <a:pt x="100457" y="56134"/>
                  <a:pt x="100457" y="53213"/>
                </a:cubicBezTo>
                <a:cubicBezTo>
                  <a:pt x="100584" y="50292"/>
                  <a:pt x="100584" y="47498"/>
                  <a:pt x="100584" y="44958"/>
                </a:cubicBezTo>
                <a:lnTo>
                  <a:pt x="100584" y="19430"/>
                </a:lnTo>
                <a:lnTo>
                  <a:pt x="25780" y="19430"/>
                </a:lnTo>
                <a:cubicBezTo>
                  <a:pt x="22225" y="19430"/>
                  <a:pt x="19050" y="19430"/>
                  <a:pt x="16129" y="19558"/>
                </a:cubicBezTo>
                <a:cubicBezTo>
                  <a:pt x="13080" y="19558"/>
                  <a:pt x="9906" y="19812"/>
                  <a:pt x="6350" y="20193"/>
                </a:cubicBezTo>
                <a:lnTo>
                  <a:pt x="6350" y="6350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Freeform 3"/>
          <p:cNvSpPr/>
          <p:nvPr/>
        </p:nvSpPr>
        <p:spPr>
          <a:xfrm>
            <a:off x="3788918" y="3094609"/>
            <a:ext cx="120522" cy="71373"/>
          </a:xfrm>
          <a:custGeom>
            <a:avLst/>
            <a:gdLst>
              <a:gd name="connsiteX0" fmla="*/ 6350 w 120522"/>
              <a:gd name="connsiteY0" fmla="*/ 6350 h 71373"/>
              <a:gd name="connsiteX1" fmla="*/ 16129 w 120522"/>
              <a:gd name="connsiteY1" fmla="*/ 6857 h 71373"/>
              <a:gd name="connsiteX2" fmla="*/ 25780 w 120522"/>
              <a:gd name="connsiteY2" fmla="*/ 6857 h 71373"/>
              <a:gd name="connsiteX3" fmla="*/ 114045 w 120522"/>
              <a:gd name="connsiteY3" fmla="*/ 6857 h 71373"/>
              <a:gd name="connsiteX4" fmla="*/ 113411 w 120522"/>
              <a:gd name="connsiteY4" fmla="*/ 12953 h 71373"/>
              <a:gd name="connsiteX5" fmla="*/ 113284 w 120522"/>
              <a:gd name="connsiteY5" fmla="*/ 18669 h 71373"/>
              <a:gd name="connsiteX6" fmla="*/ 113284 w 120522"/>
              <a:gd name="connsiteY6" fmla="*/ 48640 h 71373"/>
              <a:gd name="connsiteX7" fmla="*/ 113538 w 120522"/>
              <a:gd name="connsiteY7" fmla="*/ 56896 h 71373"/>
              <a:gd name="connsiteX8" fmla="*/ 114172 w 120522"/>
              <a:gd name="connsiteY8" fmla="*/ 65023 h 71373"/>
              <a:gd name="connsiteX9" fmla="*/ 97916 w 120522"/>
              <a:gd name="connsiteY9" fmla="*/ 65023 h 71373"/>
              <a:gd name="connsiteX10" fmla="*/ 98552 w 120522"/>
              <a:gd name="connsiteY10" fmla="*/ 56896 h 71373"/>
              <a:gd name="connsiteX11" fmla="*/ 98679 w 120522"/>
              <a:gd name="connsiteY11" fmla="*/ 48640 h 71373"/>
              <a:gd name="connsiteX12" fmla="*/ 98679 w 120522"/>
              <a:gd name="connsiteY12" fmla="*/ 19557 h 71373"/>
              <a:gd name="connsiteX13" fmla="*/ 25780 w 120522"/>
              <a:gd name="connsiteY13" fmla="*/ 19557 h 71373"/>
              <a:gd name="connsiteX14" fmla="*/ 16129 w 120522"/>
              <a:gd name="connsiteY14" fmla="*/ 19684 h 71373"/>
              <a:gd name="connsiteX15" fmla="*/ 6350 w 120522"/>
              <a:gd name="connsiteY15" fmla="*/ 20319 h 71373"/>
              <a:gd name="connsiteX16" fmla="*/ 6350 w 120522"/>
              <a:gd name="connsiteY16" fmla="*/ 6350 h 71373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</a:cxnLst>
            <a:rect l="l" t="t" r="r" b="b"/>
            <a:pathLst>
              <a:path w="120522" h="71373">
                <a:moveTo>
                  <a:pt x="6350" y="6350"/>
                </a:moveTo>
                <a:cubicBezTo>
                  <a:pt x="9905" y="6730"/>
                  <a:pt x="13207" y="6857"/>
                  <a:pt x="16129" y="6857"/>
                </a:cubicBezTo>
                <a:cubicBezTo>
                  <a:pt x="19050" y="6857"/>
                  <a:pt x="22352" y="6857"/>
                  <a:pt x="25780" y="6857"/>
                </a:cubicBezTo>
                <a:lnTo>
                  <a:pt x="114045" y="6857"/>
                </a:lnTo>
                <a:cubicBezTo>
                  <a:pt x="113665" y="9270"/>
                  <a:pt x="113538" y="11302"/>
                  <a:pt x="113411" y="12953"/>
                </a:cubicBezTo>
                <a:cubicBezTo>
                  <a:pt x="113411" y="14477"/>
                  <a:pt x="113284" y="16509"/>
                  <a:pt x="113284" y="18669"/>
                </a:cubicBezTo>
                <a:lnTo>
                  <a:pt x="113284" y="48640"/>
                </a:lnTo>
                <a:cubicBezTo>
                  <a:pt x="113284" y="51307"/>
                  <a:pt x="113411" y="54101"/>
                  <a:pt x="113538" y="56896"/>
                </a:cubicBezTo>
                <a:cubicBezTo>
                  <a:pt x="113665" y="59689"/>
                  <a:pt x="113919" y="62483"/>
                  <a:pt x="114172" y="65023"/>
                </a:cubicBezTo>
                <a:lnTo>
                  <a:pt x="97916" y="65023"/>
                </a:lnTo>
                <a:cubicBezTo>
                  <a:pt x="98297" y="62610"/>
                  <a:pt x="98552" y="59816"/>
                  <a:pt x="98552" y="56896"/>
                </a:cubicBezTo>
                <a:cubicBezTo>
                  <a:pt x="98679" y="53975"/>
                  <a:pt x="98679" y="51180"/>
                  <a:pt x="98679" y="48640"/>
                </a:cubicBezTo>
                <a:lnTo>
                  <a:pt x="98679" y="19557"/>
                </a:lnTo>
                <a:lnTo>
                  <a:pt x="25780" y="19557"/>
                </a:lnTo>
                <a:cubicBezTo>
                  <a:pt x="22352" y="19557"/>
                  <a:pt x="19050" y="19684"/>
                  <a:pt x="16129" y="19684"/>
                </a:cubicBezTo>
                <a:cubicBezTo>
                  <a:pt x="13207" y="19811"/>
                  <a:pt x="9905" y="19938"/>
                  <a:pt x="6350" y="20319"/>
                </a:cubicBezTo>
                <a:lnTo>
                  <a:pt x="6350" y="6350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Freeform 3"/>
          <p:cNvSpPr/>
          <p:nvPr/>
        </p:nvSpPr>
        <p:spPr>
          <a:xfrm>
            <a:off x="4425061" y="3092196"/>
            <a:ext cx="115061" cy="71373"/>
          </a:xfrm>
          <a:custGeom>
            <a:avLst/>
            <a:gdLst>
              <a:gd name="connsiteX0" fmla="*/ 6350 w 115061"/>
              <a:gd name="connsiteY0" fmla="*/ 6350 h 71373"/>
              <a:gd name="connsiteX1" fmla="*/ 22606 w 115061"/>
              <a:gd name="connsiteY1" fmla="*/ 6350 h 71373"/>
              <a:gd name="connsiteX2" fmla="*/ 21971 w 115061"/>
              <a:gd name="connsiteY2" fmla="*/ 12064 h 71373"/>
              <a:gd name="connsiteX3" fmla="*/ 21844 w 115061"/>
              <a:gd name="connsiteY3" fmla="*/ 17779 h 71373"/>
              <a:gd name="connsiteX4" fmla="*/ 21844 w 115061"/>
              <a:gd name="connsiteY4" fmla="*/ 22732 h 71373"/>
              <a:gd name="connsiteX5" fmla="*/ 93345 w 115061"/>
              <a:gd name="connsiteY5" fmla="*/ 22732 h 71373"/>
              <a:gd name="connsiteX6" fmla="*/ 93345 w 115061"/>
              <a:gd name="connsiteY6" fmla="*/ 18160 h 71373"/>
              <a:gd name="connsiteX7" fmla="*/ 93218 w 115061"/>
              <a:gd name="connsiteY7" fmla="*/ 12319 h 71373"/>
              <a:gd name="connsiteX8" fmla="*/ 92583 w 115061"/>
              <a:gd name="connsiteY8" fmla="*/ 6350 h 71373"/>
              <a:gd name="connsiteX9" fmla="*/ 108711 w 115061"/>
              <a:gd name="connsiteY9" fmla="*/ 6350 h 71373"/>
              <a:gd name="connsiteX10" fmla="*/ 108077 w 115061"/>
              <a:gd name="connsiteY10" fmla="*/ 12064 h 71373"/>
              <a:gd name="connsiteX11" fmla="*/ 107950 w 115061"/>
              <a:gd name="connsiteY11" fmla="*/ 17779 h 71373"/>
              <a:gd name="connsiteX12" fmla="*/ 107950 w 115061"/>
              <a:gd name="connsiteY12" fmla="*/ 65023 h 71373"/>
              <a:gd name="connsiteX13" fmla="*/ 7111 w 115061"/>
              <a:gd name="connsiteY13" fmla="*/ 65023 h 71373"/>
              <a:gd name="connsiteX14" fmla="*/ 7111 w 115061"/>
              <a:gd name="connsiteY14" fmla="*/ 18160 h 71373"/>
              <a:gd name="connsiteX15" fmla="*/ 6984 w 115061"/>
              <a:gd name="connsiteY15" fmla="*/ 12319 h 71373"/>
              <a:gd name="connsiteX16" fmla="*/ 6350 w 115061"/>
              <a:gd name="connsiteY16" fmla="*/ 6350 h 71373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</a:cxnLst>
            <a:rect l="l" t="t" r="r" b="b"/>
            <a:pathLst>
              <a:path w="115061" h="71373">
                <a:moveTo>
                  <a:pt x="6350" y="6350"/>
                </a:moveTo>
                <a:lnTo>
                  <a:pt x="22606" y="6350"/>
                </a:lnTo>
                <a:cubicBezTo>
                  <a:pt x="22225" y="8001"/>
                  <a:pt x="22098" y="10032"/>
                  <a:pt x="21971" y="12064"/>
                </a:cubicBezTo>
                <a:cubicBezTo>
                  <a:pt x="21971" y="14096"/>
                  <a:pt x="21844" y="16001"/>
                  <a:pt x="21844" y="17779"/>
                </a:cubicBezTo>
                <a:lnTo>
                  <a:pt x="21844" y="22732"/>
                </a:lnTo>
                <a:lnTo>
                  <a:pt x="93345" y="22732"/>
                </a:lnTo>
                <a:lnTo>
                  <a:pt x="93345" y="18160"/>
                </a:lnTo>
                <a:cubicBezTo>
                  <a:pt x="93345" y="16382"/>
                  <a:pt x="93345" y="14478"/>
                  <a:pt x="93218" y="12319"/>
                </a:cubicBezTo>
                <a:cubicBezTo>
                  <a:pt x="93218" y="10159"/>
                  <a:pt x="92964" y="8128"/>
                  <a:pt x="92583" y="6350"/>
                </a:cubicBezTo>
                <a:lnTo>
                  <a:pt x="108711" y="6350"/>
                </a:lnTo>
                <a:cubicBezTo>
                  <a:pt x="108330" y="8001"/>
                  <a:pt x="108203" y="10032"/>
                  <a:pt x="108077" y="12064"/>
                </a:cubicBezTo>
                <a:cubicBezTo>
                  <a:pt x="108077" y="14096"/>
                  <a:pt x="107950" y="16001"/>
                  <a:pt x="107950" y="17779"/>
                </a:cubicBezTo>
                <a:lnTo>
                  <a:pt x="107950" y="65023"/>
                </a:lnTo>
                <a:lnTo>
                  <a:pt x="7111" y="65023"/>
                </a:lnTo>
                <a:lnTo>
                  <a:pt x="7111" y="18160"/>
                </a:lnTo>
                <a:cubicBezTo>
                  <a:pt x="7111" y="16382"/>
                  <a:pt x="6984" y="14478"/>
                  <a:pt x="6984" y="12319"/>
                </a:cubicBezTo>
                <a:cubicBezTo>
                  <a:pt x="6858" y="10159"/>
                  <a:pt x="6730" y="8128"/>
                  <a:pt x="6350" y="6350"/>
                </a:cubicBez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Freeform 3"/>
          <p:cNvSpPr/>
          <p:nvPr/>
        </p:nvSpPr>
        <p:spPr>
          <a:xfrm>
            <a:off x="3920617" y="3082417"/>
            <a:ext cx="159892" cy="82550"/>
          </a:xfrm>
          <a:custGeom>
            <a:avLst/>
            <a:gdLst>
              <a:gd name="connsiteX0" fmla="*/ 6350 w 159892"/>
              <a:gd name="connsiteY0" fmla="*/ 6350 h 82550"/>
              <a:gd name="connsiteX1" fmla="*/ 19811 w 159892"/>
              <a:gd name="connsiteY1" fmla="*/ 6984 h 82550"/>
              <a:gd name="connsiteX2" fmla="*/ 33400 w 159892"/>
              <a:gd name="connsiteY2" fmla="*/ 7111 h 82550"/>
              <a:gd name="connsiteX3" fmla="*/ 126491 w 159892"/>
              <a:gd name="connsiteY3" fmla="*/ 7111 h 82550"/>
              <a:gd name="connsiteX4" fmla="*/ 140080 w 159892"/>
              <a:gd name="connsiteY4" fmla="*/ 6984 h 82550"/>
              <a:gd name="connsiteX5" fmla="*/ 153542 w 159892"/>
              <a:gd name="connsiteY5" fmla="*/ 6350 h 82550"/>
              <a:gd name="connsiteX6" fmla="*/ 153542 w 159892"/>
              <a:gd name="connsiteY6" fmla="*/ 20320 h 82550"/>
              <a:gd name="connsiteX7" fmla="*/ 140080 w 159892"/>
              <a:gd name="connsiteY7" fmla="*/ 19684 h 82550"/>
              <a:gd name="connsiteX8" fmla="*/ 126491 w 159892"/>
              <a:gd name="connsiteY8" fmla="*/ 19558 h 82550"/>
              <a:gd name="connsiteX9" fmla="*/ 88137 w 159892"/>
              <a:gd name="connsiteY9" fmla="*/ 19558 h 82550"/>
              <a:gd name="connsiteX10" fmla="*/ 88137 w 159892"/>
              <a:gd name="connsiteY10" fmla="*/ 59054 h 82550"/>
              <a:gd name="connsiteX11" fmla="*/ 88264 w 159892"/>
              <a:gd name="connsiteY11" fmla="*/ 67691 h 82550"/>
              <a:gd name="connsiteX12" fmla="*/ 88900 w 159892"/>
              <a:gd name="connsiteY12" fmla="*/ 76200 h 82550"/>
              <a:gd name="connsiteX13" fmla="*/ 72262 w 159892"/>
              <a:gd name="connsiteY13" fmla="*/ 76200 h 82550"/>
              <a:gd name="connsiteX14" fmla="*/ 72897 w 159892"/>
              <a:gd name="connsiteY14" fmla="*/ 67691 h 82550"/>
              <a:gd name="connsiteX15" fmla="*/ 72897 w 159892"/>
              <a:gd name="connsiteY15" fmla="*/ 59054 h 82550"/>
              <a:gd name="connsiteX16" fmla="*/ 72897 w 159892"/>
              <a:gd name="connsiteY16" fmla="*/ 19558 h 82550"/>
              <a:gd name="connsiteX17" fmla="*/ 33400 w 159892"/>
              <a:gd name="connsiteY17" fmla="*/ 19558 h 82550"/>
              <a:gd name="connsiteX18" fmla="*/ 19811 w 159892"/>
              <a:gd name="connsiteY18" fmla="*/ 19684 h 82550"/>
              <a:gd name="connsiteX19" fmla="*/ 6350 w 159892"/>
              <a:gd name="connsiteY19" fmla="*/ 20320 h 82550"/>
              <a:gd name="connsiteX20" fmla="*/ 6350 w 159892"/>
              <a:gd name="connsiteY20" fmla="*/ 6350 h 8255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</a:cxnLst>
            <a:rect l="l" t="t" r="r" b="b"/>
            <a:pathLst>
              <a:path w="159892" h="82550">
                <a:moveTo>
                  <a:pt x="6350" y="6350"/>
                </a:moveTo>
                <a:cubicBezTo>
                  <a:pt x="10921" y="6730"/>
                  <a:pt x="15366" y="6858"/>
                  <a:pt x="19811" y="6984"/>
                </a:cubicBezTo>
                <a:cubicBezTo>
                  <a:pt x="24256" y="6984"/>
                  <a:pt x="28701" y="7111"/>
                  <a:pt x="33400" y="7111"/>
                </a:cubicBezTo>
                <a:lnTo>
                  <a:pt x="126491" y="7111"/>
                </a:lnTo>
                <a:cubicBezTo>
                  <a:pt x="131063" y="7111"/>
                  <a:pt x="135635" y="6984"/>
                  <a:pt x="140080" y="6984"/>
                </a:cubicBezTo>
                <a:cubicBezTo>
                  <a:pt x="144525" y="6858"/>
                  <a:pt x="148970" y="6730"/>
                  <a:pt x="153542" y="6350"/>
                </a:cubicBezTo>
                <a:lnTo>
                  <a:pt x="153542" y="20320"/>
                </a:lnTo>
                <a:cubicBezTo>
                  <a:pt x="148970" y="19939"/>
                  <a:pt x="144525" y="19811"/>
                  <a:pt x="140080" y="19684"/>
                </a:cubicBezTo>
                <a:cubicBezTo>
                  <a:pt x="135635" y="19684"/>
                  <a:pt x="131063" y="19558"/>
                  <a:pt x="126491" y="19558"/>
                </a:cubicBezTo>
                <a:lnTo>
                  <a:pt x="88137" y="19558"/>
                </a:lnTo>
                <a:lnTo>
                  <a:pt x="88137" y="59054"/>
                </a:lnTo>
                <a:cubicBezTo>
                  <a:pt x="88137" y="61595"/>
                  <a:pt x="88137" y="64515"/>
                  <a:pt x="88264" y="67691"/>
                </a:cubicBezTo>
                <a:cubicBezTo>
                  <a:pt x="88264" y="70865"/>
                  <a:pt x="88518" y="73660"/>
                  <a:pt x="88900" y="76200"/>
                </a:cubicBezTo>
                <a:lnTo>
                  <a:pt x="72262" y="76200"/>
                </a:lnTo>
                <a:cubicBezTo>
                  <a:pt x="72643" y="73405"/>
                  <a:pt x="72770" y="70611"/>
                  <a:pt x="72897" y="67691"/>
                </a:cubicBezTo>
                <a:cubicBezTo>
                  <a:pt x="72897" y="64770"/>
                  <a:pt x="72897" y="61849"/>
                  <a:pt x="72897" y="59054"/>
                </a:cubicBezTo>
                <a:lnTo>
                  <a:pt x="72897" y="19558"/>
                </a:lnTo>
                <a:lnTo>
                  <a:pt x="33400" y="19558"/>
                </a:lnTo>
                <a:cubicBezTo>
                  <a:pt x="28701" y="19558"/>
                  <a:pt x="24256" y="19684"/>
                  <a:pt x="19811" y="19684"/>
                </a:cubicBezTo>
                <a:cubicBezTo>
                  <a:pt x="15366" y="19811"/>
                  <a:pt x="10921" y="19939"/>
                  <a:pt x="6350" y="20320"/>
                </a:cubicBezTo>
                <a:lnTo>
                  <a:pt x="6350" y="6350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Freeform 3"/>
          <p:cNvSpPr/>
          <p:nvPr/>
        </p:nvSpPr>
        <p:spPr>
          <a:xfrm>
            <a:off x="4237355" y="3081401"/>
            <a:ext cx="160401" cy="64389"/>
          </a:xfrm>
          <a:custGeom>
            <a:avLst/>
            <a:gdLst>
              <a:gd name="connsiteX0" fmla="*/ 71754 w 160401"/>
              <a:gd name="connsiteY0" fmla="*/ 6350 h 64389"/>
              <a:gd name="connsiteX1" fmla="*/ 88392 w 160401"/>
              <a:gd name="connsiteY1" fmla="*/ 6350 h 64389"/>
              <a:gd name="connsiteX2" fmla="*/ 87757 w 160401"/>
              <a:gd name="connsiteY2" fmla="*/ 14223 h 64389"/>
              <a:gd name="connsiteX3" fmla="*/ 87757 w 160401"/>
              <a:gd name="connsiteY3" fmla="*/ 21844 h 64389"/>
              <a:gd name="connsiteX4" fmla="*/ 87757 w 160401"/>
              <a:gd name="connsiteY4" fmla="*/ 44830 h 64389"/>
              <a:gd name="connsiteX5" fmla="*/ 127000 w 160401"/>
              <a:gd name="connsiteY5" fmla="*/ 44830 h 64389"/>
              <a:gd name="connsiteX6" fmla="*/ 140462 w 160401"/>
              <a:gd name="connsiteY6" fmla="*/ 44704 h 64389"/>
              <a:gd name="connsiteX7" fmla="*/ 154051 w 160401"/>
              <a:gd name="connsiteY7" fmla="*/ 44069 h 64389"/>
              <a:gd name="connsiteX8" fmla="*/ 154051 w 160401"/>
              <a:gd name="connsiteY8" fmla="*/ 58039 h 64389"/>
              <a:gd name="connsiteX9" fmla="*/ 140462 w 160401"/>
              <a:gd name="connsiteY9" fmla="*/ 57530 h 64389"/>
              <a:gd name="connsiteX10" fmla="*/ 127000 w 160401"/>
              <a:gd name="connsiteY10" fmla="*/ 57404 h 64389"/>
              <a:gd name="connsiteX11" fmla="*/ 33401 w 160401"/>
              <a:gd name="connsiteY11" fmla="*/ 57404 h 64389"/>
              <a:gd name="connsiteX12" fmla="*/ 19939 w 160401"/>
              <a:gd name="connsiteY12" fmla="*/ 57530 h 64389"/>
              <a:gd name="connsiteX13" fmla="*/ 6350 w 160401"/>
              <a:gd name="connsiteY13" fmla="*/ 58039 h 64389"/>
              <a:gd name="connsiteX14" fmla="*/ 6350 w 160401"/>
              <a:gd name="connsiteY14" fmla="*/ 44069 h 64389"/>
              <a:gd name="connsiteX15" fmla="*/ 19939 w 160401"/>
              <a:gd name="connsiteY15" fmla="*/ 44704 h 64389"/>
              <a:gd name="connsiteX16" fmla="*/ 33401 w 160401"/>
              <a:gd name="connsiteY16" fmla="*/ 44830 h 64389"/>
              <a:gd name="connsiteX17" fmla="*/ 72516 w 160401"/>
              <a:gd name="connsiteY17" fmla="*/ 44830 h 64389"/>
              <a:gd name="connsiteX18" fmla="*/ 72516 w 160401"/>
              <a:gd name="connsiteY18" fmla="*/ 21844 h 64389"/>
              <a:gd name="connsiteX19" fmla="*/ 72389 w 160401"/>
              <a:gd name="connsiteY19" fmla="*/ 14096 h 64389"/>
              <a:gd name="connsiteX20" fmla="*/ 71754 w 160401"/>
              <a:gd name="connsiteY20" fmla="*/ 6350 h 64389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</a:cxnLst>
            <a:rect l="l" t="t" r="r" b="b"/>
            <a:pathLst>
              <a:path w="160401" h="64389">
                <a:moveTo>
                  <a:pt x="71754" y="6350"/>
                </a:moveTo>
                <a:lnTo>
                  <a:pt x="88392" y="6350"/>
                </a:lnTo>
                <a:cubicBezTo>
                  <a:pt x="88010" y="8635"/>
                  <a:pt x="87884" y="11303"/>
                  <a:pt x="87757" y="14223"/>
                </a:cubicBezTo>
                <a:cubicBezTo>
                  <a:pt x="87757" y="17017"/>
                  <a:pt x="87757" y="19558"/>
                  <a:pt x="87757" y="21844"/>
                </a:cubicBezTo>
                <a:lnTo>
                  <a:pt x="87757" y="44830"/>
                </a:lnTo>
                <a:lnTo>
                  <a:pt x="127000" y="44830"/>
                </a:lnTo>
                <a:cubicBezTo>
                  <a:pt x="131572" y="44830"/>
                  <a:pt x="136016" y="44830"/>
                  <a:pt x="140462" y="44704"/>
                </a:cubicBezTo>
                <a:cubicBezTo>
                  <a:pt x="144907" y="44704"/>
                  <a:pt x="149352" y="44450"/>
                  <a:pt x="154051" y="44069"/>
                </a:cubicBezTo>
                <a:lnTo>
                  <a:pt x="154051" y="58039"/>
                </a:lnTo>
                <a:cubicBezTo>
                  <a:pt x="149352" y="57785"/>
                  <a:pt x="144907" y="57530"/>
                  <a:pt x="140462" y="57530"/>
                </a:cubicBezTo>
                <a:cubicBezTo>
                  <a:pt x="136016" y="57404"/>
                  <a:pt x="131572" y="57404"/>
                  <a:pt x="127000" y="57404"/>
                </a:cubicBezTo>
                <a:lnTo>
                  <a:pt x="33401" y="57404"/>
                </a:lnTo>
                <a:cubicBezTo>
                  <a:pt x="28828" y="57404"/>
                  <a:pt x="24384" y="57404"/>
                  <a:pt x="19939" y="57530"/>
                </a:cubicBezTo>
                <a:cubicBezTo>
                  <a:pt x="15494" y="57530"/>
                  <a:pt x="11048" y="57785"/>
                  <a:pt x="6350" y="58039"/>
                </a:cubicBezTo>
                <a:lnTo>
                  <a:pt x="6350" y="44069"/>
                </a:lnTo>
                <a:cubicBezTo>
                  <a:pt x="11048" y="44450"/>
                  <a:pt x="15494" y="44704"/>
                  <a:pt x="19939" y="44704"/>
                </a:cubicBezTo>
                <a:cubicBezTo>
                  <a:pt x="24384" y="44830"/>
                  <a:pt x="28828" y="44830"/>
                  <a:pt x="33401" y="44830"/>
                </a:cubicBezTo>
                <a:lnTo>
                  <a:pt x="72516" y="44830"/>
                </a:lnTo>
                <a:lnTo>
                  <a:pt x="72516" y="21844"/>
                </a:lnTo>
                <a:cubicBezTo>
                  <a:pt x="72516" y="19430"/>
                  <a:pt x="72516" y="16764"/>
                  <a:pt x="72389" y="14096"/>
                </a:cubicBezTo>
                <a:cubicBezTo>
                  <a:pt x="72389" y="11429"/>
                  <a:pt x="72135" y="8763"/>
                  <a:pt x="71754" y="6350"/>
                </a:cubicBez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Freeform 3"/>
          <p:cNvSpPr/>
          <p:nvPr/>
        </p:nvSpPr>
        <p:spPr>
          <a:xfrm>
            <a:off x="4423663" y="3046857"/>
            <a:ext cx="61595" cy="38227"/>
          </a:xfrm>
          <a:custGeom>
            <a:avLst/>
            <a:gdLst>
              <a:gd name="connsiteX0" fmla="*/ 30861 w 61595"/>
              <a:gd name="connsiteY0" fmla="*/ 6350 h 38227"/>
              <a:gd name="connsiteX1" fmla="*/ 12827 w 61595"/>
              <a:gd name="connsiteY1" fmla="*/ 9779 h 38227"/>
              <a:gd name="connsiteX2" fmla="*/ 6350 w 61595"/>
              <a:gd name="connsiteY2" fmla="*/ 19430 h 38227"/>
              <a:gd name="connsiteX3" fmla="*/ 12827 w 61595"/>
              <a:gd name="connsiteY3" fmla="*/ 28702 h 38227"/>
              <a:gd name="connsiteX4" fmla="*/ 30861 w 61595"/>
              <a:gd name="connsiteY4" fmla="*/ 31877 h 38227"/>
              <a:gd name="connsiteX5" fmla="*/ 48895 w 61595"/>
              <a:gd name="connsiteY5" fmla="*/ 28702 h 38227"/>
              <a:gd name="connsiteX6" fmla="*/ 55245 w 61595"/>
              <a:gd name="connsiteY6" fmla="*/ 19303 h 38227"/>
              <a:gd name="connsiteX7" fmla="*/ 48895 w 61595"/>
              <a:gd name="connsiteY7" fmla="*/ 10033 h 38227"/>
              <a:gd name="connsiteX8" fmla="*/ 30861 w 61595"/>
              <a:gd name="connsiteY8" fmla="*/ 6350 h 38227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</a:cxnLst>
            <a:rect l="l" t="t" r="r" b="b"/>
            <a:pathLst>
              <a:path w="61595" h="38227">
                <a:moveTo>
                  <a:pt x="30861" y="6350"/>
                </a:moveTo>
                <a:cubicBezTo>
                  <a:pt x="23114" y="6350"/>
                  <a:pt x="17145" y="7492"/>
                  <a:pt x="12827" y="9779"/>
                </a:cubicBezTo>
                <a:cubicBezTo>
                  <a:pt x="8509" y="11938"/>
                  <a:pt x="6350" y="15240"/>
                  <a:pt x="6350" y="19430"/>
                </a:cubicBezTo>
                <a:cubicBezTo>
                  <a:pt x="6350" y="23494"/>
                  <a:pt x="8509" y="26542"/>
                  <a:pt x="12827" y="28702"/>
                </a:cubicBezTo>
                <a:cubicBezTo>
                  <a:pt x="17145" y="30733"/>
                  <a:pt x="23114" y="31877"/>
                  <a:pt x="30861" y="31877"/>
                </a:cubicBezTo>
                <a:cubicBezTo>
                  <a:pt x="38735" y="31877"/>
                  <a:pt x="44704" y="30733"/>
                  <a:pt x="48895" y="28702"/>
                </a:cubicBezTo>
                <a:cubicBezTo>
                  <a:pt x="53213" y="26670"/>
                  <a:pt x="55245" y="23494"/>
                  <a:pt x="55245" y="19303"/>
                </a:cubicBezTo>
                <a:cubicBezTo>
                  <a:pt x="55245" y="15621"/>
                  <a:pt x="53213" y="12572"/>
                  <a:pt x="48895" y="10033"/>
                </a:cubicBezTo>
                <a:cubicBezTo>
                  <a:pt x="44704" y="7620"/>
                  <a:pt x="38735" y="6350"/>
                  <a:pt x="30861" y="6350"/>
                </a:cubicBez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Freeform 3"/>
          <p:cNvSpPr/>
          <p:nvPr/>
        </p:nvSpPr>
        <p:spPr>
          <a:xfrm>
            <a:off x="4408043" y="3036443"/>
            <a:ext cx="92836" cy="59563"/>
          </a:xfrm>
          <a:custGeom>
            <a:avLst/>
            <a:gdLst>
              <a:gd name="connsiteX0" fmla="*/ 46482 w 92836"/>
              <a:gd name="connsiteY0" fmla="*/ 6350 h 59563"/>
              <a:gd name="connsiteX1" fmla="*/ 75819 w 92836"/>
              <a:gd name="connsiteY1" fmla="*/ 13335 h 59563"/>
              <a:gd name="connsiteX2" fmla="*/ 86486 w 92836"/>
              <a:gd name="connsiteY2" fmla="*/ 29845 h 59563"/>
              <a:gd name="connsiteX3" fmla="*/ 75691 w 92836"/>
              <a:gd name="connsiteY3" fmla="*/ 46354 h 59563"/>
              <a:gd name="connsiteX4" fmla="*/ 46355 w 92836"/>
              <a:gd name="connsiteY4" fmla="*/ 53213 h 59563"/>
              <a:gd name="connsiteX5" fmla="*/ 29971 w 92836"/>
              <a:gd name="connsiteY5" fmla="*/ 51308 h 59563"/>
              <a:gd name="connsiteX6" fmla="*/ 17398 w 92836"/>
              <a:gd name="connsiteY6" fmla="*/ 46354 h 59563"/>
              <a:gd name="connsiteX7" fmla="*/ 9270 w 92836"/>
              <a:gd name="connsiteY7" fmla="*/ 38862 h 59563"/>
              <a:gd name="connsiteX8" fmla="*/ 6350 w 92836"/>
              <a:gd name="connsiteY8" fmla="*/ 29845 h 59563"/>
              <a:gd name="connsiteX9" fmla="*/ 9270 w 92836"/>
              <a:gd name="connsiteY9" fmla="*/ 20827 h 59563"/>
              <a:gd name="connsiteX10" fmla="*/ 17398 w 92836"/>
              <a:gd name="connsiteY10" fmla="*/ 13462 h 59563"/>
              <a:gd name="connsiteX11" fmla="*/ 30098 w 92836"/>
              <a:gd name="connsiteY11" fmla="*/ 8254 h 59563"/>
              <a:gd name="connsiteX12" fmla="*/ 46482 w 92836"/>
              <a:gd name="connsiteY12" fmla="*/ 6350 h 59563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</a:cxnLst>
            <a:rect l="l" t="t" r="r" b="b"/>
            <a:pathLst>
              <a:path w="92836" h="59563">
                <a:moveTo>
                  <a:pt x="46482" y="6350"/>
                </a:moveTo>
                <a:cubicBezTo>
                  <a:pt x="58928" y="6350"/>
                  <a:pt x="68707" y="8635"/>
                  <a:pt x="75819" y="13335"/>
                </a:cubicBezTo>
                <a:cubicBezTo>
                  <a:pt x="82930" y="18034"/>
                  <a:pt x="86486" y="23495"/>
                  <a:pt x="86486" y="29845"/>
                </a:cubicBezTo>
                <a:cubicBezTo>
                  <a:pt x="86486" y="36195"/>
                  <a:pt x="82930" y="41655"/>
                  <a:pt x="75691" y="46354"/>
                </a:cubicBezTo>
                <a:cubicBezTo>
                  <a:pt x="68452" y="50927"/>
                  <a:pt x="58674" y="53213"/>
                  <a:pt x="46355" y="53213"/>
                </a:cubicBezTo>
                <a:cubicBezTo>
                  <a:pt x="40386" y="53213"/>
                  <a:pt x="34925" y="52577"/>
                  <a:pt x="29971" y="51308"/>
                </a:cubicBezTo>
                <a:cubicBezTo>
                  <a:pt x="25146" y="50165"/>
                  <a:pt x="20955" y="48386"/>
                  <a:pt x="17398" y="46354"/>
                </a:cubicBezTo>
                <a:cubicBezTo>
                  <a:pt x="13842" y="44196"/>
                  <a:pt x="11048" y="41655"/>
                  <a:pt x="9270" y="38862"/>
                </a:cubicBezTo>
                <a:cubicBezTo>
                  <a:pt x="7366" y="36067"/>
                  <a:pt x="6350" y="33020"/>
                  <a:pt x="6350" y="29845"/>
                </a:cubicBezTo>
                <a:cubicBezTo>
                  <a:pt x="6350" y="26670"/>
                  <a:pt x="7366" y="23622"/>
                  <a:pt x="9270" y="20827"/>
                </a:cubicBezTo>
                <a:cubicBezTo>
                  <a:pt x="11048" y="18034"/>
                  <a:pt x="13842" y="15494"/>
                  <a:pt x="17398" y="13462"/>
                </a:cubicBezTo>
                <a:cubicBezTo>
                  <a:pt x="20955" y="11303"/>
                  <a:pt x="25146" y="9652"/>
                  <a:pt x="30098" y="8254"/>
                </a:cubicBezTo>
                <a:cubicBezTo>
                  <a:pt x="35051" y="6985"/>
                  <a:pt x="40513" y="6350"/>
                  <a:pt x="46482" y="6350"/>
                </a:cubicBez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Freeform 3"/>
          <p:cNvSpPr/>
          <p:nvPr/>
        </p:nvSpPr>
        <p:spPr>
          <a:xfrm>
            <a:off x="3849624" y="3025267"/>
            <a:ext cx="44450" cy="34798"/>
          </a:xfrm>
          <a:custGeom>
            <a:avLst/>
            <a:gdLst>
              <a:gd name="connsiteX0" fmla="*/ 6350 w 44450"/>
              <a:gd name="connsiteY0" fmla="*/ 6350 h 34798"/>
              <a:gd name="connsiteX1" fmla="*/ 7874 w 44450"/>
              <a:gd name="connsiteY1" fmla="*/ 12192 h 34798"/>
              <a:gd name="connsiteX2" fmla="*/ 8382 w 44450"/>
              <a:gd name="connsiteY2" fmla="*/ 18288 h 34798"/>
              <a:gd name="connsiteX3" fmla="*/ 8001 w 44450"/>
              <a:gd name="connsiteY3" fmla="*/ 23495 h 34798"/>
              <a:gd name="connsiteX4" fmla="*/ 6858 w 44450"/>
              <a:gd name="connsiteY4" fmla="*/ 28448 h 34798"/>
              <a:gd name="connsiteX5" fmla="*/ 38100 w 44450"/>
              <a:gd name="connsiteY5" fmla="*/ 28448 h 34798"/>
              <a:gd name="connsiteX6" fmla="*/ 38100 w 44450"/>
              <a:gd name="connsiteY6" fmla="*/ 6350 h 34798"/>
              <a:gd name="connsiteX7" fmla="*/ 6350 w 44450"/>
              <a:gd name="connsiteY7" fmla="*/ 6350 h 3479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</a:cxnLst>
            <a:rect l="l" t="t" r="r" b="b"/>
            <a:pathLst>
              <a:path w="44450" h="34798">
                <a:moveTo>
                  <a:pt x="6350" y="6350"/>
                </a:moveTo>
                <a:cubicBezTo>
                  <a:pt x="6858" y="8128"/>
                  <a:pt x="7366" y="10033"/>
                  <a:pt x="7874" y="12192"/>
                </a:cubicBezTo>
                <a:cubicBezTo>
                  <a:pt x="8255" y="14223"/>
                  <a:pt x="8382" y="16255"/>
                  <a:pt x="8382" y="18288"/>
                </a:cubicBezTo>
                <a:cubicBezTo>
                  <a:pt x="8382" y="20065"/>
                  <a:pt x="8255" y="21717"/>
                  <a:pt x="8001" y="23495"/>
                </a:cubicBezTo>
                <a:cubicBezTo>
                  <a:pt x="7747" y="25273"/>
                  <a:pt x="7366" y="26923"/>
                  <a:pt x="6858" y="28448"/>
                </a:cubicBezTo>
                <a:lnTo>
                  <a:pt x="38100" y="28448"/>
                </a:lnTo>
                <a:lnTo>
                  <a:pt x="38100" y="6350"/>
                </a:lnTo>
                <a:lnTo>
                  <a:pt x="6350" y="6350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Freeform 3"/>
          <p:cNvSpPr/>
          <p:nvPr/>
        </p:nvSpPr>
        <p:spPr>
          <a:xfrm>
            <a:off x="4402074" y="3016885"/>
            <a:ext cx="105028" cy="25400"/>
          </a:xfrm>
          <a:custGeom>
            <a:avLst/>
            <a:gdLst>
              <a:gd name="connsiteX0" fmla="*/ 6350 w 105028"/>
              <a:gd name="connsiteY0" fmla="*/ 6350 h 25400"/>
              <a:gd name="connsiteX1" fmla="*/ 13208 w 105028"/>
              <a:gd name="connsiteY1" fmla="*/ 6857 h 25400"/>
              <a:gd name="connsiteX2" fmla="*/ 20320 w 105028"/>
              <a:gd name="connsiteY2" fmla="*/ 6857 h 25400"/>
              <a:gd name="connsiteX3" fmla="*/ 84709 w 105028"/>
              <a:gd name="connsiteY3" fmla="*/ 6857 h 25400"/>
              <a:gd name="connsiteX4" fmla="*/ 91566 w 105028"/>
              <a:gd name="connsiteY4" fmla="*/ 6857 h 25400"/>
              <a:gd name="connsiteX5" fmla="*/ 98678 w 105028"/>
              <a:gd name="connsiteY5" fmla="*/ 6350 h 25400"/>
              <a:gd name="connsiteX6" fmla="*/ 98678 w 105028"/>
              <a:gd name="connsiteY6" fmla="*/ 19050 h 25400"/>
              <a:gd name="connsiteX7" fmla="*/ 91566 w 105028"/>
              <a:gd name="connsiteY7" fmla="*/ 18414 h 25400"/>
              <a:gd name="connsiteX8" fmla="*/ 84709 w 105028"/>
              <a:gd name="connsiteY8" fmla="*/ 18287 h 25400"/>
              <a:gd name="connsiteX9" fmla="*/ 20320 w 105028"/>
              <a:gd name="connsiteY9" fmla="*/ 18287 h 25400"/>
              <a:gd name="connsiteX10" fmla="*/ 13208 w 105028"/>
              <a:gd name="connsiteY10" fmla="*/ 18414 h 25400"/>
              <a:gd name="connsiteX11" fmla="*/ 6350 w 105028"/>
              <a:gd name="connsiteY11" fmla="*/ 19050 h 25400"/>
              <a:gd name="connsiteX12" fmla="*/ 6350 w 105028"/>
              <a:gd name="connsiteY12" fmla="*/ 6350 h 254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</a:cxnLst>
            <a:rect l="l" t="t" r="r" b="b"/>
            <a:pathLst>
              <a:path w="105028" h="25400">
                <a:moveTo>
                  <a:pt x="6350" y="6350"/>
                </a:moveTo>
                <a:cubicBezTo>
                  <a:pt x="8889" y="6603"/>
                  <a:pt x="11176" y="6857"/>
                  <a:pt x="13208" y="6857"/>
                </a:cubicBezTo>
                <a:cubicBezTo>
                  <a:pt x="15366" y="6857"/>
                  <a:pt x="17779" y="6857"/>
                  <a:pt x="20320" y="6857"/>
                </a:cubicBezTo>
                <a:lnTo>
                  <a:pt x="84709" y="6857"/>
                </a:lnTo>
                <a:cubicBezTo>
                  <a:pt x="87121" y="6857"/>
                  <a:pt x="89408" y="6857"/>
                  <a:pt x="91566" y="6857"/>
                </a:cubicBezTo>
                <a:cubicBezTo>
                  <a:pt x="93726" y="6857"/>
                  <a:pt x="96011" y="6603"/>
                  <a:pt x="98678" y="6350"/>
                </a:cubicBezTo>
                <a:lnTo>
                  <a:pt x="98678" y="19050"/>
                </a:lnTo>
                <a:cubicBezTo>
                  <a:pt x="96011" y="18669"/>
                  <a:pt x="93726" y="18414"/>
                  <a:pt x="91566" y="18414"/>
                </a:cubicBezTo>
                <a:cubicBezTo>
                  <a:pt x="89408" y="18287"/>
                  <a:pt x="87121" y="18287"/>
                  <a:pt x="84709" y="18287"/>
                </a:cubicBezTo>
                <a:lnTo>
                  <a:pt x="20320" y="18287"/>
                </a:lnTo>
                <a:cubicBezTo>
                  <a:pt x="17779" y="18287"/>
                  <a:pt x="15366" y="18287"/>
                  <a:pt x="13208" y="18414"/>
                </a:cubicBezTo>
                <a:cubicBezTo>
                  <a:pt x="11176" y="18414"/>
                  <a:pt x="8889" y="18669"/>
                  <a:pt x="6350" y="19050"/>
                </a:cubicBezTo>
                <a:lnTo>
                  <a:pt x="6350" y="6350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Freeform 3"/>
          <p:cNvSpPr/>
          <p:nvPr/>
        </p:nvSpPr>
        <p:spPr>
          <a:xfrm>
            <a:off x="3783711" y="3009900"/>
            <a:ext cx="65532" cy="67309"/>
          </a:xfrm>
          <a:custGeom>
            <a:avLst/>
            <a:gdLst>
              <a:gd name="connsiteX0" fmla="*/ 32766 w 65532"/>
              <a:gd name="connsiteY0" fmla="*/ 6350 h 67309"/>
              <a:gd name="connsiteX1" fmla="*/ 13208 w 65532"/>
              <a:gd name="connsiteY1" fmla="*/ 14478 h 67309"/>
              <a:gd name="connsiteX2" fmla="*/ 6350 w 65532"/>
              <a:gd name="connsiteY2" fmla="*/ 33655 h 67309"/>
              <a:gd name="connsiteX3" fmla="*/ 13208 w 65532"/>
              <a:gd name="connsiteY3" fmla="*/ 52959 h 67309"/>
              <a:gd name="connsiteX4" fmla="*/ 32766 w 65532"/>
              <a:gd name="connsiteY4" fmla="*/ 60959 h 67309"/>
              <a:gd name="connsiteX5" fmla="*/ 52323 w 65532"/>
              <a:gd name="connsiteY5" fmla="*/ 52959 h 67309"/>
              <a:gd name="connsiteX6" fmla="*/ 59182 w 65532"/>
              <a:gd name="connsiteY6" fmla="*/ 33655 h 67309"/>
              <a:gd name="connsiteX7" fmla="*/ 52323 w 65532"/>
              <a:gd name="connsiteY7" fmla="*/ 14478 h 67309"/>
              <a:gd name="connsiteX8" fmla="*/ 32766 w 65532"/>
              <a:gd name="connsiteY8" fmla="*/ 6350 h 67309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</a:cxnLst>
            <a:rect l="l" t="t" r="r" b="b"/>
            <a:pathLst>
              <a:path w="65532" h="67309">
                <a:moveTo>
                  <a:pt x="32766" y="6350"/>
                </a:moveTo>
                <a:cubicBezTo>
                  <a:pt x="24383" y="6350"/>
                  <a:pt x="17779" y="9016"/>
                  <a:pt x="13208" y="14478"/>
                </a:cubicBezTo>
                <a:cubicBezTo>
                  <a:pt x="8636" y="19811"/>
                  <a:pt x="6350" y="26161"/>
                  <a:pt x="6350" y="33655"/>
                </a:cubicBezTo>
                <a:cubicBezTo>
                  <a:pt x="6350" y="41147"/>
                  <a:pt x="8636" y="47625"/>
                  <a:pt x="13208" y="52959"/>
                </a:cubicBezTo>
                <a:cubicBezTo>
                  <a:pt x="17779" y="58292"/>
                  <a:pt x="24383" y="60959"/>
                  <a:pt x="32766" y="60959"/>
                </a:cubicBezTo>
                <a:cubicBezTo>
                  <a:pt x="41275" y="60959"/>
                  <a:pt x="47752" y="58292"/>
                  <a:pt x="52323" y="52959"/>
                </a:cubicBezTo>
                <a:cubicBezTo>
                  <a:pt x="56896" y="47625"/>
                  <a:pt x="59182" y="41147"/>
                  <a:pt x="59182" y="33655"/>
                </a:cubicBezTo>
                <a:cubicBezTo>
                  <a:pt x="59182" y="26161"/>
                  <a:pt x="56896" y="19811"/>
                  <a:pt x="52323" y="14478"/>
                </a:cubicBezTo>
                <a:cubicBezTo>
                  <a:pt x="47752" y="9016"/>
                  <a:pt x="41275" y="6350"/>
                  <a:pt x="32766" y="6350"/>
                </a:cubicBez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Freeform 3"/>
          <p:cNvSpPr/>
          <p:nvPr/>
        </p:nvSpPr>
        <p:spPr>
          <a:xfrm>
            <a:off x="3603752" y="3004058"/>
            <a:ext cx="118617" cy="130301"/>
          </a:xfrm>
          <a:custGeom>
            <a:avLst/>
            <a:gdLst>
              <a:gd name="connsiteX0" fmla="*/ 18033 w 118617"/>
              <a:gd name="connsiteY0" fmla="*/ 6350 h 130301"/>
              <a:gd name="connsiteX1" fmla="*/ 24891 w 118617"/>
              <a:gd name="connsiteY1" fmla="*/ 6984 h 130301"/>
              <a:gd name="connsiteX2" fmla="*/ 32003 w 118617"/>
              <a:gd name="connsiteY2" fmla="*/ 7111 h 130301"/>
              <a:gd name="connsiteX3" fmla="*/ 88772 w 118617"/>
              <a:gd name="connsiteY3" fmla="*/ 7111 h 130301"/>
              <a:gd name="connsiteX4" fmla="*/ 95630 w 118617"/>
              <a:gd name="connsiteY4" fmla="*/ 6984 h 130301"/>
              <a:gd name="connsiteX5" fmla="*/ 102742 w 118617"/>
              <a:gd name="connsiteY5" fmla="*/ 6350 h 130301"/>
              <a:gd name="connsiteX6" fmla="*/ 102742 w 118617"/>
              <a:gd name="connsiteY6" fmla="*/ 20320 h 130301"/>
              <a:gd name="connsiteX7" fmla="*/ 95630 w 118617"/>
              <a:gd name="connsiteY7" fmla="*/ 19684 h 130301"/>
              <a:gd name="connsiteX8" fmla="*/ 88772 w 118617"/>
              <a:gd name="connsiteY8" fmla="*/ 19684 h 130301"/>
              <a:gd name="connsiteX9" fmla="*/ 67945 w 118617"/>
              <a:gd name="connsiteY9" fmla="*/ 19684 h 130301"/>
              <a:gd name="connsiteX10" fmla="*/ 67945 w 118617"/>
              <a:gd name="connsiteY10" fmla="*/ 34670 h 130301"/>
              <a:gd name="connsiteX11" fmla="*/ 70484 w 118617"/>
              <a:gd name="connsiteY11" fmla="*/ 57277 h 130301"/>
              <a:gd name="connsiteX12" fmla="*/ 78358 w 118617"/>
              <a:gd name="connsiteY12" fmla="*/ 76708 h 130301"/>
              <a:gd name="connsiteX13" fmla="*/ 92201 w 118617"/>
              <a:gd name="connsiteY13" fmla="*/ 94614 h 130301"/>
              <a:gd name="connsiteX14" fmla="*/ 112267 w 118617"/>
              <a:gd name="connsiteY14" fmla="*/ 109220 h 130301"/>
              <a:gd name="connsiteX15" fmla="*/ 106298 w 118617"/>
              <a:gd name="connsiteY15" fmla="*/ 114553 h 130301"/>
              <a:gd name="connsiteX16" fmla="*/ 101091 w 118617"/>
              <a:gd name="connsiteY16" fmla="*/ 119760 h 130301"/>
              <a:gd name="connsiteX17" fmla="*/ 89153 w 118617"/>
              <a:gd name="connsiteY17" fmla="*/ 110997 h 130301"/>
              <a:gd name="connsiteX18" fmla="*/ 78358 w 118617"/>
              <a:gd name="connsiteY18" fmla="*/ 100202 h 130301"/>
              <a:gd name="connsiteX19" fmla="*/ 67817 w 118617"/>
              <a:gd name="connsiteY19" fmla="*/ 86613 h 130301"/>
              <a:gd name="connsiteX20" fmla="*/ 60070 w 118617"/>
              <a:gd name="connsiteY20" fmla="*/ 71247 h 130301"/>
              <a:gd name="connsiteX21" fmla="*/ 53720 w 118617"/>
              <a:gd name="connsiteY21" fmla="*/ 85978 h 130301"/>
              <a:gd name="connsiteX22" fmla="*/ 44196 w 118617"/>
              <a:gd name="connsiteY22" fmla="*/ 100202 h 130301"/>
              <a:gd name="connsiteX23" fmla="*/ 32257 w 118617"/>
              <a:gd name="connsiteY23" fmla="*/ 113664 h 130301"/>
              <a:gd name="connsiteX24" fmla="*/ 19811 w 118617"/>
              <a:gd name="connsiteY24" fmla="*/ 123951 h 130301"/>
              <a:gd name="connsiteX25" fmla="*/ 13588 w 118617"/>
              <a:gd name="connsiteY25" fmla="*/ 119126 h 130301"/>
              <a:gd name="connsiteX26" fmla="*/ 6350 w 118617"/>
              <a:gd name="connsiteY26" fmla="*/ 113919 h 130301"/>
              <a:gd name="connsiteX27" fmla="*/ 26034 w 118617"/>
              <a:gd name="connsiteY27" fmla="*/ 98805 h 130301"/>
              <a:gd name="connsiteX28" fmla="*/ 40512 w 118617"/>
              <a:gd name="connsiteY28" fmla="*/ 79882 h 130301"/>
              <a:gd name="connsiteX29" fmla="*/ 49402 w 118617"/>
              <a:gd name="connsiteY29" fmla="*/ 57911 h 130301"/>
              <a:gd name="connsiteX30" fmla="*/ 52450 w 118617"/>
              <a:gd name="connsiteY30" fmla="*/ 32384 h 130301"/>
              <a:gd name="connsiteX31" fmla="*/ 52450 w 118617"/>
              <a:gd name="connsiteY31" fmla="*/ 19684 h 130301"/>
              <a:gd name="connsiteX32" fmla="*/ 32003 w 118617"/>
              <a:gd name="connsiteY32" fmla="*/ 19684 h 130301"/>
              <a:gd name="connsiteX33" fmla="*/ 24891 w 118617"/>
              <a:gd name="connsiteY33" fmla="*/ 19684 h 130301"/>
              <a:gd name="connsiteX34" fmla="*/ 18033 w 118617"/>
              <a:gd name="connsiteY34" fmla="*/ 20320 h 130301"/>
              <a:gd name="connsiteX35" fmla="*/ 18033 w 118617"/>
              <a:gd name="connsiteY35" fmla="*/ 6350 h 13030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  <a:cxn ang="29">
                <a:pos x="connsiteX29" y="connsiteY29"/>
              </a:cxn>
              <a:cxn ang="30">
                <a:pos x="connsiteX30" y="connsiteY30"/>
              </a:cxn>
              <a:cxn ang="31">
                <a:pos x="connsiteX31" y="connsiteY31"/>
              </a:cxn>
              <a:cxn ang="32">
                <a:pos x="connsiteX32" y="connsiteY32"/>
              </a:cxn>
              <a:cxn ang="33">
                <a:pos x="connsiteX33" y="connsiteY33"/>
              </a:cxn>
              <a:cxn ang="34">
                <a:pos x="connsiteX34" y="connsiteY34"/>
              </a:cxn>
              <a:cxn ang="35">
                <a:pos x="connsiteX35" y="connsiteY35"/>
              </a:cxn>
            </a:cxnLst>
            <a:rect l="l" t="t" r="r" b="b"/>
            <a:pathLst>
              <a:path w="118617" h="130301">
                <a:moveTo>
                  <a:pt x="18033" y="6350"/>
                </a:moveTo>
                <a:cubicBezTo>
                  <a:pt x="20446" y="6730"/>
                  <a:pt x="22859" y="6984"/>
                  <a:pt x="24891" y="6984"/>
                </a:cubicBezTo>
                <a:cubicBezTo>
                  <a:pt x="27050" y="7111"/>
                  <a:pt x="29463" y="7111"/>
                  <a:pt x="32003" y="7111"/>
                </a:cubicBezTo>
                <a:lnTo>
                  <a:pt x="88772" y="7111"/>
                </a:lnTo>
                <a:cubicBezTo>
                  <a:pt x="91185" y="7111"/>
                  <a:pt x="93471" y="7111"/>
                  <a:pt x="95630" y="6984"/>
                </a:cubicBezTo>
                <a:cubicBezTo>
                  <a:pt x="97789" y="6984"/>
                  <a:pt x="100076" y="6730"/>
                  <a:pt x="102742" y="6350"/>
                </a:cubicBezTo>
                <a:lnTo>
                  <a:pt x="102742" y="20320"/>
                </a:lnTo>
                <a:cubicBezTo>
                  <a:pt x="100076" y="19939"/>
                  <a:pt x="97789" y="19811"/>
                  <a:pt x="95630" y="19684"/>
                </a:cubicBezTo>
                <a:cubicBezTo>
                  <a:pt x="93471" y="19684"/>
                  <a:pt x="91185" y="19684"/>
                  <a:pt x="88772" y="19684"/>
                </a:cubicBezTo>
                <a:lnTo>
                  <a:pt x="67945" y="19684"/>
                </a:lnTo>
                <a:lnTo>
                  <a:pt x="67945" y="34670"/>
                </a:lnTo>
                <a:cubicBezTo>
                  <a:pt x="67945" y="42798"/>
                  <a:pt x="68707" y="50291"/>
                  <a:pt x="70484" y="57277"/>
                </a:cubicBezTo>
                <a:cubicBezTo>
                  <a:pt x="72135" y="64261"/>
                  <a:pt x="74802" y="70739"/>
                  <a:pt x="78358" y="76708"/>
                </a:cubicBezTo>
                <a:cubicBezTo>
                  <a:pt x="81915" y="83184"/>
                  <a:pt x="86613" y="89153"/>
                  <a:pt x="92201" y="94614"/>
                </a:cubicBezTo>
                <a:cubicBezTo>
                  <a:pt x="97789" y="100076"/>
                  <a:pt x="104520" y="104901"/>
                  <a:pt x="112267" y="109220"/>
                </a:cubicBezTo>
                <a:cubicBezTo>
                  <a:pt x="110362" y="110743"/>
                  <a:pt x="108457" y="112394"/>
                  <a:pt x="106298" y="114553"/>
                </a:cubicBezTo>
                <a:cubicBezTo>
                  <a:pt x="104266" y="116585"/>
                  <a:pt x="102488" y="118236"/>
                  <a:pt x="101091" y="119760"/>
                </a:cubicBezTo>
                <a:cubicBezTo>
                  <a:pt x="97027" y="117220"/>
                  <a:pt x="92963" y="114300"/>
                  <a:pt x="89153" y="110997"/>
                </a:cubicBezTo>
                <a:cubicBezTo>
                  <a:pt x="85343" y="107696"/>
                  <a:pt x="81788" y="104139"/>
                  <a:pt x="78358" y="100202"/>
                </a:cubicBezTo>
                <a:cubicBezTo>
                  <a:pt x="74421" y="96011"/>
                  <a:pt x="70865" y="91439"/>
                  <a:pt x="67817" y="86613"/>
                </a:cubicBezTo>
                <a:cubicBezTo>
                  <a:pt x="64642" y="81660"/>
                  <a:pt x="62102" y="76580"/>
                  <a:pt x="60070" y="71247"/>
                </a:cubicBezTo>
                <a:cubicBezTo>
                  <a:pt x="58673" y="76200"/>
                  <a:pt x="56515" y="81152"/>
                  <a:pt x="53720" y="85978"/>
                </a:cubicBezTo>
                <a:cubicBezTo>
                  <a:pt x="50927" y="90932"/>
                  <a:pt x="47751" y="95630"/>
                  <a:pt x="44196" y="100202"/>
                </a:cubicBezTo>
                <a:cubicBezTo>
                  <a:pt x="40512" y="105028"/>
                  <a:pt x="36576" y="109601"/>
                  <a:pt x="32257" y="113664"/>
                </a:cubicBezTo>
                <a:cubicBezTo>
                  <a:pt x="27939" y="117728"/>
                  <a:pt x="23748" y="121158"/>
                  <a:pt x="19811" y="123951"/>
                </a:cubicBezTo>
                <a:cubicBezTo>
                  <a:pt x="18033" y="122554"/>
                  <a:pt x="16001" y="120903"/>
                  <a:pt x="13588" y="119126"/>
                </a:cubicBezTo>
                <a:cubicBezTo>
                  <a:pt x="11302" y="117220"/>
                  <a:pt x="8889" y="115570"/>
                  <a:pt x="6350" y="113919"/>
                </a:cubicBezTo>
                <a:cubicBezTo>
                  <a:pt x="13842" y="109473"/>
                  <a:pt x="20319" y="104520"/>
                  <a:pt x="26034" y="98805"/>
                </a:cubicBezTo>
                <a:cubicBezTo>
                  <a:pt x="31622" y="93217"/>
                  <a:pt x="36448" y="86867"/>
                  <a:pt x="40512" y="79882"/>
                </a:cubicBezTo>
                <a:cubicBezTo>
                  <a:pt x="44322" y="73151"/>
                  <a:pt x="47370" y="65912"/>
                  <a:pt x="49402" y="57911"/>
                </a:cubicBezTo>
                <a:cubicBezTo>
                  <a:pt x="51434" y="49910"/>
                  <a:pt x="52450" y="41401"/>
                  <a:pt x="52450" y="32384"/>
                </a:cubicBezTo>
                <a:lnTo>
                  <a:pt x="52450" y="19684"/>
                </a:lnTo>
                <a:lnTo>
                  <a:pt x="32003" y="19684"/>
                </a:lnTo>
                <a:cubicBezTo>
                  <a:pt x="29463" y="19684"/>
                  <a:pt x="27050" y="19684"/>
                  <a:pt x="24891" y="19684"/>
                </a:cubicBezTo>
                <a:cubicBezTo>
                  <a:pt x="22859" y="19811"/>
                  <a:pt x="20446" y="19939"/>
                  <a:pt x="18033" y="20320"/>
                </a:cubicBezTo>
                <a:lnTo>
                  <a:pt x="18033" y="6350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Freeform 3"/>
          <p:cNvSpPr/>
          <p:nvPr/>
        </p:nvSpPr>
        <p:spPr>
          <a:xfrm>
            <a:off x="4242689" y="3002661"/>
            <a:ext cx="149224" cy="96393"/>
          </a:xfrm>
          <a:custGeom>
            <a:avLst/>
            <a:gdLst>
              <a:gd name="connsiteX0" fmla="*/ 19303 w 149224"/>
              <a:gd name="connsiteY0" fmla="*/ 6350 h 96393"/>
              <a:gd name="connsiteX1" fmla="*/ 27685 w 149224"/>
              <a:gd name="connsiteY1" fmla="*/ 6985 h 96393"/>
              <a:gd name="connsiteX2" fmla="*/ 36194 w 149224"/>
              <a:gd name="connsiteY2" fmla="*/ 7111 h 96393"/>
              <a:gd name="connsiteX3" fmla="*/ 113538 w 149224"/>
              <a:gd name="connsiteY3" fmla="*/ 7111 h 96393"/>
              <a:gd name="connsiteX4" fmla="*/ 121920 w 149224"/>
              <a:gd name="connsiteY4" fmla="*/ 6985 h 96393"/>
              <a:gd name="connsiteX5" fmla="*/ 130428 w 149224"/>
              <a:gd name="connsiteY5" fmla="*/ 6350 h 96393"/>
              <a:gd name="connsiteX6" fmla="*/ 130428 w 149224"/>
              <a:gd name="connsiteY6" fmla="*/ 20320 h 96393"/>
              <a:gd name="connsiteX7" fmla="*/ 121920 w 149224"/>
              <a:gd name="connsiteY7" fmla="*/ 19685 h 96393"/>
              <a:gd name="connsiteX8" fmla="*/ 113538 w 149224"/>
              <a:gd name="connsiteY8" fmla="*/ 19685 h 96393"/>
              <a:gd name="connsiteX9" fmla="*/ 83058 w 149224"/>
              <a:gd name="connsiteY9" fmla="*/ 19685 h 96393"/>
              <a:gd name="connsiteX10" fmla="*/ 83058 w 149224"/>
              <a:gd name="connsiteY10" fmla="*/ 24257 h 96393"/>
              <a:gd name="connsiteX11" fmla="*/ 88010 w 149224"/>
              <a:gd name="connsiteY11" fmla="*/ 42671 h 96393"/>
              <a:gd name="connsiteX12" fmla="*/ 100964 w 149224"/>
              <a:gd name="connsiteY12" fmla="*/ 57785 h 96393"/>
              <a:gd name="connsiteX13" fmla="*/ 120650 w 149224"/>
              <a:gd name="connsiteY13" fmla="*/ 70611 h 96393"/>
              <a:gd name="connsiteX14" fmla="*/ 142874 w 149224"/>
              <a:gd name="connsiteY14" fmla="*/ 78613 h 96393"/>
              <a:gd name="connsiteX15" fmla="*/ 137032 w 149224"/>
              <a:gd name="connsiteY15" fmla="*/ 84328 h 96393"/>
              <a:gd name="connsiteX16" fmla="*/ 131825 w 149224"/>
              <a:gd name="connsiteY16" fmla="*/ 89789 h 96393"/>
              <a:gd name="connsiteX17" fmla="*/ 116332 w 149224"/>
              <a:gd name="connsiteY17" fmla="*/ 83947 h 96393"/>
              <a:gd name="connsiteX18" fmla="*/ 100583 w 149224"/>
              <a:gd name="connsiteY18" fmla="*/ 74929 h 96393"/>
              <a:gd name="connsiteX19" fmla="*/ 85090 w 149224"/>
              <a:gd name="connsiteY19" fmla="*/ 62357 h 96393"/>
              <a:gd name="connsiteX20" fmla="*/ 74929 w 149224"/>
              <a:gd name="connsiteY20" fmla="*/ 47371 h 96393"/>
              <a:gd name="connsiteX21" fmla="*/ 65532 w 149224"/>
              <a:gd name="connsiteY21" fmla="*/ 61467 h 96393"/>
              <a:gd name="connsiteX22" fmla="*/ 52196 w 149224"/>
              <a:gd name="connsiteY22" fmla="*/ 73152 h 96393"/>
              <a:gd name="connsiteX23" fmla="*/ 35559 w 149224"/>
              <a:gd name="connsiteY23" fmla="*/ 82804 h 96393"/>
              <a:gd name="connsiteX24" fmla="*/ 17906 w 149224"/>
              <a:gd name="connsiteY24" fmla="*/ 90043 h 96393"/>
              <a:gd name="connsiteX25" fmla="*/ 12700 w 149224"/>
              <a:gd name="connsiteY25" fmla="*/ 84582 h 96393"/>
              <a:gd name="connsiteX26" fmla="*/ 6350 w 149224"/>
              <a:gd name="connsiteY26" fmla="*/ 78613 h 96393"/>
              <a:gd name="connsiteX27" fmla="*/ 29971 w 149224"/>
              <a:gd name="connsiteY27" fmla="*/ 69977 h 96393"/>
              <a:gd name="connsiteX28" fmla="*/ 49656 w 149224"/>
              <a:gd name="connsiteY28" fmla="*/ 57785 h 96393"/>
              <a:gd name="connsiteX29" fmla="*/ 61975 w 149224"/>
              <a:gd name="connsiteY29" fmla="*/ 43179 h 96393"/>
              <a:gd name="connsiteX30" fmla="*/ 66674 w 149224"/>
              <a:gd name="connsiteY30" fmla="*/ 24257 h 96393"/>
              <a:gd name="connsiteX31" fmla="*/ 66674 w 149224"/>
              <a:gd name="connsiteY31" fmla="*/ 19685 h 96393"/>
              <a:gd name="connsiteX32" fmla="*/ 36194 w 149224"/>
              <a:gd name="connsiteY32" fmla="*/ 19685 h 96393"/>
              <a:gd name="connsiteX33" fmla="*/ 27685 w 149224"/>
              <a:gd name="connsiteY33" fmla="*/ 19685 h 96393"/>
              <a:gd name="connsiteX34" fmla="*/ 19303 w 149224"/>
              <a:gd name="connsiteY34" fmla="*/ 20320 h 96393"/>
              <a:gd name="connsiteX35" fmla="*/ 19303 w 149224"/>
              <a:gd name="connsiteY35" fmla="*/ 6350 h 96393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  <a:cxn ang="29">
                <a:pos x="connsiteX29" y="connsiteY29"/>
              </a:cxn>
              <a:cxn ang="30">
                <a:pos x="connsiteX30" y="connsiteY30"/>
              </a:cxn>
              <a:cxn ang="31">
                <a:pos x="connsiteX31" y="connsiteY31"/>
              </a:cxn>
              <a:cxn ang="32">
                <a:pos x="connsiteX32" y="connsiteY32"/>
              </a:cxn>
              <a:cxn ang="33">
                <a:pos x="connsiteX33" y="connsiteY33"/>
              </a:cxn>
              <a:cxn ang="34">
                <a:pos x="connsiteX34" y="connsiteY34"/>
              </a:cxn>
              <a:cxn ang="35">
                <a:pos x="connsiteX35" y="connsiteY35"/>
              </a:cxn>
            </a:cxnLst>
            <a:rect l="l" t="t" r="r" b="b"/>
            <a:pathLst>
              <a:path w="149224" h="96393">
                <a:moveTo>
                  <a:pt x="19303" y="6350"/>
                </a:moveTo>
                <a:cubicBezTo>
                  <a:pt x="22351" y="6730"/>
                  <a:pt x="25145" y="6985"/>
                  <a:pt x="27685" y="6985"/>
                </a:cubicBezTo>
                <a:cubicBezTo>
                  <a:pt x="30225" y="7111"/>
                  <a:pt x="33020" y="7111"/>
                  <a:pt x="36194" y="7111"/>
                </a:cubicBezTo>
                <a:lnTo>
                  <a:pt x="113538" y="7111"/>
                </a:lnTo>
                <a:cubicBezTo>
                  <a:pt x="116585" y="7111"/>
                  <a:pt x="119379" y="7111"/>
                  <a:pt x="121920" y="6985"/>
                </a:cubicBezTo>
                <a:cubicBezTo>
                  <a:pt x="124459" y="6985"/>
                  <a:pt x="127253" y="6730"/>
                  <a:pt x="130428" y="6350"/>
                </a:cubicBezTo>
                <a:lnTo>
                  <a:pt x="130428" y="20320"/>
                </a:lnTo>
                <a:cubicBezTo>
                  <a:pt x="127253" y="19939"/>
                  <a:pt x="124459" y="19811"/>
                  <a:pt x="121920" y="19685"/>
                </a:cubicBezTo>
                <a:cubicBezTo>
                  <a:pt x="119379" y="19685"/>
                  <a:pt x="116585" y="19685"/>
                  <a:pt x="113538" y="19685"/>
                </a:cubicBezTo>
                <a:lnTo>
                  <a:pt x="83058" y="19685"/>
                </a:lnTo>
                <a:lnTo>
                  <a:pt x="83058" y="24257"/>
                </a:lnTo>
                <a:cubicBezTo>
                  <a:pt x="83058" y="30988"/>
                  <a:pt x="84709" y="37084"/>
                  <a:pt x="88010" y="42671"/>
                </a:cubicBezTo>
                <a:cubicBezTo>
                  <a:pt x="91313" y="48259"/>
                  <a:pt x="95630" y="53340"/>
                  <a:pt x="100964" y="57785"/>
                </a:cubicBezTo>
                <a:cubicBezTo>
                  <a:pt x="106679" y="62738"/>
                  <a:pt x="113283" y="67055"/>
                  <a:pt x="120650" y="70611"/>
                </a:cubicBezTo>
                <a:cubicBezTo>
                  <a:pt x="128015" y="74167"/>
                  <a:pt x="135382" y="76961"/>
                  <a:pt x="142874" y="78613"/>
                </a:cubicBezTo>
                <a:cubicBezTo>
                  <a:pt x="140715" y="80645"/>
                  <a:pt x="138810" y="82550"/>
                  <a:pt x="137032" y="84328"/>
                </a:cubicBezTo>
                <a:cubicBezTo>
                  <a:pt x="135382" y="86105"/>
                  <a:pt x="133603" y="87884"/>
                  <a:pt x="131825" y="89789"/>
                </a:cubicBezTo>
                <a:cubicBezTo>
                  <a:pt x="126872" y="88391"/>
                  <a:pt x="121792" y="86486"/>
                  <a:pt x="116332" y="83947"/>
                </a:cubicBezTo>
                <a:cubicBezTo>
                  <a:pt x="110870" y="81534"/>
                  <a:pt x="105663" y="78486"/>
                  <a:pt x="100583" y="74929"/>
                </a:cubicBezTo>
                <a:cubicBezTo>
                  <a:pt x="94869" y="71247"/>
                  <a:pt x="89789" y="67183"/>
                  <a:pt x="85090" y="62357"/>
                </a:cubicBezTo>
                <a:cubicBezTo>
                  <a:pt x="80517" y="57658"/>
                  <a:pt x="77089" y="52705"/>
                  <a:pt x="74929" y="47371"/>
                </a:cubicBezTo>
                <a:cubicBezTo>
                  <a:pt x="72770" y="52578"/>
                  <a:pt x="69595" y="57277"/>
                  <a:pt x="65532" y="61467"/>
                </a:cubicBezTo>
                <a:cubicBezTo>
                  <a:pt x="61594" y="65786"/>
                  <a:pt x="57150" y="69723"/>
                  <a:pt x="52196" y="73152"/>
                </a:cubicBezTo>
                <a:cubicBezTo>
                  <a:pt x="46990" y="76708"/>
                  <a:pt x="41401" y="79883"/>
                  <a:pt x="35559" y="82804"/>
                </a:cubicBezTo>
                <a:cubicBezTo>
                  <a:pt x="29590" y="85598"/>
                  <a:pt x="23748" y="88010"/>
                  <a:pt x="17906" y="90043"/>
                </a:cubicBezTo>
                <a:cubicBezTo>
                  <a:pt x="16255" y="88265"/>
                  <a:pt x="14478" y="86486"/>
                  <a:pt x="12700" y="84582"/>
                </a:cubicBezTo>
                <a:cubicBezTo>
                  <a:pt x="10921" y="82804"/>
                  <a:pt x="8890" y="80771"/>
                  <a:pt x="6350" y="78613"/>
                </a:cubicBezTo>
                <a:cubicBezTo>
                  <a:pt x="14604" y="76327"/>
                  <a:pt x="22478" y="73405"/>
                  <a:pt x="29971" y="69977"/>
                </a:cubicBezTo>
                <a:cubicBezTo>
                  <a:pt x="37464" y="66548"/>
                  <a:pt x="44069" y="62484"/>
                  <a:pt x="49656" y="57785"/>
                </a:cubicBezTo>
                <a:cubicBezTo>
                  <a:pt x="54736" y="53594"/>
                  <a:pt x="58801" y="48640"/>
                  <a:pt x="61975" y="43179"/>
                </a:cubicBezTo>
                <a:cubicBezTo>
                  <a:pt x="65023" y="37591"/>
                  <a:pt x="66674" y="31241"/>
                  <a:pt x="66674" y="24257"/>
                </a:cubicBezTo>
                <a:lnTo>
                  <a:pt x="66674" y="19685"/>
                </a:lnTo>
                <a:lnTo>
                  <a:pt x="36194" y="19685"/>
                </a:lnTo>
                <a:cubicBezTo>
                  <a:pt x="33020" y="19685"/>
                  <a:pt x="30225" y="19685"/>
                  <a:pt x="27685" y="19685"/>
                </a:cubicBezTo>
                <a:cubicBezTo>
                  <a:pt x="25145" y="19811"/>
                  <a:pt x="22351" y="19939"/>
                  <a:pt x="19303" y="20320"/>
                </a:cubicBezTo>
                <a:lnTo>
                  <a:pt x="19303" y="6350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Freeform 3"/>
          <p:cNvSpPr/>
          <p:nvPr/>
        </p:nvSpPr>
        <p:spPr>
          <a:xfrm>
            <a:off x="4089273" y="3000882"/>
            <a:ext cx="82804" cy="94996"/>
          </a:xfrm>
          <a:custGeom>
            <a:avLst/>
            <a:gdLst>
              <a:gd name="connsiteX0" fmla="*/ 66929 w 82804"/>
              <a:gd name="connsiteY0" fmla="*/ 6350 h 94996"/>
              <a:gd name="connsiteX1" fmla="*/ 66929 w 82804"/>
              <a:gd name="connsiteY1" fmla="*/ 19812 h 94996"/>
              <a:gd name="connsiteX2" fmla="*/ 63372 w 82804"/>
              <a:gd name="connsiteY2" fmla="*/ 19558 h 94996"/>
              <a:gd name="connsiteX3" fmla="*/ 60198 w 82804"/>
              <a:gd name="connsiteY3" fmla="*/ 19304 h 94996"/>
              <a:gd name="connsiteX4" fmla="*/ 56896 w 82804"/>
              <a:gd name="connsiteY4" fmla="*/ 19304 h 94996"/>
              <a:gd name="connsiteX5" fmla="*/ 53594 w 82804"/>
              <a:gd name="connsiteY5" fmla="*/ 19304 h 94996"/>
              <a:gd name="connsiteX6" fmla="*/ 21590 w 82804"/>
              <a:gd name="connsiteY6" fmla="*/ 19304 h 94996"/>
              <a:gd name="connsiteX7" fmla="*/ 21590 w 82804"/>
              <a:gd name="connsiteY7" fmla="*/ 40640 h 94996"/>
              <a:gd name="connsiteX8" fmla="*/ 65278 w 82804"/>
              <a:gd name="connsiteY8" fmla="*/ 40640 h 94996"/>
              <a:gd name="connsiteX9" fmla="*/ 65278 w 82804"/>
              <a:gd name="connsiteY9" fmla="*/ 52705 h 94996"/>
              <a:gd name="connsiteX10" fmla="*/ 21590 w 82804"/>
              <a:gd name="connsiteY10" fmla="*/ 52705 h 94996"/>
              <a:gd name="connsiteX11" fmla="*/ 21590 w 82804"/>
              <a:gd name="connsiteY11" fmla="*/ 76073 h 94996"/>
              <a:gd name="connsiteX12" fmla="*/ 45592 w 82804"/>
              <a:gd name="connsiteY12" fmla="*/ 75692 h 94996"/>
              <a:gd name="connsiteX13" fmla="*/ 62102 w 82804"/>
              <a:gd name="connsiteY13" fmla="*/ 74676 h 94996"/>
              <a:gd name="connsiteX14" fmla="*/ 76454 w 82804"/>
              <a:gd name="connsiteY14" fmla="*/ 72644 h 94996"/>
              <a:gd name="connsiteX15" fmla="*/ 76454 w 82804"/>
              <a:gd name="connsiteY15" fmla="*/ 84836 h 94996"/>
              <a:gd name="connsiteX16" fmla="*/ 63372 w 82804"/>
              <a:gd name="connsiteY16" fmla="*/ 86614 h 94996"/>
              <a:gd name="connsiteX17" fmla="*/ 47117 w 82804"/>
              <a:gd name="connsiteY17" fmla="*/ 87757 h 94996"/>
              <a:gd name="connsiteX18" fmla="*/ 33401 w 82804"/>
              <a:gd name="connsiteY18" fmla="*/ 88265 h 94996"/>
              <a:gd name="connsiteX19" fmla="*/ 20701 w 82804"/>
              <a:gd name="connsiteY19" fmla="*/ 88646 h 94996"/>
              <a:gd name="connsiteX20" fmla="*/ 11302 w 82804"/>
              <a:gd name="connsiteY20" fmla="*/ 88646 h 94996"/>
              <a:gd name="connsiteX21" fmla="*/ 7239 w 82804"/>
              <a:gd name="connsiteY21" fmla="*/ 88646 h 94996"/>
              <a:gd name="connsiteX22" fmla="*/ 7239 w 82804"/>
              <a:gd name="connsiteY22" fmla="*/ 25146 h 94996"/>
              <a:gd name="connsiteX23" fmla="*/ 7111 w 82804"/>
              <a:gd name="connsiteY23" fmla="*/ 16129 h 94996"/>
              <a:gd name="connsiteX24" fmla="*/ 6350 w 82804"/>
              <a:gd name="connsiteY24" fmla="*/ 6858 h 94996"/>
              <a:gd name="connsiteX25" fmla="*/ 53594 w 82804"/>
              <a:gd name="connsiteY25" fmla="*/ 6858 h 94996"/>
              <a:gd name="connsiteX26" fmla="*/ 60198 w 82804"/>
              <a:gd name="connsiteY26" fmla="*/ 6858 h 94996"/>
              <a:gd name="connsiteX27" fmla="*/ 66929 w 82804"/>
              <a:gd name="connsiteY27" fmla="*/ 6350 h 94996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</a:cxnLst>
            <a:rect l="l" t="t" r="r" b="b"/>
            <a:pathLst>
              <a:path w="82804" h="94996">
                <a:moveTo>
                  <a:pt x="66929" y="6350"/>
                </a:moveTo>
                <a:lnTo>
                  <a:pt x="66929" y="19812"/>
                </a:lnTo>
                <a:cubicBezTo>
                  <a:pt x="65659" y="19685"/>
                  <a:pt x="64516" y="19558"/>
                  <a:pt x="63372" y="19558"/>
                </a:cubicBezTo>
                <a:cubicBezTo>
                  <a:pt x="62357" y="19431"/>
                  <a:pt x="61214" y="19431"/>
                  <a:pt x="60198" y="19304"/>
                </a:cubicBezTo>
                <a:cubicBezTo>
                  <a:pt x="59055" y="19304"/>
                  <a:pt x="58039" y="19304"/>
                  <a:pt x="56896" y="19304"/>
                </a:cubicBezTo>
                <a:cubicBezTo>
                  <a:pt x="55752" y="19304"/>
                  <a:pt x="54610" y="19304"/>
                  <a:pt x="53594" y="19304"/>
                </a:cubicBezTo>
                <a:lnTo>
                  <a:pt x="21590" y="19304"/>
                </a:lnTo>
                <a:lnTo>
                  <a:pt x="21590" y="40640"/>
                </a:lnTo>
                <a:lnTo>
                  <a:pt x="65278" y="40640"/>
                </a:lnTo>
                <a:lnTo>
                  <a:pt x="65278" y="52705"/>
                </a:lnTo>
                <a:lnTo>
                  <a:pt x="21590" y="52705"/>
                </a:lnTo>
                <a:lnTo>
                  <a:pt x="21590" y="76073"/>
                </a:lnTo>
                <a:lnTo>
                  <a:pt x="45592" y="75692"/>
                </a:lnTo>
                <a:cubicBezTo>
                  <a:pt x="50546" y="75692"/>
                  <a:pt x="56134" y="75311"/>
                  <a:pt x="62102" y="74676"/>
                </a:cubicBezTo>
                <a:cubicBezTo>
                  <a:pt x="68071" y="74041"/>
                  <a:pt x="72898" y="73406"/>
                  <a:pt x="76454" y="72644"/>
                </a:cubicBezTo>
                <a:lnTo>
                  <a:pt x="76454" y="84836"/>
                </a:lnTo>
                <a:cubicBezTo>
                  <a:pt x="72771" y="85471"/>
                  <a:pt x="68452" y="85979"/>
                  <a:pt x="63372" y="86614"/>
                </a:cubicBezTo>
                <a:cubicBezTo>
                  <a:pt x="58420" y="87122"/>
                  <a:pt x="52959" y="87503"/>
                  <a:pt x="47117" y="87757"/>
                </a:cubicBezTo>
                <a:cubicBezTo>
                  <a:pt x="42545" y="87884"/>
                  <a:pt x="38100" y="88138"/>
                  <a:pt x="33401" y="88265"/>
                </a:cubicBezTo>
                <a:cubicBezTo>
                  <a:pt x="28829" y="88392"/>
                  <a:pt x="24638" y="88519"/>
                  <a:pt x="20701" y="88646"/>
                </a:cubicBezTo>
                <a:cubicBezTo>
                  <a:pt x="16890" y="88646"/>
                  <a:pt x="13842" y="88646"/>
                  <a:pt x="11302" y="88646"/>
                </a:cubicBezTo>
                <a:cubicBezTo>
                  <a:pt x="8890" y="88646"/>
                  <a:pt x="7492" y="88646"/>
                  <a:pt x="7239" y="88646"/>
                </a:cubicBezTo>
                <a:lnTo>
                  <a:pt x="7239" y="25146"/>
                </a:lnTo>
                <a:cubicBezTo>
                  <a:pt x="7239" y="22225"/>
                  <a:pt x="7239" y="19177"/>
                  <a:pt x="7111" y="16129"/>
                </a:cubicBezTo>
                <a:cubicBezTo>
                  <a:pt x="6985" y="13081"/>
                  <a:pt x="6730" y="10033"/>
                  <a:pt x="6350" y="6858"/>
                </a:cubicBezTo>
                <a:lnTo>
                  <a:pt x="53594" y="6858"/>
                </a:lnTo>
                <a:cubicBezTo>
                  <a:pt x="55879" y="6858"/>
                  <a:pt x="58039" y="6858"/>
                  <a:pt x="60198" y="6858"/>
                </a:cubicBezTo>
                <a:cubicBezTo>
                  <a:pt x="62229" y="6858"/>
                  <a:pt x="64516" y="6731"/>
                  <a:pt x="66929" y="6350"/>
                </a:cubicBez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Freeform 3"/>
          <p:cNvSpPr/>
          <p:nvPr/>
        </p:nvSpPr>
        <p:spPr>
          <a:xfrm>
            <a:off x="3926967" y="2999867"/>
            <a:ext cx="146684" cy="80772"/>
          </a:xfrm>
          <a:custGeom>
            <a:avLst/>
            <a:gdLst>
              <a:gd name="connsiteX0" fmla="*/ 18033 w 146684"/>
              <a:gd name="connsiteY0" fmla="*/ 6350 h 80772"/>
              <a:gd name="connsiteX1" fmla="*/ 26415 w 146684"/>
              <a:gd name="connsiteY1" fmla="*/ 6984 h 80772"/>
              <a:gd name="connsiteX2" fmla="*/ 34924 w 146684"/>
              <a:gd name="connsiteY2" fmla="*/ 6984 h 80772"/>
              <a:gd name="connsiteX3" fmla="*/ 112267 w 146684"/>
              <a:gd name="connsiteY3" fmla="*/ 6984 h 80772"/>
              <a:gd name="connsiteX4" fmla="*/ 120650 w 146684"/>
              <a:gd name="connsiteY4" fmla="*/ 6984 h 80772"/>
              <a:gd name="connsiteX5" fmla="*/ 129158 w 146684"/>
              <a:gd name="connsiteY5" fmla="*/ 6350 h 80772"/>
              <a:gd name="connsiteX6" fmla="*/ 129158 w 146684"/>
              <a:gd name="connsiteY6" fmla="*/ 20320 h 80772"/>
              <a:gd name="connsiteX7" fmla="*/ 120650 w 146684"/>
              <a:gd name="connsiteY7" fmla="*/ 19684 h 80772"/>
              <a:gd name="connsiteX8" fmla="*/ 112267 w 146684"/>
              <a:gd name="connsiteY8" fmla="*/ 19558 h 80772"/>
              <a:gd name="connsiteX9" fmla="*/ 81787 w 146684"/>
              <a:gd name="connsiteY9" fmla="*/ 19558 h 80772"/>
              <a:gd name="connsiteX10" fmla="*/ 88772 w 146684"/>
              <a:gd name="connsiteY10" fmla="*/ 36703 h 80772"/>
              <a:gd name="connsiteX11" fmla="*/ 103504 w 146684"/>
              <a:gd name="connsiteY11" fmla="*/ 49530 h 80772"/>
              <a:gd name="connsiteX12" fmla="*/ 121284 w 146684"/>
              <a:gd name="connsiteY12" fmla="*/ 58165 h 80772"/>
              <a:gd name="connsiteX13" fmla="*/ 140334 w 146684"/>
              <a:gd name="connsiteY13" fmla="*/ 63246 h 80772"/>
              <a:gd name="connsiteX14" fmla="*/ 134873 w 146684"/>
              <a:gd name="connsiteY14" fmla="*/ 68961 h 80772"/>
              <a:gd name="connsiteX15" fmla="*/ 130301 w 146684"/>
              <a:gd name="connsiteY15" fmla="*/ 74422 h 80772"/>
              <a:gd name="connsiteX16" fmla="*/ 115696 w 146684"/>
              <a:gd name="connsiteY16" fmla="*/ 70103 h 80772"/>
              <a:gd name="connsiteX17" fmla="*/ 100583 w 146684"/>
              <a:gd name="connsiteY17" fmla="*/ 63119 h 80772"/>
              <a:gd name="connsiteX18" fmla="*/ 85216 w 146684"/>
              <a:gd name="connsiteY18" fmla="*/ 52578 h 80772"/>
              <a:gd name="connsiteX19" fmla="*/ 73659 w 146684"/>
              <a:gd name="connsiteY19" fmla="*/ 38100 h 80772"/>
              <a:gd name="connsiteX20" fmla="*/ 64134 w 146684"/>
              <a:gd name="connsiteY20" fmla="*/ 50546 h 80772"/>
              <a:gd name="connsiteX21" fmla="*/ 51561 w 146684"/>
              <a:gd name="connsiteY21" fmla="*/ 60198 h 80772"/>
              <a:gd name="connsiteX22" fmla="*/ 35051 w 146684"/>
              <a:gd name="connsiteY22" fmla="*/ 68707 h 80772"/>
              <a:gd name="connsiteX23" fmla="*/ 17271 w 146684"/>
              <a:gd name="connsiteY23" fmla="*/ 74422 h 80772"/>
              <a:gd name="connsiteX24" fmla="*/ 12064 w 146684"/>
              <a:gd name="connsiteY24" fmla="*/ 68961 h 80772"/>
              <a:gd name="connsiteX25" fmla="*/ 6350 w 146684"/>
              <a:gd name="connsiteY25" fmla="*/ 63246 h 80772"/>
              <a:gd name="connsiteX26" fmla="*/ 28574 w 146684"/>
              <a:gd name="connsiteY26" fmla="*/ 56769 h 80772"/>
              <a:gd name="connsiteX27" fmla="*/ 46989 w 146684"/>
              <a:gd name="connsiteY27" fmla="*/ 47117 h 80772"/>
              <a:gd name="connsiteX28" fmla="*/ 59689 w 146684"/>
              <a:gd name="connsiteY28" fmla="*/ 34925 h 80772"/>
              <a:gd name="connsiteX29" fmla="*/ 65404 w 146684"/>
              <a:gd name="connsiteY29" fmla="*/ 19558 h 80772"/>
              <a:gd name="connsiteX30" fmla="*/ 34924 w 146684"/>
              <a:gd name="connsiteY30" fmla="*/ 19558 h 80772"/>
              <a:gd name="connsiteX31" fmla="*/ 26415 w 146684"/>
              <a:gd name="connsiteY31" fmla="*/ 19684 h 80772"/>
              <a:gd name="connsiteX32" fmla="*/ 18033 w 146684"/>
              <a:gd name="connsiteY32" fmla="*/ 20320 h 80772"/>
              <a:gd name="connsiteX33" fmla="*/ 18033 w 146684"/>
              <a:gd name="connsiteY33" fmla="*/ 6350 h 8077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  <a:cxn ang="29">
                <a:pos x="connsiteX29" y="connsiteY29"/>
              </a:cxn>
              <a:cxn ang="30">
                <a:pos x="connsiteX30" y="connsiteY30"/>
              </a:cxn>
              <a:cxn ang="31">
                <a:pos x="connsiteX31" y="connsiteY31"/>
              </a:cxn>
              <a:cxn ang="32">
                <a:pos x="connsiteX32" y="connsiteY32"/>
              </a:cxn>
              <a:cxn ang="33">
                <a:pos x="connsiteX33" y="connsiteY33"/>
              </a:cxn>
            </a:cxnLst>
            <a:rect l="l" t="t" r="r" b="b"/>
            <a:pathLst>
              <a:path w="146684" h="80772">
                <a:moveTo>
                  <a:pt x="18033" y="6350"/>
                </a:moveTo>
                <a:cubicBezTo>
                  <a:pt x="21081" y="6730"/>
                  <a:pt x="23875" y="6858"/>
                  <a:pt x="26415" y="6984"/>
                </a:cubicBezTo>
                <a:cubicBezTo>
                  <a:pt x="28955" y="6984"/>
                  <a:pt x="31750" y="6984"/>
                  <a:pt x="34924" y="6984"/>
                </a:cubicBezTo>
                <a:lnTo>
                  <a:pt x="112267" y="6984"/>
                </a:lnTo>
                <a:cubicBezTo>
                  <a:pt x="115315" y="6984"/>
                  <a:pt x="118109" y="6984"/>
                  <a:pt x="120650" y="6984"/>
                </a:cubicBezTo>
                <a:cubicBezTo>
                  <a:pt x="123189" y="6858"/>
                  <a:pt x="125983" y="6730"/>
                  <a:pt x="129158" y="6350"/>
                </a:cubicBezTo>
                <a:lnTo>
                  <a:pt x="129158" y="20320"/>
                </a:lnTo>
                <a:cubicBezTo>
                  <a:pt x="125983" y="19939"/>
                  <a:pt x="123189" y="19684"/>
                  <a:pt x="120650" y="19684"/>
                </a:cubicBezTo>
                <a:cubicBezTo>
                  <a:pt x="118109" y="19684"/>
                  <a:pt x="115315" y="19558"/>
                  <a:pt x="112267" y="19558"/>
                </a:cubicBezTo>
                <a:lnTo>
                  <a:pt x="81787" y="19558"/>
                </a:lnTo>
                <a:cubicBezTo>
                  <a:pt x="82550" y="25908"/>
                  <a:pt x="84835" y="31623"/>
                  <a:pt x="88772" y="36703"/>
                </a:cubicBezTo>
                <a:cubicBezTo>
                  <a:pt x="92709" y="41655"/>
                  <a:pt x="97662" y="45973"/>
                  <a:pt x="103504" y="49530"/>
                </a:cubicBezTo>
                <a:cubicBezTo>
                  <a:pt x="108838" y="52959"/>
                  <a:pt x="114807" y="55880"/>
                  <a:pt x="121284" y="58165"/>
                </a:cubicBezTo>
                <a:cubicBezTo>
                  <a:pt x="127761" y="60325"/>
                  <a:pt x="134111" y="62103"/>
                  <a:pt x="140334" y="63246"/>
                </a:cubicBezTo>
                <a:cubicBezTo>
                  <a:pt x="138302" y="65278"/>
                  <a:pt x="136524" y="67183"/>
                  <a:pt x="134873" y="68961"/>
                </a:cubicBezTo>
                <a:cubicBezTo>
                  <a:pt x="133222" y="70865"/>
                  <a:pt x="131698" y="72644"/>
                  <a:pt x="130301" y="74422"/>
                </a:cubicBezTo>
                <a:cubicBezTo>
                  <a:pt x="125602" y="73279"/>
                  <a:pt x="120776" y="71882"/>
                  <a:pt x="115696" y="70103"/>
                </a:cubicBezTo>
                <a:cubicBezTo>
                  <a:pt x="110489" y="68199"/>
                  <a:pt x="105536" y="65913"/>
                  <a:pt x="100583" y="63119"/>
                </a:cubicBezTo>
                <a:cubicBezTo>
                  <a:pt x="95122" y="60198"/>
                  <a:pt x="90042" y="56769"/>
                  <a:pt x="85216" y="52578"/>
                </a:cubicBezTo>
                <a:cubicBezTo>
                  <a:pt x="80390" y="48387"/>
                  <a:pt x="76453" y="43561"/>
                  <a:pt x="73659" y="38100"/>
                </a:cubicBezTo>
                <a:cubicBezTo>
                  <a:pt x="71119" y="42799"/>
                  <a:pt x="67944" y="46863"/>
                  <a:pt x="64134" y="50546"/>
                </a:cubicBezTo>
                <a:cubicBezTo>
                  <a:pt x="60324" y="54229"/>
                  <a:pt x="56133" y="57403"/>
                  <a:pt x="51561" y="60198"/>
                </a:cubicBezTo>
                <a:cubicBezTo>
                  <a:pt x="46354" y="63500"/>
                  <a:pt x="40893" y="66421"/>
                  <a:pt x="35051" y="68707"/>
                </a:cubicBezTo>
                <a:cubicBezTo>
                  <a:pt x="29209" y="71120"/>
                  <a:pt x="23240" y="73025"/>
                  <a:pt x="17271" y="74422"/>
                </a:cubicBezTo>
                <a:cubicBezTo>
                  <a:pt x="15874" y="72898"/>
                  <a:pt x="14096" y="71120"/>
                  <a:pt x="12064" y="68961"/>
                </a:cubicBezTo>
                <a:cubicBezTo>
                  <a:pt x="10032" y="66929"/>
                  <a:pt x="8127" y="65023"/>
                  <a:pt x="6350" y="63246"/>
                </a:cubicBezTo>
                <a:cubicBezTo>
                  <a:pt x="14096" y="61595"/>
                  <a:pt x="21462" y="59435"/>
                  <a:pt x="28574" y="56769"/>
                </a:cubicBezTo>
                <a:cubicBezTo>
                  <a:pt x="35559" y="54102"/>
                  <a:pt x="41655" y="50927"/>
                  <a:pt x="46989" y="47117"/>
                </a:cubicBezTo>
                <a:cubicBezTo>
                  <a:pt x="52196" y="43688"/>
                  <a:pt x="56387" y="39623"/>
                  <a:pt x="59689" y="34925"/>
                </a:cubicBezTo>
                <a:cubicBezTo>
                  <a:pt x="62991" y="30353"/>
                  <a:pt x="64896" y="25273"/>
                  <a:pt x="65404" y="19558"/>
                </a:cubicBezTo>
                <a:lnTo>
                  <a:pt x="34924" y="19558"/>
                </a:lnTo>
                <a:cubicBezTo>
                  <a:pt x="31750" y="19558"/>
                  <a:pt x="28955" y="19684"/>
                  <a:pt x="26415" y="19684"/>
                </a:cubicBezTo>
                <a:cubicBezTo>
                  <a:pt x="23875" y="19684"/>
                  <a:pt x="21081" y="19939"/>
                  <a:pt x="18033" y="20320"/>
                </a:cubicBezTo>
                <a:lnTo>
                  <a:pt x="18033" y="6350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Freeform 3"/>
          <p:cNvSpPr/>
          <p:nvPr/>
        </p:nvSpPr>
        <p:spPr>
          <a:xfrm>
            <a:off x="4510786" y="2994914"/>
            <a:ext cx="50546" cy="102361"/>
          </a:xfrm>
          <a:custGeom>
            <a:avLst/>
            <a:gdLst>
              <a:gd name="connsiteX0" fmla="*/ 6350 w 50546"/>
              <a:gd name="connsiteY0" fmla="*/ 6350 h 102361"/>
              <a:gd name="connsiteX1" fmla="*/ 22859 w 50546"/>
              <a:gd name="connsiteY1" fmla="*/ 6350 h 102361"/>
              <a:gd name="connsiteX2" fmla="*/ 22225 w 50546"/>
              <a:gd name="connsiteY2" fmla="*/ 15366 h 102361"/>
              <a:gd name="connsiteX3" fmla="*/ 22097 w 50546"/>
              <a:gd name="connsiteY3" fmla="*/ 24256 h 102361"/>
              <a:gd name="connsiteX4" fmla="*/ 22097 w 50546"/>
              <a:gd name="connsiteY4" fmla="*/ 46101 h 102361"/>
              <a:gd name="connsiteX5" fmla="*/ 30734 w 50546"/>
              <a:gd name="connsiteY5" fmla="*/ 46101 h 102361"/>
              <a:gd name="connsiteX6" fmla="*/ 37465 w 50546"/>
              <a:gd name="connsiteY6" fmla="*/ 45973 h 102361"/>
              <a:gd name="connsiteX7" fmla="*/ 44196 w 50546"/>
              <a:gd name="connsiteY7" fmla="*/ 45465 h 102361"/>
              <a:gd name="connsiteX8" fmla="*/ 44196 w 50546"/>
              <a:gd name="connsiteY8" fmla="*/ 59563 h 102361"/>
              <a:gd name="connsiteX9" fmla="*/ 37592 w 50546"/>
              <a:gd name="connsiteY9" fmla="*/ 58927 h 102361"/>
              <a:gd name="connsiteX10" fmla="*/ 31115 w 50546"/>
              <a:gd name="connsiteY10" fmla="*/ 58801 h 102361"/>
              <a:gd name="connsiteX11" fmla="*/ 22097 w 50546"/>
              <a:gd name="connsiteY11" fmla="*/ 58801 h 102361"/>
              <a:gd name="connsiteX12" fmla="*/ 22097 w 50546"/>
              <a:gd name="connsiteY12" fmla="*/ 96011 h 102361"/>
              <a:gd name="connsiteX13" fmla="*/ 7239 w 50546"/>
              <a:gd name="connsiteY13" fmla="*/ 96011 h 102361"/>
              <a:gd name="connsiteX14" fmla="*/ 7239 w 50546"/>
              <a:gd name="connsiteY14" fmla="*/ 24256 h 102361"/>
              <a:gd name="connsiteX15" fmla="*/ 7112 w 50546"/>
              <a:gd name="connsiteY15" fmla="*/ 15366 h 102361"/>
              <a:gd name="connsiteX16" fmla="*/ 6350 w 50546"/>
              <a:gd name="connsiteY16" fmla="*/ 6350 h 10236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</a:cxnLst>
            <a:rect l="l" t="t" r="r" b="b"/>
            <a:pathLst>
              <a:path w="50546" h="102361">
                <a:moveTo>
                  <a:pt x="6350" y="6350"/>
                </a:moveTo>
                <a:lnTo>
                  <a:pt x="22859" y="6350"/>
                </a:lnTo>
                <a:cubicBezTo>
                  <a:pt x="22478" y="9397"/>
                  <a:pt x="22225" y="12445"/>
                  <a:pt x="22225" y="15366"/>
                </a:cubicBezTo>
                <a:cubicBezTo>
                  <a:pt x="22097" y="18287"/>
                  <a:pt x="22097" y="21208"/>
                  <a:pt x="22097" y="24256"/>
                </a:cubicBezTo>
                <a:lnTo>
                  <a:pt x="22097" y="46101"/>
                </a:lnTo>
                <a:lnTo>
                  <a:pt x="30734" y="46101"/>
                </a:lnTo>
                <a:cubicBezTo>
                  <a:pt x="32893" y="46101"/>
                  <a:pt x="35178" y="46101"/>
                  <a:pt x="37465" y="45973"/>
                </a:cubicBezTo>
                <a:cubicBezTo>
                  <a:pt x="39877" y="45973"/>
                  <a:pt x="42036" y="45720"/>
                  <a:pt x="44196" y="45465"/>
                </a:cubicBezTo>
                <a:lnTo>
                  <a:pt x="44196" y="59563"/>
                </a:lnTo>
                <a:cubicBezTo>
                  <a:pt x="42036" y="59182"/>
                  <a:pt x="39877" y="59054"/>
                  <a:pt x="37592" y="58927"/>
                </a:cubicBezTo>
                <a:cubicBezTo>
                  <a:pt x="35305" y="58927"/>
                  <a:pt x="33147" y="58801"/>
                  <a:pt x="31115" y="58801"/>
                </a:cubicBezTo>
                <a:lnTo>
                  <a:pt x="22097" y="58801"/>
                </a:lnTo>
                <a:lnTo>
                  <a:pt x="22097" y="96011"/>
                </a:lnTo>
                <a:lnTo>
                  <a:pt x="7239" y="96011"/>
                </a:lnTo>
                <a:lnTo>
                  <a:pt x="7239" y="24256"/>
                </a:lnTo>
                <a:cubicBezTo>
                  <a:pt x="7239" y="21208"/>
                  <a:pt x="7239" y="18287"/>
                  <a:pt x="7112" y="15366"/>
                </a:cubicBezTo>
                <a:cubicBezTo>
                  <a:pt x="6985" y="12445"/>
                  <a:pt x="6731" y="9397"/>
                  <a:pt x="6350" y="6350"/>
                </a:cubicBez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Freeform 3"/>
          <p:cNvSpPr/>
          <p:nvPr/>
        </p:nvSpPr>
        <p:spPr>
          <a:xfrm>
            <a:off x="4165345" y="2994914"/>
            <a:ext cx="63627" cy="108711"/>
          </a:xfrm>
          <a:custGeom>
            <a:avLst/>
            <a:gdLst>
              <a:gd name="connsiteX0" fmla="*/ 41402 w 63627"/>
              <a:gd name="connsiteY0" fmla="*/ 6350 h 108711"/>
              <a:gd name="connsiteX1" fmla="*/ 57277 w 63627"/>
              <a:gd name="connsiteY1" fmla="*/ 6350 h 108711"/>
              <a:gd name="connsiteX2" fmla="*/ 56642 w 63627"/>
              <a:gd name="connsiteY2" fmla="*/ 16764 h 108711"/>
              <a:gd name="connsiteX3" fmla="*/ 56515 w 63627"/>
              <a:gd name="connsiteY3" fmla="*/ 27177 h 108711"/>
              <a:gd name="connsiteX4" fmla="*/ 56515 w 63627"/>
              <a:gd name="connsiteY4" fmla="*/ 102361 h 108711"/>
              <a:gd name="connsiteX5" fmla="*/ 42037 w 63627"/>
              <a:gd name="connsiteY5" fmla="*/ 102361 h 108711"/>
              <a:gd name="connsiteX6" fmla="*/ 42037 w 63627"/>
              <a:gd name="connsiteY6" fmla="*/ 57911 h 108711"/>
              <a:gd name="connsiteX7" fmla="*/ 21590 w 63627"/>
              <a:gd name="connsiteY7" fmla="*/ 57911 h 108711"/>
              <a:gd name="connsiteX8" fmla="*/ 21590 w 63627"/>
              <a:gd name="connsiteY8" fmla="*/ 102361 h 108711"/>
              <a:gd name="connsiteX9" fmla="*/ 7112 w 63627"/>
              <a:gd name="connsiteY9" fmla="*/ 102361 h 108711"/>
              <a:gd name="connsiteX10" fmla="*/ 7112 w 63627"/>
              <a:gd name="connsiteY10" fmla="*/ 29845 h 108711"/>
              <a:gd name="connsiteX11" fmla="*/ 6858 w 63627"/>
              <a:gd name="connsiteY11" fmla="*/ 19430 h 108711"/>
              <a:gd name="connsiteX12" fmla="*/ 6350 w 63627"/>
              <a:gd name="connsiteY12" fmla="*/ 9016 h 108711"/>
              <a:gd name="connsiteX13" fmla="*/ 22098 w 63627"/>
              <a:gd name="connsiteY13" fmla="*/ 9016 h 108711"/>
              <a:gd name="connsiteX14" fmla="*/ 21590 w 63627"/>
              <a:gd name="connsiteY14" fmla="*/ 19430 h 108711"/>
              <a:gd name="connsiteX15" fmla="*/ 21590 w 63627"/>
              <a:gd name="connsiteY15" fmla="*/ 29845 h 108711"/>
              <a:gd name="connsiteX16" fmla="*/ 21590 w 63627"/>
              <a:gd name="connsiteY16" fmla="*/ 44830 h 108711"/>
              <a:gd name="connsiteX17" fmla="*/ 42037 w 63627"/>
              <a:gd name="connsiteY17" fmla="*/ 44830 h 108711"/>
              <a:gd name="connsiteX18" fmla="*/ 42037 w 63627"/>
              <a:gd name="connsiteY18" fmla="*/ 27177 h 108711"/>
              <a:gd name="connsiteX19" fmla="*/ 41910 w 63627"/>
              <a:gd name="connsiteY19" fmla="*/ 16764 h 108711"/>
              <a:gd name="connsiteX20" fmla="*/ 41402 w 63627"/>
              <a:gd name="connsiteY20" fmla="*/ 6350 h 10871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</a:cxnLst>
            <a:rect l="l" t="t" r="r" b="b"/>
            <a:pathLst>
              <a:path w="63627" h="108711">
                <a:moveTo>
                  <a:pt x="41402" y="6350"/>
                </a:moveTo>
                <a:lnTo>
                  <a:pt x="57277" y="6350"/>
                </a:lnTo>
                <a:cubicBezTo>
                  <a:pt x="56896" y="9905"/>
                  <a:pt x="56642" y="13334"/>
                  <a:pt x="56642" y="16764"/>
                </a:cubicBezTo>
                <a:cubicBezTo>
                  <a:pt x="56642" y="20192"/>
                  <a:pt x="56515" y="23622"/>
                  <a:pt x="56515" y="27177"/>
                </a:cubicBezTo>
                <a:lnTo>
                  <a:pt x="56515" y="102361"/>
                </a:lnTo>
                <a:lnTo>
                  <a:pt x="42037" y="102361"/>
                </a:lnTo>
                <a:lnTo>
                  <a:pt x="42037" y="57911"/>
                </a:lnTo>
                <a:lnTo>
                  <a:pt x="21590" y="57911"/>
                </a:lnTo>
                <a:lnTo>
                  <a:pt x="21590" y="102361"/>
                </a:lnTo>
                <a:lnTo>
                  <a:pt x="7112" y="102361"/>
                </a:lnTo>
                <a:lnTo>
                  <a:pt x="7112" y="29845"/>
                </a:lnTo>
                <a:cubicBezTo>
                  <a:pt x="7112" y="26288"/>
                  <a:pt x="6985" y="22860"/>
                  <a:pt x="6858" y="19430"/>
                </a:cubicBezTo>
                <a:cubicBezTo>
                  <a:pt x="6731" y="16002"/>
                  <a:pt x="6604" y="12572"/>
                  <a:pt x="6350" y="9016"/>
                </a:cubicBezTo>
                <a:lnTo>
                  <a:pt x="22098" y="9016"/>
                </a:lnTo>
                <a:cubicBezTo>
                  <a:pt x="21717" y="12572"/>
                  <a:pt x="21590" y="16002"/>
                  <a:pt x="21590" y="19430"/>
                </a:cubicBezTo>
                <a:cubicBezTo>
                  <a:pt x="21590" y="22860"/>
                  <a:pt x="21590" y="26288"/>
                  <a:pt x="21590" y="29845"/>
                </a:cubicBezTo>
                <a:lnTo>
                  <a:pt x="21590" y="44830"/>
                </a:lnTo>
                <a:lnTo>
                  <a:pt x="42037" y="44830"/>
                </a:lnTo>
                <a:lnTo>
                  <a:pt x="42037" y="27177"/>
                </a:lnTo>
                <a:cubicBezTo>
                  <a:pt x="42037" y="23622"/>
                  <a:pt x="42037" y="20192"/>
                  <a:pt x="41910" y="16764"/>
                </a:cubicBezTo>
                <a:cubicBezTo>
                  <a:pt x="41910" y="13334"/>
                  <a:pt x="41656" y="9905"/>
                  <a:pt x="41402" y="6350"/>
                </a:cubicBez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Freeform 3"/>
          <p:cNvSpPr/>
          <p:nvPr/>
        </p:nvSpPr>
        <p:spPr>
          <a:xfrm>
            <a:off x="3768471" y="2994914"/>
            <a:ext cx="141223" cy="105155"/>
          </a:xfrm>
          <a:custGeom>
            <a:avLst/>
            <a:gdLst>
              <a:gd name="connsiteX0" fmla="*/ 118363 w 141223"/>
              <a:gd name="connsiteY0" fmla="*/ 6350 h 105155"/>
              <a:gd name="connsiteX1" fmla="*/ 134873 w 141223"/>
              <a:gd name="connsiteY1" fmla="*/ 6350 h 105155"/>
              <a:gd name="connsiteX2" fmla="*/ 134238 w 141223"/>
              <a:gd name="connsiteY2" fmla="*/ 15366 h 105155"/>
              <a:gd name="connsiteX3" fmla="*/ 134111 w 141223"/>
              <a:gd name="connsiteY3" fmla="*/ 24256 h 105155"/>
              <a:gd name="connsiteX4" fmla="*/ 134111 w 141223"/>
              <a:gd name="connsiteY4" fmla="*/ 98805 h 105155"/>
              <a:gd name="connsiteX5" fmla="*/ 119252 w 141223"/>
              <a:gd name="connsiteY5" fmla="*/ 98805 h 105155"/>
              <a:gd name="connsiteX6" fmla="*/ 119252 w 141223"/>
              <a:gd name="connsiteY6" fmla="*/ 71373 h 105155"/>
              <a:gd name="connsiteX7" fmla="*/ 82296 w 141223"/>
              <a:gd name="connsiteY7" fmla="*/ 71373 h 105155"/>
              <a:gd name="connsiteX8" fmla="*/ 67944 w 141223"/>
              <a:gd name="connsiteY8" fmla="*/ 84073 h 105155"/>
              <a:gd name="connsiteX9" fmla="*/ 47878 w 141223"/>
              <a:gd name="connsiteY9" fmla="*/ 88772 h 105155"/>
              <a:gd name="connsiteX10" fmla="*/ 31114 w 141223"/>
              <a:gd name="connsiteY10" fmla="*/ 85597 h 105155"/>
              <a:gd name="connsiteX11" fmla="*/ 18033 w 141223"/>
              <a:gd name="connsiteY11" fmla="*/ 77088 h 105155"/>
              <a:gd name="connsiteX12" fmla="*/ 9270 w 141223"/>
              <a:gd name="connsiteY12" fmla="*/ 64261 h 105155"/>
              <a:gd name="connsiteX13" fmla="*/ 6350 w 141223"/>
              <a:gd name="connsiteY13" fmla="*/ 48641 h 105155"/>
              <a:gd name="connsiteX14" fmla="*/ 9270 w 141223"/>
              <a:gd name="connsiteY14" fmla="*/ 33146 h 105155"/>
              <a:gd name="connsiteX15" fmla="*/ 18033 w 141223"/>
              <a:gd name="connsiteY15" fmla="*/ 20446 h 105155"/>
              <a:gd name="connsiteX16" fmla="*/ 31114 w 141223"/>
              <a:gd name="connsiteY16" fmla="*/ 11810 h 105155"/>
              <a:gd name="connsiteX17" fmla="*/ 47878 w 141223"/>
              <a:gd name="connsiteY17" fmla="*/ 8635 h 105155"/>
              <a:gd name="connsiteX18" fmla="*/ 66928 w 141223"/>
              <a:gd name="connsiteY18" fmla="*/ 12826 h 105155"/>
              <a:gd name="connsiteX19" fmla="*/ 81152 w 141223"/>
              <a:gd name="connsiteY19" fmla="*/ 24002 h 105155"/>
              <a:gd name="connsiteX20" fmla="*/ 119252 w 141223"/>
              <a:gd name="connsiteY20" fmla="*/ 24002 h 105155"/>
              <a:gd name="connsiteX21" fmla="*/ 119126 w 141223"/>
              <a:gd name="connsiteY21" fmla="*/ 15240 h 105155"/>
              <a:gd name="connsiteX22" fmla="*/ 118363 w 141223"/>
              <a:gd name="connsiteY22" fmla="*/ 6350 h 105155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</a:cxnLst>
            <a:rect l="l" t="t" r="r" b="b"/>
            <a:pathLst>
              <a:path w="141223" h="105155">
                <a:moveTo>
                  <a:pt x="118363" y="6350"/>
                </a:moveTo>
                <a:lnTo>
                  <a:pt x="134873" y="6350"/>
                </a:lnTo>
                <a:cubicBezTo>
                  <a:pt x="134492" y="9397"/>
                  <a:pt x="134238" y="12445"/>
                  <a:pt x="134238" y="15366"/>
                </a:cubicBezTo>
                <a:cubicBezTo>
                  <a:pt x="134111" y="18287"/>
                  <a:pt x="134111" y="21208"/>
                  <a:pt x="134111" y="24256"/>
                </a:cubicBezTo>
                <a:lnTo>
                  <a:pt x="134111" y="98805"/>
                </a:lnTo>
                <a:lnTo>
                  <a:pt x="119252" y="98805"/>
                </a:lnTo>
                <a:lnTo>
                  <a:pt x="119252" y="71373"/>
                </a:lnTo>
                <a:lnTo>
                  <a:pt x="82296" y="71373"/>
                </a:lnTo>
                <a:cubicBezTo>
                  <a:pt x="78739" y="76707"/>
                  <a:pt x="73913" y="80898"/>
                  <a:pt x="67944" y="84073"/>
                </a:cubicBezTo>
                <a:cubicBezTo>
                  <a:pt x="61976" y="87122"/>
                  <a:pt x="55244" y="88772"/>
                  <a:pt x="47878" y="88772"/>
                </a:cubicBezTo>
                <a:cubicBezTo>
                  <a:pt x="41782" y="88772"/>
                  <a:pt x="36194" y="87629"/>
                  <a:pt x="31114" y="85597"/>
                </a:cubicBezTo>
                <a:cubicBezTo>
                  <a:pt x="26034" y="83565"/>
                  <a:pt x="21589" y="80645"/>
                  <a:pt x="18033" y="77088"/>
                </a:cubicBezTo>
                <a:cubicBezTo>
                  <a:pt x="14223" y="73405"/>
                  <a:pt x="11302" y="69087"/>
                  <a:pt x="9270" y="64261"/>
                </a:cubicBezTo>
                <a:cubicBezTo>
                  <a:pt x="7365" y="59308"/>
                  <a:pt x="6350" y="54102"/>
                  <a:pt x="6350" y="48641"/>
                </a:cubicBezTo>
                <a:cubicBezTo>
                  <a:pt x="6350" y="43179"/>
                  <a:pt x="7365" y="37972"/>
                  <a:pt x="9270" y="33146"/>
                </a:cubicBezTo>
                <a:cubicBezTo>
                  <a:pt x="11302" y="28194"/>
                  <a:pt x="14223" y="24002"/>
                  <a:pt x="18033" y="20446"/>
                </a:cubicBezTo>
                <a:cubicBezTo>
                  <a:pt x="21589" y="16891"/>
                  <a:pt x="26034" y="13970"/>
                  <a:pt x="31114" y="11810"/>
                </a:cubicBezTo>
                <a:cubicBezTo>
                  <a:pt x="36194" y="9652"/>
                  <a:pt x="41782" y="8635"/>
                  <a:pt x="47878" y="8635"/>
                </a:cubicBezTo>
                <a:cubicBezTo>
                  <a:pt x="54990" y="8635"/>
                  <a:pt x="61340" y="10033"/>
                  <a:pt x="66928" y="12826"/>
                </a:cubicBezTo>
                <a:cubicBezTo>
                  <a:pt x="72643" y="15747"/>
                  <a:pt x="77342" y="19430"/>
                  <a:pt x="81152" y="24002"/>
                </a:cubicBezTo>
                <a:lnTo>
                  <a:pt x="119252" y="24002"/>
                </a:lnTo>
                <a:cubicBezTo>
                  <a:pt x="119252" y="21082"/>
                  <a:pt x="119252" y="18160"/>
                  <a:pt x="119126" y="15240"/>
                </a:cubicBezTo>
                <a:cubicBezTo>
                  <a:pt x="118998" y="12318"/>
                  <a:pt x="118744" y="9397"/>
                  <a:pt x="118363" y="6350"/>
                </a:cubicBez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Freeform 3"/>
          <p:cNvSpPr/>
          <p:nvPr/>
        </p:nvSpPr>
        <p:spPr>
          <a:xfrm>
            <a:off x="3725037" y="2994914"/>
            <a:ext cx="29336" cy="170052"/>
          </a:xfrm>
          <a:custGeom>
            <a:avLst/>
            <a:gdLst>
              <a:gd name="connsiteX0" fmla="*/ 6350 w 29336"/>
              <a:gd name="connsiteY0" fmla="*/ 6350 h 170052"/>
              <a:gd name="connsiteX1" fmla="*/ 22986 w 29336"/>
              <a:gd name="connsiteY1" fmla="*/ 6350 h 170052"/>
              <a:gd name="connsiteX2" fmla="*/ 22352 w 29336"/>
              <a:gd name="connsiteY2" fmla="*/ 18287 h 170052"/>
              <a:gd name="connsiteX3" fmla="*/ 22225 w 29336"/>
              <a:gd name="connsiteY3" fmla="*/ 29972 h 170052"/>
              <a:gd name="connsiteX4" fmla="*/ 22225 w 29336"/>
              <a:gd name="connsiteY4" fmla="*/ 139953 h 170052"/>
              <a:gd name="connsiteX5" fmla="*/ 22352 w 29336"/>
              <a:gd name="connsiteY5" fmla="*/ 151891 h 170052"/>
              <a:gd name="connsiteX6" fmla="*/ 22986 w 29336"/>
              <a:gd name="connsiteY6" fmla="*/ 163702 h 170052"/>
              <a:gd name="connsiteX7" fmla="*/ 6350 w 29336"/>
              <a:gd name="connsiteY7" fmla="*/ 163702 h 170052"/>
              <a:gd name="connsiteX8" fmla="*/ 7111 w 29336"/>
              <a:gd name="connsiteY8" fmla="*/ 151891 h 170052"/>
              <a:gd name="connsiteX9" fmla="*/ 7238 w 29336"/>
              <a:gd name="connsiteY9" fmla="*/ 139953 h 170052"/>
              <a:gd name="connsiteX10" fmla="*/ 7238 w 29336"/>
              <a:gd name="connsiteY10" fmla="*/ 29972 h 170052"/>
              <a:gd name="connsiteX11" fmla="*/ 7111 w 29336"/>
              <a:gd name="connsiteY11" fmla="*/ 18287 h 170052"/>
              <a:gd name="connsiteX12" fmla="*/ 6350 w 29336"/>
              <a:gd name="connsiteY12" fmla="*/ 6350 h 17005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</a:cxnLst>
            <a:rect l="l" t="t" r="r" b="b"/>
            <a:pathLst>
              <a:path w="29336" h="170052">
                <a:moveTo>
                  <a:pt x="6350" y="6350"/>
                </a:moveTo>
                <a:lnTo>
                  <a:pt x="22986" y="6350"/>
                </a:lnTo>
                <a:cubicBezTo>
                  <a:pt x="22605" y="10286"/>
                  <a:pt x="22352" y="14351"/>
                  <a:pt x="22352" y="18287"/>
                </a:cubicBezTo>
                <a:cubicBezTo>
                  <a:pt x="22352" y="22225"/>
                  <a:pt x="22225" y="26161"/>
                  <a:pt x="22225" y="29972"/>
                </a:cubicBezTo>
                <a:lnTo>
                  <a:pt x="22225" y="139953"/>
                </a:lnTo>
                <a:cubicBezTo>
                  <a:pt x="22225" y="144017"/>
                  <a:pt x="22352" y="147954"/>
                  <a:pt x="22352" y="151891"/>
                </a:cubicBezTo>
                <a:cubicBezTo>
                  <a:pt x="22352" y="155828"/>
                  <a:pt x="22605" y="159765"/>
                  <a:pt x="22986" y="163702"/>
                </a:cubicBezTo>
                <a:lnTo>
                  <a:pt x="6350" y="163702"/>
                </a:lnTo>
                <a:cubicBezTo>
                  <a:pt x="6730" y="159765"/>
                  <a:pt x="6984" y="155828"/>
                  <a:pt x="7111" y="151891"/>
                </a:cubicBezTo>
                <a:cubicBezTo>
                  <a:pt x="7238" y="147954"/>
                  <a:pt x="7238" y="144017"/>
                  <a:pt x="7238" y="139953"/>
                </a:cubicBezTo>
                <a:lnTo>
                  <a:pt x="7238" y="29972"/>
                </a:lnTo>
                <a:cubicBezTo>
                  <a:pt x="7238" y="26161"/>
                  <a:pt x="7238" y="22225"/>
                  <a:pt x="7111" y="18287"/>
                </a:cubicBezTo>
                <a:cubicBezTo>
                  <a:pt x="6984" y="14351"/>
                  <a:pt x="6730" y="10286"/>
                  <a:pt x="6350" y="6350"/>
                </a:cubicBez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Freeform 3"/>
          <p:cNvSpPr/>
          <p:nvPr/>
        </p:nvSpPr>
        <p:spPr>
          <a:xfrm>
            <a:off x="4423663" y="2994151"/>
            <a:ext cx="60960" cy="24892"/>
          </a:xfrm>
          <a:custGeom>
            <a:avLst/>
            <a:gdLst>
              <a:gd name="connsiteX0" fmla="*/ 6350 w 60960"/>
              <a:gd name="connsiteY0" fmla="*/ 6350 h 24892"/>
              <a:gd name="connsiteX1" fmla="*/ 12192 w 60960"/>
              <a:gd name="connsiteY1" fmla="*/ 6730 h 24892"/>
              <a:gd name="connsiteX2" fmla="*/ 18161 w 60960"/>
              <a:gd name="connsiteY2" fmla="*/ 6730 h 24892"/>
              <a:gd name="connsiteX3" fmla="*/ 42799 w 60960"/>
              <a:gd name="connsiteY3" fmla="*/ 6730 h 24892"/>
              <a:gd name="connsiteX4" fmla="*/ 48641 w 60960"/>
              <a:gd name="connsiteY4" fmla="*/ 6730 h 24892"/>
              <a:gd name="connsiteX5" fmla="*/ 54610 w 60960"/>
              <a:gd name="connsiteY5" fmla="*/ 6350 h 24892"/>
              <a:gd name="connsiteX6" fmla="*/ 54610 w 60960"/>
              <a:gd name="connsiteY6" fmla="*/ 18542 h 24892"/>
              <a:gd name="connsiteX7" fmla="*/ 48641 w 60960"/>
              <a:gd name="connsiteY7" fmla="*/ 18288 h 24892"/>
              <a:gd name="connsiteX8" fmla="*/ 42799 w 60960"/>
              <a:gd name="connsiteY8" fmla="*/ 18288 h 24892"/>
              <a:gd name="connsiteX9" fmla="*/ 18161 w 60960"/>
              <a:gd name="connsiteY9" fmla="*/ 18288 h 24892"/>
              <a:gd name="connsiteX10" fmla="*/ 15113 w 60960"/>
              <a:gd name="connsiteY10" fmla="*/ 18288 h 24892"/>
              <a:gd name="connsiteX11" fmla="*/ 12192 w 60960"/>
              <a:gd name="connsiteY11" fmla="*/ 18288 h 24892"/>
              <a:gd name="connsiteX12" fmla="*/ 9398 w 60960"/>
              <a:gd name="connsiteY12" fmla="*/ 18288 h 24892"/>
              <a:gd name="connsiteX13" fmla="*/ 6350 w 60960"/>
              <a:gd name="connsiteY13" fmla="*/ 18542 h 24892"/>
              <a:gd name="connsiteX14" fmla="*/ 6350 w 60960"/>
              <a:gd name="connsiteY14" fmla="*/ 6350 h 2489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</a:cxnLst>
            <a:rect l="l" t="t" r="r" b="b"/>
            <a:pathLst>
              <a:path w="60960" h="24892">
                <a:moveTo>
                  <a:pt x="6350" y="6350"/>
                </a:moveTo>
                <a:cubicBezTo>
                  <a:pt x="8509" y="6604"/>
                  <a:pt x="10414" y="6730"/>
                  <a:pt x="12192" y="6730"/>
                </a:cubicBezTo>
                <a:cubicBezTo>
                  <a:pt x="14097" y="6730"/>
                  <a:pt x="16002" y="6730"/>
                  <a:pt x="18161" y="6730"/>
                </a:cubicBezTo>
                <a:lnTo>
                  <a:pt x="42799" y="6730"/>
                </a:lnTo>
                <a:cubicBezTo>
                  <a:pt x="44704" y="6730"/>
                  <a:pt x="46736" y="6730"/>
                  <a:pt x="48641" y="6730"/>
                </a:cubicBezTo>
                <a:cubicBezTo>
                  <a:pt x="50419" y="6730"/>
                  <a:pt x="52451" y="6604"/>
                  <a:pt x="54610" y="6350"/>
                </a:cubicBezTo>
                <a:lnTo>
                  <a:pt x="54610" y="18542"/>
                </a:lnTo>
                <a:cubicBezTo>
                  <a:pt x="52451" y="18415"/>
                  <a:pt x="50419" y="18415"/>
                  <a:pt x="48641" y="18288"/>
                </a:cubicBezTo>
                <a:cubicBezTo>
                  <a:pt x="46736" y="18288"/>
                  <a:pt x="44704" y="18288"/>
                  <a:pt x="42799" y="18288"/>
                </a:cubicBezTo>
                <a:lnTo>
                  <a:pt x="18161" y="18288"/>
                </a:lnTo>
                <a:cubicBezTo>
                  <a:pt x="17145" y="18288"/>
                  <a:pt x="16129" y="18288"/>
                  <a:pt x="15113" y="18288"/>
                </a:cubicBezTo>
                <a:cubicBezTo>
                  <a:pt x="14224" y="18288"/>
                  <a:pt x="13208" y="18288"/>
                  <a:pt x="12192" y="18288"/>
                </a:cubicBezTo>
                <a:cubicBezTo>
                  <a:pt x="11176" y="18288"/>
                  <a:pt x="10287" y="18288"/>
                  <a:pt x="9398" y="18288"/>
                </a:cubicBezTo>
                <a:cubicBezTo>
                  <a:pt x="8382" y="18415"/>
                  <a:pt x="7366" y="18415"/>
                  <a:pt x="6350" y="18542"/>
                </a:cubicBezTo>
                <a:lnTo>
                  <a:pt x="6350" y="6350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Freeform 3"/>
          <p:cNvSpPr/>
          <p:nvPr/>
        </p:nvSpPr>
        <p:spPr>
          <a:xfrm>
            <a:off x="5092954" y="3005201"/>
            <a:ext cx="101219" cy="85725"/>
          </a:xfrm>
          <a:custGeom>
            <a:avLst/>
            <a:gdLst>
              <a:gd name="connsiteX0" fmla="*/ 42671 w 101219"/>
              <a:gd name="connsiteY0" fmla="*/ 0 h 85725"/>
              <a:gd name="connsiteX1" fmla="*/ 60071 w 101219"/>
              <a:gd name="connsiteY1" fmla="*/ 0 h 85725"/>
              <a:gd name="connsiteX2" fmla="*/ 59309 w 101219"/>
              <a:gd name="connsiteY2" fmla="*/ 8127 h 85725"/>
              <a:gd name="connsiteX3" fmla="*/ 59182 w 101219"/>
              <a:gd name="connsiteY3" fmla="*/ 16255 h 85725"/>
              <a:gd name="connsiteX4" fmla="*/ 59182 w 101219"/>
              <a:gd name="connsiteY4" fmla="*/ 18541 h 85725"/>
              <a:gd name="connsiteX5" fmla="*/ 62229 w 101219"/>
              <a:gd name="connsiteY5" fmla="*/ 35178 h 85725"/>
              <a:gd name="connsiteX6" fmla="*/ 70485 w 101219"/>
              <a:gd name="connsiteY6" fmla="*/ 49148 h 85725"/>
              <a:gd name="connsiteX7" fmla="*/ 84455 w 101219"/>
              <a:gd name="connsiteY7" fmla="*/ 61595 h 85725"/>
              <a:gd name="connsiteX8" fmla="*/ 101219 w 101219"/>
              <a:gd name="connsiteY8" fmla="*/ 69596 h 85725"/>
              <a:gd name="connsiteX9" fmla="*/ 95885 w 101219"/>
              <a:gd name="connsiteY9" fmla="*/ 75310 h 85725"/>
              <a:gd name="connsiteX10" fmla="*/ 91313 w 101219"/>
              <a:gd name="connsiteY10" fmla="*/ 80898 h 85725"/>
              <a:gd name="connsiteX11" fmla="*/ 80009 w 101219"/>
              <a:gd name="connsiteY11" fmla="*/ 74929 h 85725"/>
              <a:gd name="connsiteX12" fmla="*/ 68834 w 101219"/>
              <a:gd name="connsiteY12" fmla="*/ 67183 h 85725"/>
              <a:gd name="connsiteX13" fmla="*/ 59055 w 101219"/>
              <a:gd name="connsiteY13" fmla="*/ 57785 h 85725"/>
              <a:gd name="connsiteX14" fmla="*/ 51435 w 101219"/>
              <a:gd name="connsiteY14" fmla="*/ 46735 h 85725"/>
              <a:gd name="connsiteX15" fmla="*/ 45593 w 101219"/>
              <a:gd name="connsiteY15" fmla="*/ 57911 h 85725"/>
              <a:gd name="connsiteX16" fmla="*/ 37591 w 101219"/>
              <a:gd name="connsiteY16" fmla="*/ 67817 h 85725"/>
              <a:gd name="connsiteX17" fmla="*/ 25400 w 101219"/>
              <a:gd name="connsiteY17" fmla="*/ 77977 h 85725"/>
              <a:gd name="connsiteX18" fmla="*/ 12319 w 101219"/>
              <a:gd name="connsiteY18" fmla="*/ 85725 h 85725"/>
              <a:gd name="connsiteX19" fmla="*/ 6477 w 101219"/>
              <a:gd name="connsiteY19" fmla="*/ 80645 h 85725"/>
              <a:gd name="connsiteX20" fmla="*/ 0 w 101219"/>
              <a:gd name="connsiteY20" fmla="*/ 75565 h 85725"/>
              <a:gd name="connsiteX21" fmla="*/ 17907 w 101219"/>
              <a:gd name="connsiteY21" fmla="*/ 65404 h 85725"/>
              <a:gd name="connsiteX22" fmla="*/ 32258 w 101219"/>
              <a:gd name="connsiteY22" fmla="*/ 51942 h 85725"/>
              <a:gd name="connsiteX23" fmla="*/ 40640 w 101219"/>
              <a:gd name="connsiteY23" fmla="*/ 36829 h 85725"/>
              <a:gd name="connsiteX24" fmla="*/ 43560 w 101219"/>
              <a:gd name="connsiteY24" fmla="*/ 18541 h 85725"/>
              <a:gd name="connsiteX25" fmla="*/ 43560 w 101219"/>
              <a:gd name="connsiteY25" fmla="*/ 16001 h 85725"/>
              <a:gd name="connsiteX26" fmla="*/ 43434 w 101219"/>
              <a:gd name="connsiteY26" fmla="*/ 8000 h 85725"/>
              <a:gd name="connsiteX27" fmla="*/ 42671 w 101219"/>
              <a:gd name="connsiteY27" fmla="*/ 0 h 85725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</a:cxnLst>
            <a:rect l="l" t="t" r="r" b="b"/>
            <a:pathLst>
              <a:path w="101219" h="85725">
                <a:moveTo>
                  <a:pt x="42671" y="0"/>
                </a:moveTo>
                <a:lnTo>
                  <a:pt x="60071" y="0"/>
                </a:lnTo>
                <a:cubicBezTo>
                  <a:pt x="59563" y="3175"/>
                  <a:pt x="59309" y="5841"/>
                  <a:pt x="59309" y="8127"/>
                </a:cubicBezTo>
                <a:cubicBezTo>
                  <a:pt x="59182" y="10286"/>
                  <a:pt x="59182" y="13080"/>
                  <a:pt x="59182" y="16255"/>
                </a:cubicBezTo>
                <a:lnTo>
                  <a:pt x="59182" y="18541"/>
                </a:lnTo>
                <a:cubicBezTo>
                  <a:pt x="59182" y="24510"/>
                  <a:pt x="60198" y="30098"/>
                  <a:pt x="62229" y="35178"/>
                </a:cubicBezTo>
                <a:cubicBezTo>
                  <a:pt x="64261" y="40385"/>
                  <a:pt x="67055" y="44958"/>
                  <a:pt x="70485" y="49148"/>
                </a:cubicBezTo>
                <a:cubicBezTo>
                  <a:pt x="74421" y="53975"/>
                  <a:pt x="78994" y="58039"/>
                  <a:pt x="84455" y="61595"/>
                </a:cubicBezTo>
                <a:cubicBezTo>
                  <a:pt x="89916" y="65023"/>
                  <a:pt x="95504" y="67690"/>
                  <a:pt x="101219" y="69596"/>
                </a:cubicBezTo>
                <a:cubicBezTo>
                  <a:pt x="99440" y="71373"/>
                  <a:pt x="97663" y="73278"/>
                  <a:pt x="95885" y="75310"/>
                </a:cubicBezTo>
                <a:cubicBezTo>
                  <a:pt x="93979" y="77342"/>
                  <a:pt x="92583" y="79247"/>
                  <a:pt x="91313" y="80898"/>
                </a:cubicBezTo>
                <a:cubicBezTo>
                  <a:pt x="87629" y="79247"/>
                  <a:pt x="83947" y="77342"/>
                  <a:pt x="80009" y="74929"/>
                </a:cubicBezTo>
                <a:cubicBezTo>
                  <a:pt x="76200" y="72644"/>
                  <a:pt x="72390" y="70104"/>
                  <a:pt x="68834" y="67183"/>
                </a:cubicBezTo>
                <a:cubicBezTo>
                  <a:pt x="65405" y="64261"/>
                  <a:pt x="62103" y="61214"/>
                  <a:pt x="59055" y="57785"/>
                </a:cubicBezTo>
                <a:cubicBezTo>
                  <a:pt x="56134" y="54355"/>
                  <a:pt x="53467" y="50673"/>
                  <a:pt x="51435" y="46735"/>
                </a:cubicBezTo>
                <a:cubicBezTo>
                  <a:pt x="49910" y="50673"/>
                  <a:pt x="48005" y="54355"/>
                  <a:pt x="45593" y="57911"/>
                </a:cubicBezTo>
                <a:cubicBezTo>
                  <a:pt x="43179" y="61467"/>
                  <a:pt x="40513" y="64769"/>
                  <a:pt x="37591" y="67817"/>
                </a:cubicBezTo>
                <a:cubicBezTo>
                  <a:pt x="33782" y="71627"/>
                  <a:pt x="29717" y="74929"/>
                  <a:pt x="25400" y="77977"/>
                </a:cubicBezTo>
                <a:cubicBezTo>
                  <a:pt x="21082" y="81026"/>
                  <a:pt x="16636" y="83565"/>
                  <a:pt x="12319" y="85725"/>
                </a:cubicBezTo>
                <a:cubicBezTo>
                  <a:pt x="10795" y="84327"/>
                  <a:pt x="8890" y="82550"/>
                  <a:pt x="6477" y="80645"/>
                </a:cubicBezTo>
                <a:cubicBezTo>
                  <a:pt x="4190" y="78739"/>
                  <a:pt x="1905" y="76961"/>
                  <a:pt x="0" y="75565"/>
                </a:cubicBezTo>
                <a:cubicBezTo>
                  <a:pt x="6350" y="72770"/>
                  <a:pt x="12319" y="69341"/>
                  <a:pt x="17907" y="65404"/>
                </a:cubicBezTo>
                <a:cubicBezTo>
                  <a:pt x="23495" y="61467"/>
                  <a:pt x="28321" y="57023"/>
                  <a:pt x="32258" y="51942"/>
                </a:cubicBezTo>
                <a:cubicBezTo>
                  <a:pt x="35814" y="47370"/>
                  <a:pt x="38608" y="42290"/>
                  <a:pt x="40640" y="36829"/>
                </a:cubicBezTo>
                <a:cubicBezTo>
                  <a:pt x="42545" y="31369"/>
                  <a:pt x="43560" y="25273"/>
                  <a:pt x="43560" y="18541"/>
                </a:cubicBezTo>
                <a:lnTo>
                  <a:pt x="43560" y="16001"/>
                </a:lnTo>
                <a:cubicBezTo>
                  <a:pt x="43560" y="12827"/>
                  <a:pt x="43560" y="10159"/>
                  <a:pt x="43434" y="8000"/>
                </a:cubicBezTo>
                <a:cubicBezTo>
                  <a:pt x="43307" y="5841"/>
                  <a:pt x="43053" y="3175"/>
                  <a:pt x="42671" y="0"/>
                </a:cubicBez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Freeform 3"/>
          <p:cNvSpPr/>
          <p:nvPr/>
        </p:nvSpPr>
        <p:spPr>
          <a:xfrm>
            <a:off x="5213350" y="3001264"/>
            <a:ext cx="16255" cy="94360"/>
          </a:xfrm>
          <a:custGeom>
            <a:avLst/>
            <a:gdLst>
              <a:gd name="connsiteX0" fmla="*/ 0 w 16255"/>
              <a:gd name="connsiteY0" fmla="*/ 0 h 94360"/>
              <a:gd name="connsiteX1" fmla="*/ 16255 w 16255"/>
              <a:gd name="connsiteY1" fmla="*/ 0 h 94360"/>
              <a:gd name="connsiteX2" fmla="*/ 15621 w 16255"/>
              <a:gd name="connsiteY2" fmla="*/ 9016 h 94360"/>
              <a:gd name="connsiteX3" fmla="*/ 15494 w 16255"/>
              <a:gd name="connsiteY3" fmla="*/ 17906 h 94360"/>
              <a:gd name="connsiteX4" fmla="*/ 15494 w 16255"/>
              <a:gd name="connsiteY4" fmla="*/ 94360 h 94360"/>
              <a:gd name="connsiteX5" fmla="*/ 761 w 16255"/>
              <a:gd name="connsiteY5" fmla="*/ 94360 h 94360"/>
              <a:gd name="connsiteX6" fmla="*/ 761 w 16255"/>
              <a:gd name="connsiteY6" fmla="*/ 17906 h 94360"/>
              <a:gd name="connsiteX7" fmla="*/ 634 w 16255"/>
              <a:gd name="connsiteY7" fmla="*/ 9016 h 94360"/>
              <a:gd name="connsiteX8" fmla="*/ 0 w 16255"/>
              <a:gd name="connsiteY8" fmla="*/ 0 h 9436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</a:cxnLst>
            <a:rect l="l" t="t" r="r" b="b"/>
            <a:pathLst>
              <a:path w="16255" h="94360">
                <a:moveTo>
                  <a:pt x="0" y="0"/>
                </a:moveTo>
                <a:lnTo>
                  <a:pt x="16255" y="0"/>
                </a:lnTo>
                <a:cubicBezTo>
                  <a:pt x="15875" y="3047"/>
                  <a:pt x="15621" y="6095"/>
                  <a:pt x="15621" y="9016"/>
                </a:cubicBezTo>
                <a:cubicBezTo>
                  <a:pt x="15494" y="11937"/>
                  <a:pt x="15494" y="14858"/>
                  <a:pt x="15494" y="17906"/>
                </a:cubicBezTo>
                <a:lnTo>
                  <a:pt x="15494" y="94360"/>
                </a:lnTo>
                <a:lnTo>
                  <a:pt x="761" y="94360"/>
                </a:lnTo>
                <a:lnTo>
                  <a:pt x="761" y="17906"/>
                </a:lnTo>
                <a:cubicBezTo>
                  <a:pt x="761" y="14858"/>
                  <a:pt x="761" y="11937"/>
                  <a:pt x="634" y="9016"/>
                </a:cubicBezTo>
                <a:cubicBezTo>
                  <a:pt x="508" y="6095"/>
                  <a:pt x="253" y="3047"/>
                  <a:pt x="0" y="0"/>
                </a:cubicBez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Freeform 3"/>
          <p:cNvSpPr/>
          <p:nvPr/>
        </p:nvSpPr>
        <p:spPr>
          <a:xfrm>
            <a:off x="5048758" y="3001264"/>
            <a:ext cx="37845" cy="97408"/>
          </a:xfrm>
          <a:custGeom>
            <a:avLst/>
            <a:gdLst>
              <a:gd name="connsiteX0" fmla="*/ 0 w 37845"/>
              <a:gd name="connsiteY0" fmla="*/ 0 h 97408"/>
              <a:gd name="connsiteX1" fmla="*/ 16509 w 37845"/>
              <a:gd name="connsiteY1" fmla="*/ 0 h 97408"/>
              <a:gd name="connsiteX2" fmla="*/ 15875 w 37845"/>
              <a:gd name="connsiteY2" fmla="*/ 9016 h 97408"/>
              <a:gd name="connsiteX3" fmla="*/ 15747 w 37845"/>
              <a:gd name="connsiteY3" fmla="*/ 17906 h 97408"/>
              <a:gd name="connsiteX4" fmla="*/ 15747 w 37845"/>
              <a:gd name="connsiteY4" fmla="*/ 35052 h 97408"/>
              <a:gd name="connsiteX5" fmla="*/ 24383 w 37845"/>
              <a:gd name="connsiteY5" fmla="*/ 35052 h 97408"/>
              <a:gd name="connsiteX6" fmla="*/ 31114 w 37845"/>
              <a:gd name="connsiteY6" fmla="*/ 34925 h 97408"/>
              <a:gd name="connsiteX7" fmla="*/ 37845 w 37845"/>
              <a:gd name="connsiteY7" fmla="*/ 34290 h 97408"/>
              <a:gd name="connsiteX8" fmla="*/ 37845 w 37845"/>
              <a:gd name="connsiteY8" fmla="*/ 48386 h 97408"/>
              <a:gd name="connsiteX9" fmla="*/ 31241 w 37845"/>
              <a:gd name="connsiteY9" fmla="*/ 47752 h 97408"/>
              <a:gd name="connsiteX10" fmla="*/ 24764 w 37845"/>
              <a:gd name="connsiteY10" fmla="*/ 47752 h 97408"/>
              <a:gd name="connsiteX11" fmla="*/ 15747 w 37845"/>
              <a:gd name="connsiteY11" fmla="*/ 47752 h 97408"/>
              <a:gd name="connsiteX12" fmla="*/ 15747 w 37845"/>
              <a:gd name="connsiteY12" fmla="*/ 79502 h 97408"/>
              <a:gd name="connsiteX13" fmla="*/ 15875 w 37845"/>
              <a:gd name="connsiteY13" fmla="*/ 88518 h 97408"/>
              <a:gd name="connsiteX14" fmla="*/ 16509 w 37845"/>
              <a:gd name="connsiteY14" fmla="*/ 97408 h 97408"/>
              <a:gd name="connsiteX15" fmla="*/ 0 w 37845"/>
              <a:gd name="connsiteY15" fmla="*/ 97408 h 97408"/>
              <a:gd name="connsiteX16" fmla="*/ 761 w 37845"/>
              <a:gd name="connsiteY16" fmla="*/ 88518 h 97408"/>
              <a:gd name="connsiteX17" fmla="*/ 889 w 37845"/>
              <a:gd name="connsiteY17" fmla="*/ 79502 h 97408"/>
              <a:gd name="connsiteX18" fmla="*/ 889 w 37845"/>
              <a:gd name="connsiteY18" fmla="*/ 17906 h 97408"/>
              <a:gd name="connsiteX19" fmla="*/ 761 w 37845"/>
              <a:gd name="connsiteY19" fmla="*/ 9016 h 97408"/>
              <a:gd name="connsiteX20" fmla="*/ 0 w 37845"/>
              <a:gd name="connsiteY20" fmla="*/ 0 h 9740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</a:cxnLst>
            <a:rect l="l" t="t" r="r" b="b"/>
            <a:pathLst>
              <a:path w="37845" h="97408">
                <a:moveTo>
                  <a:pt x="0" y="0"/>
                </a:moveTo>
                <a:lnTo>
                  <a:pt x="16509" y="0"/>
                </a:lnTo>
                <a:cubicBezTo>
                  <a:pt x="16128" y="3047"/>
                  <a:pt x="15875" y="6095"/>
                  <a:pt x="15875" y="9016"/>
                </a:cubicBezTo>
                <a:cubicBezTo>
                  <a:pt x="15747" y="11937"/>
                  <a:pt x="15747" y="14858"/>
                  <a:pt x="15747" y="17906"/>
                </a:cubicBezTo>
                <a:lnTo>
                  <a:pt x="15747" y="35052"/>
                </a:lnTo>
                <a:lnTo>
                  <a:pt x="24383" y="35052"/>
                </a:lnTo>
                <a:cubicBezTo>
                  <a:pt x="26542" y="35052"/>
                  <a:pt x="28828" y="34925"/>
                  <a:pt x="31114" y="34925"/>
                </a:cubicBezTo>
                <a:cubicBezTo>
                  <a:pt x="33527" y="34797"/>
                  <a:pt x="35686" y="34671"/>
                  <a:pt x="37845" y="34290"/>
                </a:cubicBezTo>
                <a:lnTo>
                  <a:pt x="37845" y="48386"/>
                </a:lnTo>
                <a:cubicBezTo>
                  <a:pt x="35686" y="48133"/>
                  <a:pt x="33527" y="47878"/>
                  <a:pt x="31241" y="47752"/>
                </a:cubicBezTo>
                <a:cubicBezTo>
                  <a:pt x="28955" y="47752"/>
                  <a:pt x="26796" y="47752"/>
                  <a:pt x="24764" y="47752"/>
                </a:cubicBezTo>
                <a:lnTo>
                  <a:pt x="15747" y="47752"/>
                </a:lnTo>
                <a:lnTo>
                  <a:pt x="15747" y="79502"/>
                </a:lnTo>
                <a:cubicBezTo>
                  <a:pt x="15747" y="82550"/>
                  <a:pt x="15747" y="85597"/>
                  <a:pt x="15875" y="88518"/>
                </a:cubicBezTo>
                <a:cubicBezTo>
                  <a:pt x="15875" y="91566"/>
                  <a:pt x="16128" y="94487"/>
                  <a:pt x="16509" y="97408"/>
                </a:cubicBezTo>
                <a:lnTo>
                  <a:pt x="0" y="97408"/>
                </a:lnTo>
                <a:cubicBezTo>
                  <a:pt x="380" y="94487"/>
                  <a:pt x="634" y="91566"/>
                  <a:pt x="761" y="88518"/>
                </a:cubicBezTo>
                <a:cubicBezTo>
                  <a:pt x="889" y="85597"/>
                  <a:pt x="889" y="82550"/>
                  <a:pt x="889" y="79502"/>
                </a:cubicBezTo>
                <a:lnTo>
                  <a:pt x="889" y="17906"/>
                </a:lnTo>
                <a:cubicBezTo>
                  <a:pt x="889" y="14858"/>
                  <a:pt x="889" y="11937"/>
                  <a:pt x="761" y="9016"/>
                </a:cubicBezTo>
                <a:cubicBezTo>
                  <a:pt x="634" y="6095"/>
                  <a:pt x="380" y="3047"/>
                  <a:pt x="0" y="0"/>
                </a:cubicBez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Freeform 3"/>
          <p:cNvSpPr/>
          <p:nvPr/>
        </p:nvSpPr>
        <p:spPr>
          <a:xfrm>
            <a:off x="4783709" y="3001264"/>
            <a:ext cx="128142" cy="83311"/>
          </a:xfrm>
          <a:custGeom>
            <a:avLst/>
            <a:gdLst>
              <a:gd name="connsiteX0" fmla="*/ 111886 w 128142"/>
              <a:gd name="connsiteY0" fmla="*/ 0 h 83311"/>
              <a:gd name="connsiteX1" fmla="*/ 128142 w 128142"/>
              <a:gd name="connsiteY1" fmla="*/ 0 h 83311"/>
              <a:gd name="connsiteX2" fmla="*/ 127508 w 128142"/>
              <a:gd name="connsiteY2" fmla="*/ 9016 h 83311"/>
              <a:gd name="connsiteX3" fmla="*/ 127380 w 128142"/>
              <a:gd name="connsiteY3" fmla="*/ 17906 h 83311"/>
              <a:gd name="connsiteX4" fmla="*/ 127380 w 128142"/>
              <a:gd name="connsiteY4" fmla="*/ 83311 h 83311"/>
              <a:gd name="connsiteX5" fmla="*/ 112775 w 128142"/>
              <a:gd name="connsiteY5" fmla="*/ 83311 h 83311"/>
              <a:gd name="connsiteX6" fmla="*/ 112775 w 128142"/>
              <a:gd name="connsiteY6" fmla="*/ 47497 h 83311"/>
              <a:gd name="connsiteX7" fmla="*/ 81279 w 128142"/>
              <a:gd name="connsiteY7" fmla="*/ 47497 h 83311"/>
              <a:gd name="connsiteX8" fmla="*/ 76200 w 128142"/>
              <a:gd name="connsiteY8" fmla="*/ 60325 h 83311"/>
              <a:gd name="connsiteX9" fmla="*/ 67309 w 128142"/>
              <a:gd name="connsiteY9" fmla="*/ 70230 h 83311"/>
              <a:gd name="connsiteX10" fmla="*/ 55371 w 128142"/>
              <a:gd name="connsiteY10" fmla="*/ 76580 h 83311"/>
              <a:gd name="connsiteX11" fmla="*/ 41020 w 128142"/>
              <a:gd name="connsiteY11" fmla="*/ 78866 h 83311"/>
              <a:gd name="connsiteX12" fmla="*/ 24764 w 128142"/>
              <a:gd name="connsiteY12" fmla="*/ 75945 h 83311"/>
              <a:gd name="connsiteX13" fmla="*/ 11683 w 128142"/>
              <a:gd name="connsiteY13" fmla="*/ 67817 h 83311"/>
              <a:gd name="connsiteX14" fmla="*/ 3047 w 128142"/>
              <a:gd name="connsiteY14" fmla="*/ 55626 h 83311"/>
              <a:gd name="connsiteX15" fmla="*/ 0 w 128142"/>
              <a:gd name="connsiteY15" fmla="*/ 40258 h 83311"/>
              <a:gd name="connsiteX16" fmla="*/ 3047 w 128142"/>
              <a:gd name="connsiteY16" fmla="*/ 25145 h 83311"/>
              <a:gd name="connsiteX17" fmla="*/ 11683 w 128142"/>
              <a:gd name="connsiteY17" fmla="*/ 12953 h 83311"/>
              <a:gd name="connsiteX18" fmla="*/ 24638 w 128142"/>
              <a:gd name="connsiteY18" fmla="*/ 4826 h 83311"/>
              <a:gd name="connsiteX19" fmla="*/ 41020 w 128142"/>
              <a:gd name="connsiteY19" fmla="*/ 1777 h 83311"/>
              <a:gd name="connsiteX20" fmla="*/ 55752 w 128142"/>
              <a:gd name="connsiteY20" fmla="*/ 4191 h 83311"/>
              <a:gd name="connsiteX21" fmla="*/ 68071 w 128142"/>
              <a:gd name="connsiteY21" fmla="*/ 11176 h 83311"/>
              <a:gd name="connsiteX22" fmla="*/ 76834 w 128142"/>
              <a:gd name="connsiteY22" fmla="*/ 21590 h 83311"/>
              <a:gd name="connsiteX23" fmla="*/ 81533 w 128142"/>
              <a:gd name="connsiteY23" fmla="*/ 34797 h 83311"/>
              <a:gd name="connsiteX24" fmla="*/ 112775 w 128142"/>
              <a:gd name="connsiteY24" fmla="*/ 34797 h 83311"/>
              <a:gd name="connsiteX25" fmla="*/ 112775 w 128142"/>
              <a:gd name="connsiteY25" fmla="*/ 17906 h 83311"/>
              <a:gd name="connsiteX26" fmla="*/ 112648 w 128142"/>
              <a:gd name="connsiteY26" fmla="*/ 9016 h 83311"/>
              <a:gd name="connsiteX27" fmla="*/ 111886 w 128142"/>
              <a:gd name="connsiteY27" fmla="*/ 0 h 8331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</a:cxnLst>
            <a:rect l="l" t="t" r="r" b="b"/>
            <a:pathLst>
              <a:path w="128142" h="83311">
                <a:moveTo>
                  <a:pt x="111886" y="0"/>
                </a:moveTo>
                <a:lnTo>
                  <a:pt x="128142" y="0"/>
                </a:lnTo>
                <a:cubicBezTo>
                  <a:pt x="127761" y="3047"/>
                  <a:pt x="127634" y="6095"/>
                  <a:pt x="127508" y="9016"/>
                </a:cubicBezTo>
                <a:cubicBezTo>
                  <a:pt x="127508" y="11937"/>
                  <a:pt x="127380" y="14858"/>
                  <a:pt x="127380" y="17906"/>
                </a:cubicBezTo>
                <a:lnTo>
                  <a:pt x="127380" y="83311"/>
                </a:lnTo>
                <a:lnTo>
                  <a:pt x="112775" y="83311"/>
                </a:lnTo>
                <a:lnTo>
                  <a:pt x="112775" y="47497"/>
                </a:lnTo>
                <a:lnTo>
                  <a:pt x="81279" y="47497"/>
                </a:lnTo>
                <a:cubicBezTo>
                  <a:pt x="80390" y="52196"/>
                  <a:pt x="78612" y="56387"/>
                  <a:pt x="76200" y="60325"/>
                </a:cubicBezTo>
                <a:cubicBezTo>
                  <a:pt x="73786" y="64134"/>
                  <a:pt x="70865" y="67436"/>
                  <a:pt x="67309" y="70230"/>
                </a:cubicBezTo>
                <a:cubicBezTo>
                  <a:pt x="63753" y="72897"/>
                  <a:pt x="59816" y="75056"/>
                  <a:pt x="55371" y="76580"/>
                </a:cubicBezTo>
                <a:cubicBezTo>
                  <a:pt x="50800" y="78104"/>
                  <a:pt x="46100" y="78866"/>
                  <a:pt x="41020" y="78866"/>
                </a:cubicBezTo>
                <a:cubicBezTo>
                  <a:pt x="35051" y="78866"/>
                  <a:pt x="29717" y="77851"/>
                  <a:pt x="24764" y="75945"/>
                </a:cubicBezTo>
                <a:cubicBezTo>
                  <a:pt x="19811" y="73914"/>
                  <a:pt x="15366" y="71246"/>
                  <a:pt x="11683" y="67817"/>
                </a:cubicBezTo>
                <a:cubicBezTo>
                  <a:pt x="8000" y="64515"/>
                  <a:pt x="5079" y="60452"/>
                  <a:pt x="3047" y="55626"/>
                </a:cubicBezTo>
                <a:cubicBezTo>
                  <a:pt x="1015" y="50926"/>
                  <a:pt x="0" y="45846"/>
                  <a:pt x="0" y="40258"/>
                </a:cubicBezTo>
                <a:cubicBezTo>
                  <a:pt x="0" y="34925"/>
                  <a:pt x="1015" y="29845"/>
                  <a:pt x="3047" y="25145"/>
                </a:cubicBezTo>
                <a:cubicBezTo>
                  <a:pt x="5079" y="20320"/>
                  <a:pt x="8000" y="16255"/>
                  <a:pt x="11683" y="12953"/>
                </a:cubicBezTo>
                <a:cubicBezTo>
                  <a:pt x="15239" y="9525"/>
                  <a:pt x="19684" y="6730"/>
                  <a:pt x="24638" y="4826"/>
                </a:cubicBezTo>
                <a:cubicBezTo>
                  <a:pt x="29590" y="2794"/>
                  <a:pt x="35051" y="1777"/>
                  <a:pt x="41020" y="1777"/>
                </a:cubicBezTo>
                <a:cubicBezTo>
                  <a:pt x="46227" y="1777"/>
                  <a:pt x="51053" y="2540"/>
                  <a:pt x="55752" y="4191"/>
                </a:cubicBezTo>
                <a:cubicBezTo>
                  <a:pt x="60451" y="5841"/>
                  <a:pt x="64515" y="8127"/>
                  <a:pt x="68071" y="11176"/>
                </a:cubicBezTo>
                <a:cubicBezTo>
                  <a:pt x="71627" y="14096"/>
                  <a:pt x="74548" y="17526"/>
                  <a:pt x="76834" y="21590"/>
                </a:cubicBezTo>
                <a:cubicBezTo>
                  <a:pt x="79247" y="25653"/>
                  <a:pt x="80771" y="30098"/>
                  <a:pt x="81533" y="34797"/>
                </a:cubicBezTo>
                <a:lnTo>
                  <a:pt x="112775" y="34797"/>
                </a:lnTo>
                <a:lnTo>
                  <a:pt x="112775" y="17906"/>
                </a:lnTo>
                <a:cubicBezTo>
                  <a:pt x="112775" y="14858"/>
                  <a:pt x="112648" y="11937"/>
                  <a:pt x="112648" y="9016"/>
                </a:cubicBezTo>
                <a:cubicBezTo>
                  <a:pt x="112521" y="6095"/>
                  <a:pt x="112267" y="3047"/>
                  <a:pt x="111886" y="0"/>
                </a:cubicBez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Freeform 3"/>
          <p:cNvSpPr/>
          <p:nvPr/>
        </p:nvSpPr>
        <p:spPr>
          <a:xfrm>
            <a:off x="4730369" y="3001264"/>
            <a:ext cx="39370" cy="157479"/>
          </a:xfrm>
          <a:custGeom>
            <a:avLst/>
            <a:gdLst>
              <a:gd name="connsiteX0" fmla="*/ 0 w 39370"/>
              <a:gd name="connsiteY0" fmla="*/ 0 h 157479"/>
              <a:gd name="connsiteX1" fmla="*/ 16636 w 39370"/>
              <a:gd name="connsiteY1" fmla="*/ 0 h 157479"/>
              <a:gd name="connsiteX2" fmla="*/ 16002 w 39370"/>
              <a:gd name="connsiteY2" fmla="*/ 11937 h 157479"/>
              <a:gd name="connsiteX3" fmla="*/ 15875 w 39370"/>
              <a:gd name="connsiteY3" fmla="*/ 23622 h 157479"/>
              <a:gd name="connsiteX4" fmla="*/ 15875 w 39370"/>
              <a:gd name="connsiteY4" fmla="*/ 60960 h 157479"/>
              <a:gd name="connsiteX5" fmla="*/ 26034 w 39370"/>
              <a:gd name="connsiteY5" fmla="*/ 60960 h 157479"/>
              <a:gd name="connsiteX6" fmla="*/ 32765 w 39370"/>
              <a:gd name="connsiteY6" fmla="*/ 60833 h 157479"/>
              <a:gd name="connsiteX7" fmla="*/ 39370 w 39370"/>
              <a:gd name="connsiteY7" fmla="*/ 60325 h 157479"/>
              <a:gd name="connsiteX8" fmla="*/ 39370 w 39370"/>
              <a:gd name="connsiteY8" fmla="*/ 74929 h 157479"/>
              <a:gd name="connsiteX9" fmla="*/ 32639 w 39370"/>
              <a:gd name="connsiteY9" fmla="*/ 74295 h 157479"/>
              <a:gd name="connsiteX10" fmla="*/ 26034 w 39370"/>
              <a:gd name="connsiteY10" fmla="*/ 74295 h 157479"/>
              <a:gd name="connsiteX11" fmla="*/ 15875 w 39370"/>
              <a:gd name="connsiteY11" fmla="*/ 74295 h 157479"/>
              <a:gd name="connsiteX12" fmla="*/ 15875 w 39370"/>
              <a:gd name="connsiteY12" fmla="*/ 133857 h 157479"/>
              <a:gd name="connsiteX13" fmla="*/ 16002 w 39370"/>
              <a:gd name="connsiteY13" fmla="*/ 145795 h 157479"/>
              <a:gd name="connsiteX14" fmla="*/ 16636 w 39370"/>
              <a:gd name="connsiteY14" fmla="*/ 157479 h 157479"/>
              <a:gd name="connsiteX15" fmla="*/ 0 w 39370"/>
              <a:gd name="connsiteY15" fmla="*/ 157479 h 157479"/>
              <a:gd name="connsiteX16" fmla="*/ 761 w 39370"/>
              <a:gd name="connsiteY16" fmla="*/ 145795 h 157479"/>
              <a:gd name="connsiteX17" fmla="*/ 889 w 39370"/>
              <a:gd name="connsiteY17" fmla="*/ 133857 h 157479"/>
              <a:gd name="connsiteX18" fmla="*/ 889 w 39370"/>
              <a:gd name="connsiteY18" fmla="*/ 23622 h 157479"/>
              <a:gd name="connsiteX19" fmla="*/ 761 w 39370"/>
              <a:gd name="connsiteY19" fmla="*/ 11937 h 157479"/>
              <a:gd name="connsiteX20" fmla="*/ 0 w 39370"/>
              <a:gd name="connsiteY20" fmla="*/ 0 h 157479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</a:cxnLst>
            <a:rect l="l" t="t" r="r" b="b"/>
            <a:pathLst>
              <a:path w="39370" h="157479">
                <a:moveTo>
                  <a:pt x="0" y="0"/>
                </a:moveTo>
                <a:lnTo>
                  <a:pt x="16636" y="0"/>
                </a:lnTo>
                <a:cubicBezTo>
                  <a:pt x="16255" y="3936"/>
                  <a:pt x="16002" y="8001"/>
                  <a:pt x="16002" y="11937"/>
                </a:cubicBezTo>
                <a:cubicBezTo>
                  <a:pt x="16002" y="15875"/>
                  <a:pt x="15875" y="19811"/>
                  <a:pt x="15875" y="23622"/>
                </a:cubicBezTo>
                <a:lnTo>
                  <a:pt x="15875" y="60960"/>
                </a:lnTo>
                <a:lnTo>
                  <a:pt x="26034" y="60960"/>
                </a:lnTo>
                <a:cubicBezTo>
                  <a:pt x="28066" y="60960"/>
                  <a:pt x="30352" y="60960"/>
                  <a:pt x="32765" y="60833"/>
                </a:cubicBezTo>
                <a:cubicBezTo>
                  <a:pt x="35052" y="60833"/>
                  <a:pt x="37338" y="60578"/>
                  <a:pt x="39370" y="60325"/>
                </a:cubicBezTo>
                <a:lnTo>
                  <a:pt x="39370" y="74929"/>
                </a:lnTo>
                <a:cubicBezTo>
                  <a:pt x="37338" y="74548"/>
                  <a:pt x="35052" y="74422"/>
                  <a:pt x="32639" y="74295"/>
                </a:cubicBezTo>
                <a:cubicBezTo>
                  <a:pt x="30225" y="74295"/>
                  <a:pt x="27940" y="74295"/>
                  <a:pt x="26034" y="74295"/>
                </a:cubicBezTo>
                <a:lnTo>
                  <a:pt x="15875" y="74295"/>
                </a:lnTo>
                <a:lnTo>
                  <a:pt x="15875" y="133857"/>
                </a:lnTo>
                <a:cubicBezTo>
                  <a:pt x="15875" y="137795"/>
                  <a:pt x="16002" y="141858"/>
                  <a:pt x="16002" y="145795"/>
                </a:cubicBezTo>
                <a:cubicBezTo>
                  <a:pt x="16002" y="149733"/>
                  <a:pt x="16255" y="153670"/>
                  <a:pt x="16636" y="157479"/>
                </a:cubicBezTo>
                <a:lnTo>
                  <a:pt x="0" y="157479"/>
                </a:lnTo>
                <a:cubicBezTo>
                  <a:pt x="380" y="153670"/>
                  <a:pt x="634" y="149733"/>
                  <a:pt x="761" y="145795"/>
                </a:cubicBezTo>
                <a:cubicBezTo>
                  <a:pt x="889" y="141858"/>
                  <a:pt x="889" y="137795"/>
                  <a:pt x="889" y="133857"/>
                </a:cubicBezTo>
                <a:lnTo>
                  <a:pt x="889" y="23622"/>
                </a:lnTo>
                <a:cubicBezTo>
                  <a:pt x="889" y="19811"/>
                  <a:pt x="889" y="15875"/>
                  <a:pt x="761" y="11937"/>
                </a:cubicBezTo>
                <a:cubicBezTo>
                  <a:pt x="634" y="8001"/>
                  <a:pt x="380" y="3936"/>
                  <a:pt x="0" y="0"/>
                </a:cubicBez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Freeform 3"/>
          <p:cNvSpPr/>
          <p:nvPr/>
        </p:nvSpPr>
        <p:spPr>
          <a:xfrm>
            <a:off x="4815205" y="3116834"/>
            <a:ext cx="87629" cy="34290"/>
          </a:xfrm>
          <a:custGeom>
            <a:avLst/>
            <a:gdLst>
              <a:gd name="connsiteX0" fmla="*/ 6350 w 87629"/>
              <a:gd name="connsiteY0" fmla="*/ 6350 h 34290"/>
              <a:gd name="connsiteX1" fmla="*/ 6350 w 87629"/>
              <a:gd name="connsiteY1" fmla="*/ 27940 h 34290"/>
              <a:gd name="connsiteX2" fmla="*/ 81279 w 87629"/>
              <a:gd name="connsiteY2" fmla="*/ 27940 h 34290"/>
              <a:gd name="connsiteX3" fmla="*/ 81279 w 87629"/>
              <a:gd name="connsiteY3" fmla="*/ 6350 h 34290"/>
              <a:gd name="connsiteX4" fmla="*/ 6350 w 87629"/>
              <a:gd name="connsiteY4" fmla="*/ 6350 h 3429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87629" h="34290">
                <a:moveTo>
                  <a:pt x="6350" y="6350"/>
                </a:moveTo>
                <a:lnTo>
                  <a:pt x="6350" y="27940"/>
                </a:lnTo>
                <a:lnTo>
                  <a:pt x="81279" y="27940"/>
                </a:lnTo>
                <a:lnTo>
                  <a:pt x="81279" y="6350"/>
                </a:lnTo>
                <a:lnTo>
                  <a:pt x="6350" y="6350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Freeform 3"/>
          <p:cNvSpPr/>
          <p:nvPr/>
        </p:nvSpPr>
        <p:spPr>
          <a:xfrm>
            <a:off x="4967605" y="3105912"/>
            <a:ext cx="91185" cy="50419"/>
          </a:xfrm>
          <a:custGeom>
            <a:avLst/>
            <a:gdLst>
              <a:gd name="connsiteX0" fmla="*/ 45466 w 91185"/>
              <a:gd name="connsiteY0" fmla="*/ 6350 h 50419"/>
              <a:gd name="connsiteX1" fmla="*/ 17145 w 91185"/>
              <a:gd name="connsiteY1" fmla="*/ 11429 h 50419"/>
              <a:gd name="connsiteX2" fmla="*/ 6350 w 91185"/>
              <a:gd name="connsiteY2" fmla="*/ 25400 h 50419"/>
              <a:gd name="connsiteX3" fmla="*/ 17145 w 91185"/>
              <a:gd name="connsiteY3" fmla="*/ 38989 h 50419"/>
              <a:gd name="connsiteX4" fmla="*/ 45466 w 91185"/>
              <a:gd name="connsiteY4" fmla="*/ 44069 h 50419"/>
              <a:gd name="connsiteX5" fmla="*/ 73914 w 91185"/>
              <a:gd name="connsiteY5" fmla="*/ 38989 h 50419"/>
              <a:gd name="connsiteX6" fmla="*/ 84835 w 91185"/>
              <a:gd name="connsiteY6" fmla="*/ 25400 h 50419"/>
              <a:gd name="connsiteX7" fmla="*/ 73914 w 91185"/>
              <a:gd name="connsiteY7" fmla="*/ 11429 h 50419"/>
              <a:gd name="connsiteX8" fmla="*/ 45466 w 91185"/>
              <a:gd name="connsiteY8" fmla="*/ 6350 h 50419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</a:cxnLst>
            <a:rect l="l" t="t" r="r" b="b"/>
            <a:pathLst>
              <a:path w="91185" h="50419">
                <a:moveTo>
                  <a:pt x="45466" y="6350"/>
                </a:moveTo>
                <a:cubicBezTo>
                  <a:pt x="33782" y="6350"/>
                  <a:pt x="24384" y="8128"/>
                  <a:pt x="17145" y="11429"/>
                </a:cubicBezTo>
                <a:cubicBezTo>
                  <a:pt x="10033" y="14858"/>
                  <a:pt x="6350" y="19558"/>
                  <a:pt x="6350" y="25400"/>
                </a:cubicBezTo>
                <a:cubicBezTo>
                  <a:pt x="6350" y="31115"/>
                  <a:pt x="10033" y="35559"/>
                  <a:pt x="17145" y="38989"/>
                </a:cubicBezTo>
                <a:cubicBezTo>
                  <a:pt x="24384" y="42290"/>
                  <a:pt x="33782" y="44069"/>
                  <a:pt x="45466" y="44069"/>
                </a:cubicBezTo>
                <a:cubicBezTo>
                  <a:pt x="57150" y="44069"/>
                  <a:pt x="66675" y="42290"/>
                  <a:pt x="73914" y="38989"/>
                </a:cubicBezTo>
                <a:cubicBezTo>
                  <a:pt x="81279" y="35559"/>
                  <a:pt x="84835" y="31115"/>
                  <a:pt x="84835" y="25400"/>
                </a:cubicBezTo>
                <a:cubicBezTo>
                  <a:pt x="84835" y="19558"/>
                  <a:pt x="81279" y="14858"/>
                  <a:pt x="73914" y="11429"/>
                </a:cubicBezTo>
                <a:cubicBezTo>
                  <a:pt x="66675" y="8128"/>
                  <a:pt x="57150" y="6350"/>
                  <a:pt x="45466" y="6350"/>
                </a:cubicBez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Freeform 3"/>
          <p:cNvSpPr/>
          <p:nvPr/>
        </p:nvSpPr>
        <p:spPr>
          <a:xfrm>
            <a:off x="5115560" y="3096387"/>
            <a:ext cx="120396" cy="69595"/>
          </a:xfrm>
          <a:custGeom>
            <a:avLst/>
            <a:gdLst>
              <a:gd name="connsiteX0" fmla="*/ 6350 w 120396"/>
              <a:gd name="connsiteY0" fmla="*/ 6350 h 69595"/>
              <a:gd name="connsiteX1" fmla="*/ 16002 w 120396"/>
              <a:gd name="connsiteY1" fmla="*/ 6858 h 69595"/>
              <a:gd name="connsiteX2" fmla="*/ 25780 w 120396"/>
              <a:gd name="connsiteY2" fmla="*/ 6858 h 69595"/>
              <a:gd name="connsiteX3" fmla="*/ 113792 w 120396"/>
              <a:gd name="connsiteY3" fmla="*/ 6858 h 69595"/>
              <a:gd name="connsiteX4" fmla="*/ 113157 w 120396"/>
              <a:gd name="connsiteY4" fmla="*/ 12827 h 69595"/>
              <a:gd name="connsiteX5" fmla="*/ 113157 w 120396"/>
              <a:gd name="connsiteY5" fmla="*/ 18669 h 69595"/>
              <a:gd name="connsiteX6" fmla="*/ 113157 w 120396"/>
              <a:gd name="connsiteY6" fmla="*/ 46863 h 69595"/>
              <a:gd name="connsiteX7" fmla="*/ 113284 w 120396"/>
              <a:gd name="connsiteY7" fmla="*/ 55118 h 69595"/>
              <a:gd name="connsiteX8" fmla="*/ 114046 w 120396"/>
              <a:gd name="connsiteY8" fmla="*/ 63245 h 69595"/>
              <a:gd name="connsiteX9" fmla="*/ 97409 w 120396"/>
              <a:gd name="connsiteY9" fmla="*/ 63245 h 69595"/>
              <a:gd name="connsiteX10" fmla="*/ 98044 w 120396"/>
              <a:gd name="connsiteY10" fmla="*/ 55118 h 69595"/>
              <a:gd name="connsiteX11" fmla="*/ 98044 w 120396"/>
              <a:gd name="connsiteY11" fmla="*/ 46863 h 69595"/>
              <a:gd name="connsiteX12" fmla="*/ 98044 w 120396"/>
              <a:gd name="connsiteY12" fmla="*/ 19430 h 69595"/>
              <a:gd name="connsiteX13" fmla="*/ 25780 w 120396"/>
              <a:gd name="connsiteY13" fmla="*/ 19430 h 69595"/>
              <a:gd name="connsiteX14" fmla="*/ 16002 w 120396"/>
              <a:gd name="connsiteY14" fmla="*/ 19558 h 69595"/>
              <a:gd name="connsiteX15" fmla="*/ 6350 w 120396"/>
              <a:gd name="connsiteY15" fmla="*/ 20192 h 69595"/>
              <a:gd name="connsiteX16" fmla="*/ 6350 w 120396"/>
              <a:gd name="connsiteY16" fmla="*/ 6350 h 69595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</a:cxnLst>
            <a:rect l="l" t="t" r="r" b="b"/>
            <a:pathLst>
              <a:path w="120396" h="69595">
                <a:moveTo>
                  <a:pt x="6350" y="6350"/>
                </a:moveTo>
                <a:cubicBezTo>
                  <a:pt x="9905" y="6730"/>
                  <a:pt x="13080" y="6858"/>
                  <a:pt x="16002" y="6858"/>
                </a:cubicBezTo>
                <a:cubicBezTo>
                  <a:pt x="19050" y="6858"/>
                  <a:pt x="22225" y="6858"/>
                  <a:pt x="25780" y="6858"/>
                </a:cubicBezTo>
                <a:lnTo>
                  <a:pt x="113792" y="6858"/>
                </a:lnTo>
                <a:cubicBezTo>
                  <a:pt x="113411" y="9271"/>
                  <a:pt x="113284" y="11176"/>
                  <a:pt x="113157" y="12827"/>
                </a:cubicBezTo>
                <a:cubicBezTo>
                  <a:pt x="113157" y="14478"/>
                  <a:pt x="113157" y="16510"/>
                  <a:pt x="113157" y="18669"/>
                </a:cubicBezTo>
                <a:lnTo>
                  <a:pt x="113157" y="46863"/>
                </a:lnTo>
                <a:cubicBezTo>
                  <a:pt x="113157" y="49529"/>
                  <a:pt x="113157" y="52323"/>
                  <a:pt x="113284" y="55118"/>
                </a:cubicBezTo>
                <a:cubicBezTo>
                  <a:pt x="113411" y="57911"/>
                  <a:pt x="113665" y="60705"/>
                  <a:pt x="114046" y="63245"/>
                </a:cubicBezTo>
                <a:lnTo>
                  <a:pt x="97409" y="63245"/>
                </a:lnTo>
                <a:cubicBezTo>
                  <a:pt x="97790" y="60833"/>
                  <a:pt x="97917" y="58039"/>
                  <a:pt x="98044" y="55118"/>
                </a:cubicBezTo>
                <a:cubicBezTo>
                  <a:pt x="98044" y="52197"/>
                  <a:pt x="98044" y="49403"/>
                  <a:pt x="98044" y="46863"/>
                </a:cubicBezTo>
                <a:lnTo>
                  <a:pt x="98044" y="19430"/>
                </a:lnTo>
                <a:lnTo>
                  <a:pt x="25780" y="19430"/>
                </a:lnTo>
                <a:cubicBezTo>
                  <a:pt x="22225" y="19430"/>
                  <a:pt x="19050" y="19430"/>
                  <a:pt x="16002" y="19558"/>
                </a:cubicBezTo>
                <a:cubicBezTo>
                  <a:pt x="13080" y="19558"/>
                  <a:pt x="9905" y="19811"/>
                  <a:pt x="6350" y="20192"/>
                </a:cubicBezTo>
                <a:lnTo>
                  <a:pt x="6350" y="6350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Freeform 3"/>
          <p:cNvSpPr/>
          <p:nvPr/>
        </p:nvSpPr>
        <p:spPr>
          <a:xfrm>
            <a:off x="4951857" y="3094228"/>
            <a:ext cx="122682" cy="73532"/>
          </a:xfrm>
          <a:custGeom>
            <a:avLst/>
            <a:gdLst>
              <a:gd name="connsiteX0" fmla="*/ 61214 w 122682"/>
              <a:gd name="connsiteY0" fmla="*/ 6350 h 73532"/>
              <a:gd name="connsiteX1" fmla="*/ 102361 w 122682"/>
              <a:gd name="connsiteY1" fmla="*/ 15239 h 73532"/>
              <a:gd name="connsiteX2" fmla="*/ 116332 w 122682"/>
              <a:gd name="connsiteY2" fmla="*/ 36957 h 73532"/>
              <a:gd name="connsiteX3" fmla="*/ 102361 w 122682"/>
              <a:gd name="connsiteY3" fmla="*/ 58546 h 73532"/>
              <a:gd name="connsiteX4" fmla="*/ 61214 w 122682"/>
              <a:gd name="connsiteY4" fmla="*/ 67182 h 73532"/>
              <a:gd name="connsiteX5" fmla="*/ 20320 w 122682"/>
              <a:gd name="connsiteY5" fmla="*/ 58546 h 73532"/>
              <a:gd name="connsiteX6" fmla="*/ 6350 w 122682"/>
              <a:gd name="connsiteY6" fmla="*/ 36957 h 73532"/>
              <a:gd name="connsiteX7" fmla="*/ 20320 w 122682"/>
              <a:gd name="connsiteY7" fmla="*/ 15239 h 73532"/>
              <a:gd name="connsiteX8" fmla="*/ 61214 w 122682"/>
              <a:gd name="connsiteY8" fmla="*/ 6350 h 7353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</a:cxnLst>
            <a:rect l="l" t="t" r="r" b="b"/>
            <a:pathLst>
              <a:path w="122682" h="73532">
                <a:moveTo>
                  <a:pt x="61214" y="6350"/>
                </a:moveTo>
                <a:cubicBezTo>
                  <a:pt x="79375" y="6350"/>
                  <a:pt x="93091" y="9270"/>
                  <a:pt x="102361" y="15239"/>
                </a:cubicBezTo>
                <a:cubicBezTo>
                  <a:pt x="111760" y="21081"/>
                  <a:pt x="116332" y="28320"/>
                  <a:pt x="116332" y="36957"/>
                </a:cubicBezTo>
                <a:cubicBezTo>
                  <a:pt x="116332" y="45592"/>
                  <a:pt x="111760" y="52704"/>
                  <a:pt x="102361" y="58546"/>
                </a:cubicBezTo>
                <a:cubicBezTo>
                  <a:pt x="93091" y="64261"/>
                  <a:pt x="79375" y="67182"/>
                  <a:pt x="61214" y="67182"/>
                </a:cubicBezTo>
                <a:cubicBezTo>
                  <a:pt x="43179" y="67182"/>
                  <a:pt x="29591" y="64261"/>
                  <a:pt x="20320" y="58546"/>
                </a:cubicBezTo>
                <a:cubicBezTo>
                  <a:pt x="11048" y="52704"/>
                  <a:pt x="6350" y="45592"/>
                  <a:pt x="6350" y="36957"/>
                </a:cubicBezTo>
                <a:cubicBezTo>
                  <a:pt x="6350" y="28320"/>
                  <a:pt x="11048" y="21081"/>
                  <a:pt x="20320" y="15239"/>
                </a:cubicBezTo>
                <a:cubicBezTo>
                  <a:pt x="29591" y="9270"/>
                  <a:pt x="43179" y="6350"/>
                  <a:pt x="61214" y="6350"/>
                </a:cubicBez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Freeform 3"/>
          <p:cNvSpPr/>
          <p:nvPr/>
        </p:nvSpPr>
        <p:spPr>
          <a:xfrm>
            <a:off x="4799838" y="3085592"/>
            <a:ext cx="118236" cy="77724"/>
          </a:xfrm>
          <a:custGeom>
            <a:avLst/>
            <a:gdLst>
              <a:gd name="connsiteX0" fmla="*/ 6350 w 118236"/>
              <a:gd name="connsiteY0" fmla="*/ 6350 h 77724"/>
              <a:gd name="connsiteX1" fmla="*/ 22352 w 118236"/>
              <a:gd name="connsiteY1" fmla="*/ 6350 h 77724"/>
              <a:gd name="connsiteX2" fmla="*/ 21716 w 118236"/>
              <a:gd name="connsiteY2" fmla="*/ 12065 h 77724"/>
              <a:gd name="connsiteX3" fmla="*/ 21716 w 118236"/>
              <a:gd name="connsiteY3" fmla="*/ 17779 h 77724"/>
              <a:gd name="connsiteX4" fmla="*/ 21716 w 118236"/>
              <a:gd name="connsiteY4" fmla="*/ 25400 h 77724"/>
              <a:gd name="connsiteX5" fmla="*/ 96646 w 118236"/>
              <a:gd name="connsiteY5" fmla="*/ 25400 h 77724"/>
              <a:gd name="connsiteX6" fmla="*/ 96646 w 118236"/>
              <a:gd name="connsiteY6" fmla="*/ 18160 h 77724"/>
              <a:gd name="connsiteX7" fmla="*/ 96520 w 118236"/>
              <a:gd name="connsiteY7" fmla="*/ 12319 h 77724"/>
              <a:gd name="connsiteX8" fmla="*/ 95884 w 118236"/>
              <a:gd name="connsiteY8" fmla="*/ 6350 h 77724"/>
              <a:gd name="connsiteX9" fmla="*/ 111886 w 118236"/>
              <a:gd name="connsiteY9" fmla="*/ 6350 h 77724"/>
              <a:gd name="connsiteX10" fmla="*/ 111252 w 118236"/>
              <a:gd name="connsiteY10" fmla="*/ 12065 h 77724"/>
              <a:gd name="connsiteX11" fmla="*/ 111125 w 118236"/>
              <a:gd name="connsiteY11" fmla="*/ 17779 h 77724"/>
              <a:gd name="connsiteX12" fmla="*/ 111125 w 118236"/>
              <a:gd name="connsiteY12" fmla="*/ 71374 h 77724"/>
              <a:gd name="connsiteX13" fmla="*/ 6984 w 118236"/>
              <a:gd name="connsiteY13" fmla="*/ 71374 h 77724"/>
              <a:gd name="connsiteX14" fmla="*/ 6984 w 118236"/>
              <a:gd name="connsiteY14" fmla="*/ 18160 h 77724"/>
              <a:gd name="connsiteX15" fmla="*/ 6857 w 118236"/>
              <a:gd name="connsiteY15" fmla="*/ 12319 h 77724"/>
              <a:gd name="connsiteX16" fmla="*/ 6350 w 118236"/>
              <a:gd name="connsiteY16" fmla="*/ 6350 h 7772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</a:cxnLst>
            <a:rect l="l" t="t" r="r" b="b"/>
            <a:pathLst>
              <a:path w="118236" h="77724">
                <a:moveTo>
                  <a:pt x="6350" y="6350"/>
                </a:moveTo>
                <a:lnTo>
                  <a:pt x="22352" y="6350"/>
                </a:lnTo>
                <a:cubicBezTo>
                  <a:pt x="21971" y="8128"/>
                  <a:pt x="21844" y="10033"/>
                  <a:pt x="21716" y="12065"/>
                </a:cubicBezTo>
                <a:cubicBezTo>
                  <a:pt x="21716" y="14097"/>
                  <a:pt x="21716" y="16128"/>
                  <a:pt x="21716" y="17779"/>
                </a:cubicBezTo>
                <a:lnTo>
                  <a:pt x="21716" y="25400"/>
                </a:lnTo>
                <a:lnTo>
                  <a:pt x="96646" y="25400"/>
                </a:lnTo>
                <a:lnTo>
                  <a:pt x="96646" y="18160"/>
                </a:lnTo>
                <a:cubicBezTo>
                  <a:pt x="96646" y="16383"/>
                  <a:pt x="96646" y="14478"/>
                  <a:pt x="96520" y="12319"/>
                </a:cubicBezTo>
                <a:cubicBezTo>
                  <a:pt x="96520" y="10286"/>
                  <a:pt x="96265" y="8255"/>
                  <a:pt x="95884" y="6350"/>
                </a:cubicBezTo>
                <a:lnTo>
                  <a:pt x="111886" y="6350"/>
                </a:lnTo>
                <a:cubicBezTo>
                  <a:pt x="111505" y="8128"/>
                  <a:pt x="111252" y="10033"/>
                  <a:pt x="111252" y="12065"/>
                </a:cubicBezTo>
                <a:cubicBezTo>
                  <a:pt x="111125" y="14097"/>
                  <a:pt x="111125" y="16128"/>
                  <a:pt x="111125" y="17779"/>
                </a:cubicBezTo>
                <a:lnTo>
                  <a:pt x="111125" y="71374"/>
                </a:lnTo>
                <a:lnTo>
                  <a:pt x="6984" y="71374"/>
                </a:lnTo>
                <a:lnTo>
                  <a:pt x="6984" y="18160"/>
                </a:lnTo>
                <a:cubicBezTo>
                  <a:pt x="6984" y="16383"/>
                  <a:pt x="6984" y="14478"/>
                  <a:pt x="6857" y="12319"/>
                </a:cubicBezTo>
                <a:cubicBezTo>
                  <a:pt x="6857" y="10286"/>
                  <a:pt x="6603" y="8255"/>
                  <a:pt x="6350" y="6350"/>
                </a:cubicBez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Freeform 3"/>
          <p:cNvSpPr/>
          <p:nvPr/>
        </p:nvSpPr>
        <p:spPr>
          <a:xfrm>
            <a:off x="4953635" y="3037713"/>
            <a:ext cx="57150" cy="39496"/>
          </a:xfrm>
          <a:custGeom>
            <a:avLst/>
            <a:gdLst>
              <a:gd name="connsiteX0" fmla="*/ 6350 w 57150"/>
              <a:gd name="connsiteY0" fmla="*/ 6350 h 39496"/>
              <a:gd name="connsiteX1" fmla="*/ 6350 w 57150"/>
              <a:gd name="connsiteY1" fmla="*/ 33146 h 39496"/>
              <a:gd name="connsiteX2" fmla="*/ 50800 w 57150"/>
              <a:gd name="connsiteY2" fmla="*/ 33146 h 39496"/>
              <a:gd name="connsiteX3" fmla="*/ 50800 w 57150"/>
              <a:gd name="connsiteY3" fmla="*/ 6350 h 39496"/>
              <a:gd name="connsiteX4" fmla="*/ 6350 w 57150"/>
              <a:gd name="connsiteY4" fmla="*/ 6350 h 39496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57150" h="39496">
                <a:moveTo>
                  <a:pt x="6350" y="6350"/>
                </a:moveTo>
                <a:lnTo>
                  <a:pt x="6350" y="33146"/>
                </a:lnTo>
                <a:lnTo>
                  <a:pt x="50800" y="33146"/>
                </a:lnTo>
                <a:lnTo>
                  <a:pt x="50800" y="6350"/>
                </a:lnTo>
                <a:lnTo>
                  <a:pt x="6350" y="6350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Freeform 3"/>
          <p:cNvSpPr/>
          <p:nvPr/>
        </p:nvSpPr>
        <p:spPr>
          <a:xfrm>
            <a:off x="4791963" y="3009392"/>
            <a:ext cx="65405" cy="64135"/>
          </a:xfrm>
          <a:custGeom>
            <a:avLst/>
            <a:gdLst>
              <a:gd name="connsiteX0" fmla="*/ 32893 w 65405"/>
              <a:gd name="connsiteY0" fmla="*/ 6350 h 64135"/>
              <a:gd name="connsiteX1" fmla="*/ 13589 w 65405"/>
              <a:gd name="connsiteY1" fmla="*/ 13970 h 64135"/>
              <a:gd name="connsiteX2" fmla="*/ 6350 w 65405"/>
              <a:gd name="connsiteY2" fmla="*/ 32130 h 64135"/>
              <a:gd name="connsiteX3" fmla="*/ 13589 w 65405"/>
              <a:gd name="connsiteY3" fmla="*/ 50419 h 64135"/>
              <a:gd name="connsiteX4" fmla="*/ 32893 w 65405"/>
              <a:gd name="connsiteY4" fmla="*/ 57785 h 64135"/>
              <a:gd name="connsiteX5" fmla="*/ 51943 w 65405"/>
              <a:gd name="connsiteY5" fmla="*/ 50419 h 64135"/>
              <a:gd name="connsiteX6" fmla="*/ 59055 w 65405"/>
              <a:gd name="connsiteY6" fmla="*/ 32130 h 64135"/>
              <a:gd name="connsiteX7" fmla="*/ 51943 w 65405"/>
              <a:gd name="connsiteY7" fmla="*/ 13843 h 64135"/>
              <a:gd name="connsiteX8" fmla="*/ 32893 w 65405"/>
              <a:gd name="connsiteY8" fmla="*/ 6350 h 64135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</a:cxnLst>
            <a:rect l="l" t="t" r="r" b="b"/>
            <a:pathLst>
              <a:path w="65405" h="64135">
                <a:moveTo>
                  <a:pt x="32893" y="6350"/>
                </a:moveTo>
                <a:cubicBezTo>
                  <a:pt x="24765" y="6350"/>
                  <a:pt x="18288" y="8890"/>
                  <a:pt x="13589" y="13970"/>
                </a:cubicBezTo>
                <a:cubicBezTo>
                  <a:pt x="8763" y="19050"/>
                  <a:pt x="6350" y="25146"/>
                  <a:pt x="6350" y="32130"/>
                </a:cubicBezTo>
                <a:cubicBezTo>
                  <a:pt x="6350" y="39370"/>
                  <a:pt x="8763" y="45466"/>
                  <a:pt x="13589" y="50419"/>
                </a:cubicBezTo>
                <a:cubicBezTo>
                  <a:pt x="18288" y="55372"/>
                  <a:pt x="24765" y="57785"/>
                  <a:pt x="32893" y="57785"/>
                </a:cubicBezTo>
                <a:cubicBezTo>
                  <a:pt x="40767" y="57785"/>
                  <a:pt x="47117" y="55372"/>
                  <a:pt x="51943" y="50419"/>
                </a:cubicBezTo>
                <a:cubicBezTo>
                  <a:pt x="56642" y="45466"/>
                  <a:pt x="59055" y="39370"/>
                  <a:pt x="59055" y="32130"/>
                </a:cubicBezTo>
                <a:cubicBezTo>
                  <a:pt x="59055" y="25019"/>
                  <a:pt x="56642" y="18923"/>
                  <a:pt x="51943" y="13843"/>
                </a:cubicBezTo>
                <a:cubicBezTo>
                  <a:pt x="47117" y="8890"/>
                  <a:pt x="40767" y="6350"/>
                  <a:pt x="32893" y="6350"/>
                </a:cubicBez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Freeform 3"/>
          <p:cNvSpPr/>
          <p:nvPr/>
        </p:nvSpPr>
        <p:spPr>
          <a:xfrm>
            <a:off x="4607052" y="3001771"/>
            <a:ext cx="118236" cy="132588"/>
          </a:xfrm>
          <a:custGeom>
            <a:avLst/>
            <a:gdLst>
              <a:gd name="connsiteX0" fmla="*/ 51180 w 118236"/>
              <a:gd name="connsiteY0" fmla="*/ 6350 h 132588"/>
              <a:gd name="connsiteX1" fmla="*/ 68326 w 118236"/>
              <a:gd name="connsiteY1" fmla="*/ 6350 h 132588"/>
              <a:gd name="connsiteX2" fmla="*/ 67690 w 118236"/>
              <a:gd name="connsiteY2" fmla="*/ 15367 h 132588"/>
              <a:gd name="connsiteX3" fmla="*/ 67436 w 118236"/>
              <a:gd name="connsiteY3" fmla="*/ 24384 h 132588"/>
              <a:gd name="connsiteX4" fmla="*/ 67436 w 118236"/>
              <a:gd name="connsiteY4" fmla="*/ 37719 h 132588"/>
              <a:gd name="connsiteX5" fmla="*/ 69977 w 118236"/>
              <a:gd name="connsiteY5" fmla="*/ 60325 h 132588"/>
              <a:gd name="connsiteX6" fmla="*/ 77850 w 118236"/>
              <a:gd name="connsiteY6" fmla="*/ 79375 h 132588"/>
              <a:gd name="connsiteX7" fmla="*/ 92201 w 118236"/>
              <a:gd name="connsiteY7" fmla="*/ 97282 h 132588"/>
              <a:gd name="connsiteX8" fmla="*/ 111886 w 118236"/>
              <a:gd name="connsiteY8" fmla="*/ 111760 h 132588"/>
              <a:gd name="connsiteX9" fmla="*/ 105536 w 118236"/>
              <a:gd name="connsiteY9" fmla="*/ 117221 h 132588"/>
              <a:gd name="connsiteX10" fmla="*/ 100329 w 118236"/>
              <a:gd name="connsiteY10" fmla="*/ 122301 h 132588"/>
              <a:gd name="connsiteX11" fmla="*/ 88772 w 118236"/>
              <a:gd name="connsiteY11" fmla="*/ 113538 h 132588"/>
              <a:gd name="connsiteX12" fmla="*/ 77850 w 118236"/>
              <a:gd name="connsiteY12" fmla="*/ 102743 h 132588"/>
              <a:gd name="connsiteX13" fmla="*/ 67309 w 118236"/>
              <a:gd name="connsiteY13" fmla="*/ 89027 h 132588"/>
              <a:gd name="connsiteX14" fmla="*/ 59816 w 118236"/>
              <a:gd name="connsiteY14" fmla="*/ 73787 h 132588"/>
              <a:gd name="connsiteX15" fmla="*/ 53466 w 118236"/>
              <a:gd name="connsiteY15" fmla="*/ 88265 h 132588"/>
              <a:gd name="connsiteX16" fmla="*/ 43941 w 118236"/>
              <a:gd name="connsiteY16" fmla="*/ 102743 h 132588"/>
              <a:gd name="connsiteX17" fmla="*/ 31750 w 118236"/>
              <a:gd name="connsiteY17" fmla="*/ 116078 h 132588"/>
              <a:gd name="connsiteX18" fmla="*/ 19430 w 118236"/>
              <a:gd name="connsiteY18" fmla="*/ 126238 h 132588"/>
              <a:gd name="connsiteX19" fmla="*/ 13334 w 118236"/>
              <a:gd name="connsiteY19" fmla="*/ 121285 h 132588"/>
              <a:gd name="connsiteX20" fmla="*/ 6350 w 118236"/>
              <a:gd name="connsiteY20" fmla="*/ 116332 h 132588"/>
              <a:gd name="connsiteX21" fmla="*/ 26034 w 118236"/>
              <a:gd name="connsiteY21" fmla="*/ 100838 h 132588"/>
              <a:gd name="connsiteX22" fmla="*/ 40639 w 118236"/>
              <a:gd name="connsiteY22" fmla="*/ 81660 h 132588"/>
              <a:gd name="connsiteX23" fmla="*/ 49148 w 118236"/>
              <a:gd name="connsiteY23" fmla="*/ 59944 h 132588"/>
              <a:gd name="connsiteX24" fmla="*/ 52069 w 118236"/>
              <a:gd name="connsiteY24" fmla="*/ 35179 h 132588"/>
              <a:gd name="connsiteX25" fmla="*/ 52069 w 118236"/>
              <a:gd name="connsiteY25" fmla="*/ 24384 h 132588"/>
              <a:gd name="connsiteX26" fmla="*/ 51942 w 118236"/>
              <a:gd name="connsiteY26" fmla="*/ 15367 h 132588"/>
              <a:gd name="connsiteX27" fmla="*/ 51180 w 118236"/>
              <a:gd name="connsiteY27" fmla="*/ 6350 h 13258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</a:cxnLst>
            <a:rect l="l" t="t" r="r" b="b"/>
            <a:pathLst>
              <a:path w="118236" h="132588">
                <a:moveTo>
                  <a:pt x="51180" y="6350"/>
                </a:moveTo>
                <a:lnTo>
                  <a:pt x="68326" y="6350"/>
                </a:lnTo>
                <a:cubicBezTo>
                  <a:pt x="67945" y="9525"/>
                  <a:pt x="67817" y="12573"/>
                  <a:pt x="67690" y="15367"/>
                </a:cubicBezTo>
                <a:cubicBezTo>
                  <a:pt x="67563" y="18160"/>
                  <a:pt x="67436" y="21209"/>
                  <a:pt x="67436" y="24384"/>
                </a:cubicBezTo>
                <a:lnTo>
                  <a:pt x="67436" y="37719"/>
                </a:lnTo>
                <a:cubicBezTo>
                  <a:pt x="67436" y="45847"/>
                  <a:pt x="68326" y="53340"/>
                  <a:pt x="69977" y="60325"/>
                </a:cubicBezTo>
                <a:cubicBezTo>
                  <a:pt x="71754" y="67310"/>
                  <a:pt x="74295" y="73660"/>
                  <a:pt x="77850" y="79375"/>
                </a:cubicBezTo>
                <a:cubicBezTo>
                  <a:pt x="81788" y="85979"/>
                  <a:pt x="86613" y="91948"/>
                  <a:pt x="92201" y="97282"/>
                </a:cubicBezTo>
                <a:cubicBezTo>
                  <a:pt x="97916" y="102743"/>
                  <a:pt x="104393" y="107442"/>
                  <a:pt x="111886" y="111760"/>
                </a:cubicBezTo>
                <a:cubicBezTo>
                  <a:pt x="109727" y="113410"/>
                  <a:pt x="107569" y="115189"/>
                  <a:pt x="105536" y="117221"/>
                </a:cubicBezTo>
                <a:cubicBezTo>
                  <a:pt x="103504" y="119253"/>
                  <a:pt x="101727" y="120904"/>
                  <a:pt x="100329" y="122301"/>
                </a:cubicBezTo>
                <a:cubicBezTo>
                  <a:pt x="96392" y="119760"/>
                  <a:pt x="92582" y="116840"/>
                  <a:pt x="88772" y="113538"/>
                </a:cubicBezTo>
                <a:cubicBezTo>
                  <a:pt x="84962" y="110236"/>
                  <a:pt x="81279" y="106553"/>
                  <a:pt x="77850" y="102743"/>
                </a:cubicBezTo>
                <a:cubicBezTo>
                  <a:pt x="74040" y="98425"/>
                  <a:pt x="70484" y="93853"/>
                  <a:pt x="67309" y="89027"/>
                </a:cubicBezTo>
                <a:cubicBezTo>
                  <a:pt x="64261" y="84074"/>
                  <a:pt x="61721" y="78994"/>
                  <a:pt x="59816" y="73787"/>
                </a:cubicBezTo>
                <a:cubicBezTo>
                  <a:pt x="58419" y="78486"/>
                  <a:pt x="56260" y="83312"/>
                  <a:pt x="53466" y="88265"/>
                </a:cubicBezTo>
                <a:cubicBezTo>
                  <a:pt x="50672" y="93345"/>
                  <a:pt x="47497" y="98171"/>
                  <a:pt x="43941" y="102743"/>
                </a:cubicBezTo>
                <a:cubicBezTo>
                  <a:pt x="40004" y="107569"/>
                  <a:pt x="35940" y="112014"/>
                  <a:pt x="31750" y="116078"/>
                </a:cubicBezTo>
                <a:cubicBezTo>
                  <a:pt x="27558" y="120142"/>
                  <a:pt x="23367" y="123571"/>
                  <a:pt x="19430" y="126238"/>
                </a:cubicBezTo>
                <a:cubicBezTo>
                  <a:pt x="17779" y="124841"/>
                  <a:pt x="15875" y="123190"/>
                  <a:pt x="13334" y="121285"/>
                </a:cubicBezTo>
                <a:cubicBezTo>
                  <a:pt x="10921" y="119379"/>
                  <a:pt x="8508" y="117729"/>
                  <a:pt x="6350" y="116332"/>
                </a:cubicBezTo>
                <a:cubicBezTo>
                  <a:pt x="13715" y="111760"/>
                  <a:pt x="20319" y="106553"/>
                  <a:pt x="26034" y="100838"/>
                </a:cubicBezTo>
                <a:cubicBezTo>
                  <a:pt x="31877" y="94996"/>
                  <a:pt x="36702" y="88646"/>
                  <a:pt x="40639" y="81660"/>
                </a:cubicBezTo>
                <a:cubicBezTo>
                  <a:pt x="44322" y="74929"/>
                  <a:pt x="47243" y="67691"/>
                  <a:pt x="49148" y="59944"/>
                </a:cubicBezTo>
                <a:cubicBezTo>
                  <a:pt x="51053" y="52197"/>
                  <a:pt x="52069" y="43942"/>
                  <a:pt x="52069" y="35179"/>
                </a:cubicBezTo>
                <a:lnTo>
                  <a:pt x="52069" y="24384"/>
                </a:lnTo>
                <a:cubicBezTo>
                  <a:pt x="52069" y="21209"/>
                  <a:pt x="52069" y="18160"/>
                  <a:pt x="51942" y="15367"/>
                </a:cubicBezTo>
                <a:cubicBezTo>
                  <a:pt x="51815" y="12573"/>
                  <a:pt x="51561" y="9525"/>
                  <a:pt x="51180" y="6350"/>
                </a:cubicBez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Freeform 3"/>
          <p:cNvSpPr/>
          <p:nvPr/>
        </p:nvSpPr>
        <p:spPr>
          <a:xfrm>
            <a:off x="4938649" y="3000375"/>
            <a:ext cx="87122" cy="89280"/>
          </a:xfrm>
          <a:custGeom>
            <a:avLst/>
            <a:gdLst>
              <a:gd name="connsiteX0" fmla="*/ 6350 w 87122"/>
              <a:gd name="connsiteY0" fmla="*/ 6350 h 89280"/>
              <a:gd name="connsiteX1" fmla="*/ 22098 w 87122"/>
              <a:gd name="connsiteY1" fmla="*/ 6350 h 89280"/>
              <a:gd name="connsiteX2" fmla="*/ 21463 w 87122"/>
              <a:gd name="connsiteY2" fmla="*/ 13970 h 89280"/>
              <a:gd name="connsiteX3" fmla="*/ 21335 w 87122"/>
              <a:gd name="connsiteY3" fmla="*/ 21335 h 89280"/>
              <a:gd name="connsiteX4" fmla="*/ 21335 w 87122"/>
              <a:gd name="connsiteY4" fmla="*/ 31241 h 89280"/>
              <a:gd name="connsiteX5" fmla="*/ 65785 w 87122"/>
              <a:gd name="connsiteY5" fmla="*/ 31241 h 89280"/>
              <a:gd name="connsiteX6" fmla="*/ 65785 w 87122"/>
              <a:gd name="connsiteY6" fmla="*/ 21335 h 89280"/>
              <a:gd name="connsiteX7" fmla="*/ 65659 w 87122"/>
              <a:gd name="connsiteY7" fmla="*/ 13970 h 89280"/>
              <a:gd name="connsiteX8" fmla="*/ 65023 w 87122"/>
              <a:gd name="connsiteY8" fmla="*/ 6350 h 89280"/>
              <a:gd name="connsiteX9" fmla="*/ 80772 w 87122"/>
              <a:gd name="connsiteY9" fmla="*/ 6350 h 89280"/>
              <a:gd name="connsiteX10" fmla="*/ 80136 w 87122"/>
              <a:gd name="connsiteY10" fmla="*/ 13970 h 89280"/>
              <a:gd name="connsiteX11" fmla="*/ 80136 w 87122"/>
              <a:gd name="connsiteY11" fmla="*/ 21335 h 89280"/>
              <a:gd name="connsiteX12" fmla="*/ 80136 w 87122"/>
              <a:gd name="connsiteY12" fmla="*/ 82930 h 89280"/>
              <a:gd name="connsiteX13" fmla="*/ 7111 w 87122"/>
              <a:gd name="connsiteY13" fmla="*/ 82930 h 89280"/>
              <a:gd name="connsiteX14" fmla="*/ 7111 w 87122"/>
              <a:gd name="connsiteY14" fmla="*/ 21335 h 89280"/>
              <a:gd name="connsiteX15" fmla="*/ 6984 w 87122"/>
              <a:gd name="connsiteY15" fmla="*/ 13970 h 89280"/>
              <a:gd name="connsiteX16" fmla="*/ 6350 w 87122"/>
              <a:gd name="connsiteY16" fmla="*/ 6350 h 8928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</a:cxnLst>
            <a:rect l="l" t="t" r="r" b="b"/>
            <a:pathLst>
              <a:path w="87122" h="89280">
                <a:moveTo>
                  <a:pt x="6350" y="6350"/>
                </a:moveTo>
                <a:lnTo>
                  <a:pt x="22098" y="6350"/>
                </a:lnTo>
                <a:cubicBezTo>
                  <a:pt x="21716" y="9016"/>
                  <a:pt x="21590" y="11557"/>
                  <a:pt x="21463" y="13970"/>
                </a:cubicBezTo>
                <a:cubicBezTo>
                  <a:pt x="21463" y="16255"/>
                  <a:pt x="21335" y="18795"/>
                  <a:pt x="21335" y="21335"/>
                </a:cubicBezTo>
                <a:lnTo>
                  <a:pt x="21335" y="31241"/>
                </a:lnTo>
                <a:lnTo>
                  <a:pt x="65785" y="31241"/>
                </a:lnTo>
                <a:lnTo>
                  <a:pt x="65785" y="21335"/>
                </a:lnTo>
                <a:cubicBezTo>
                  <a:pt x="65785" y="18795"/>
                  <a:pt x="65785" y="16255"/>
                  <a:pt x="65659" y="13970"/>
                </a:cubicBezTo>
                <a:cubicBezTo>
                  <a:pt x="65659" y="11557"/>
                  <a:pt x="65404" y="9016"/>
                  <a:pt x="65023" y="6350"/>
                </a:cubicBezTo>
                <a:lnTo>
                  <a:pt x="80772" y="6350"/>
                </a:lnTo>
                <a:cubicBezTo>
                  <a:pt x="80391" y="9016"/>
                  <a:pt x="80264" y="11557"/>
                  <a:pt x="80136" y="13970"/>
                </a:cubicBezTo>
                <a:cubicBezTo>
                  <a:pt x="80136" y="16255"/>
                  <a:pt x="80136" y="18795"/>
                  <a:pt x="80136" y="21335"/>
                </a:cubicBezTo>
                <a:lnTo>
                  <a:pt x="80136" y="82930"/>
                </a:lnTo>
                <a:lnTo>
                  <a:pt x="7111" y="82930"/>
                </a:lnTo>
                <a:lnTo>
                  <a:pt x="7111" y="21335"/>
                </a:lnTo>
                <a:cubicBezTo>
                  <a:pt x="7111" y="18795"/>
                  <a:pt x="6984" y="16255"/>
                  <a:pt x="6984" y="13970"/>
                </a:cubicBezTo>
                <a:cubicBezTo>
                  <a:pt x="6858" y="11557"/>
                  <a:pt x="6730" y="9016"/>
                  <a:pt x="6350" y="6350"/>
                </a:cubicBez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Freeform 3"/>
          <p:cNvSpPr/>
          <p:nvPr/>
        </p:nvSpPr>
        <p:spPr>
          <a:xfrm>
            <a:off x="5086604" y="2998851"/>
            <a:ext cx="113919" cy="98425"/>
          </a:xfrm>
          <a:custGeom>
            <a:avLst/>
            <a:gdLst>
              <a:gd name="connsiteX0" fmla="*/ 49021 w 113919"/>
              <a:gd name="connsiteY0" fmla="*/ 6350 h 98425"/>
              <a:gd name="connsiteX1" fmla="*/ 66421 w 113919"/>
              <a:gd name="connsiteY1" fmla="*/ 6350 h 98425"/>
              <a:gd name="connsiteX2" fmla="*/ 65659 w 113919"/>
              <a:gd name="connsiteY2" fmla="*/ 14477 h 98425"/>
              <a:gd name="connsiteX3" fmla="*/ 65532 w 113919"/>
              <a:gd name="connsiteY3" fmla="*/ 22605 h 98425"/>
              <a:gd name="connsiteX4" fmla="*/ 65532 w 113919"/>
              <a:gd name="connsiteY4" fmla="*/ 24891 h 98425"/>
              <a:gd name="connsiteX5" fmla="*/ 68579 w 113919"/>
              <a:gd name="connsiteY5" fmla="*/ 41528 h 98425"/>
              <a:gd name="connsiteX6" fmla="*/ 76835 w 113919"/>
              <a:gd name="connsiteY6" fmla="*/ 55498 h 98425"/>
              <a:gd name="connsiteX7" fmla="*/ 90805 w 113919"/>
              <a:gd name="connsiteY7" fmla="*/ 67945 h 98425"/>
              <a:gd name="connsiteX8" fmla="*/ 107569 w 113919"/>
              <a:gd name="connsiteY8" fmla="*/ 75946 h 98425"/>
              <a:gd name="connsiteX9" fmla="*/ 102235 w 113919"/>
              <a:gd name="connsiteY9" fmla="*/ 81660 h 98425"/>
              <a:gd name="connsiteX10" fmla="*/ 97663 w 113919"/>
              <a:gd name="connsiteY10" fmla="*/ 87248 h 98425"/>
              <a:gd name="connsiteX11" fmla="*/ 86359 w 113919"/>
              <a:gd name="connsiteY11" fmla="*/ 81279 h 98425"/>
              <a:gd name="connsiteX12" fmla="*/ 75184 w 113919"/>
              <a:gd name="connsiteY12" fmla="*/ 73533 h 98425"/>
              <a:gd name="connsiteX13" fmla="*/ 65405 w 113919"/>
              <a:gd name="connsiteY13" fmla="*/ 64135 h 98425"/>
              <a:gd name="connsiteX14" fmla="*/ 57785 w 113919"/>
              <a:gd name="connsiteY14" fmla="*/ 53085 h 98425"/>
              <a:gd name="connsiteX15" fmla="*/ 51943 w 113919"/>
              <a:gd name="connsiteY15" fmla="*/ 64261 h 98425"/>
              <a:gd name="connsiteX16" fmla="*/ 43941 w 113919"/>
              <a:gd name="connsiteY16" fmla="*/ 74167 h 98425"/>
              <a:gd name="connsiteX17" fmla="*/ 31750 w 113919"/>
              <a:gd name="connsiteY17" fmla="*/ 84327 h 98425"/>
              <a:gd name="connsiteX18" fmla="*/ 18669 w 113919"/>
              <a:gd name="connsiteY18" fmla="*/ 92075 h 98425"/>
              <a:gd name="connsiteX19" fmla="*/ 12827 w 113919"/>
              <a:gd name="connsiteY19" fmla="*/ 86995 h 98425"/>
              <a:gd name="connsiteX20" fmla="*/ 6350 w 113919"/>
              <a:gd name="connsiteY20" fmla="*/ 81915 h 98425"/>
              <a:gd name="connsiteX21" fmla="*/ 24257 w 113919"/>
              <a:gd name="connsiteY21" fmla="*/ 71754 h 98425"/>
              <a:gd name="connsiteX22" fmla="*/ 38608 w 113919"/>
              <a:gd name="connsiteY22" fmla="*/ 58292 h 98425"/>
              <a:gd name="connsiteX23" fmla="*/ 46990 w 113919"/>
              <a:gd name="connsiteY23" fmla="*/ 43179 h 98425"/>
              <a:gd name="connsiteX24" fmla="*/ 49910 w 113919"/>
              <a:gd name="connsiteY24" fmla="*/ 24891 h 98425"/>
              <a:gd name="connsiteX25" fmla="*/ 49910 w 113919"/>
              <a:gd name="connsiteY25" fmla="*/ 22351 h 98425"/>
              <a:gd name="connsiteX26" fmla="*/ 49784 w 113919"/>
              <a:gd name="connsiteY26" fmla="*/ 14350 h 98425"/>
              <a:gd name="connsiteX27" fmla="*/ 49021 w 113919"/>
              <a:gd name="connsiteY27" fmla="*/ 6350 h 98425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</a:cxnLst>
            <a:rect l="l" t="t" r="r" b="b"/>
            <a:pathLst>
              <a:path w="113919" h="98425">
                <a:moveTo>
                  <a:pt x="49021" y="6350"/>
                </a:moveTo>
                <a:lnTo>
                  <a:pt x="66421" y="6350"/>
                </a:lnTo>
                <a:cubicBezTo>
                  <a:pt x="65913" y="9525"/>
                  <a:pt x="65659" y="12191"/>
                  <a:pt x="65659" y="14477"/>
                </a:cubicBezTo>
                <a:cubicBezTo>
                  <a:pt x="65532" y="16636"/>
                  <a:pt x="65532" y="19430"/>
                  <a:pt x="65532" y="22605"/>
                </a:cubicBezTo>
                <a:lnTo>
                  <a:pt x="65532" y="24891"/>
                </a:lnTo>
                <a:cubicBezTo>
                  <a:pt x="65532" y="30860"/>
                  <a:pt x="66548" y="36448"/>
                  <a:pt x="68579" y="41528"/>
                </a:cubicBezTo>
                <a:cubicBezTo>
                  <a:pt x="70611" y="46735"/>
                  <a:pt x="73405" y="51308"/>
                  <a:pt x="76835" y="55498"/>
                </a:cubicBezTo>
                <a:cubicBezTo>
                  <a:pt x="80771" y="60325"/>
                  <a:pt x="85344" y="64389"/>
                  <a:pt x="90805" y="67945"/>
                </a:cubicBezTo>
                <a:cubicBezTo>
                  <a:pt x="96266" y="71373"/>
                  <a:pt x="101854" y="74040"/>
                  <a:pt x="107569" y="75946"/>
                </a:cubicBezTo>
                <a:cubicBezTo>
                  <a:pt x="105790" y="77723"/>
                  <a:pt x="104013" y="79628"/>
                  <a:pt x="102235" y="81660"/>
                </a:cubicBezTo>
                <a:cubicBezTo>
                  <a:pt x="100329" y="83692"/>
                  <a:pt x="98933" y="85597"/>
                  <a:pt x="97663" y="87248"/>
                </a:cubicBezTo>
                <a:cubicBezTo>
                  <a:pt x="93979" y="85597"/>
                  <a:pt x="90297" y="83692"/>
                  <a:pt x="86359" y="81279"/>
                </a:cubicBezTo>
                <a:cubicBezTo>
                  <a:pt x="82550" y="78994"/>
                  <a:pt x="78740" y="76454"/>
                  <a:pt x="75184" y="73533"/>
                </a:cubicBezTo>
                <a:cubicBezTo>
                  <a:pt x="71755" y="70611"/>
                  <a:pt x="68453" y="67564"/>
                  <a:pt x="65405" y="64135"/>
                </a:cubicBezTo>
                <a:cubicBezTo>
                  <a:pt x="62484" y="60705"/>
                  <a:pt x="59817" y="57023"/>
                  <a:pt x="57785" y="53085"/>
                </a:cubicBezTo>
                <a:cubicBezTo>
                  <a:pt x="56260" y="57023"/>
                  <a:pt x="54355" y="60705"/>
                  <a:pt x="51943" y="64261"/>
                </a:cubicBezTo>
                <a:cubicBezTo>
                  <a:pt x="49529" y="67817"/>
                  <a:pt x="46863" y="71119"/>
                  <a:pt x="43941" y="74167"/>
                </a:cubicBezTo>
                <a:cubicBezTo>
                  <a:pt x="40132" y="77977"/>
                  <a:pt x="36067" y="81279"/>
                  <a:pt x="31750" y="84327"/>
                </a:cubicBezTo>
                <a:cubicBezTo>
                  <a:pt x="27432" y="87376"/>
                  <a:pt x="22986" y="89915"/>
                  <a:pt x="18669" y="92075"/>
                </a:cubicBezTo>
                <a:cubicBezTo>
                  <a:pt x="17145" y="90677"/>
                  <a:pt x="15240" y="88900"/>
                  <a:pt x="12827" y="86995"/>
                </a:cubicBezTo>
                <a:cubicBezTo>
                  <a:pt x="10540" y="85089"/>
                  <a:pt x="8255" y="83311"/>
                  <a:pt x="6350" y="81915"/>
                </a:cubicBezTo>
                <a:cubicBezTo>
                  <a:pt x="12700" y="79120"/>
                  <a:pt x="18669" y="75691"/>
                  <a:pt x="24257" y="71754"/>
                </a:cubicBezTo>
                <a:cubicBezTo>
                  <a:pt x="29845" y="67817"/>
                  <a:pt x="34671" y="63373"/>
                  <a:pt x="38608" y="58292"/>
                </a:cubicBezTo>
                <a:cubicBezTo>
                  <a:pt x="42164" y="53720"/>
                  <a:pt x="44958" y="48640"/>
                  <a:pt x="46990" y="43179"/>
                </a:cubicBezTo>
                <a:cubicBezTo>
                  <a:pt x="48895" y="37719"/>
                  <a:pt x="49910" y="31623"/>
                  <a:pt x="49910" y="24891"/>
                </a:cubicBezTo>
                <a:lnTo>
                  <a:pt x="49910" y="22351"/>
                </a:lnTo>
                <a:cubicBezTo>
                  <a:pt x="49910" y="19177"/>
                  <a:pt x="49910" y="16509"/>
                  <a:pt x="49784" y="14350"/>
                </a:cubicBezTo>
                <a:cubicBezTo>
                  <a:pt x="49657" y="12191"/>
                  <a:pt x="49403" y="9525"/>
                  <a:pt x="49021" y="6350"/>
                </a:cubicBez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Freeform 3"/>
          <p:cNvSpPr/>
          <p:nvPr/>
        </p:nvSpPr>
        <p:spPr>
          <a:xfrm>
            <a:off x="5207000" y="2994914"/>
            <a:ext cx="28955" cy="107060"/>
          </a:xfrm>
          <a:custGeom>
            <a:avLst/>
            <a:gdLst>
              <a:gd name="connsiteX0" fmla="*/ 6350 w 28955"/>
              <a:gd name="connsiteY0" fmla="*/ 6350 h 107060"/>
              <a:gd name="connsiteX1" fmla="*/ 22605 w 28955"/>
              <a:gd name="connsiteY1" fmla="*/ 6350 h 107060"/>
              <a:gd name="connsiteX2" fmla="*/ 21971 w 28955"/>
              <a:gd name="connsiteY2" fmla="*/ 15366 h 107060"/>
              <a:gd name="connsiteX3" fmla="*/ 21844 w 28955"/>
              <a:gd name="connsiteY3" fmla="*/ 24256 h 107060"/>
              <a:gd name="connsiteX4" fmla="*/ 21844 w 28955"/>
              <a:gd name="connsiteY4" fmla="*/ 100710 h 107060"/>
              <a:gd name="connsiteX5" fmla="*/ 7111 w 28955"/>
              <a:gd name="connsiteY5" fmla="*/ 100710 h 107060"/>
              <a:gd name="connsiteX6" fmla="*/ 7111 w 28955"/>
              <a:gd name="connsiteY6" fmla="*/ 24256 h 107060"/>
              <a:gd name="connsiteX7" fmla="*/ 6984 w 28955"/>
              <a:gd name="connsiteY7" fmla="*/ 15366 h 107060"/>
              <a:gd name="connsiteX8" fmla="*/ 6350 w 28955"/>
              <a:gd name="connsiteY8" fmla="*/ 6350 h 10706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</a:cxnLst>
            <a:rect l="l" t="t" r="r" b="b"/>
            <a:pathLst>
              <a:path w="28955" h="107060">
                <a:moveTo>
                  <a:pt x="6350" y="6350"/>
                </a:moveTo>
                <a:lnTo>
                  <a:pt x="22605" y="6350"/>
                </a:lnTo>
                <a:cubicBezTo>
                  <a:pt x="22225" y="9397"/>
                  <a:pt x="21971" y="12445"/>
                  <a:pt x="21971" y="15366"/>
                </a:cubicBezTo>
                <a:cubicBezTo>
                  <a:pt x="21844" y="18287"/>
                  <a:pt x="21844" y="21208"/>
                  <a:pt x="21844" y="24256"/>
                </a:cubicBezTo>
                <a:lnTo>
                  <a:pt x="21844" y="100710"/>
                </a:lnTo>
                <a:lnTo>
                  <a:pt x="7111" y="100710"/>
                </a:lnTo>
                <a:lnTo>
                  <a:pt x="7111" y="24256"/>
                </a:lnTo>
                <a:cubicBezTo>
                  <a:pt x="7111" y="21208"/>
                  <a:pt x="7111" y="18287"/>
                  <a:pt x="6984" y="15366"/>
                </a:cubicBezTo>
                <a:cubicBezTo>
                  <a:pt x="6858" y="12445"/>
                  <a:pt x="6603" y="9397"/>
                  <a:pt x="6350" y="6350"/>
                </a:cubicBez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Freeform 3"/>
          <p:cNvSpPr/>
          <p:nvPr/>
        </p:nvSpPr>
        <p:spPr>
          <a:xfrm>
            <a:off x="5042408" y="2994914"/>
            <a:ext cx="50545" cy="110108"/>
          </a:xfrm>
          <a:custGeom>
            <a:avLst/>
            <a:gdLst>
              <a:gd name="connsiteX0" fmla="*/ 6350 w 50545"/>
              <a:gd name="connsiteY0" fmla="*/ 6350 h 110108"/>
              <a:gd name="connsiteX1" fmla="*/ 22859 w 50545"/>
              <a:gd name="connsiteY1" fmla="*/ 6350 h 110108"/>
              <a:gd name="connsiteX2" fmla="*/ 22225 w 50545"/>
              <a:gd name="connsiteY2" fmla="*/ 15366 h 110108"/>
              <a:gd name="connsiteX3" fmla="*/ 22097 w 50545"/>
              <a:gd name="connsiteY3" fmla="*/ 24256 h 110108"/>
              <a:gd name="connsiteX4" fmla="*/ 22097 w 50545"/>
              <a:gd name="connsiteY4" fmla="*/ 41402 h 110108"/>
              <a:gd name="connsiteX5" fmla="*/ 30733 w 50545"/>
              <a:gd name="connsiteY5" fmla="*/ 41402 h 110108"/>
              <a:gd name="connsiteX6" fmla="*/ 37464 w 50545"/>
              <a:gd name="connsiteY6" fmla="*/ 41275 h 110108"/>
              <a:gd name="connsiteX7" fmla="*/ 44195 w 50545"/>
              <a:gd name="connsiteY7" fmla="*/ 40640 h 110108"/>
              <a:gd name="connsiteX8" fmla="*/ 44195 w 50545"/>
              <a:gd name="connsiteY8" fmla="*/ 54736 h 110108"/>
              <a:gd name="connsiteX9" fmla="*/ 37591 w 50545"/>
              <a:gd name="connsiteY9" fmla="*/ 54102 h 110108"/>
              <a:gd name="connsiteX10" fmla="*/ 31114 w 50545"/>
              <a:gd name="connsiteY10" fmla="*/ 54102 h 110108"/>
              <a:gd name="connsiteX11" fmla="*/ 22097 w 50545"/>
              <a:gd name="connsiteY11" fmla="*/ 54102 h 110108"/>
              <a:gd name="connsiteX12" fmla="*/ 22097 w 50545"/>
              <a:gd name="connsiteY12" fmla="*/ 85852 h 110108"/>
              <a:gd name="connsiteX13" fmla="*/ 22225 w 50545"/>
              <a:gd name="connsiteY13" fmla="*/ 94868 h 110108"/>
              <a:gd name="connsiteX14" fmla="*/ 22859 w 50545"/>
              <a:gd name="connsiteY14" fmla="*/ 103758 h 110108"/>
              <a:gd name="connsiteX15" fmla="*/ 6350 w 50545"/>
              <a:gd name="connsiteY15" fmla="*/ 103758 h 110108"/>
              <a:gd name="connsiteX16" fmla="*/ 7111 w 50545"/>
              <a:gd name="connsiteY16" fmla="*/ 94868 h 110108"/>
              <a:gd name="connsiteX17" fmla="*/ 7239 w 50545"/>
              <a:gd name="connsiteY17" fmla="*/ 85852 h 110108"/>
              <a:gd name="connsiteX18" fmla="*/ 7239 w 50545"/>
              <a:gd name="connsiteY18" fmla="*/ 24256 h 110108"/>
              <a:gd name="connsiteX19" fmla="*/ 7111 w 50545"/>
              <a:gd name="connsiteY19" fmla="*/ 15366 h 110108"/>
              <a:gd name="connsiteX20" fmla="*/ 6350 w 50545"/>
              <a:gd name="connsiteY20" fmla="*/ 6350 h 11010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</a:cxnLst>
            <a:rect l="l" t="t" r="r" b="b"/>
            <a:pathLst>
              <a:path w="50545" h="110108">
                <a:moveTo>
                  <a:pt x="6350" y="6350"/>
                </a:moveTo>
                <a:lnTo>
                  <a:pt x="22859" y="6350"/>
                </a:lnTo>
                <a:cubicBezTo>
                  <a:pt x="22478" y="9397"/>
                  <a:pt x="22225" y="12445"/>
                  <a:pt x="22225" y="15366"/>
                </a:cubicBezTo>
                <a:cubicBezTo>
                  <a:pt x="22097" y="18287"/>
                  <a:pt x="22097" y="21208"/>
                  <a:pt x="22097" y="24256"/>
                </a:cubicBezTo>
                <a:lnTo>
                  <a:pt x="22097" y="41402"/>
                </a:lnTo>
                <a:lnTo>
                  <a:pt x="30733" y="41402"/>
                </a:lnTo>
                <a:cubicBezTo>
                  <a:pt x="32892" y="41402"/>
                  <a:pt x="35178" y="41275"/>
                  <a:pt x="37464" y="41275"/>
                </a:cubicBezTo>
                <a:cubicBezTo>
                  <a:pt x="39877" y="41147"/>
                  <a:pt x="42036" y="41021"/>
                  <a:pt x="44195" y="40640"/>
                </a:cubicBezTo>
                <a:lnTo>
                  <a:pt x="44195" y="54736"/>
                </a:lnTo>
                <a:cubicBezTo>
                  <a:pt x="42036" y="54483"/>
                  <a:pt x="39877" y="54228"/>
                  <a:pt x="37591" y="54102"/>
                </a:cubicBezTo>
                <a:cubicBezTo>
                  <a:pt x="35305" y="54102"/>
                  <a:pt x="33146" y="54102"/>
                  <a:pt x="31114" y="54102"/>
                </a:cubicBezTo>
                <a:lnTo>
                  <a:pt x="22097" y="54102"/>
                </a:lnTo>
                <a:lnTo>
                  <a:pt x="22097" y="85852"/>
                </a:lnTo>
                <a:cubicBezTo>
                  <a:pt x="22097" y="88900"/>
                  <a:pt x="22097" y="91947"/>
                  <a:pt x="22225" y="94868"/>
                </a:cubicBezTo>
                <a:cubicBezTo>
                  <a:pt x="22225" y="97916"/>
                  <a:pt x="22478" y="100837"/>
                  <a:pt x="22859" y="103758"/>
                </a:cubicBezTo>
                <a:lnTo>
                  <a:pt x="6350" y="103758"/>
                </a:lnTo>
                <a:cubicBezTo>
                  <a:pt x="6730" y="100837"/>
                  <a:pt x="6984" y="97916"/>
                  <a:pt x="7111" y="94868"/>
                </a:cubicBezTo>
                <a:cubicBezTo>
                  <a:pt x="7239" y="91947"/>
                  <a:pt x="7239" y="88900"/>
                  <a:pt x="7239" y="85852"/>
                </a:cubicBezTo>
                <a:lnTo>
                  <a:pt x="7239" y="24256"/>
                </a:lnTo>
                <a:cubicBezTo>
                  <a:pt x="7239" y="21208"/>
                  <a:pt x="7239" y="18287"/>
                  <a:pt x="7111" y="15366"/>
                </a:cubicBezTo>
                <a:cubicBezTo>
                  <a:pt x="6984" y="12445"/>
                  <a:pt x="6730" y="9397"/>
                  <a:pt x="6350" y="6350"/>
                </a:cubicBez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Freeform 3"/>
          <p:cNvSpPr/>
          <p:nvPr/>
        </p:nvSpPr>
        <p:spPr>
          <a:xfrm>
            <a:off x="4777359" y="2994914"/>
            <a:ext cx="140842" cy="96011"/>
          </a:xfrm>
          <a:custGeom>
            <a:avLst/>
            <a:gdLst>
              <a:gd name="connsiteX0" fmla="*/ 118236 w 140842"/>
              <a:gd name="connsiteY0" fmla="*/ 6350 h 96011"/>
              <a:gd name="connsiteX1" fmla="*/ 134492 w 140842"/>
              <a:gd name="connsiteY1" fmla="*/ 6350 h 96011"/>
              <a:gd name="connsiteX2" fmla="*/ 133858 w 140842"/>
              <a:gd name="connsiteY2" fmla="*/ 15366 h 96011"/>
              <a:gd name="connsiteX3" fmla="*/ 133730 w 140842"/>
              <a:gd name="connsiteY3" fmla="*/ 24256 h 96011"/>
              <a:gd name="connsiteX4" fmla="*/ 133730 w 140842"/>
              <a:gd name="connsiteY4" fmla="*/ 89661 h 96011"/>
              <a:gd name="connsiteX5" fmla="*/ 119125 w 140842"/>
              <a:gd name="connsiteY5" fmla="*/ 89661 h 96011"/>
              <a:gd name="connsiteX6" fmla="*/ 119125 w 140842"/>
              <a:gd name="connsiteY6" fmla="*/ 53847 h 96011"/>
              <a:gd name="connsiteX7" fmla="*/ 87629 w 140842"/>
              <a:gd name="connsiteY7" fmla="*/ 53847 h 96011"/>
              <a:gd name="connsiteX8" fmla="*/ 82550 w 140842"/>
              <a:gd name="connsiteY8" fmla="*/ 66675 h 96011"/>
              <a:gd name="connsiteX9" fmla="*/ 73659 w 140842"/>
              <a:gd name="connsiteY9" fmla="*/ 76580 h 96011"/>
              <a:gd name="connsiteX10" fmla="*/ 61721 w 140842"/>
              <a:gd name="connsiteY10" fmla="*/ 82930 h 96011"/>
              <a:gd name="connsiteX11" fmla="*/ 47370 w 140842"/>
              <a:gd name="connsiteY11" fmla="*/ 85216 h 96011"/>
              <a:gd name="connsiteX12" fmla="*/ 31114 w 140842"/>
              <a:gd name="connsiteY12" fmla="*/ 82295 h 96011"/>
              <a:gd name="connsiteX13" fmla="*/ 18033 w 140842"/>
              <a:gd name="connsiteY13" fmla="*/ 74167 h 96011"/>
              <a:gd name="connsiteX14" fmla="*/ 9397 w 140842"/>
              <a:gd name="connsiteY14" fmla="*/ 61976 h 96011"/>
              <a:gd name="connsiteX15" fmla="*/ 6350 w 140842"/>
              <a:gd name="connsiteY15" fmla="*/ 46608 h 96011"/>
              <a:gd name="connsiteX16" fmla="*/ 9397 w 140842"/>
              <a:gd name="connsiteY16" fmla="*/ 31495 h 96011"/>
              <a:gd name="connsiteX17" fmla="*/ 18033 w 140842"/>
              <a:gd name="connsiteY17" fmla="*/ 19303 h 96011"/>
              <a:gd name="connsiteX18" fmla="*/ 30988 w 140842"/>
              <a:gd name="connsiteY18" fmla="*/ 11176 h 96011"/>
              <a:gd name="connsiteX19" fmla="*/ 47370 w 140842"/>
              <a:gd name="connsiteY19" fmla="*/ 8127 h 96011"/>
              <a:gd name="connsiteX20" fmla="*/ 62102 w 140842"/>
              <a:gd name="connsiteY20" fmla="*/ 10541 h 96011"/>
              <a:gd name="connsiteX21" fmla="*/ 74421 w 140842"/>
              <a:gd name="connsiteY21" fmla="*/ 17526 h 96011"/>
              <a:gd name="connsiteX22" fmla="*/ 83184 w 140842"/>
              <a:gd name="connsiteY22" fmla="*/ 27940 h 96011"/>
              <a:gd name="connsiteX23" fmla="*/ 87883 w 140842"/>
              <a:gd name="connsiteY23" fmla="*/ 41147 h 96011"/>
              <a:gd name="connsiteX24" fmla="*/ 119125 w 140842"/>
              <a:gd name="connsiteY24" fmla="*/ 41147 h 96011"/>
              <a:gd name="connsiteX25" fmla="*/ 119125 w 140842"/>
              <a:gd name="connsiteY25" fmla="*/ 24256 h 96011"/>
              <a:gd name="connsiteX26" fmla="*/ 118998 w 140842"/>
              <a:gd name="connsiteY26" fmla="*/ 15366 h 96011"/>
              <a:gd name="connsiteX27" fmla="*/ 118236 w 140842"/>
              <a:gd name="connsiteY27" fmla="*/ 6350 h 9601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</a:cxnLst>
            <a:rect l="l" t="t" r="r" b="b"/>
            <a:pathLst>
              <a:path w="140842" h="96011">
                <a:moveTo>
                  <a:pt x="118236" y="6350"/>
                </a:moveTo>
                <a:lnTo>
                  <a:pt x="134492" y="6350"/>
                </a:lnTo>
                <a:cubicBezTo>
                  <a:pt x="134111" y="9397"/>
                  <a:pt x="133984" y="12445"/>
                  <a:pt x="133858" y="15366"/>
                </a:cubicBezTo>
                <a:cubicBezTo>
                  <a:pt x="133858" y="18287"/>
                  <a:pt x="133730" y="21208"/>
                  <a:pt x="133730" y="24256"/>
                </a:cubicBezTo>
                <a:lnTo>
                  <a:pt x="133730" y="89661"/>
                </a:lnTo>
                <a:lnTo>
                  <a:pt x="119125" y="89661"/>
                </a:lnTo>
                <a:lnTo>
                  <a:pt x="119125" y="53847"/>
                </a:lnTo>
                <a:lnTo>
                  <a:pt x="87629" y="53847"/>
                </a:lnTo>
                <a:cubicBezTo>
                  <a:pt x="86740" y="58546"/>
                  <a:pt x="84962" y="62737"/>
                  <a:pt x="82550" y="66675"/>
                </a:cubicBezTo>
                <a:cubicBezTo>
                  <a:pt x="80136" y="70484"/>
                  <a:pt x="77215" y="73786"/>
                  <a:pt x="73659" y="76580"/>
                </a:cubicBezTo>
                <a:cubicBezTo>
                  <a:pt x="70103" y="79247"/>
                  <a:pt x="66166" y="81406"/>
                  <a:pt x="61721" y="82930"/>
                </a:cubicBezTo>
                <a:cubicBezTo>
                  <a:pt x="57150" y="84454"/>
                  <a:pt x="52450" y="85216"/>
                  <a:pt x="47370" y="85216"/>
                </a:cubicBezTo>
                <a:cubicBezTo>
                  <a:pt x="41401" y="85216"/>
                  <a:pt x="36067" y="84201"/>
                  <a:pt x="31114" y="82295"/>
                </a:cubicBezTo>
                <a:cubicBezTo>
                  <a:pt x="26161" y="80264"/>
                  <a:pt x="21716" y="77596"/>
                  <a:pt x="18033" y="74167"/>
                </a:cubicBezTo>
                <a:cubicBezTo>
                  <a:pt x="14350" y="70865"/>
                  <a:pt x="11429" y="66802"/>
                  <a:pt x="9397" y="61976"/>
                </a:cubicBezTo>
                <a:cubicBezTo>
                  <a:pt x="7365" y="57276"/>
                  <a:pt x="6350" y="52196"/>
                  <a:pt x="6350" y="46608"/>
                </a:cubicBezTo>
                <a:cubicBezTo>
                  <a:pt x="6350" y="41275"/>
                  <a:pt x="7365" y="36195"/>
                  <a:pt x="9397" y="31495"/>
                </a:cubicBezTo>
                <a:cubicBezTo>
                  <a:pt x="11429" y="26670"/>
                  <a:pt x="14350" y="22605"/>
                  <a:pt x="18033" y="19303"/>
                </a:cubicBezTo>
                <a:cubicBezTo>
                  <a:pt x="21589" y="15875"/>
                  <a:pt x="26034" y="13080"/>
                  <a:pt x="30988" y="11176"/>
                </a:cubicBezTo>
                <a:cubicBezTo>
                  <a:pt x="35940" y="9144"/>
                  <a:pt x="41401" y="8127"/>
                  <a:pt x="47370" y="8127"/>
                </a:cubicBezTo>
                <a:cubicBezTo>
                  <a:pt x="52577" y="8127"/>
                  <a:pt x="57403" y="8890"/>
                  <a:pt x="62102" y="10541"/>
                </a:cubicBezTo>
                <a:cubicBezTo>
                  <a:pt x="66801" y="12191"/>
                  <a:pt x="70865" y="14477"/>
                  <a:pt x="74421" y="17526"/>
                </a:cubicBezTo>
                <a:cubicBezTo>
                  <a:pt x="77977" y="20446"/>
                  <a:pt x="80898" y="23876"/>
                  <a:pt x="83184" y="27940"/>
                </a:cubicBezTo>
                <a:cubicBezTo>
                  <a:pt x="85597" y="32003"/>
                  <a:pt x="87121" y="36448"/>
                  <a:pt x="87883" y="41147"/>
                </a:cubicBezTo>
                <a:lnTo>
                  <a:pt x="119125" y="41147"/>
                </a:lnTo>
                <a:lnTo>
                  <a:pt x="119125" y="24256"/>
                </a:lnTo>
                <a:cubicBezTo>
                  <a:pt x="119125" y="21208"/>
                  <a:pt x="118998" y="18287"/>
                  <a:pt x="118998" y="15366"/>
                </a:cubicBezTo>
                <a:cubicBezTo>
                  <a:pt x="118871" y="12445"/>
                  <a:pt x="118617" y="9397"/>
                  <a:pt x="118236" y="6350"/>
                </a:cubicBez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Freeform 3"/>
          <p:cNvSpPr/>
          <p:nvPr/>
        </p:nvSpPr>
        <p:spPr>
          <a:xfrm>
            <a:off x="4724019" y="2994914"/>
            <a:ext cx="52070" cy="170179"/>
          </a:xfrm>
          <a:custGeom>
            <a:avLst/>
            <a:gdLst>
              <a:gd name="connsiteX0" fmla="*/ 6350 w 52070"/>
              <a:gd name="connsiteY0" fmla="*/ 6350 h 170179"/>
              <a:gd name="connsiteX1" fmla="*/ 22986 w 52070"/>
              <a:gd name="connsiteY1" fmla="*/ 6350 h 170179"/>
              <a:gd name="connsiteX2" fmla="*/ 22352 w 52070"/>
              <a:gd name="connsiteY2" fmla="*/ 18287 h 170179"/>
              <a:gd name="connsiteX3" fmla="*/ 22225 w 52070"/>
              <a:gd name="connsiteY3" fmla="*/ 29972 h 170179"/>
              <a:gd name="connsiteX4" fmla="*/ 22225 w 52070"/>
              <a:gd name="connsiteY4" fmla="*/ 67310 h 170179"/>
              <a:gd name="connsiteX5" fmla="*/ 32384 w 52070"/>
              <a:gd name="connsiteY5" fmla="*/ 67310 h 170179"/>
              <a:gd name="connsiteX6" fmla="*/ 39115 w 52070"/>
              <a:gd name="connsiteY6" fmla="*/ 67183 h 170179"/>
              <a:gd name="connsiteX7" fmla="*/ 45720 w 52070"/>
              <a:gd name="connsiteY7" fmla="*/ 66675 h 170179"/>
              <a:gd name="connsiteX8" fmla="*/ 45720 w 52070"/>
              <a:gd name="connsiteY8" fmla="*/ 81279 h 170179"/>
              <a:gd name="connsiteX9" fmla="*/ 38989 w 52070"/>
              <a:gd name="connsiteY9" fmla="*/ 80645 h 170179"/>
              <a:gd name="connsiteX10" fmla="*/ 32384 w 52070"/>
              <a:gd name="connsiteY10" fmla="*/ 80645 h 170179"/>
              <a:gd name="connsiteX11" fmla="*/ 22225 w 52070"/>
              <a:gd name="connsiteY11" fmla="*/ 80645 h 170179"/>
              <a:gd name="connsiteX12" fmla="*/ 22225 w 52070"/>
              <a:gd name="connsiteY12" fmla="*/ 140207 h 170179"/>
              <a:gd name="connsiteX13" fmla="*/ 22352 w 52070"/>
              <a:gd name="connsiteY13" fmla="*/ 152145 h 170179"/>
              <a:gd name="connsiteX14" fmla="*/ 22986 w 52070"/>
              <a:gd name="connsiteY14" fmla="*/ 163829 h 170179"/>
              <a:gd name="connsiteX15" fmla="*/ 6350 w 52070"/>
              <a:gd name="connsiteY15" fmla="*/ 163829 h 170179"/>
              <a:gd name="connsiteX16" fmla="*/ 7111 w 52070"/>
              <a:gd name="connsiteY16" fmla="*/ 152145 h 170179"/>
              <a:gd name="connsiteX17" fmla="*/ 7239 w 52070"/>
              <a:gd name="connsiteY17" fmla="*/ 140207 h 170179"/>
              <a:gd name="connsiteX18" fmla="*/ 7239 w 52070"/>
              <a:gd name="connsiteY18" fmla="*/ 29972 h 170179"/>
              <a:gd name="connsiteX19" fmla="*/ 7111 w 52070"/>
              <a:gd name="connsiteY19" fmla="*/ 18287 h 170179"/>
              <a:gd name="connsiteX20" fmla="*/ 6350 w 52070"/>
              <a:gd name="connsiteY20" fmla="*/ 6350 h 170179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</a:cxnLst>
            <a:rect l="l" t="t" r="r" b="b"/>
            <a:pathLst>
              <a:path w="52070" h="170179">
                <a:moveTo>
                  <a:pt x="6350" y="6350"/>
                </a:moveTo>
                <a:lnTo>
                  <a:pt x="22986" y="6350"/>
                </a:lnTo>
                <a:cubicBezTo>
                  <a:pt x="22605" y="10286"/>
                  <a:pt x="22352" y="14351"/>
                  <a:pt x="22352" y="18287"/>
                </a:cubicBezTo>
                <a:cubicBezTo>
                  <a:pt x="22352" y="22225"/>
                  <a:pt x="22225" y="26161"/>
                  <a:pt x="22225" y="29972"/>
                </a:cubicBezTo>
                <a:lnTo>
                  <a:pt x="22225" y="67310"/>
                </a:lnTo>
                <a:lnTo>
                  <a:pt x="32384" y="67310"/>
                </a:lnTo>
                <a:cubicBezTo>
                  <a:pt x="34416" y="67310"/>
                  <a:pt x="36702" y="67310"/>
                  <a:pt x="39115" y="67183"/>
                </a:cubicBezTo>
                <a:cubicBezTo>
                  <a:pt x="41402" y="67183"/>
                  <a:pt x="43688" y="66928"/>
                  <a:pt x="45720" y="66675"/>
                </a:cubicBezTo>
                <a:lnTo>
                  <a:pt x="45720" y="81279"/>
                </a:lnTo>
                <a:cubicBezTo>
                  <a:pt x="43688" y="80898"/>
                  <a:pt x="41402" y="80772"/>
                  <a:pt x="38989" y="80645"/>
                </a:cubicBezTo>
                <a:cubicBezTo>
                  <a:pt x="36575" y="80645"/>
                  <a:pt x="34290" y="80645"/>
                  <a:pt x="32384" y="80645"/>
                </a:cubicBezTo>
                <a:lnTo>
                  <a:pt x="22225" y="80645"/>
                </a:lnTo>
                <a:lnTo>
                  <a:pt x="22225" y="140207"/>
                </a:lnTo>
                <a:cubicBezTo>
                  <a:pt x="22225" y="144145"/>
                  <a:pt x="22352" y="148208"/>
                  <a:pt x="22352" y="152145"/>
                </a:cubicBezTo>
                <a:cubicBezTo>
                  <a:pt x="22352" y="156083"/>
                  <a:pt x="22605" y="160020"/>
                  <a:pt x="22986" y="163829"/>
                </a:cubicBezTo>
                <a:lnTo>
                  <a:pt x="6350" y="163829"/>
                </a:lnTo>
                <a:cubicBezTo>
                  <a:pt x="6730" y="160020"/>
                  <a:pt x="6984" y="156083"/>
                  <a:pt x="7111" y="152145"/>
                </a:cubicBezTo>
                <a:cubicBezTo>
                  <a:pt x="7239" y="148208"/>
                  <a:pt x="7239" y="144145"/>
                  <a:pt x="7239" y="140207"/>
                </a:cubicBezTo>
                <a:lnTo>
                  <a:pt x="7239" y="29972"/>
                </a:lnTo>
                <a:cubicBezTo>
                  <a:pt x="7239" y="26161"/>
                  <a:pt x="7239" y="22225"/>
                  <a:pt x="7111" y="18287"/>
                </a:cubicBezTo>
                <a:cubicBezTo>
                  <a:pt x="6984" y="14351"/>
                  <a:pt x="6730" y="10286"/>
                  <a:pt x="6350" y="6350"/>
                </a:cubicBez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800" y="5003800"/>
            <a:ext cx="2222500" cy="1841500"/>
          </a:xfrm>
          <a:prstGeom prst="rect">
            <a:avLst/>
          </a:prstGeom>
          <a:noFill/>
        </p:spPr>
      </p:pic>
      <p:pic>
        <p:nvPicPr>
          <p:cNvPr id="5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606800" y="2997200"/>
            <a:ext cx="952500" cy="165100"/>
          </a:xfrm>
          <a:prstGeom prst="rect">
            <a:avLst/>
          </a:prstGeom>
          <a:noFill/>
        </p:spPr>
      </p:pic>
      <p:pic>
        <p:nvPicPr>
          <p:cNvPr id="54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784600" y="3263900"/>
            <a:ext cx="711200" cy="381000"/>
          </a:xfrm>
          <a:prstGeom prst="rect">
            <a:avLst/>
          </a:prstGeom>
          <a:noFill/>
        </p:spPr>
      </p:pic>
      <p:pic>
        <p:nvPicPr>
          <p:cNvPr id="55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610100" y="2997200"/>
            <a:ext cx="622300" cy="165100"/>
          </a:xfrm>
          <a:prstGeom prst="rect">
            <a:avLst/>
          </a:prstGeom>
          <a:noFill/>
        </p:spPr>
      </p:pic>
      <p:pic>
        <p:nvPicPr>
          <p:cNvPr id="56" name="Picture 3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584700" y="3263900"/>
            <a:ext cx="698500" cy="368300"/>
          </a:xfrm>
          <a:prstGeom prst="rect">
            <a:avLst/>
          </a:prstGeom>
          <a:noFill/>
        </p:spPr>
      </p:pic>
      <p:pic>
        <p:nvPicPr>
          <p:cNvPr id="57" name="Picture 3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422900" y="3263900"/>
            <a:ext cx="698500" cy="3683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906000" cy="6858000"/>
          </a:xfrm>
          <a:prstGeom prst="rect">
            <a:avLst/>
          </a:prstGeom>
          <a:noFill/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4300" y="774700"/>
            <a:ext cx="9740900" cy="58166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876300" y="4445000"/>
            <a:ext cx="660400" cy="19685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000"/>
              </a:lnSpc>
              <a:tabLst>
                <a:tab pos="101600" algn="l"/>
                <a:tab pos="165100" algn="l"/>
                <a:tab pos="215900" algn="l"/>
              </a:tabLst>
            </a:pPr>
            <a:r>
              <a:rPr lang="en-US" altLang="zh-CN" dirty="0" smtClean="0"/>
              <a:t>			</a:t>
            </a:r>
            <a:r>
              <a:rPr lang="en-US" altLang="zh-CN" sz="1008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위치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  <a:tabLst>
                <a:tab pos="101600" algn="l"/>
                <a:tab pos="165100" algn="l"/>
                <a:tab pos="215900" algn="l"/>
              </a:tabLst>
            </a:pPr>
            <a:r>
              <a:rPr lang="en-US" altLang="zh-CN" sz="1008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규</a:t>
            </a:r>
            <a:r>
              <a:rPr lang="en-US" altLang="zh-CN" sz="100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008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모</a:t>
            </a:r>
            <a:r>
              <a:rPr lang="en-US" altLang="zh-CN" sz="100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008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/</a:t>
            </a:r>
            <a:r>
              <a:rPr lang="en-US" altLang="zh-CN" sz="100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008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세</a:t>
            </a:r>
            <a:r>
              <a:rPr lang="en-US" altLang="zh-CN" sz="100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008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대</a:t>
            </a:r>
            <a:r>
              <a:rPr lang="en-US" altLang="zh-CN" sz="100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008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수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  <a:tabLst>
                <a:tab pos="101600" algn="l"/>
                <a:tab pos="165100" algn="l"/>
                <a:tab pos="215900" algn="l"/>
              </a:tabLst>
            </a:pPr>
            <a:r>
              <a:rPr lang="en-US" altLang="zh-CN" dirty="0" smtClean="0"/>
              <a:t>	</a:t>
            </a:r>
            <a:r>
              <a:rPr lang="en-US" altLang="zh-CN" sz="1008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대지면적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  <a:tabLst>
                <a:tab pos="101600" algn="l"/>
                <a:tab pos="165100" algn="l"/>
                <a:tab pos="215900" algn="l"/>
              </a:tabLst>
            </a:pPr>
            <a:r>
              <a:rPr lang="en-US" altLang="zh-CN" dirty="0" smtClean="0"/>
              <a:t>		</a:t>
            </a:r>
            <a:r>
              <a:rPr lang="en-US" altLang="zh-CN" sz="1008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연면적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  <a:tabLst>
                <a:tab pos="101600" algn="l"/>
                <a:tab pos="165100" algn="l"/>
                <a:tab pos="215900" algn="l"/>
              </a:tabLst>
            </a:pPr>
            <a:r>
              <a:rPr lang="en-US" altLang="zh-CN" dirty="0" smtClean="0"/>
              <a:t>		</a:t>
            </a:r>
            <a:r>
              <a:rPr lang="en-US" altLang="zh-CN" sz="1008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용적률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  <a:tabLst>
                <a:tab pos="101600" algn="l"/>
                <a:tab pos="165100" algn="l"/>
                <a:tab pos="215900" algn="l"/>
              </a:tabLst>
            </a:pPr>
            <a:r>
              <a:rPr lang="en-US" altLang="zh-CN" dirty="0" smtClean="0"/>
              <a:t>	</a:t>
            </a:r>
            <a:r>
              <a:rPr lang="en-US" altLang="zh-CN" sz="1008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평형구성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  <a:tabLst>
                <a:tab pos="101600" algn="l"/>
                <a:tab pos="165100" algn="l"/>
                <a:tab pos="215900" algn="l"/>
              </a:tabLst>
            </a:pPr>
            <a:r>
              <a:rPr lang="en-US" altLang="zh-CN" dirty="0" smtClean="0"/>
              <a:t>			</a:t>
            </a:r>
            <a:r>
              <a:rPr lang="en-US" altLang="zh-CN" sz="1010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금액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  <a:tabLst>
                <a:tab pos="101600" algn="l"/>
                <a:tab pos="165100" algn="l"/>
                <a:tab pos="215900" algn="l"/>
              </a:tabLst>
            </a:pPr>
            <a:r>
              <a:rPr lang="en-US" altLang="zh-CN" dirty="0" smtClean="0"/>
              <a:t>	</a:t>
            </a:r>
            <a:r>
              <a:rPr lang="en-US" altLang="zh-CN" sz="1008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사업진행</a:t>
            </a:r>
          </a:p>
        </p:txBody>
      </p:sp>
      <p:sp>
        <p:nvSpPr>
          <p:cNvPr id="4" name="TextBox 1"/>
          <p:cNvSpPr txBox="1"/>
          <p:nvPr/>
        </p:nvSpPr>
        <p:spPr>
          <a:xfrm>
            <a:off x="1689100" y="4432300"/>
            <a:ext cx="2336800" cy="19685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000"/>
              </a:lnSpc>
              <a:tabLst/>
            </a:pPr>
            <a:r>
              <a:rPr lang="en-US" altLang="zh-CN" sz="1008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부산광역시</a:t>
            </a:r>
            <a:r>
              <a:rPr lang="en-US" altLang="zh-CN" sz="100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008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부산진구</a:t>
            </a:r>
            <a:r>
              <a:rPr lang="en-US" altLang="zh-CN" sz="100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008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부암동</a:t>
            </a:r>
            <a:r>
              <a:rPr lang="en-US" altLang="zh-CN" sz="100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008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610-8</a:t>
            </a:r>
            <a:r>
              <a:rPr lang="en-US" altLang="zh-CN" sz="100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008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번지</a:t>
            </a:r>
            <a:r>
              <a:rPr lang="en-US" altLang="zh-CN" sz="100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008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일원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  <a:tabLst/>
            </a:pPr>
            <a:r>
              <a:rPr lang="en-US" altLang="zh-CN" sz="1008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지하</a:t>
            </a:r>
            <a:r>
              <a:rPr lang="en-US" altLang="zh-CN" sz="100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008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3</a:t>
            </a:r>
            <a:r>
              <a:rPr lang="en-US" altLang="zh-CN" sz="100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008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층</a:t>
            </a:r>
            <a:r>
              <a:rPr lang="en-US" altLang="zh-CN" sz="100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008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~</a:t>
            </a:r>
            <a:r>
              <a:rPr lang="en-US" altLang="zh-CN" sz="100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008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지상</a:t>
            </a:r>
            <a:r>
              <a:rPr lang="en-US" altLang="zh-CN" sz="100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008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29</a:t>
            </a:r>
            <a:r>
              <a:rPr lang="en-US" altLang="zh-CN" sz="100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008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층</a:t>
            </a:r>
            <a:r>
              <a:rPr lang="en-US" altLang="zh-CN" sz="100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008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,</a:t>
            </a:r>
            <a:r>
              <a:rPr lang="en-US" altLang="zh-CN" sz="100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008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15</a:t>
            </a:r>
            <a:r>
              <a:rPr lang="en-US" altLang="zh-CN" sz="100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008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개</a:t>
            </a:r>
            <a:r>
              <a:rPr lang="en-US" altLang="zh-CN" sz="100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008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동</a:t>
            </a:r>
            <a:r>
              <a:rPr lang="en-US" altLang="zh-CN" sz="100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008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,</a:t>
            </a:r>
            <a:r>
              <a:rPr lang="en-US" altLang="zh-CN" sz="100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008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총</a:t>
            </a:r>
            <a:r>
              <a:rPr lang="en-US" altLang="zh-CN" sz="100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008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1,256</a:t>
            </a:r>
            <a:r>
              <a:rPr lang="en-US" altLang="zh-CN" sz="100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008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세대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  <a:tabLst/>
            </a:pPr>
            <a:r>
              <a:rPr lang="en-US" altLang="zh-CN" sz="1008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54,136.00</a:t>
            </a:r>
            <a:r>
              <a:rPr lang="en-US" altLang="zh-CN" sz="100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008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㎡</a:t>
            </a:r>
            <a:r>
              <a:rPr lang="en-US" altLang="zh-CN" sz="100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008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[16,376.14</a:t>
            </a:r>
            <a:r>
              <a:rPr lang="en-US" altLang="zh-CN" sz="100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008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평</a:t>
            </a:r>
            <a:r>
              <a:rPr lang="en-US" altLang="zh-CN" sz="100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008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]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  <a:tabLst/>
            </a:pPr>
            <a:r>
              <a:rPr lang="en-US" altLang="zh-CN" sz="1008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163,647.406</a:t>
            </a:r>
            <a:r>
              <a:rPr lang="en-US" altLang="zh-CN" sz="100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008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㎡</a:t>
            </a:r>
            <a:r>
              <a:rPr lang="en-US" altLang="zh-CN" sz="100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008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[49,503.34</a:t>
            </a:r>
            <a:r>
              <a:rPr lang="en-US" altLang="zh-CN" sz="100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008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평</a:t>
            </a:r>
            <a:r>
              <a:rPr lang="en-US" altLang="zh-CN" sz="100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008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]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  <a:tabLst/>
            </a:pPr>
            <a:r>
              <a:rPr lang="en-US" altLang="zh-CN" sz="1008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231.30%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  <a:tabLst/>
            </a:pPr>
            <a:r>
              <a:rPr lang="en-US" altLang="zh-CN" sz="1008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59</a:t>
            </a:r>
            <a:r>
              <a:rPr lang="en-US" altLang="zh-CN" sz="100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008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~</a:t>
            </a:r>
            <a:r>
              <a:rPr lang="en-US" altLang="zh-CN" sz="100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008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84m²</a:t>
            </a:r>
            <a:r>
              <a:rPr lang="en-US" altLang="zh-CN" sz="100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008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[전용면적</a:t>
            </a:r>
            <a:r>
              <a:rPr lang="en-US" altLang="zh-CN" sz="100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008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기준</a:t>
            </a:r>
            <a:r>
              <a:rPr lang="en-US" altLang="zh-CN" sz="100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008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]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  <a:tabLst/>
            </a:pPr>
            <a:r>
              <a:rPr lang="en-US" altLang="zh-CN" sz="1008" b="1" dirty="0" smtClean="0">
                <a:solidFill>
                  <a:srgbClr val="C00000"/>
                </a:solidFill>
                <a:latin typeface="THE명품고딕R" pitchFamily="18" charset="0"/>
                <a:cs typeface="THE명품고딕R" pitchFamily="18" charset="0"/>
              </a:rPr>
              <a:t>900</a:t>
            </a:r>
            <a:r>
              <a:rPr lang="en-US" altLang="zh-CN" sz="100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008" b="1" dirty="0" smtClean="0">
                <a:solidFill>
                  <a:srgbClr val="C00000"/>
                </a:solidFill>
                <a:latin typeface="THE명품고딕R" pitchFamily="18" charset="0"/>
                <a:cs typeface="THE명품고딕R" pitchFamily="18" charset="0"/>
              </a:rPr>
              <a:t>만원</a:t>
            </a:r>
            <a:r>
              <a:rPr lang="en-US" altLang="zh-CN" sz="100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008" b="1" dirty="0" smtClean="0">
                <a:solidFill>
                  <a:srgbClr val="C00000"/>
                </a:solidFill>
                <a:latin typeface="THE명품고딕R" pitchFamily="18" charset="0"/>
                <a:cs typeface="THE명품고딕R" pitchFamily="18" charset="0"/>
              </a:rPr>
              <a:t>/</a:t>
            </a:r>
            <a:r>
              <a:rPr lang="en-US" altLang="zh-CN" sz="100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008" b="1" dirty="0" smtClean="0">
                <a:solidFill>
                  <a:srgbClr val="C00000"/>
                </a:solidFill>
                <a:latin typeface="THE명품고딕R" pitchFamily="18" charset="0"/>
                <a:cs typeface="THE명품고딕R" pitchFamily="18" charset="0"/>
              </a:rPr>
              <a:t>평</a:t>
            </a:r>
            <a:r>
              <a:rPr lang="en-US" altLang="zh-CN" sz="100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008" b="1" dirty="0" smtClean="0">
                <a:solidFill>
                  <a:srgbClr val="C00000"/>
                </a:solidFill>
                <a:latin typeface="THE명품고딕R" pitchFamily="18" charset="0"/>
                <a:cs typeface="THE명품고딕R" pitchFamily="18" charset="0"/>
              </a:rPr>
              <a:t>[</a:t>
            </a:r>
            <a:r>
              <a:rPr lang="en-US" altLang="zh-CN" sz="100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008" b="1" dirty="0" smtClean="0">
                <a:solidFill>
                  <a:srgbClr val="C00000"/>
                </a:solidFill>
                <a:latin typeface="THE명품고딕R" pitchFamily="18" charset="0"/>
                <a:cs typeface="THE명품고딕R" pitchFamily="18" charset="0"/>
              </a:rPr>
              <a:t>조합원</a:t>
            </a:r>
            <a:r>
              <a:rPr lang="en-US" altLang="zh-CN" sz="100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008" b="1" dirty="0" smtClean="0">
                <a:solidFill>
                  <a:srgbClr val="C00000"/>
                </a:solidFill>
                <a:latin typeface="THE명품고딕R" pitchFamily="18" charset="0"/>
                <a:cs typeface="THE명품고딕R" pitchFamily="18" charset="0"/>
              </a:rPr>
              <a:t>모집</a:t>
            </a:r>
            <a:r>
              <a:rPr lang="en-US" altLang="zh-CN" sz="100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008" b="1" dirty="0" smtClean="0">
                <a:solidFill>
                  <a:srgbClr val="C00000"/>
                </a:solidFill>
                <a:latin typeface="THE명품고딕R" pitchFamily="18" charset="0"/>
                <a:cs typeface="THE명품고딕R" pitchFamily="18" charset="0"/>
              </a:rPr>
              <a:t>]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  <a:tabLst/>
            </a:pPr>
            <a:r>
              <a:rPr lang="en-US" altLang="zh-CN" sz="1008" dirty="0" smtClean="0">
                <a:solidFill>
                  <a:srgbClr val="C00000"/>
                </a:solidFill>
                <a:latin typeface="THE명품고딕R" pitchFamily="18" charset="0"/>
                <a:cs typeface="THE명품고딕R" pitchFamily="18" charset="0"/>
              </a:rPr>
              <a:t>사업승인</a:t>
            </a:r>
            <a:r>
              <a:rPr lang="en-US" altLang="zh-CN" sz="100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008" dirty="0" smtClean="0">
                <a:solidFill>
                  <a:srgbClr val="C00000"/>
                </a:solidFill>
                <a:latin typeface="THE명품고딕R" pitchFamily="18" charset="0"/>
                <a:cs typeface="THE명품고딕R" pitchFamily="18" charset="0"/>
              </a:rPr>
              <a:t>완료</a:t>
            </a:r>
            <a:r>
              <a:rPr lang="en-US" altLang="zh-CN" sz="100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008" dirty="0" smtClean="0">
                <a:solidFill>
                  <a:srgbClr val="C00000"/>
                </a:solidFill>
                <a:latin typeface="THE명품고딕R" pitchFamily="18" charset="0"/>
                <a:cs typeface="THE명품고딕R" pitchFamily="18" charset="0"/>
              </a:rPr>
              <a:t>,</a:t>
            </a:r>
            <a:r>
              <a:rPr lang="en-US" altLang="zh-CN" sz="100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008" dirty="0" smtClean="0">
                <a:solidFill>
                  <a:srgbClr val="C00000"/>
                </a:solidFill>
                <a:latin typeface="THE명품고딕R" pitchFamily="18" charset="0"/>
                <a:cs typeface="THE명품고딕R" pitchFamily="18" charset="0"/>
              </a:rPr>
              <a:t>사업부지</a:t>
            </a:r>
            <a:r>
              <a:rPr lang="en-US" altLang="zh-CN" sz="100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008" dirty="0" smtClean="0">
                <a:solidFill>
                  <a:srgbClr val="C00000"/>
                </a:solidFill>
                <a:latin typeface="THE명품고딕R" pitchFamily="18" charset="0"/>
                <a:cs typeface="THE명품고딕R" pitchFamily="18" charset="0"/>
              </a:rPr>
              <a:t>철거</a:t>
            </a:r>
            <a:r>
              <a:rPr lang="en-US" altLang="zh-CN" sz="100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008" dirty="0" smtClean="0">
                <a:solidFill>
                  <a:srgbClr val="C00000"/>
                </a:solidFill>
                <a:latin typeface="THE명품고딕R" pitchFamily="18" charset="0"/>
                <a:cs typeface="THE명품고딕R" pitchFamily="18" charset="0"/>
              </a:rPr>
              <a:t>완료</a:t>
            </a:r>
          </a:p>
        </p:txBody>
      </p:sp>
      <p:sp>
        <p:nvSpPr>
          <p:cNvPr id="5" name="TextBox 1"/>
          <p:cNvSpPr txBox="1"/>
          <p:nvPr/>
        </p:nvSpPr>
        <p:spPr>
          <a:xfrm>
            <a:off x="5473700" y="4445000"/>
            <a:ext cx="660400" cy="19812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000"/>
              </a:lnSpc>
              <a:tabLst>
                <a:tab pos="101600" algn="l"/>
                <a:tab pos="165100" algn="l"/>
                <a:tab pos="228600" algn="l"/>
              </a:tabLst>
            </a:pPr>
            <a:r>
              <a:rPr lang="en-US" altLang="zh-CN" dirty="0" smtClean="0"/>
              <a:t>			</a:t>
            </a:r>
            <a:r>
              <a:rPr lang="en-US" altLang="zh-CN" sz="1008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위치</a:t>
            </a:r>
          </a:p>
          <a:p>
            <a:pPr>
              <a:lnSpc>
                <a:spcPts val="2000"/>
              </a:lnSpc>
              <a:tabLst>
                <a:tab pos="101600" algn="l"/>
                <a:tab pos="165100" algn="l"/>
                <a:tab pos="228600" algn="l"/>
              </a:tabLst>
            </a:pPr>
            <a:r>
              <a:rPr lang="en-US" altLang="zh-CN" sz="1008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규</a:t>
            </a:r>
            <a:r>
              <a:rPr lang="en-US" altLang="zh-CN" sz="100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008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모</a:t>
            </a:r>
            <a:r>
              <a:rPr lang="en-US" altLang="zh-CN" sz="100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008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/</a:t>
            </a:r>
            <a:r>
              <a:rPr lang="en-US" altLang="zh-CN" sz="100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008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세</a:t>
            </a:r>
            <a:r>
              <a:rPr lang="en-US" altLang="zh-CN" sz="100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008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대</a:t>
            </a:r>
            <a:r>
              <a:rPr lang="en-US" altLang="zh-CN" sz="100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008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수</a:t>
            </a:r>
          </a:p>
          <a:p>
            <a:pPr>
              <a:lnSpc>
                <a:spcPts val="1900"/>
              </a:lnSpc>
              <a:tabLst>
                <a:tab pos="101600" algn="l"/>
                <a:tab pos="165100" algn="l"/>
                <a:tab pos="228600" algn="l"/>
              </a:tabLst>
            </a:pPr>
            <a:r>
              <a:rPr lang="en-US" altLang="zh-CN" dirty="0" smtClean="0"/>
              <a:t>	</a:t>
            </a:r>
            <a:r>
              <a:rPr lang="en-US" altLang="zh-CN" sz="1008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대지면적</a:t>
            </a:r>
          </a:p>
          <a:p>
            <a:pPr>
              <a:lnSpc>
                <a:spcPts val="1900"/>
              </a:lnSpc>
              <a:tabLst>
                <a:tab pos="101600" algn="l"/>
                <a:tab pos="165100" algn="l"/>
                <a:tab pos="228600" algn="l"/>
              </a:tabLst>
            </a:pPr>
            <a:r>
              <a:rPr lang="en-US" altLang="zh-CN" dirty="0" smtClean="0"/>
              <a:t>		</a:t>
            </a:r>
            <a:r>
              <a:rPr lang="en-US" altLang="zh-CN" sz="1008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연면적</a:t>
            </a:r>
          </a:p>
          <a:p>
            <a:pPr>
              <a:lnSpc>
                <a:spcPts val="1900"/>
              </a:lnSpc>
              <a:tabLst>
                <a:tab pos="101600" algn="l"/>
                <a:tab pos="165100" algn="l"/>
                <a:tab pos="228600" algn="l"/>
              </a:tabLst>
            </a:pPr>
            <a:r>
              <a:rPr lang="en-US" altLang="zh-CN" dirty="0" smtClean="0"/>
              <a:t>		</a:t>
            </a:r>
            <a:r>
              <a:rPr lang="en-US" altLang="zh-CN" sz="1008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용적률</a:t>
            </a:r>
          </a:p>
          <a:p>
            <a:pPr>
              <a:lnSpc>
                <a:spcPts val="1900"/>
              </a:lnSpc>
              <a:tabLst>
                <a:tab pos="101600" algn="l"/>
                <a:tab pos="165100" algn="l"/>
                <a:tab pos="228600" algn="l"/>
              </a:tabLst>
            </a:pPr>
            <a:r>
              <a:rPr lang="en-US" altLang="zh-CN" dirty="0" smtClean="0"/>
              <a:t>	</a:t>
            </a:r>
            <a:r>
              <a:rPr lang="en-US" altLang="zh-CN" sz="1008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평형구성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300"/>
              </a:lnSpc>
              <a:tabLst>
                <a:tab pos="101600" algn="l"/>
                <a:tab pos="165100" algn="l"/>
                <a:tab pos="228600" algn="l"/>
              </a:tabLst>
            </a:pPr>
            <a:r>
              <a:rPr lang="en-US" altLang="zh-CN" dirty="0" smtClean="0"/>
              <a:t>			</a:t>
            </a:r>
            <a:r>
              <a:rPr lang="en-US" altLang="zh-CN" sz="1010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금액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300"/>
              </a:lnSpc>
              <a:tabLst>
                <a:tab pos="101600" algn="l"/>
                <a:tab pos="165100" algn="l"/>
                <a:tab pos="228600" algn="l"/>
              </a:tabLst>
            </a:pPr>
            <a:r>
              <a:rPr lang="en-US" altLang="zh-CN" dirty="0" smtClean="0"/>
              <a:t>	</a:t>
            </a:r>
            <a:r>
              <a:rPr lang="en-US" altLang="zh-CN" sz="1008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입주년월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6299200" y="4432300"/>
            <a:ext cx="2362200" cy="19812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000"/>
              </a:lnSpc>
              <a:tabLst/>
            </a:pPr>
            <a:r>
              <a:rPr lang="en-US" altLang="zh-CN" sz="1008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부산광역시</a:t>
            </a:r>
            <a:r>
              <a:rPr lang="en-US" altLang="zh-CN" sz="100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008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연제구</a:t>
            </a:r>
            <a:r>
              <a:rPr lang="en-US" altLang="zh-CN" sz="100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008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연산동</a:t>
            </a:r>
            <a:r>
              <a:rPr lang="en-US" altLang="zh-CN" sz="100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008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산</a:t>
            </a:r>
            <a:r>
              <a:rPr lang="en-US" altLang="zh-CN" sz="100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008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134-1</a:t>
            </a:r>
            <a:r>
              <a:rPr lang="en-US" altLang="zh-CN" sz="100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008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번지</a:t>
            </a:r>
            <a:r>
              <a:rPr lang="en-US" altLang="zh-CN" sz="100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008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일원</a:t>
            </a:r>
          </a:p>
          <a:p>
            <a:pPr>
              <a:lnSpc>
                <a:spcPts val="2000"/>
              </a:lnSpc>
              <a:tabLst/>
            </a:pPr>
            <a:r>
              <a:rPr lang="en-US" altLang="zh-CN" sz="1008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지하</a:t>
            </a:r>
            <a:r>
              <a:rPr lang="en-US" altLang="zh-CN" sz="100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008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2</a:t>
            </a:r>
            <a:r>
              <a:rPr lang="en-US" altLang="zh-CN" sz="100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008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층</a:t>
            </a:r>
            <a:r>
              <a:rPr lang="en-US" altLang="zh-CN" sz="100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008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~</a:t>
            </a:r>
            <a:r>
              <a:rPr lang="en-US" altLang="zh-CN" sz="100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008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지상</a:t>
            </a:r>
            <a:r>
              <a:rPr lang="en-US" altLang="zh-CN" sz="100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008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25</a:t>
            </a:r>
            <a:r>
              <a:rPr lang="en-US" altLang="zh-CN" sz="100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008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층</a:t>
            </a:r>
            <a:r>
              <a:rPr lang="en-US" altLang="zh-CN" sz="100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008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,</a:t>
            </a:r>
            <a:r>
              <a:rPr lang="en-US" altLang="zh-CN" sz="100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008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9</a:t>
            </a:r>
            <a:r>
              <a:rPr lang="en-US" altLang="zh-CN" sz="100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008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개</a:t>
            </a:r>
            <a:r>
              <a:rPr lang="en-US" altLang="zh-CN" sz="100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008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동</a:t>
            </a:r>
            <a:r>
              <a:rPr lang="en-US" altLang="zh-CN" sz="100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008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,</a:t>
            </a:r>
            <a:r>
              <a:rPr lang="en-US" altLang="zh-CN" sz="100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008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총</a:t>
            </a:r>
            <a:r>
              <a:rPr lang="en-US" altLang="zh-CN" sz="100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008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638</a:t>
            </a:r>
            <a:r>
              <a:rPr lang="en-US" altLang="zh-CN" sz="100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008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세대</a:t>
            </a:r>
          </a:p>
          <a:p>
            <a:pPr>
              <a:lnSpc>
                <a:spcPts val="1900"/>
              </a:lnSpc>
              <a:tabLst/>
            </a:pPr>
            <a:r>
              <a:rPr lang="en-US" altLang="zh-CN" sz="1008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28,696.00</a:t>
            </a:r>
            <a:r>
              <a:rPr lang="en-US" altLang="zh-CN" sz="100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008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㎡</a:t>
            </a:r>
            <a:r>
              <a:rPr lang="en-US" altLang="zh-CN" sz="100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008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[8,680.54</a:t>
            </a:r>
            <a:r>
              <a:rPr lang="en-US" altLang="zh-CN" sz="100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008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평</a:t>
            </a:r>
            <a:r>
              <a:rPr lang="en-US" altLang="zh-CN" sz="100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008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]</a:t>
            </a:r>
          </a:p>
          <a:p>
            <a:pPr>
              <a:lnSpc>
                <a:spcPts val="1900"/>
              </a:lnSpc>
              <a:tabLst/>
            </a:pPr>
            <a:r>
              <a:rPr lang="en-US" altLang="zh-CN" sz="1008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94,039.39</a:t>
            </a:r>
            <a:r>
              <a:rPr lang="en-US" altLang="zh-CN" sz="100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008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㎡</a:t>
            </a:r>
            <a:r>
              <a:rPr lang="en-US" altLang="zh-CN" sz="100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008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[28,446.90</a:t>
            </a:r>
            <a:r>
              <a:rPr lang="en-US" altLang="zh-CN" sz="100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008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평</a:t>
            </a:r>
            <a:r>
              <a:rPr lang="en-US" altLang="zh-CN" sz="100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008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]</a:t>
            </a:r>
          </a:p>
          <a:p>
            <a:pPr>
              <a:lnSpc>
                <a:spcPts val="1900"/>
              </a:lnSpc>
              <a:tabLst/>
            </a:pPr>
            <a:r>
              <a:rPr lang="en-US" altLang="zh-CN" sz="1008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242.10%</a:t>
            </a:r>
          </a:p>
          <a:p>
            <a:pPr>
              <a:lnSpc>
                <a:spcPts val="1900"/>
              </a:lnSpc>
              <a:tabLst/>
            </a:pPr>
            <a:r>
              <a:rPr lang="en-US" altLang="zh-CN" sz="1008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76</a:t>
            </a:r>
            <a:r>
              <a:rPr lang="en-US" altLang="zh-CN" sz="100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008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~</a:t>
            </a:r>
            <a:r>
              <a:rPr lang="en-US" altLang="zh-CN" sz="100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008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84m²</a:t>
            </a:r>
            <a:r>
              <a:rPr lang="en-US" altLang="zh-CN" sz="100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008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[전용면적</a:t>
            </a:r>
            <a:r>
              <a:rPr lang="en-US" altLang="zh-CN" sz="100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008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기준</a:t>
            </a:r>
            <a:r>
              <a:rPr lang="en-US" altLang="zh-CN" sz="100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008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]</a:t>
            </a:r>
          </a:p>
          <a:p>
            <a:pPr>
              <a:lnSpc>
                <a:spcPts val="1700"/>
              </a:lnSpc>
              <a:tabLst/>
            </a:pPr>
            <a:r>
              <a:rPr lang="en-US" altLang="zh-CN" sz="1010" b="1" dirty="0" smtClean="0">
                <a:solidFill>
                  <a:srgbClr val="C00000"/>
                </a:solidFill>
                <a:latin typeface="THE명품고딕R" pitchFamily="18" charset="0"/>
                <a:cs typeface="THE명품고딕R" pitchFamily="18" charset="0"/>
              </a:rPr>
              <a:t>765</a:t>
            </a:r>
            <a:r>
              <a:rPr lang="en-US" altLang="zh-CN" sz="101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010" b="1" dirty="0" smtClean="0">
                <a:solidFill>
                  <a:srgbClr val="C00000"/>
                </a:solidFill>
                <a:latin typeface="THE명품고딕R" pitchFamily="18" charset="0"/>
                <a:cs typeface="THE명품고딕R" pitchFamily="18" charset="0"/>
              </a:rPr>
              <a:t>만원</a:t>
            </a:r>
            <a:r>
              <a:rPr lang="en-US" altLang="zh-CN" sz="101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010" b="1" dirty="0" smtClean="0">
                <a:solidFill>
                  <a:srgbClr val="C00000"/>
                </a:solidFill>
                <a:latin typeface="THE명품고딕R" pitchFamily="18" charset="0"/>
                <a:cs typeface="THE명품고딕R" pitchFamily="18" charset="0"/>
              </a:rPr>
              <a:t>/</a:t>
            </a:r>
            <a:r>
              <a:rPr lang="en-US" altLang="zh-CN" sz="101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010" b="1" dirty="0" smtClean="0">
                <a:solidFill>
                  <a:srgbClr val="C00000"/>
                </a:solidFill>
                <a:latin typeface="THE명품고딕R" pitchFamily="18" charset="0"/>
                <a:cs typeface="THE명품고딕R" pitchFamily="18" charset="0"/>
              </a:rPr>
              <a:t>평</a:t>
            </a:r>
            <a:r>
              <a:rPr lang="en-US" altLang="zh-CN" sz="101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010" b="1" dirty="0" smtClean="0">
                <a:solidFill>
                  <a:srgbClr val="C00000"/>
                </a:solidFill>
                <a:latin typeface="THE명품고딕R" pitchFamily="18" charset="0"/>
                <a:cs typeface="THE명품고딕R" pitchFamily="18" charset="0"/>
              </a:rPr>
              <a:t>[1</a:t>
            </a:r>
            <a:r>
              <a:rPr lang="en-US" altLang="zh-CN" sz="101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010" b="1" dirty="0" smtClean="0">
                <a:solidFill>
                  <a:srgbClr val="C00000"/>
                </a:solidFill>
                <a:latin typeface="THE명품고딕R" pitchFamily="18" charset="0"/>
                <a:cs typeface="THE명품고딕R" pitchFamily="18" charset="0"/>
              </a:rPr>
              <a:t>차</a:t>
            </a:r>
            <a:r>
              <a:rPr lang="en-US" altLang="zh-CN" sz="101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010" b="1" dirty="0" smtClean="0">
                <a:solidFill>
                  <a:srgbClr val="C00000"/>
                </a:solidFill>
                <a:latin typeface="THE명품고딕R" pitchFamily="18" charset="0"/>
                <a:cs typeface="THE명품고딕R" pitchFamily="18" charset="0"/>
              </a:rPr>
              <a:t>조합원</a:t>
            </a:r>
            <a:r>
              <a:rPr lang="en-US" altLang="zh-CN" sz="101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010" b="1" dirty="0" smtClean="0">
                <a:solidFill>
                  <a:srgbClr val="C00000"/>
                </a:solidFill>
                <a:latin typeface="THE명품고딕R" pitchFamily="18" charset="0"/>
                <a:cs typeface="THE명품고딕R" pitchFamily="18" charset="0"/>
              </a:rPr>
              <a:t>모집</a:t>
            </a:r>
            <a:r>
              <a:rPr lang="en-US" altLang="zh-CN" sz="101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010" b="1" dirty="0" smtClean="0">
                <a:solidFill>
                  <a:srgbClr val="C00000"/>
                </a:solidFill>
                <a:latin typeface="THE명품고딕R" pitchFamily="18" charset="0"/>
                <a:cs typeface="THE명품고딕R" pitchFamily="18" charset="0"/>
              </a:rPr>
              <a:t>]</a:t>
            </a:r>
          </a:p>
          <a:p>
            <a:pPr>
              <a:lnSpc>
                <a:spcPts val="1200"/>
              </a:lnSpc>
              <a:tabLst/>
            </a:pPr>
            <a:r>
              <a:rPr lang="en-US" altLang="zh-CN" sz="1008" b="1" dirty="0" smtClean="0">
                <a:solidFill>
                  <a:srgbClr val="C00000"/>
                </a:solidFill>
                <a:latin typeface="THE명품고딕R" pitchFamily="18" charset="0"/>
                <a:cs typeface="THE명품고딕R" pitchFamily="18" charset="0"/>
              </a:rPr>
              <a:t>830</a:t>
            </a:r>
            <a:r>
              <a:rPr lang="en-US" altLang="zh-CN" sz="100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008" b="1" dirty="0" smtClean="0">
                <a:solidFill>
                  <a:srgbClr val="C00000"/>
                </a:solidFill>
                <a:latin typeface="THE명품고딕R" pitchFamily="18" charset="0"/>
                <a:cs typeface="THE명품고딕R" pitchFamily="18" charset="0"/>
              </a:rPr>
              <a:t>~</a:t>
            </a:r>
            <a:r>
              <a:rPr lang="en-US" altLang="zh-CN" sz="100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008" b="1" dirty="0" smtClean="0">
                <a:solidFill>
                  <a:srgbClr val="C00000"/>
                </a:solidFill>
                <a:latin typeface="THE명품고딕R" pitchFamily="18" charset="0"/>
                <a:cs typeface="THE명품고딕R" pitchFamily="18" charset="0"/>
              </a:rPr>
              <a:t>850</a:t>
            </a:r>
            <a:r>
              <a:rPr lang="en-US" altLang="zh-CN" sz="100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008" b="1" dirty="0" smtClean="0">
                <a:solidFill>
                  <a:srgbClr val="C00000"/>
                </a:solidFill>
                <a:latin typeface="THE명품고딕R" pitchFamily="18" charset="0"/>
                <a:cs typeface="THE명품고딕R" pitchFamily="18" charset="0"/>
              </a:rPr>
              <a:t>만원</a:t>
            </a:r>
            <a:r>
              <a:rPr lang="en-US" altLang="zh-CN" sz="100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008" b="1" dirty="0" smtClean="0">
                <a:solidFill>
                  <a:srgbClr val="C00000"/>
                </a:solidFill>
                <a:latin typeface="THE명품고딕R" pitchFamily="18" charset="0"/>
                <a:cs typeface="THE명품고딕R" pitchFamily="18" charset="0"/>
              </a:rPr>
              <a:t>/</a:t>
            </a:r>
            <a:r>
              <a:rPr lang="en-US" altLang="zh-CN" sz="100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008" b="1" dirty="0" smtClean="0">
                <a:solidFill>
                  <a:srgbClr val="C00000"/>
                </a:solidFill>
                <a:latin typeface="THE명품고딕R" pitchFamily="18" charset="0"/>
                <a:cs typeface="THE명품고딕R" pitchFamily="18" charset="0"/>
              </a:rPr>
              <a:t>평</a:t>
            </a:r>
            <a:r>
              <a:rPr lang="en-US" altLang="zh-CN" sz="100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008" b="1" dirty="0" smtClean="0">
                <a:solidFill>
                  <a:srgbClr val="C00000"/>
                </a:solidFill>
                <a:latin typeface="THE명품고딕R" pitchFamily="18" charset="0"/>
                <a:cs typeface="THE명품고딕R" pitchFamily="18" charset="0"/>
              </a:rPr>
              <a:t>[2</a:t>
            </a:r>
            <a:r>
              <a:rPr lang="en-US" altLang="zh-CN" sz="100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008" b="1" dirty="0" smtClean="0">
                <a:solidFill>
                  <a:srgbClr val="C00000"/>
                </a:solidFill>
                <a:latin typeface="THE명품고딕R" pitchFamily="18" charset="0"/>
                <a:cs typeface="THE명품고딕R" pitchFamily="18" charset="0"/>
              </a:rPr>
              <a:t>차</a:t>
            </a:r>
            <a:r>
              <a:rPr lang="en-US" altLang="zh-CN" sz="100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008" b="1" dirty="0" smtClean="0">
                <a:solidFill>
                  <a:srgbClr val="C00000"/>
                </a:solidFill>
                <a:latin typeface="THE명품고딕R" pitchFamily="18" charset="0"/>
                <a:cs typeface="THE명품고딕R" pitchFamily="18" charset="0"/>
              </a:rPr>
              <a:t>조합원</a:t>
            </a:r>
            <a:r>
              <a:rPr lang="en-US" altLang="zh-CN" sz="100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008" b="1" dirty="0" smtClean="0">
                <a:solidFill>
                  <a:srgbClr val="C00000"/>
                </a:solidFill>
                <a:latin typeface="THE명품고딕R" pitchFamily="18" charset="0"/>
                <a:cs typeface="THE명품고딕R" pitchFamily="18" charset="0"/>
              </a:rPr>
              <a:t>모집</a:t>
            </a:r>
            <a:r>
              <a:rPr lang="en-US" altLang="zh-CN" sz="100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008" b="1" dirty="0" smtClean="0">
                <a:solidFill>
                  <a:srgbClr val="C00000"/>
                </a:solidFill>
                <a:latin typeface="THE명품고딕R" pitchFamily="18" charset="0"/>
                <a:cs typeface="THE명품고딕R" pitchFamily="18" charset="0"/>
              </a:rPr>
              <a:t>]</a:t>
            </a:r>
          </a:p>
          <a:p>
            <a:pPr>
              <a:lnSpc>
                <a:spcPts val="1700"/>
              </a:lnSpc>
              <a:tabLst/>
            </a:pPr>
            <a:r>
              <a:rPr lang="en-US" altLang="zh-CN" sz="1008" dirty="0" smtClean="0">
                <a:solidFill>
                  <a:srgbClr val="C00000"/>
                </a:solidFill>
                <a:latin typeface="THE명품고딕R" pitchFamily="18" charset="0"/>
                <a:cs typeface="THE명품고딕R" pitchFamily="18" charset="0"/>
              </a:rPr>
              <a:t>사업승인</a:t>
            </a:r>
            <a:r>
              <a:rPr lang="en-US" altLang="zh-CN" sz="100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008" dirty="0" smtClean="0">
                <a:solidFill>
                  <a:srgbClr val="C00000"/>
                </a:solidFill>
                <a:latin typeface="THE명품고딕R" pitchFamily="18" charset="0"/>
                <a:cs typeface="THE명품고딕R" pitchFamily="18" charset="0"/>
              </a:rPr>
              <a:t>완료</a:t>
            </a:r>
            <a:r>
              <a:rPr lang="en-US" altLang="zh-CN" sz="100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008" dirty="0" smtClean="0">
                <a:solidFill>
                  <a:srgbClr val="C00000"/>
                </a:solidFill>
                <a:latin typeface="THE명품고딕R" pitchFamily="18" charset="0"/>
                <a:cs typeface="THE명품고딕R" pitchFamily="18" charset="0"/>
              </a:rPr>
              <a:t>,</a:t>
            </a:r>
            <a:r>
              <a:rPr lang="en-US" altLang="zh-CN" sz="100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008" dirty="0" smtClean="0">
                <a:solidFill>
                  <a:srgbClr val="C00000"/>
                </a:solidFill>
                <a:latin typeface="THE명품고딕R" pitchFamily="18" charset="0"/>
                <a:cs typeface="THE명품고딕R" pitchFamily="18" charset="0"/>
              </a:rPr>
              <a:t>사업부지</a:t>
            </a:r>
            <a:r>
              <a:rPr lang="en-US" altLang="zh-CN" sz="100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008" dirty="0" smtClean="0">
                <a:solidFill>
                  <a:srgbClr val="C00000"/>
                </a:solidFill>
                <a:latin typeface="THE명품고딕R" pitchFamily="18" charset="0"/>
                <a:cs typeface="THE명품고딕R" pitchFamily="18" charset="0"/>
              </a:rPr>
              <a:t>철거</a:t>
            </a:r>
            <a:r>
              <a:rPr lang="en-US" altLang="zh-CN" sz="100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008" dirty="0" smtClean="0">
                <a:solidFill>
                  <a:srgbClr val="C00000"/>
                </a:solidFill>
                <a:latin typeface="THE명품고딕R" pitchFamily="18" charset="0"/>
                <a:cs typeface="THE명품고딕R" pitchFamily="18" charset="0"/>
              </a:rPr>
              <a:t>중</a:t>
            </a: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906000" cy="6858000"/>
          </a:xfrm>
          <a:prstGeom prst="rect">
            <a:avLst/>
          </a:prstGeom>
          <a:noFill/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4300" y="774700"/>
            <a:ext cx="9740900" cy="58166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876300" y="4445000"/>
            <a:ext cx="660400" cy="16129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000"/>
              </a:lnSpc>
              <a:tabLst>
                <a:tab pos="101600" algn="l"/>
                <a:tab pos="165100" algn="l"/>
                <a:tab pos="215900" algn="l"/>
              </a:tabLst>
            </a:pPr>
            <a:r>
              <a:rPr lang="en-US" altLang="zh-CN" dirty="0" smtClean="0"/>
              <a:t>		</a:t>
            </a:r>
            <a:r>
              <a:rPr lang="en-US" altLang="zh-CN" sz="1010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위</a:t>
            </a:r>
            <a:r>
              <a:rPr lang="en-US" altLang="zh-CN" sz="1010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altLang="zh-CN" sz="1010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치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300"/>
              </a:lnSpc>
              <a:tabLst>
                <a:tab pos="101600" algn="l"/>
                <a:tab pos="165100" algn="l"/>
                <a:tab pos="215900" algn="l"/>
              </a:tabLst>
            </a:pPr>
            <a:r>
              <a:rPr lang="en-US" altLang="zh-CN" sz="1008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규</a:t>
            </a:r>
            <a:r>
              <a:rPr lang="en-US" altLang="zh-CN" sz="100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008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모</a:t>
            </a:r>
            <a:r>
              <a:rPr lang="en-US" altLang="zh-CN" sz="100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008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/</a:t>
            </a:r>
            <a:r>
              <a:rPr lang="en-US" altLang="zh-CN" sz="100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008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세</a:t>
            </a:r>
            <a:r>
              <a:rPr lang="en-US" altLang="zh-CN" sz="100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008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대</a:t>
            </a:r>
            <a:r>
              <a:rPr lang="en-US" altLang="zh-CN" sz="100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008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수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300"/>
              </a:lnSpc>
              <a:tabLst>
                <a:tab pos="101600" algn="l"/>
                <a:tab pos="165100" algn="l"/>
                <a:tab pos="215900" algn="l"/>
              </a:tabLst>
            </a:pPr>
            <a:r>
              <a:rPr lang="en-US" altLang="zh-CN" dirty="0" smtClean="0"/>
              <a:t>	</a:t>
            </a:r>
            <a:r>
              <a:rPr lang="en-US" altLang="zh-CN" sz="1008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대지면적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300"/>
              </a:lnSpc>
              <a:tabLst>
                <a:tab pos="101600" algn="l"/>
                <a:tab pos="165100" algn="l"/>
                <a:tab pos="215900" algn="l"/>
              </a:tabLst>
            </a:pPr>
            <a:r>
              <a:rPr lang="en-US" altLang="zh-CN" dirty="0" smtClean="0"/>
              <a:t>	</a:t>
            </a:r>
            <a:r>
              <a:rPr lang="en-US" altLang="zh-CN" sz="1008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평형구성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300"/>
              </a:lnSpc>
              <a:tabLst>
                <a:tab pos="101600" algn="l"/>
                <a:tab pos="165100" algn="l"/>
                <a:tab pos="215900" algn="l"/>
              </a:tabLst>
            </a:pPr>
            <a:r>
              <a:rPr lang="en-US" altLang="zh-CN" dirty="0" smtClean="0"/>
              <a:t>			</a:t>
            </a:r>
            <a:r>
              <a:rPr lang="en-US" altLang="zh-CN" sz="1008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금액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300"/>
              </a:lnSpc>
              <a:tabLst>
                <a:tab pos="101600" algn="l"/>
                <a:tab pos="165100" algn="l"/>
                <a:tab pos="215900" algn="l"/>
              </a:tabLst>
            </a:pPr>
            <a:r>
              <a:rPr lang="en-US" altLang="zh-CN" dirty="0" smtClean="0"/>
              <a:t>	</a:t>
            </a:r>
            <a:r>
              <a:rPr lang="en-US" altLang="zh-CN" sz="1008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사업진행</a:t>
            </a:r>
          </a:p>
        </p:txBody>
      </p:sp>
      <p:sp>
        <p:nvSpPr>
          <p:cNvPr id="4" name="TextBox 1"/>
          <p:cNvSpPr txBox="1"/>
          <p:nvPr/>
        </p:nvSpPr>
        <p:spPr>
          <a:xfrm>
            <a:off x="1689100" y="4445000"/>
            <a:ext cx="2489200" cy="16129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000"/>
              </a:lnSpc>
              <a:tabLst/>
            </a:pPr>
            <a:r>
              <a:rPr lang="en-US" altLang="zh-CN" sz="1008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부산광역시</a:t>
            </a:r>
            <a:r>
              <a:rPr lang="en-US" altLang="zh-CN" sz="100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008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사상구</a:t>
            </a:r>
            <a:r>
              <a:rPr lang="en-US" altLang="zh-CN" sz="100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008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괘법동</a:t>
            </a:r>
            <a:r>
              <a:rPr lang="en-US" altLang="zh-CN" sz="100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008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526-1</a:t>
            </a:r>
            <a:r>
              <a:rPr lang="en-US" altLang="zh-CN" sz="100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008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번지</a:t>
            </a:r>
            <a:r>
              <a:rPr lang="en-US" altLang="zh-CN" sz="100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008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일원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300"/>
              </a:lnSpc>
              <a:tabLst/>
            </a:pPr>
            <a:r>
              <a:rPr lang="en-US" altLang="zh-CN" sz="1008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지하</a:t>
            </a:r>
            <a:r>
              <a:rPr lang="en-US" altLang="zh-CN" sz="100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008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5</a:t>
            </a:r>
            <a:r>
              <a:rPr lang="en-US" altLang="zh-CN" sz="100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008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층</a:t>
            </a:r>
            <a:r>
              <a:rPr lang="en-US" altLang="zh-CN" sz="100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008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~</a:t>
            </a:r>
            <a:r>
              <a:rPr lang="en-US" altLang="zh-CN" sz="100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008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지상</a:t>
            </a:r>
            <a:r>
              <a:rPr lang="en-US" altLang="zh-CN" sz="100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008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42</a:t>
            </a:r>
            <a:r>
              <a:rPr lang="en-US" altLang="zh-CN" sz="100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008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층</a:t>
            </a:r>
            <a:r>
              <a:rPr lang="en-US" altLang="zh-CN" sz="100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008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,</a:t>
            </a:r>
            <a:r>
              <a:rPr lang="en-US" altLang="zh-CN" sz="100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008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아파트</a:t>
            </a:r>
            <a:r>
              <a:rPr lang="en-US" altLang="zh-CN" sz="100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008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874</a:t>
            </a:r>
            <a:r>
              <a:rPr lang="en-US" altLang="zh-CN" sz="100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008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세대</a:t>
            </a:r>
            <a:r>
              <a:rPr lang="en-US" altLang="zh-CN" sz="100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008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,</a:t>
            </a:r>
            <a:r>
              <a:rPr lang="en-US" altLang="zh-CN" sz="100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008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오피스텔</a:t>
            </a:r>
            <a:r>
              <a:rPr lang="en-US" altLang="zh-CN" sz="100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008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225</a:t>
            </a:r>
            <a:r>
              <a:rPr lang="en-US" altLang="zh-CN" sz="100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008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세대</a:t>
            </a:r>
            <a:r>
              <a:rPr lang="en-US" altLang="zh-CN" sz="100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008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,</a:t>
            </a:r>
            <a:r>
              <a:rPr lang="en-US" altLang="zh-CN" sz="100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008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상가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300"/>
              </a:lnSpc>
              <a:tabLst/>
            </a:pPr>
            <a:r>
              <a:rPr lang="en-US" altLang="zh-CN" sz="1008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약</a:t>
            </a:r>
            <a:r>
              <a:rPr lang="en-US" altLang="zh-CN" sz="100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008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3,940</a:t>
            </a:r>
            <a:r>
              <a:rPr lang="en-US" altLang="zh-CN" sz="100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008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평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300"/>
              </a:lnSpc>
              <a:tabLst/>
            </a:pPr>
            <a:r>
              <a:rPr lang="en-US" altLang="zh-CN" sz="1008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59</a:t>
            </a:r>
            <a:r>
              <a:rPr lang="en-US" altLang="zh-CN" sz="100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008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~</a:t>
            </a:r>
            <a:r>
              <a:rPr lang="en-US" altLang="zh-CN" sz="100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008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84m²</a:t>
            </a:r>
            <a:r>
              <a:rPr lang="en-US" altLang="zh-CN" sz="100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008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[전용면적</a:t>
            </a:r>
            <a:r>
              <a:rPr lang="en-US" altLang="zh-CN" sz="100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008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기준</a:t>
            </a:r>
            <a:r>
              <a:rPr lang="en-US" altLang="zh-CN" sz="100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008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]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300"/>
              </a:lnSpc>
              <a:tabLst/>
            </a:pPr>
            <a:r>
              <a:rPr lang="en-US" altLang="zh-CN" sz="1008" b="1" dirty="0" smtClean="0">
                <a:solidFill>
                  <a:srgbClr val="C00000"/>
                </a:solidFill>
                <a:latin typeface="THE명품고딕R" pitchFamily="18" charset="0"/>
                <a:cs typeface="THE명품고딕R" pitchFamily="18" charset="0"/>
              </a:rPr>
              <a:t>800</a:t>
            </a:r>
            <a:r>
              <a:rPr lang="en-US" altLang="zh-CN" sz="100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008" b="1" dirty="0" smtClean="0">
                <a:solidFill>
                  <a:srgbClr val="C00000"/>
                </a:solidFill>
                <a:latin typeface="THE명품고딕R" pitchFamily="18" charset="0"/>
                <a:cs typeface="THE명품고딕R" pitchFamily="18" charset="0"/>
              </a:rPr>
              <a:t>만원대</a:t>
            </a:r>
            <a:r>
              <a:rPr lang="en-US" altLang="zh-CN" sz="100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008" b="1" dirty="0" smtClean="0">
                <a:solidFill>
                  <a:srgbClr val="C00000"/>
                </a:solidFill>
                <a:latin typeface="THE명품고딕R" pitchFamily="18" charset="0"/>
                <a:cs typeface="THE명품고딕R" pitchFamily="18" charset="0"/>
              </a:rPr>
              <a:t>/</a:t>
            </a:r>
            <a:r>
              <a:rPr lang="en-US" altLang="zh-CN" sz="100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008" b="1" dirty="0" smtClean="0">
                <a:solidFill>
                  <a:srgbClr val="C00000"/>
                </a:solidFill>
                <a:latin typeface="THE명품고딕R" pitchFamily="18" charset="0"/>
                <a:cs typeface="THE명품고딕R" pitchFamily="18" charset="0"/>
              </a:rPr>
              <a:t>평</a:t>
            </a:r>
            <a:r>
              <a:rPr lang="en-US" altLang="zh-CN" sz="100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008" b="1" dirty="0" smtClean="0">
                <a:solidFill>
                  <a:srgbClr val="C00000"/>
                </a:solidFill>
                <a:latin typeface="THE명품고딕R" pitchFamily="18" charset="0"/>
                <a:cs typeface="THE명품고딕R" pitchFamily="18" charset="0"/>
              </a:rPr>
              <a:t>[</a:t>
            </a:r>
            <a:r>
              <a:rPr lang="en-US" altLang="zh-CN" sz="100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008" b="1" dirty="0" smtClean="0">
                <a:solidFill>
                  <a:srgbClr val="C00000"/>
                </a:solidFill>
                <a:latin typeface="THE명품고딕R" pitchFamily="18" charset="0"/>
                <a:cs typeface="THE명품고딕R" pitchFamily="18" charset="0"/>
              </a:rPr>
              <a:t>조합원</a:t>
            </a:r>
            <a:r>
              <a:rPr lang="en-US" altLang="zh-CN" sz="100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008" b="1" dirty="0" smtClean="0">
                <a:solidFill>
                  <a:srgbClr val="C00000"/>
                </a:solidFill>
                <a:latin typeface="THE명품고딕R" pitchFamily="18" charset="0"/>
                <a:cs typeface="THE명품고딕R" pitchFamily="18" charset="0"/>
              </a:rPr>
              <a:t>모집</a:t>
            </a:r>
            <a:r>
              <a:rPr lang="en-US" altLang="zh-CN" sz="100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008" b="1" dirty="0" smtClean="0">
                <a:solidFill>
                  <a:srgbClr val="C00000"/>
                </a:solidFill>
                <a:latin typeface="THE명품고딕R" pitchFamily="18" charset="0"/>
                <a:cs typeface="THE명품고딕R" pitchFamily="18" charset="0"/>
              </a:rPr>
              <a:t>]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300"/>
              </a:lnSpc>
              <a:tabLst/>
            </a:pPr>
            <a:r>
              <a:rPr lang="en-US" altLang="zh-CN" sz="1008" dirty="0" smtClean="0">
                <a:solidFill>
                  <a:srgbClr val="C00000"/>
                </a:solidFill>
                <a:latin typeface="THE명품고딕R" pitchFamily="18" charset="0"/>
                <a:cs typeface="THE명품고딕R" pitchFamily="18" charset="0"/>
              </a:rPr>
              <a:t>사업승인</a:t>
            </a:r>
            <a:r>
              <a:rPr lang="en-US" altLang="zh-CN" sz="100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008" dirty="0" smtClean="0">
                <a:solidFill>
                  <a:srgbClr val="C00000"/>
                </a:solidFill>
                <a:latin typeface="THE명품고딕R" pitchFamily="18" charset="0"/>
                <a:cs typeface="THE명품고딕R" pitchFamily="18" charset="0"/>
              </a:rPr>
              <a:t>완료</a:t>
            </a:r>
            <a:r>
              <a:rPr lang="en-US" altLang="zh-CN" sz="100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008" dirty="0" smtClean="0">
                <a:solidFill>
                  <a:srgbClr val="C00000"/>
                </a:solidFill>
                <a:latin typeface="THE명품고딕R" pitchFamily="18" charset="0"/>
                <a:cs typeface="THE명품고딕R" pitchFamily="18" charset="0"/>
              </a:rPr>
              <a:t>,</a:t>
            </a:r>
            <a:r>
              <a:rPr lang="en-US" altLang="zh-CN" sz="100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008" dirty="0" smtClean="0">
                <a:solidFill>
                  <a:srgbClr val="C00000"/>
                </a:solidFill>
                <a:latin typeface="THE명품고딕R" pitchFamily="18" charset="0"/>
                <a:cs typeface="THE명품고딕R" pitchFamily="18" charset="0"/>
              </a:rPr>
              <a:t>완공예정일</a:t>
            </a:r>
            <a:r>
              <a:rPr lang="en-US" altLang="zh-CN" sz="100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008" dirty="0" smtClean="0">
                <a:solidFill>
                  <a:srgbClr val="C00000"/>
                </a:solidFill>
                <a:latin typeface="THE명품고딕R" pitchFamily="18" charset="0"/>
                <a:cs typeface="THE명품고딕R" pitchFamily="18" charset="0"/>
              </a:rPr>
              <a:t>2022</a:t>
            </a:r>
            <a:r>
              <a:rPr lang="en-US" altLang="zh-CN" sz="100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008" dirty="0" smtClean="0">
                <a:solidFill>
                  <a:srgbClr val="C00000"/>
                </a:solidFill>
                <a:latin typeface="THE명품고딕R" pitchFamily="18" charset="0"/>
                <a:cs typeface="THE명품고딕R" pitchFamily="18" charset="0"/>
              </a:rPr>
              <a:t>년</a:t>
            </a:r>
            <a:r>
              <a:rPr lang="en-US" altLang="zh-CN" sz="100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008" dirty="0" smtClean="0">
                <a:solidFill>
                  <a:srgbClr val="C00000"/>
                </a:solidFill>
                <a:latin typeface="THE명품고딕R" pitchFamily="18" charset="0"/>
                <a:cs typeface="THE명품고딕R" pitchFamily="18" charset="0"/>
              </a:rPr>
              <a:t>7</a:t>
            </a:r>
            <a:r>
              <a:rPr lang="en-US" altLang="zh-CN" sz="100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008" dirty="0" smtClean="0">
                <a:solidFill>
                  <a:srgbClr val="C00000"/>
                </a:solidFill>
                <a:latin typeface="THE명품고딕R" pitchFamily="18" charset="0"/>
                <a:cs typeface="THE명품고딕R" pitchFamily="18" charset="0"/>
              </a:rPr>
              <a:t>월</a:t>
            </a:r>
            <a:r>
              <a:rPr lang="en-US" altLang="zh-CN" sz="100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008" dirty="0" smtClean="0">
                <a:solidFill>
                  <a:srgbClr val="C00000"/>
                </a:solidFill>
                <a:latin typeface="THE명품고딕R" pitchFamily="18" charset="0"/>
                <a:cs typeface="THE명품고딕R" pitchFamily="18" charset="0"/>
              </a:rPr>
              <a:t>예정</a:t>
            </a: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906000" cy="6858000"/>
          </a:xfrm>
          <a:prstGeom prst="rect">
            <a:avLst/>
          </a:prstGeom>
          <a:noFill/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4300" y="774700"/>
            <a:ext cx="9740900" cy="58166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660400" y="1955800"/>
            <a:ext cx="977900" cy="177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104" b="1" dirty="0" smtClean="0">
                <a:solidFill>
                  <a:srgbClr val="660066"/>
                </a:solidFill>
                <a:latin typeface="Calibri" pitchFamily="18" charset="0"/>
                <a:cs typeface="Calibri" pitchFamily="18" charset="0"/>
              </a:rPr>
              <a:t>2018</a:t>
            </a:r>
            <a:r>
              <a:rPr lang="en-US" altLang="zh-CN" sz="110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104" b="1" dirty="0" smtClean="0">
                <a:solidFill>
                  <a:srgbClr val="660066"/>
                </a:solidFill>
                <a:latin typeface="맑은 고딕" pitchFamily="18" charset="0"/>
                <a:cs typeface="맑은 고딕" pitchFamily="18" charset="0"/>
              </a:rPr>
              <a:t>년</a:t>
            </a:r>
            <a:r>
              <a:rPr lang="en-US" altLang="zh-CN" sz="110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104" b="1" dirty="0" smtClean="0">
                <a:solidFill>
                  <a:srgbClr val="660066"/>
                </a:solidFill>
                <a:latin typeface="Calibri" pitchFamily="18" charset="0"/>
                <a:cs typeface="Calibri" pitchFamily="18" charset="0"/>
              </a:rPr>
              <a:t>7</a:t>
            </a:r>
            <a:r>
              <a:rPr lang="en-US" altLang="zh-CN" sz="110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104" b="1" dirty="0" smtClean="0">
                <a:solidFill>
                  <a:srgbClr val="660066"/>
                </a:solidFill>
                <a:latin typeface="맑은 고딕" pitchFamily="18" charset="0"/>
                <a:cs typeface="맑은 고딕" pitchFamily="18" charset="0"/>
              </a:rPr>
              <a:t>월</a:t>
            </a:r>
            <a:r>
              <a:rPr lang="en-US" altLang="zh-CN" sz="110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104" b="1" dirty="0" smtClean="0">
                <a:solidFill>
                  <a:srgbClr val="660066"/>
                </a:solidFill>
                <a:latin typeface="맑은 고딕" pitchFamily="18" charset="0"/>
                <a:cs typeface="맑은 고딕" pitchFamily="18" charset="0"/>
              </a:rPr>
              <a:t>모집</a:t>
            </a:r>
          </a:p>
        </p:txBody>
      </p:sp>
      <p:sp>
        <p:nvSpPr>
          <p:cNvPr id="4" name="TextBox 1"/>
          <p:cNvSpPr txBox="1"/>
          <p:nvPr/>
        </p:nvSpPr>
        <p:spPr>
          <a:xfrm>
            <a:off x="2438400" y="2019300"/>
            <a:ext cx="1346200" cy="1397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100"/>
              </a:lnSpc>
              <a:tabLst/>
            </a:pPr>
            <a:r>
              <a:rPr lang="en-US" altLang="zh-CN" sz="1104" b="1" dirty="0" smtClean="0">
                <a:solidFill>
                  <a:srgbClr val="660066"/>
                </a:solidFill>
                <a:latin typeface="Arial" pitchFamily="18" charset="0"/>
                <a:cs typeface="Arial" pitchFamily="18" charset="0"/>
              </a:rPr>
              <a:t>2018</a:t>
            </a:r>
            <a:r>
              <a:rPr lang="en-US" altLang="zh-CN" sz="110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104" b="1" dirty="0" smtClean="0">
                <a:solidFill>
                  <a:srgbClr val="660066"/>
                </a:solidFill>
                <a:latin typeface="바탕" pitchFamily="18" charset="0"/>
                <a:cs typeface="바탕" pitchFamily="18" charset="0"/>
              </a:rPr>
              <a:t>년</a:t>
            </a:r>
            <a:r>
              <a:rPr lang="en-US" altLang="zh-CN" sz="110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104" b="1" dirty="0" smtClean="0">
                <a:solidFill>
                  <a:srgbClr val="660066"/>
                </a:solidFill>
                <a:latin typeface="Arial" pitchFamily="18" charset="0"/>
                <a:cs typeface="Arial" pitchFamily="18" charset="0"/>
              </a:rPr>
              <a:t>10</a:t>
            </a:r>
            <a:r>
              <a:rPr lang="en-US" altLang="zh-CN" sz="110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104" b="1" dirty="0" smtClean="0">
                <a:solidFill>
                  <a:srgbClr val="660066"/>
                </a:solidFill>
                <a:latin typeface="바탕" pitchFamily="18" charset="0"/>
                <a:cs typeface="바탕" pitchFamily="18" charset="0"/>
              </a:rPr>
              <a:t>월</a:t>
            </a:r>
            <a:r>
              <a:rPr lang="en-US" altLang="zh-CN" sz="110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104" b="1" dirty="0" smtClean="0">
                <a:solidFill>
                  <a:srgbClr val="660066"/>
                </a:solidFill>
                <a:latin typeface="바탕" pitchFamily="18" charset="0"/>
                <a:cs typeface="바탕" pitchFamily="18" charset="0"/>
              </a:rPr>
              <a:t>창립총회</a:t>
            </a:r>
          </a:p>
        </p:txBody>
      </p:sp>
      <p:sp>
        <p:nvSpPr>
          <p:cNvPr id="5" name="TextBox 1"/>
          <p:cNvSpPr txBox="1"/>
          <p:nvPr/>
        </p:nvSpPr>
        <p:spPr>
          <a:xfrm>
            <a:off x="4737100" y="2006600"/>
            <a:ext cx="1549400" cy="1397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100"/>
              </a:lnSpc>
              <a:tabLst/>
            </a:pPr>
            <a:r>
              <a:rPr lang="en-US" altLang="zh-CN" sz="1104" b="1" dirty="0" smtClean="0">
                <a:solidFill>
                  <a:srgbClr val="FFFFFF"/>
                </a:solidFill>
                <a:latin typeface="Arial" pitchFamily="18" charset="0"/>
                <a:cs typeface="Arial" pitchFamily="18" charset="0"/>
              </a:rPr>
              <a:t>2019</a:t>
            </a:r>
            <a:r>
              <a:rPr lang="en-US" altLang="zh-CN" sz="110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104" b="1" dirty="0" smtClean="0">
                <a:solidFill>
                  <a:srgbClr val="FFFFFF"/>
                </a:solidFill>
                <a:latin typeface="바탕" pitchFamily="18" charset="0"/>
                <a:cs typeface="바탕" pitchFamily="18" charset="0"/>
              </a:rPr>
              <a:t>년</a:t>
            </a:r>
            <a:r>
              <a:rPr lang="en-US" altLang="zh-CN" sz="110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104" b="1" dirty="0" smtClean="0">
                <a:solidFill>
                  <a:srgbClr val="FFFFFF"/>
                </a:solidFill>
                <a:latin typeface="Arial" pitchFamily="18" charset="0"/>
                <a:cs typeface="Arial" pitchFamily="18" charset="0"/>
              </a:rPr>
              <a:t>5</a:t>
            </a:r>
            <a:r>
              <a:rPr lang="en-US" altLang="zh-CN" sz="110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104" b="1" dirty="0" smtClean="0">
                <a:solidFill>
                  <a:srgbClr val="FFFFFF"/>
                </a:solidFill>
                <a:latin typeface="바탕" pitchFamily="18" charset="0"/>
                <a:cs typeface="바탕" pitchFamily="18" charset="0"/>
              </a:rPr>
              <a:t>월</a:t>
            </a:r>
            <a:r>
              <a:rPr lang="en-US" altLang="zh-CN" sz="110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104" b="1" dirty="0" smtClean="0">
                <a:solidFill>
                  <a:srgbClr val="FFFFFF"/>
                </a:solidFill>
                <a:latin typeface="바탕" pitchFamily="18" charset="0"/>
                <a:cs typeface="바탕" pitchFamily="18" charset="0"/>
              </a:rPr>
              <a:t>조합설립인가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6858000" y="2006600"/>
            <a:ext cx="1625600" cy="1397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100"/>
              </a:lnSpc>
              <a:tabLst/>
            </a:pPr>
            <a:r>
              <a:rPr lang="en-US" altLang="zh-CN" sz="1104" dirty="0" smtClean="0">
                <a:solidFill>
                  <a:srgbClr val="FFFFFF"/>
                </a:solidFill>
                <a:latin typeface="Arial" pitchFamily="18" charset="0"/>
                <a:cs typeface="Arial" pitchFamily="18" charset="0"/>
              </a:rPr>
              <a:t>2019</a:t>
            </a:r>
            <a:r>
              <a:rPr lang="en-US" altLang="zh-CN" sz="110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104" dirty="0" smtClean="0">
                <a:solidFill>
                  <a:srgbClr val="FFFFFF"/>
                </a:solidFill>
                <a:latin typeface="바탕" pitchFamily="18" charset="0"/>
                <a:cs typeface="바탕" pitchFamily="18" charset="0"/>
              </a:rPr>
              <a:t>년</a:t>
            </a:r>
            <a:r>
              <a:rPr lang="en-US" altLang="zh-CN" sz="110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104" dirty="0" smtClean="0">
                <a:solidFill>
                  <a:srgbClr val="FFFFFF"/>
                </a:solidFill>
                <a:latin typeface="Arial" pitchFamily="18" charset="0"/>
                <a:cs typeface="Arial" pitchFamily="18" charset="0"/>
              </a:rPr>
              <a:t>12</a:t>
            </a:r>
            <a:r>
              <a:rPr lang="en-US" altLang="zh-CN" sz="110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104" dirty="0" smtClean="0">
                <a:solidFill>
                  <a:srgbClr val="FFFFFF"/>
                </a:solidFill>
                <a:latin typeface="바탕" pitchFamily="18" charset="0"/>
                <a:cs typeface="바탕" pitchFamily="18" charset="0"/>
              </a:rPr>
              <a:t>월</a:t>
            </a:r>
            <a:r>
              <a:rPr lang="en-US" altLang="zh-CN" sz="110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104" dirty="0" smtClean="0">
                <a:solidFill>
                  <a:srgbClr val="FFFFFF"/>
                </a:solidFill>
                <a:latin typeface="바탕" pitchFamily="18" charset="0"/>
                <a:cs typeface="바탕" pitchFamily="18" charset="0"/>
              </a:rPr>
              <a:t>포스코</a:t>
            </a:r>
            <a:r>
              <a:rPr lang="en-US" altLang="zh-CN" sz="110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104" dirty="0" smtClean="0">
                <a:solidFill>
                  <a:srgbClr val="FFFFFF"/>
                </a:solidFill>
                <a:latin typeface="바탕" pitchFamily="18" charset="0"/>
                <a:cs typeface="바탕" pitchFamily="18" charset="0"/>
              </a:rPr>
              <a:t>시공사</a:t>
            </a:r>
          </a:p>
        </p:txBody>
      </p:sp>
      <p:sp>
        <p:nvSpPr>
          <p:cNvPr id="7" name="TextBox 1"/>
          <p:cNvSpPr txBox="1"/>
          <p:nvPr/>
        </p:nvSpPr>
        <p:spPr>
          <a:xfrm>
            <a:off x="8737600" y="1892300"/>
            <a:ext cx="571500" cy="3810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100"/>
              </a:lnSpc>
              <a:tabLst/>
            </a:pPr>
            <a:r>
              <a:rPr lang="en-US" altLang="zh-CN" sz="1106" dirty="0" smtClean="0">
                <a:solidFill>
                  <a:srgbClr val="FF0000"/>
                </a:solidFill>
                <a:latin typeface="바탕" pitchFamily="18" charset="0"/>
                <a:cs typeface="바탕" pitchFamily="18" charset="0"/>
              </a:rPr>
              <a:t>일반분양</a:t>
            </a:r>
          </a:p>
          <a:p>
            <a:pPr>
              <a:lnSpc>
                <a:spcPts val="1900"/>
              </a:lnSpc>
              <a:tabLst/>
            </a:pPr>
            <a:r>
              <a:rPr lang="en-US" altLang="zh-CN" sz="1104" dirty="0" smtClean="0">
                <a:solidFill>
                  <a:srgbClr val="FF0000"/>
                </a:solidFill>
                <a:latin typeface="바탕" pitchFamily="18" charset="0"/>
                <a:cs typeface="바탕" pitchFamily="18" charset="0"/>
              </a:rPr>
              <a:t>착공</a:t>
            </a:r>
            <a:r>
              <a:rPr lang="en-US" altLang="zh-CN" sz="110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104" dirty="0" smtClean="0">
                <a:solidFill>
                  <a:srgbClr val="FF0000"/>
                </a:solidFill>
                <a:latin typeface="바탕" pitchFamily="18" charset="0"/>
                <a:cs typeface="바탕" pitchFamily="18" charset="0"/>
              </a:rPr>
              <a:t>예정</a:t>
            </a: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906000" cy="6858000"/>
          </a:xfrm>
          <a:prstGeom prst="rect">
            <a:avLst/>
          </a:prstGeom>
          <a:noFill/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4300" y="774700"/>
            <a:ext cx="9740900" cy="58166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3937000" y="1041400"/>
            <a:ext cx="2197100" cy="939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000"/>
              </a:lnSpc>
              <a:tabLst/>
            </a:pPr>
            <a:r>
              <a:rPr lang="en-US" altLang="zh-CN" sz="2402" b="1" dirty="0" smtClean="0">
                <a:solidFill>
                  <a:srgbClr val="660066"/>
                </a:solidFill>
                <a:latin typeface="맑은 고딕" pitchFamily="18" charset="0"/>
                <a:cs typeface="맑은 고딕" pitchFamily="18" charset="0"/>
              </a:rPr>
              <a:t>입지와</a:t>
            </a:r>
            <a:r>
              <a:rPr lang="en-US" altLang="zh-CN" sz="240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2" b="1" dirty="0" smtClean="0">
                <a:solidFill>
                  <a:srgbClr val="660066"/>
                </a:solidFill>
                <a:latin typeface="맑은 고딕" pitchFamily="18" charset="0"/>
                <a:cs typeface="맑은 고딕" pitchFamily="18" charset="0"/>
              </a:rPr>
              <a:t>브랜드는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3300"/>
              </a:lnSpc>
              <a:tabLst/>
            </a:pPr>
            <a:r>
              <a:rPr lang="en-US" altLang="zh-CN" sz="2402" b="1" dirty="0" smtClean="0">
                <a:solidFill>
                  <a:srgbClr val="660066"/>
                </a:solidFill>
                <a:latin typeface="맑은 고딕" pitchFamily="18" charset="0"/>
                <a:cs typeface="맑은 고딕" pitchFamily="18" charset="0"/>
              </a:rPr>
              <a:t>사업을</a:t>
            </a:r>
            <a:r>
              <a:rPr lang="en-US" altLang="zh-CN" sz="240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2" b="1" dirty="0" smtClean="0">
                <a:solidFill>
                  <a:srgbClr val="660066"/>
                </a:solidFill>
                <a:latin typeface="맑은 고딕" pitchFamily="18" charset="0"/>
                <a:cs typeface="맑은 고딕" pitchFamily="18" charset="0"/>
              </a:rPr>
              <a:t>완성한다</a:t>
            </a: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0" y="0"/>
            <a:ext cx="9906000" cy="6858000"/>
          </a:xfrm>
          <a:custGeom>
            <a:avLst/>
            <a:gdLst>
              <a:gd name="connsiteX0" fmla="*/ 0 w 9906000"/>
              <a:gd name="connsiteY0" fmla="*/ 6858000 h 6858000"/>
              <a:gd name="connsiteX1" fmla="*/ 9906000 w 9906000"/>
              <a:gd name="connsiteY1" fmla="*/ 6858000 h 6858000"/>
              <a:gd name="connsiteX2" fmla="*/ 9906000 w 9906000"/>
              <a:gd name="connsiteY2" fmla="*/ 0 h 6858000"/>
              <a:gd name="connsiteX3" fmla="*/ 0 w 9906000"/>
              <a:gd name="connsiteY3" fmla="*/ 0 h 6858000"/>
              <a:gd name="connsiteX4" fmla="*/ 0 w 9906000"/>
              <a:gd name="connsiteY4" fmla="*/ 6858000 h 68580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9906000" h="6858000">
                <a:moveTo>
                  <a:pt x="0" y="6858000"/>
                </a:moveTo>
                <a:lnTo>
                  <a:pt x="9906000" y="6858000"/>
                </a:lnTo>
                <a:lnTo>
                  <a:pt x="9906000" y="0"/>
                </a:lnTo>
                <a:lnTo>
                  <a:pt x="0" y="0"/>
                </a:lnTo>
                <a:lnTo>
                  <a:pt x="0" y="6858000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Freeform 3"/>
          <p:cNvSpPr/>
          <p:nvPr/>
        </p:nvSpPr>
        <p:spPr>
          <a:xfrm>
            <a:off x="0" y="3047"/>
            <a:ext cx="9906000" cy="6845300"/>
          </a:xfrm>
          <a:custGeom>
            <a:avLst/>
            <a:gdLst>
              <a:gd name="connsiteX0" fmla="*/ 0 w 9906000"/>
              <a:gd name="connsiteY0" fmla="*/ 0 h 6845300"/>
              <a:gd name="connsiteX1" fmla="*/ 9906000 w 9906000"/>
              <a:gd name="connsiteY1" fmla="*/ 0 h 6845300"/>
              <a:gd name="connsiteX2" fmla="*/ 9906000 w 9906000"/>
              <a:gd name="connsiteY2" fmla="*/ 6845300 h 6845300"/>
              <a:gd name="connsiteX3" fmla="*/ 0 w 9906000"/>
              <a:gd name="connsiteY3" fmla="*/ 6845300 h 6845300"/>
              <a:gd name="connsiteX4" fmla="*/ 0 w 9906000"/>
              <a:gd name="connsiteY4" fmla="*/ 0 h 68453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9906000" h="6845300">
                <a:moveTo>
                  <a:pt x="0" y="0"/>
                </a:moveTo>
                <a:lnTo>
                  <a:pt x="9906000" y="0"/>
                </a:lnTo>
                <a:lnTo>
                  <a:pt x="9906000" y="6845300"/>
                </a:lnTo>
                <a:lnTo>
                  <a:pt x="0" y="6845300"/>
                </a:lnTo>
                <a:lnTo>
                  <a:pt x="0" y="0"/>
                </a:lnTo>
              </a:path>
            </a:pathLst>
          </a:custGeom>
          <a:solidFill>
            <a:srgbClr val="7F7F7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Freeform 3"/>
          <p:cNvSpPr/>
          <p:nvPr/>
        </p:nvSpPr>
        <p:spPr>
          <a:xfrm>
            <a:off x="1892807" y="2852928"/>
            <a:ext cx="6120384" cy="1152143"/>
          </a:xfrm>
          <a:custGeom>
            <a:avLst/>
            <a:gdLst>
              <a:gd name="connsiteX0" fmla="*/ 0 w 6120384"/>
              <a:gd name="connsiteY0" fmla="*/ 1152143 h 1152143"/>
              <a:gd name="connsiteX1" fmla="*/ 6120384 w 6120384"/>
              <a:gd name="connsiteY1" fmla="*/ 1152143 h 1152143"/>
              <a:gd name="connsiteX2" fmla="*/ 6120384 w 6120384"/>
              <a:gd name="connsiteY2" fmla="*/ 0 h 1152143"/>
              <a:gd name="connsiteX3" fmla="*/ 0 w 6120384"/>
              <a:gd name="connsiteY3" fmla="*/ 0 h 1152143"/>
              <a:gd name="connsiteX4" fmla="*/ 0 w 6120384"/>
              <a:gd name="connsiteY4" fmla="*/ 1152143 h 1152143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6120384" h="1152143">
                <a:moveTo>
                  <a:pt x="0" y="1152143"/>
                </a:moveTo>
                <a:lnTo>
                  <a:pt x="6120384" y="1152143"/>
                </a:lnTo>
                <a:lnTo>
                  <a:pt x="6120384" y="0"/>
                </a:lnTo>
                <a:lnTo>
                  <a:pt x="0" y="0"/>
                </a:lnTo>
                <a:lnTo>
                  <a:pt x="0" y="1152143"/>
                </a:lnTo>
              </a:path>
            </a:pathLst>
          </a:custGeom>
          <a:solidFill>
            <a:srgbClr val="666666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Freeform 3"/>
          <p:cNvSpPr/>
          <p:nvPr/>
        </p:nvSpPr>
        <p:spPr>
          <a:xfrm>
            <a:off x="3763263" y="3273704"/>
            <a:ext cx="39917" cy="362432"/>
          </a:xfrm>
          <a:custGeom>
            <a:avLst/>
            <a:gdLst>
              <a:gd name="connsiteX0" fmla="*/ 19958 w 39917"/>
              <a:gd name="connsiteY0" fmla="*/ 0 h 362432"/>
              <a:gd name="connsiteX1" fmla="*/ 19958 w 39917"/>
              <a:gd name="connsiteY1" fmla="*/ 362432 h 36243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39917" h="362432">
                <a:moveTo>
                  <a:pt x="19958" y="0"/>
                </a:moveTo>
                <a:lnTo>
                  <a:pt x="19958" y="362432"/>
                </a:lnTo>
              </a:path>
            </a:pathLst>
          </a:custGeom>
          <a:ln w="38100">
            <a:solidFill>
              <a:srgbClr val="FFFFFF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Freeform 3"/>
          <p:cNvSpPr/>
          <p:nvPr/>
        </p:nvSpPr>
        <p:spPr>
          <a:xfrm>
            <a:off x="4810887" y="3278124"/>
            <a:ext cx="232410" cy="192785"/>
          </a:xfrm>
          <a:custGeom>
            <a:avLst/>
            <a:gdLst>
              <a:gd name="connsiteX0" fmla="*/ 181102 w 232410"/>
              <a:gd name="connsiteY0" fmla="*/ 0 h 192785"/>
              <a:gd name="connsiteX1" fmla="*/ 181102 w 232410"/>
              <a:gd name="connsiteY1" fmla="*/ 37845 h 192785"/>
              <a:gd name="connsiteX2" fmla="*/ 156336 w 232410"/>
              <a:gd name="connsiteY2" fmla="*/ 36829 h 192785"/>
              <a:gd name="connsiteX3" fmla="*/ 139192 w 232410"/>
              <a:gd name="connsiteY3" fmla="*/ 36702 h 192785"/>
              <a:gd name="connsiteX4" fmla="*/ 42291 w 232410"/>
              <a:gd name="connsiteY4" fmla="*/ 36702 h 192785"/>
              <a:gd name="connsiteX5" fmla="*/ 42291 w 232410"/>
              <a:gd name="connsiteY5" fmla="*/ 79120 h 192785"/>
              <a:gd name="connsiteX6" fmla="*/ 177546 w 232410"/>
              <a:gd name="connsiteY6" fmla="*/ 79120 h 192785"/>
              <a:gd name="connsiteX7" fmla="*/ 177546 w 232410"/>
              <a:gd name="connsiteY7" fmla="*/ 113410 h 192785"/>
              <a:gd name="connsiteX8" fmla="*/ 42291 w 232410"/>
              <a:gd name="connsiteY8" fmla="*/ 113410 h 192785"/>
              <a:gd name="connsiteX9" fmla="*/ 42291 w 232410"/>
              <a:gd name="connsiteY9" fmla="*/ 157098 h 192785"/>
              <a:gd name="connsiteX10" fmla="*/ 105155 w 232410"/>
              <a:gd name="connsiteY10" fmla="*/ 156209 h 192785"/>
              <a:gd name="connsiteX11" fmla="*/ 133222 w 232410"/>
              <a:gd name="connsiteY11" fmla="*/ 155320 h 192785"/>
              <a:gd name="connsiteX12" fmla="*/ 166877 w 232410"/>
              <a:gd name="connsiteY12" fmla="*/ 152780 h 192785"/>
              <a:gd name="connsiteX13" fmla="*/ 199897 w 232410"/>
              <a:gd name="connsiteY13" fmla="*/ 149605 h 192785"/>
              <a:gd name="connsiteX14" fmla="*/ 232410 w 232410"/>
              <a:gd name="connsiteY14" fmla="*/ 144652 h 192785"/>
              <a:gd name="connsiteX15" fmla="*/ 232410 w 232410"/>
              <a:gd name="connsiteY15" fmla="*/ 179196 h 192785"/>
              <a:gd name="connsiteX16" fmla="*/ 207264 w 232410"/>
              <a:gd name="connsiteY16" fmla="*/ 183006 h 192785"/>
              <a:gd name="connsiteX17" fmla="*/ 178561 w 232410"/>
              <a:gd name="connsiteY17" fmla="*/ 186181 h 192785"/>
              <a:gd name="connsiteX18" fmla="*/ 148335 w 232410"/>
              <a:gd name="connsiteY18" fmla="*/ 188975 h 192785"/>
              <a:gd name="connsiteX19" fmla="*/ 120522 w 232410"/>
              <a:gd name="connsiteY19" fmla="*/ 190626 h 192785"/>
              <a:gd name="connsiteX20" fmla="*/ 84708 w 232410"/>
              <a:gd name="connsiteY20" fmla="*/ 192150 h 192785"/>
              <a:gd name="connsiteX21" fmla="*/ 48260 w 232410"/>
              <a:gd name="connsiteY21" fmla="*/ 192531 h 192785"/>
              <a:gd name="connsiteX22" fmla="*/ 19303 w 232410"/>
              <a:gd name="connsiteY22" fmla="*/ 192785 h 192785"/>
              <a:gd name="connsiteX23" fmla="*/ 2032 w 232410"/>
              <a:gd name="connsiteY23" fmla="*/ 192531 h 192785"/>
              <a:gd name="connsiteX24" fmla="*/ 2032 w 232410"/>
              <a:gd name="connsiteY24" fmla="*/ 46227 h 192785"/>
              <a:gd name="connsiteX25" fmla="*/ 1651 w 232410"/>
              <a:gd name="connsiteY25" fmla="*/ 26288 h 192785"/>
              <a:gd name="connsiteX26" fmla="*/ 0 w 232410"/>
              <a:gd name="connsiteY26" fmla="*/ 1523 h 192785"/>
              <a:gd name="connsiteX27" fmla="*/ 139192 w 232410"/>
              <a:gd name="connsiteY27" fmla="*/ 1523 h 192785"/>
              <a:gd name="connsiteX28" fmla="*/ 156591 w 232410"/>
              <a:gd name="connsiteY28" fmla="*/ 1523 h 192785"/>
              <a:gd name="connsiteX29" fmla="*/ 181102 w 232410"/>
              <a:gd name="connsiteY29" fmla="*/ 0 h 192785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  <a:cxn ang="29">
                <a:pos x="connsiteX29" y="connsiteY29"/>
              </a:cxn>
            </a:cxnLst>
            <a:rect l="l" t="t" r="r" b="b"/>
            <a:pathLst>
              <a:path w="232410" h="192785">
                <a:moveTo>
                  <a:pt x="181102" y="0"/>
                </a:moveTo>
                <a:lnTo>
                  <a:pt x="181102" y="37845"/>
                </a:lnTo>
                <a:cubicBezTo>
                  <a:pt x="170688" y="37337"/>
                  <a:pt x="162433" y="37083"/>
                  <a:pt x="156336" y="36829"/>
                </a:cubicBezTo>
                <a:cubicBezTo>
                  <a:pt x="150241" y="36702"/>
                  <a:pt x="144526" y="36702"/>
                  <a:pt x="139192" y="36702"/>
                </a:cubicBezTo>
                <a:lnTo>
                  <a:pt x="42291" y="36702"/>
                </a:lnTo>
                <a:lnTo>
                  <a:pt x="42291" y="79120"/>
                </a:lnTo>
                <a:lnTo>
                  <a:pt x="177546" y="79120"/>
                </a:lnTo>
                <a:lnTo>
                  <a:pt x="177546" y="113410"/>
                </a:lnTo>
                <a:lnTo>
                  <a:pt x="42291" y="113410"/>
                </a:lnTo>
                <a:lnTo>
                  <a:pt x="42291" y="157098"/>
                </a:lnTo>
                <a:lnTo>
                  <a:pt x="105155" y="156209"/>
                </a:lnTo>
                <a:cubicBezTo>
                  <a:pt x="112776" y="156209"/>
                  <a:pt x="122046" y="155955"/>
                  <a:pt x="133222" y="155320"/>
                </a:cubicBezTo>
                <a:cubicBezTo>
                  <a:pt x="144272" y="154685"/>
                  <a:pt x="155575" y="153796"/>
                  <a:pt x="166877" y="152780"/>
                </a:cubicBezTo>
                <a:cubicBezTo>
                  <a:pt x="178180" y="152018"/>
                  <a:pt x="189230" y="150875"/>
                  <a:pt x="199897" y="149605"/>
                </a:cubicBezTo>
                <a:cubicBezTo>
                  <a:pt x="210565" y="148208"/>
                  <a:pt x="221361" y="146557"/>
                  <a:pt x="232410" y="144652"/>
                </a:cubicBezTo>
                <a:lnTo>
                  <a:pt x="232410" y="179196"/>
                </a:lnTo>
                <a:cubicBezTo>
                  <a:pt x="224282" y="180720"/>
                  <a:pt x="215900" y="181990"/>
                  <a:pt x="207264" y="183006"/>
                </a:cubicBezTo>
                <a:cubicBezTo>
                  <a:pt x="198501" y="184022"/>
                  <a:pt x="188976" y="185165"/>
                  <a:pt x="178561" y="186181"/>
                </a:cubicBezTo>
                <a:cubicBezTo>
                  <a:pt x="168783" y="187197"/>
                  <a:pt x="158622" y="188213"/>
                  <a:pt x="148335" y="188975"/>
                </a:cubicBezTo>
                <a:cubicBezTo>
                  <a:pt x="138048" y="189737"/>
                  <a:pt x="128777" y="190372"/>
                  <a:pt x="120522" y="190626"/>
                </a:cubicBezTo>
                <a:cubicBezTo>
                  <a:pt x="109601" y="191388"/>
                  <a:pt x="97663" y="191896"/>
                  <a:pt x="84708" y="192150"/>
                </a:cubicBezTo>
                <a:cubicBezTo>
                  <a:pt x="71754" y="192404"/>
                  <a:pt x="59563" y="192531"/>
                  <a:pt x="48260" y="192531"/>
                </a:cubicBezTo>
                <a:cubicBezTo>
                  <a:pt x="37084" y="192912"/>
                  <a:pt x="27432" y="192912"/>
                  <a:pt x="19303" y="192785"/>
                </a:cubicBezTo>
                <a:cubicBezTo>
                  <a:pt x="11176" y="192658"/>
                  <a:pt x="5461" y="192531"/>
                  <a:pt x="2032" y="192531"/>
                </a:cubicBezTo>
                <a:lnTo>
                  <a:pt x="2032" y="46227"/>
                </a:lnTo>
                <a:cubicBezTo>
                  <a:pt x="2032" y="39623"/>
                  <a:pt x="1904" y="33019"/>
                  <a:pt x="1651" y="26288"/>
                </a:cubicBezTo>
                <a:cubicBezTo>
                  <a:pt x="1270" y="19557"/>
                  <a:pt x="761" y="11302"/>
                  <a:pt x="0" y="1523"/>
                </a:cubicBezTo>
                <a:lnTo>
                  <a:pt x="139192" y="1523"/>
                </a:lnTo>
                <a:cubicBezTo>
                  <a:pt x="144526" y="1523"/>
                  <a:pt x="150367" y="1523"/>
                  <a:pt x="156591" y="1523"/>
                </a:cubicBezTo>
                <a:cubicBezTo>
                  <a:pt x="162814" y="1523"/>
                  <a:pt x="171069" y="1015"/>
                  <a:pt x="181102" y="0"/>
                </a:cubicBez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Freeform 3"/>
          <p:cNvSpPr/>
          <p:nvPr/>
        </p:nvSpPr>
        <p:spPr>
          <a:xfrm>
            <a:off x="4428490" y="3272155"/>
            <a:ext cx="243585" cy="339343"/>
          </a:xfrm>
          <a:custGeom>
            <a:avLst/>
            <a:gdLst>
              <a:gd name="connsiteX0" fmla="*/ 200024 w 243585"/>
              <a:gd name="connsiteY0" fmla="*/ 0 h 339343"/>
              <a:gd name="connsiteX1" fmla="*/ 243585 w 243585"/>
              <a:gd name="connsiteY1" fmla="*/ 0 h 339343"/>
              <a:gd name="connsiteX2" fmla="*/ 242442 w 243585"/>
              <a:gd name="connsiteY2" fmla="*/ 30225 h 339343"/>
              <a:gd name="connsiteX3" fmla="*/ 242442 w 243585"/>
              <a:gd name="connsiteY3" fmla="*/ 56895 h 339343"/>
              <a:gd name="connsiteX4" fmla="*/ 242442 w 243585"/>
              <a:gd name="connsiteY4" fmla="*/ 281939 h 339343"/>
              <a:gd name="connsiteX5" fmla="*/ 242442 w 243585"/>
              <a:gd name="connsiteY5" fmla="*/ 308990 h 339343"/>
              <a:gd name="connsiteX6" fmla="*/ 243585 w 243585"/>
              <a:gd name="connsiteY6" fmla="*/ 339343 h 339343"/>
              <a:gd name="connsiteX7" fmla="*/ 200024 w 243585"/>
              <a:gd name="connsiteY7" fmla="*/ 339343 h 339343"/>
              <a:gd name="connsiteX8" fmla="*/ 201294 w 243585"/>
              <a:gd name="connsiteY8" fmla="*/ 308736 h 339343"/>
              <a:gd name="connsiteX9" fmla="*/ 201675 w 243585"/>
              <a:gd name="connsiteY9" fmla="*/ 281939 h 339343"/>
              <a:gd name="connsiteX10" fmla="*/ 201675 w 243585"/>
              <a:gd name="connsiteY10" fmla="*/ 160781 h 339343"/>
              <a:gd name="connsiteX11" fmla="*/ 178308 w 243585"/>
              <a:gd name="connsiteY11" fmla="*/ 160781 h 339343"/>
              <a:gd name="connsiteX12" fmla="*/ 164464 w 243585"/>
              <a:gd name="connsiteY12" fmla="*/ 160908 h 339343"/>
              <a:gd name="connsiteX13" fmla="*/ 146430 w 243585"/>
              <a:gd name="connsiteY13" fmla="*/ 162305 h 339343"/>
              <a:gd name="connsiteX14" fmla="*/ 146430 w 243585"/>
              <a:gd name="connsiteY14" fmla="*/ 129158 h 339343"/>
              <a:gd name="connsiteX15" fmla="*/ 141223 w 243585"/>
              <a:gd name="connsiteY15" fmla="*/ 144779 h 339343"/>
              <a:gd name="connsiteX16" fmla="*/ 126491 w 243585"/>
              <a:gd name="connsiteY16" fmla="*/ 178688 h 339343"/>
              <a:gd name="connsiteX17" fmla="*/ 87502 w 243585"/>
              <a:gd name="connsiteY17" fmla="*/ 233806 h 339343"/>
              <a:gd name="connsiteX18" fmla="*/ 34289 w 243585"/>
              <a:gd name="connsiteY18" fmla="*/ 279653 h 339343"/>
              <a:gd name="connsiteX19" fmla="*/ 17271 w 243585"/>
              <a:gd name="connsiteY19" fmla="*/ 268985 h 339343"/>
              <a:gd name="connsiteX20" fmla="*/ 0 w 243585"/>
              <a:gd name="connsiteY20" fmla="*/ 257047 h 339343"/>
              <a:gd name="connsiteX21" fmla="*/ 60959 w 243585"/>
              <a:gd name="connsiteY21" fmla="*/ 204215 h 339343"/>
              <a:gd name="connsiteX22" fmla="*/ 99821 w 243585"/>
              <a:gd name="connsiteY22" fmla="*/ 148843 h 339343"/>
              <a:gd name="connsiteX23" fmla="*/ 79120 w 243585"/>
              <a:gd name="connsiteY23" fmla="*/ 149986 h 339343"/>
              <a:gd name="connsiteX24" fmla="*/ 51053 w 243585"/>
              <a:gd name="connsiteY24" fmla="*/ 150875 h 339343"/>
              <a:gd name="connsiteX25" fmla="*/ 28320 w 243585"/>
              <a:gd name="connsiteY25" fmla="*/ 150875 h 339343"/>
              <a:gd name="connsiteX26" fmla="*/ 13589 w 243585"/>
              <a:gd name="connsiteY26" fmla="*/ 150875 h 339343"/>
              <a:gd name="connsiteX27" fmla="*/ 13589 w 243585"/>
              <a:gd name="connsiteY27" fmla="*/ 116077 h 339343"/>
              <a:gd name="connsiteX28" fmla="*/ 30352 w 243585"/>
              <a:gd name="connsiteY28" fmla="*/ 116077 h 339343"/>
              <a:gd name="connsiteX29" fmla="*/ 54482 w 243585"/>
              <a:gd name="connsiteY29" fmla="*/ 115696 h 339343"/>
              <a:gd name="connsiteX30" fmla="*/ 84962 w 243585"/>
              <a:gd name="connsiteY30" fmla="*/ 115188 h 339343"/>
              <a:gd name="connsiteX31" fmla="*/ 110616 w 243585"/>
              <a:gd name="connsiteY31" fmla="*/ 114300 h 339343"/>
              <a:gd name="connsiteX32" fmla="*/ 117855 w 243585"/>
              <a:gd name="connsiteY32" fmla="*/ 84073 h 339343"/>
              <a:gd name="connsiteX33" fmla="*/ 121411 w 243585"/>
              <a:gd name="connsiteY33" fmla="*/ 54609 h 339343"/>
              <a:gd name="connsiteX34" fmla="*/ 62991 w 243585"/>
              <a:gd name="connsiteY34" fmla="*/ 54609 h 339343"/>
              <a:gd name="connsiteX35" fmla="*/ 45211 w 243585"/>
              <a:gd name="connsiteY35" fmla="*/ 54736 h 339343"/>
              <a:gd name="connsiteX36" fmla="*/ 23113 w 243585"/>
              <a:gd name="connsiteY36" fmla="*/ 56133 h 339343"/>
              <a:gd name="connsiteX37" fmla="*/ 23113 w 243585"/>
              <a:gd name="connsiteY37" fmla="*/ 17398 h 339343"/>
              <a:gd name="connsiteX38" fmla="*/ 43941 w 243585"/>
              <a:gd name="connsiteY38" fmla="*/ 19303 h 339343"/>
              <a:gd name="connsiteX39" fmla="*/ 62991 w 243585"/>
              <a:gd name="connsiteY39" fmla="*/ 19430 h 339343"/>
              <a:gd name="connsiteX40" fmla="*/ 162432 w 243585"/>
              <a:gd name="connsiteY40" fmla="*/ 19430 h 339343"/>
              <a:gd name="connsiteX41" fmla="*/ 152145 w 243585"/>
              <a:gd name="connsiteY41" fmla="*/ 108203 h 339343"/>
              <a:gd name="connsiteX42" fmla="*/ 148843 w 243585"/>
              <a:gd name="connsiteY42" fmla="*/ 120776 h 339343"/>
              <a:gd name="connsiteX43" fmla="*/ 156590 w 243585"/>
              <a:gd name="connsiteY43" fmla="*/ 121792 h 339343"/>
              <a:gd name="connsiteX44" fmla="*/ 163957 w 243585"/>
              <a:gd name="connsiteY44" fmla="*/ 122300 h 339343"/>
              <a:gd name="connsiteX45" fmla="*/ 179069 w 243585"/>
              <a:gd name="connsiteY45" fmla="*/ 122427 h 339343"/>
              <a:gd name="connsiteX46" fmla="*/ 201675 w 243585"/>
              <a:gd name="connsiteY46" fmla="*/ 122427 h 339343"/>
              <a:gd name="connsiteX47" fmla="*/ 201675 w 243585"/>
              <a:gd name="connsiteY47" fmla="*/ 56895 h 339343"/>
              <a:gd name="connsiteX48" fmla="*/ 201294 w 243585"/>
              <a:gd name="connsiteY48" fmla="*/ 30733 h 339343"/>
              <a:gd name="connsiteX49" fmla="*/ 200024 w 243585"/>
              <a:gd name="connsiteY49" fmla="*/ 0 h 339343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  <a:cxn ang="29">
                <a:pos x="connsiteX29" y="connsiteY29"/>
              </a:cxn>
              <a:cxn ang="30">
                <a:pos x="connsiteX30" y="connsiteY30"/>
              </a:cxn>
              <a:cxn ang="31">
                <a:pos x="connsiteX31" y="connsiteY31"/>
              </a:cxn>
              <a:cxn ang="32">
                <a:pos x="connsiteX32" y="connsiteY32"/>
              </a:cxn>
              <a:cxn ang="33">
                <a:pos x="connsiteX33" y="connsiteY33"/>
              </a:cxn>
              <a:cxn ang="34">
                <a:pos x="connsiteX34" y="connsiteY34"/>
              </a:cxn>
              <a:cxn ang="35">
                <a:pos x="connsiteX35" y="connsiteY35"/>
              </a:cxn>
              <a:cxn ang="36">
                <a:pos x="connsiteX36" y="connsiteY36"/>
              </a:cxn>
              <a:cxn ang="37">
                <a:pos x="connsiteX37" y="connsiteY37"/>
              </a:cxn>
              <a:cxn ang="38">
                <a:pos x="connsiteX38" y="connsiteY38"/>
              </a:cxn>
              <a:cxn ang="39">
                <a:pos x="connsiteX39" y="connsiteY39"/>
              </a:cxn>
              <a:cxn ang="40">
                <a:pos x="connsiteX40" y="connsiteY40"/>
              </a:cxn>
              <a:cxn ang="41">
                <a:pos x="connsiteX41" y="connsiteY41"/>
              </a:cxn>
              <a:cxn ang="42">
                <a:pos x="connsiteX42" y="connsiteY42"/>
              </a:cxn>
              <a:cxn ang="43">
                <a:pos x="connsiteX43" y="connsiteY43"/>
              </a:cxn>
              <a:cxn ang="44">
                <a:pos x="connsiteX44" y="connsiteY44"/>
              </a:cxn>
              <a:cxn ang="45">
                <a:pos x="connsiteX45" y="connsiteY45"/>
              </a:cxn>
              <a:cxn ang="46">
                <a:pos x="connsiteX46" y="connsiteY46"/>
              </a:cxn>
              <a:cxn ang="47">
                <a:pos x="connsiteX47" y="connsiteY47"/>
              </a:cxn>
              <a:cxn ang="48">
                <a:pos x="connsiteX48" y="connsiteY48"/>
              </a:cxn>
              <a:cxn ang="49">
                <a:pos x="connsiteX49" y="connsiteY49"/>
              </a:cxn>
            </a:cxnLst>
            <a:rect l="l" t="t" r="r" b="b"/>
            <a:pathLst>
              <a:path w="243585" h="339343">
                <a:moveTo>
                  <a:pt x="200024" y="0"/>
                </a:moveTo>
                <a:lnTo>
                  <a:pt x="243585" y="0"/>
                </a:lnTo>
                <a:cubicBezTo>
                  <a:pt x="242823" y="11175"/>
                  <a:pt x="242442" y="21335"/>
                  <a:pt x="242442" y="30225"/>
                </a:cubicBezTo>
                <a:cubicBezTo>
                  <a:pt x="242442" y="39242"/>
                  <a:pt x="242442" y="48132"/>
                  <a:pt x="242442" y="56895"/>
                </a:cubicBezTo>
                <a:lnTo>
                  <a:pt x="242442" y="281939"/>
                </a:lnTo>
                <a:cubicBezTo>
                  <a:pt x="242442" y="290956"/>
                  <a:pt x="242442" y="299973"/>
                  <a:pt x="242442" y="308990"/>
                </a:cubicBezTo>
                <a:cubicBezTo>
                  <a:pt x="242442" y="318007"/>
                  <a:pt x="242823" y="328167"/>
                  <a:pt x="243585" y="339343"/>
                </a:cubicBezTo>
                <a:lnTo>
                  <a:pt x="200024" y="339343"/>
                </a:lnTo>
                <a:cubicBezTo>
                  <a:pt x="200659" y="327659"/>
                  <a:pt x="201040" y="317500"/>
                  <a:pt x="201294" y="308736"/>
                </a:cubicBezTo>
                <a:cubicBezTo>
                  <a:pt x="201548" y="299973"/>
                  <a:pt x="201675" y="290956"/>
                  <a:pt x="201675" y="281939"/>
                </a:cubicBezTo>
                <a:lnTo>
                  <a:pt x="201675" y="160781"/>
                </a:lnTo>
                <a:lnTo>
                  <a:pt x="178308" y="160781"/>
                </a:lnTo>
                <a:cubicBezTo>
                  <a:pt x="173862" y="160781"/>
                  <a:pt x="169163" y="160781"/>
                  <a:pt x="164464" y="160908"/>
                </a:cubicBezTo>
                <a:cubicBezTo>
                  <a:pt x="159639" y="161035"/>
                  <a:pt x="153669" y="161543"/>
                  <a:pt x="146430" y="162305"/>
                </a:cubicBezTo>
                <a:lnTo>
                  <a:pt x="146430" y="129158"/>
                </a:lnTo>
                <a:lnTo>
                  <a:pt x="141223" y="144779"/>
                </a:lnTo>
                <a:cubicBezTo>
                  <a:pt x="136905" y="156590"/>
                  <a:pt x="131952" y="167893"/>
                  <a:pt x="126491" y="178688"/>
                </a:cubicBezTo>
                <a:cubicBezTo>
                  <a:pt x="115696" y="198881"/>
                  <a:pt x="102742" y="217169"/>
                  <a:pt x="87502" y="233806"/>
                </a:cubicBezTo>
                <a:cubicBezTo>
                  <a:pt x="72262" y="250443"/>
                  <a:pt x="54482" y="265683"/>
                  <a:pt x="34289" y="279653"/>
                </a:cubicBezTo>
                <a:cubicBezTo>
                  <a:pt x="28320" y="275970"/>
                  <a:pt x="22732" y="272414"/>
                  <a:pt x="17271" y="268985"/>
                </a:cubicBezTo>
                <a:cubicBezTo>
                  <a:pt x="11810" y="265683"/>
                  <a:pt x="6095" y="261619"/>
                  <a:pt x="0" y="257047"/>
                </a:cubicBezTo>
                <a:cubicBezTo>
                  <a:pt x="24129" y="239902"/>
                  <a:pt x="44450" y="222250"/>
                  <a:pt x="60959" y="204215"/>
                </a:cubicBezTo>
                <a:cubicBezTo>
                  <a:pt x="77469" y="186054"/>
                  <a:pt x="90423" y="167639"/>
                  <a:pt x="99821" y="148843"/>
                </a:cubicBezTo>
                <a:cubicBezTo>
                  <a:pt x="95630" y="149351"/>
                  <a:pt x="88772" y="149732"/>
                  <a:pt x="79120" y="149986"/>
                </a:cubicBezTo>
                <a:cubicBezTo>
                  <a:pt x="69469" y="150367"/>
                  <a:pt x="60070" y="150621"/>
                  <a:pt x="51053" y="150875"/>
                </a:cubicBezTo>
                <a:cubicBezTo>
                  <a:pt x="42290" y="150875"/>
                  <a:pt x="34670" y="150875"/>
                  <a:pt x="28320" y="150875"/>
                </a:cubicBezTo>
                <a:cubicBezTo>
                  <a:pt x="21970" y="150875"/>
                  <a:pt x="17017" y="150875"/>
                  <a:pt x="13589" y="150875"/>
                </a:cubicBezTo>
                <a:lnTo>
                  <a:pt x="13589" y="116077"/>
                </a:lnTo>
                <a:cubicBezTo>
                  <a:pt x="17017" y="116077"/>
                  <a:pt x="22732" y="116077"/>
                  <a:pt x="30352" y="116077"/>
                </a:cubicBezTo>
                <a:cubicBezTo>
                  <a:pt x="38100" y="116077"/>
                  <a:pt x="46100" y="115950"/>
                  <a:pt x="54482" y="115696"/>
                </a:cubicBezTo>
                <a:cubicBezTo>
                  <a:pt x="64389" y="115442"/>
                  <a:pt x="74548" y="115315"/>
                  <a:pt x="84962" y="115188"/>
                </a:cubicBezTo>
                <a:cubicBezTo>
                  <a:pt x="95503" y="115061"/>
                  <a:pt x="104012" y="114807"/>
                  <a:pt x="110616" y="114300"/>
                </a:cubicBezTo>
                <a:cubicBezTo>
                  <a:pt x="113410" y="105536"/>
                  <a:pt x="115823" y="95503"/>
                  <a:pt x="117855" y="84073"/>
                </a:cubicBezTo>
                <a:cubicBezTo>
                  <a:pt x="119888" y="72643"/>
                  <a:pt x="121030" y="62864"/>
                  <a:pt x="121411" y="54609"/>
                </a:cubicBezTo>
                <a:lnTo>
                  <a:pt x="62991" y="54609"/>
                </a:lnTo>
                <a:cubicBezTo>
                  <a:pt x="56388" y="54609"/>
                  <a:pt x="50419" y="54609"/>
                  <a:pt x="45211" y="54736"/>
                </a:cubicBezTo>
                <a:cubicBezTo>
                  <a:pt x="39877" y="54863"/>
                  <a:pt x="32511" y="55371"/>
                  <a:pt x="23113" y="56133"/>
                </a:cubicBezTo>
                <a:lnTo>
                  <a:pt x="23113" y="17398"/>
                </a:lnTo>
                <a:cubicBezTo>
                  <a:pt x="32511" y="18541"/>
                  <a:pt x="39496" y="19176"/>
                  <a:pt x="43941" y="19303"/>
                </a:cubicBezTo>
                <a:cubicBezTo>
                  <a:pt x="48386" y="19430"/>
                  <a:pt x="54736" y="19430"/>
                  <a:pt x="62991" y="19430"/>
                </a:cubicBezTo>
                <a:lnTo>
                  <a:pt x="162432" y="19430"/>
                </a:lnTo>
                <a:cubicBezTo>
                  <a:pt x="161670" y="53339"/>
                  <a:pt x="158241" y="83057"/>
                  <a:pt x="152145" y="108203"/>
                </a:cubicBezTo>
                <a:lnTo>
                  <a:pt x="148843" y="120776"/>
                </a:lnTo>
                <a:lnTo>
                  <a:pt x="156590" y="121792"/>
                </a:lnTo>
                <a:cubicBezTo>
                  <a:pt x="159511" y="122046"/>
                  <a:pt x="161924" y="122300"/>
                  <a:pt x="163957" y="122300"/>
                </a:cubicBezTo>
                <a:cubicBezTo>
                  <a:pt x="167893" y="122427"/>
                  <a:pt x="172973" y="122427"/>
                  <a:pt x="179069" y="122427"/>
                </a:cubicBezTo>
                <a:lnTo>
                  <a:pt x="201675" y="122427"/>
                </a:lnTo>
                <a:lnTo>
                  <a:pt x="201675" y="56895"/>
                </a:lnTo>
                <a:cubicBezTo>
                  <a:pt x="201675" y="48259"/>
                  <a:pt x="201548" y="39496"/>
                  <a:pt x="201294" y="30733"/>
                </a:cubicBezTo>
                <a:cubicBezTo>
                  <a:pt x="201040" y="21970"/>
                  <a:pt x="200659" y="11683"/>
                  <a:pt x="200024" y="0"/>
                </a:cubicBez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Freeform 3"/>
          <p:cNvSpPr/>
          <p:nvPr/>
        </p:nvSpPr>
        <p:spPr>
          <a:xfrm>
            <a:off x="5051044" y="3266186"/>
            <a:ext cx="44704" cy="231139"/>
          </a:xfrm>
          <a:custGeom>
            <a:avLst/>
            <a:gdLst>
              <a:gd name="connsiteX0" fmla="*/ 0 w 44704"/>
              <a:gd name="connsiteY0" fmla="*/ 0 h 231139"/>
              <a:gd name="connsiteX1" fmla="*/ 44704 w 44704"/>
              <a:gd name="connsiteY1" fmla="*/ 0 h 231139"/>
              <a:gd name="connsiteX2" fmla="*/ 43307 w 44704"/>
              <a:gd name="connsiteY2" fmla="*/ 22605 h 231139"/>
              <a:gd name="connsiteX3" fmla="*/ 43179 w 44704"/>
              <a:gd name="connsiteY3" fmla="*/ 43814 h 231139"/>
              <a:gd name="connsiteX4" fmla="*/ 43179 w 44704"/>
              <a:gd name="connsiteY4" fmla="*/ 186943 h 231139"/>
              <a:gd name="connsiteX5" fmla="*/ 43307 w 44704"/>
              <a:gd name="connsiteY5" fmla="*/ 208533 h 231139"/>
              <a:gd name="connsiteX6" fmla="*/ 44704 w 44704"/>
              <a:gd name="connsiteY6" fmla="*/ 231139 h 231139"/>
              <a:gd name="connsiteX7" fmla="*/ 0 w 44704"/>
              <a:gd name="connsiteY7" fmla="*/ 231139 h 231139"/>
              <a:gd name="connsiteX8" fmla="*/ 1650 w 44704"/>
              <a:gd name="connsiteY8" fmla="*/ 206882 h 231139"/>
              <a:gd name="connsiteX9" fmla="*/ 2031 w 44704"/>
              <a:gd name="connsiteY9" fmla="*/ 186943 h 231139"/>
              <a:gd name="connsiteX10" fmla="*/ 2031 w 44704"/>
              <a:gd name="connsiteY10" fmla="*/ 43814 h 231139"/>
              <a:gd name="connsiteX11" fmla="*/ 1650 w 44704"/>
              <a:gd name="connsiteY11" fmla="*/ 24383 h 231139"/>
              <a:gd name="connsiteX12" fmla="*/ 0 w 44704"/>
              <a:gd name="connsiteY12" fmla="*/ 0 h 231139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</a:cxnLst>
            <a:rect l="l" t="t" r="r" b="b"/>
            <a:pathLst>
              <a:path w="44704" h="231139">
                <a:moveTo>
                  <a:pt x="0" y="0"/>
                </a:moveTo>
                <a:lnTo>
                  <a:pt x="44704" y="0"/>
                </a:lnTo>
                <a:cubicBezTo>
                  <a:pt x="43941" y="9651"/>
                  <a:pt x="43434" y="17271"/>
                  <a:pt x="43307" y="22605"/>
                </a:cubicBezTo>
                <a:cubicBezTo>
                  <a:pt x="43179" y="28066"/>
                  <a:pt x="43179" y="35051"/>
                  <a:pt x="43179" y="43814"/>
                </a:cubicBezTo>
                <a:lnTo>
                  <a:pt x="43179" y="186943"/>
                </a:lnTo>
                <a:cubicBezTo>
                  <a:pt x="43179" y="195960"/>
                  <a:pt x="43179" y="203072"/>
                  <a:pt x="43307" y="208533"/>
                </a:cubicBezTo>
                <a:cubicBezTo>
                  <a:pt x="43434" y="213994"/>
                  <a:pt x="43941" y="221488"/>
                  <a:pt x="44704" y="231139"/>
                </a:cubicBezTo>
                <a:lnTo>
                  <a:pt x="0" y="231139"/>
                </a:lnTo>
                <a:cubicBezTo>
                  <a:pt x="889" y="221488"/>
                  <a:pt x="1396" y="213359"/>
                  <a:pt x="1650" y="206882"/>
                </a:cubicBezTo>
                <a:cubicBezTo>
                  <a:pt x="1904" y="200405"/>
                  <a:pt x="2031" y="193801"/>
                  <a:pt x="2031" y="186943"/>
                </a:cubicBezTo>
                <a:lnTo>
                  <a:pt x="2031" y="43814"/>
                </a:lnTo>
                <a:cubicBezTo>
                  <a:pt x="2031" y="37338"/>
                  <a:pt x="1904" y="30860"/>
                  <a:pt x="1650" y="24383"/>
                </a:cubicBezTo>
                <a:cubicBezTo>
                  <a:pt x="1396" y="17906"/>
                  <a:pt x="889" y="9778"/>
                  <a:pt x="0" y="0"/>
                </a:cubicBez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Freeform 3"/>
          <p:cNvSpPr/>
          <p:nvPr/>
        </p:nvSpPr>
        <p:spPr>
          <a:xfrm>
            <a:off x="4697730" y="3266186"/>
            <a:ext cx="44322" cy="361949"/>
          </a:xfrm>
          <a:custGeom>
            <a:avLst/>
            <a:gdLst>
              <a:gd name="connsiteX0" fmla="*/ 0 w 44322"/>
              <a:gd name="connsiteY0" fmla="*/ 0 h 361949"/>
              <a:gd name="connsiteX1" fmla="*/ 44322 w 44322"/>
              <a:gd name="connsiteY1" fmla="*/ 0 h 361949"/>
              <a:gd name="connsiteX2" fmla="*/ 42926 w 44322"/>
              <a:gd name="connsiteY2" fmla="*/ 28701 h 361949"/>
              <a:gd name="connsiteX3" fmla="*/ 42799 w 44322"/>
              <a:gd name="connsiteY3" fmla="*/ 56895 h 361949"/>
              <a:gd name="connsiteX4" fmla="*/ 42799 w 44322"/>
              <a:gd name="connsiteY4" fmla="*/ 304672 h 361949"/>
              <a:gd name="connsiteX5" fmla="*/ 42926 w 44322"/>
              <a:gd name="connsiteY5" fmla="*/ 333374 h 361949"/>
              <a:gd name="connsiteX6" fmla="*/ 44322 w 44322"/>
              <a:gd name="connsiteY6" fmla="*/ 361949 h 361949"/>
              <a:gd name="connsiteX7" fmla="*/ 0 w 44322"/>
              <a:gd name="connsiteY7" fmla="*/ 361949 h 361949"/>
              <a:gd name="connsiteX8" fmla="*/ 1651 w 44322"/>
              <a:gd name="connsiteY8" fmla="*/ 331342 h 361949"/>
              <a:gd name="connsiteX9" fmla="*/ 2032 w 44322"/>
              <a:gd name="connsiteY9" fmla="*/ 304672 h 361949"/>
              <a:gd name="connsiteX10" fmla="*/ 2032 w 44322"/>
              <a:gd name="connsiteY10" fmla="*/ 56895 h 361949"/>
              <a:gd name="connsiteX11" fmla="*/ 1651 w 44322"/>
              <a:gd name="connsiteY11" fmla="*/ 30733 h 361949"/>
              <a:gd name="connsiteX12" fmla="*/ 0 w 44322"/>
              <a:gd name="connsiteY12" fmla="*/ 0 h 361949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</a:cxnLst>
            <a:rect l="l" t="t" r="r" b="b"/>
            <a:pathLst>
              <a:path w="44322" h="361949">
                <a:moveTo>
                  <a:pt x="0" y="0"/>
                </a:moveTo>
                <a:lnTo>
                  <a:pt x="44322" y="0"/>
                </a:lnTo>
                <a:cubicBezTo>
                  <a:pt x="43560" y="11683"/>
                  <a:pt x="43053" y="21208"/>
                  <a:pt x="42926" y="28701"/>
                </a:cubicBezTo>
                <a:cubicBezTo>
                  <a:pt x="42799" y="36067"/>
                  <a:pt x="42799" y="45465"/>
                  <a:pt x="42799" y="56895"/>
                </a:cubicBezTo>
                <a:lnTo>
                  <a:pt x="42799" y="304672"/>
                </a:lnTo>
                <a:cubicBezTo>
                  <a:pt x="42799" y="316356"/>
                  <a:pt x="42799" y="325881"/>
                  <a:pt x="42926" y="333374"/>
                </a:cubicBezTo>
                <a:cubicBezTo>
                  <a:pt x="43053" y="340740"/>
                  <a:pt x="43560" y="350265"/>
                  <a:pt x="44322" y="361949"/>
                </a:cubicBezTo>
                <a:lnTo>
                  <a:pt x="0" y="361949"/>
                </a:lnTo>
                <a:cubicBezTo>
                  <a:pt x="889" y="350265"/>
                  <a:pt x="1397" y="340105"/>
                  <a:pt x="1651" y="331342"/>
                </a:cubicBezTo>
                <a:cubicBezTo>
                  <a:pt x="1904" y="322579"/>
                  <a:pt x="2032" y="313689"/>
                  <a:pt x="2032" y="304672"/>
                </a:cubicBezTo>
                <a:lnTo>
                  <a:pt x="2032" y="56895"/>
                </a:lnTo>
                <a:cubicBezTo>
                  <a:pt x="2032" y="48259"/>
                  <a:pt x="1904" y="39496"/>
                  <a:pt x="1651" y="30733"/>
                </a:cubicBezTo>
                <a:cubicBezTo>
                  <a:pt x="1397" y="21970"/>
                  <a:pt x="889" y="11683"/>
                  <a:pt x="0" y="0"/>
                </a:cubicBez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Freeform 3"/>
          <p:cNvSpPr/>
          <p:nvPr/>
        </p:nvSpPr>
        <p:spPr>
          <a:xfrm>
            <a:off x="4316222" y="3266186"/>
            <a:ext cx="97155" cy="361949"/>
          </a:xfrm>
          <a:custGeom>
            <a:avLst/>
            <a:gdLst>
              <a:gd name="connsiteX0" fmla="*/ 0 w 97155"/>
              <a:gd name="connsiteY0" fmla="*/ 0 h 361949"/>
              <a:gd name="connsiteX1" fmla="*/ 45466 w 97155"/>
              <a:gd name="connsiteY1" fmla="*/ 0 h 361949"/>
              <a:gd name="connsiteX2" fmla="*/ 44069 w 97155"/>
              <a:gd name="connsiteY2" fmla="*/ 28701 h 361949"/>
              <a:gd name="connsiteX3" fmla="*/ 43941 w 97155"/>
              <a:gd name="connsiteY3" fmla="*/ 56895 h 361949"/>
              <a:gd name="connsiteX4" fmla="*/ 43941 w 97155"/>
              <a:gd name="connsiteY4" fmla="*/ 127253 h 361949"/>
              <a:gd name="connsiteX5" fmla="*/ 62991 w 97155"/>
              <a:gd name="connsiteY5" fmla="*/ 127253 h 361949"/>
              <a:gd name="connsiteX6" fmla="*/ 78740 w 97155"/>
              <a:gd name="connsiteY6" fmla="*/ 127126 h 361949"/>
              <a:gd name="connsiteX7" fmla="*/ 97155 w 97155"/>
              <a:gd name="connsiteY7" fmla="*/ 125221 h 361949"/>
              <a:gd name="connsiteX8" fmla="*/ 97155 w 97155"/>
              <a:gd name="connsiteY8" fmla="*/ 166369 h 361949"/>
              <a:gd name="connsiteX9" fmla="*/ 77470 w 97155"/>
              <a:gd name="connsiteY9" fmla="*/ 164972 h 361949"/>
              <a:gd name="connsiteX10" fmla="*/ 62991 w 97155"/>
              <a:gd name="connsiteY10" fmla="*/ 164719 h 361949"/>
              <a:gd name="connsiteX11" fmla="*/ 43941 w 97155"/>
              <a:gd name="connsiteY11" fmla="*/ 164719 h 361949"/>
              <a:gd name="connsiteX12" fmla="*/ 43941 w 97155"/>
              <a:gd name="connsiteY12" fmla="*/ 304672 h 361949"/>
              <a:gd name="connsiteX13" fmla="*/ 44069 w 97155"/>
              <a:gd name="connsiteY13" fmla="*/ 333374 h 361949"/>
              <a:gd name="connsiteX14" fmla="*/ 45466 w 97155"/>
              <a:gd name="connsiteY14" fmla="*/ 361949 h 361949"/>
              <a:gd name="connsiteX15" fmla="*/ 0 w 97155"/>
              <a:gd name="connsiteY15" fmla="*/ 361949 h 361949"/>
              <a:gd name="connsiteX16" fmla="*/ 1651 w 97155"/>
              <a:gd name="connsiteY16" fmla="*/ 331342 h 361949"/>
              <a:gd name="connsiteX17" fmla="*/ 2032 w 97155"/>
              <a:gd name="connsiteY17" fmla="*/ 304672 h 361949"/>
              <a:gd name="connsiteX18" fmla="*/ 2032 w 97155"/>
              <a:gd name="connsiteY18" fmla="*/ 56895 h 361949"/>
              <a:gd name="connsiteX19" fmla="*/ 1651 w 97155"/>
              <a:gd name="connsiteY19" fmla="*/ 30733 h 361949"/>
              <a:gd name="connsiteX20" fmla="*/ 0 w 97155"/>
              <a:gd name="connsiteY20" fmla="*/ 0 h 361949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</a:cxnLst>
            <a:rect l="l" t="t" r="r" b="b"/>
            <a:pathLst>
              <a:path w="97155" h="361949">
                <a:moveTo>
                  <a:pt x="0" y="0"/>
                </a:moveTo>
                <a:lnTo>
                  <a:pt x="45466" y="0"/>
                </a:lnTo>
                <a:cubicBezTo>
                  <a:pt x="44703" y="11683"/>
                  <a:pt x="44196" y="21208"/>
                  <a:pt x="44069" y="28701"/>
                </a:cubicBezTo>
                <a:cubicBezTo>
                  <a:pt x="43941" y="36067"/>
                  <a:pt x="43941" y="45465"/>
                  <a:pt x="43941" y="56895"/>
                </a:cubicBezTo>
                <a:lnTo>
                  <a:pt x="43941" y="127253"/>
                </a:lnTo>
                <a:lnTo>
                  <a:pt x="62991" y="127253"/>
                </a:lnTo>
                <a:cubicBezTo>
                  <a:pt x="69088" y="127253"/>
                  <a:pt x="74422" y="127126"/>
                  <a:pt x="78740" y="127126"/>
                </a:cubicBezTo>
                <a:cubicBezTo>
                  <a:pt x="83058" y="127000"/>
                  <a:pt x="89153" y="126364"/>
                  <a:pt x="97155" y="125221"/>
                </a:cubicBezTo>
                <a:lnTo>
                  <a:pt x="97155" y="166369"/>
                </a:lnTo>
                <a:cubicBezTo>
                  <a:pt x="89153" y="165480"/>
                  <a:pt x="82677" y="165100"/>
                  <a:pt x="77470" y="164972"/>
                </a:cubicBezTo>
                <a:cubicBezTo>
                  <a:pt x="72263" y="164845"/>
                  <a:pt x="67437" y="164719"/>
                  <a:pt x="62991" y="164719"/>
                </a:cubicBezTo>
                <a:lnTo>
                  <a:pt x="43941" y="164719"/>
                </a:lnTo>
                <a:lnTo>
                  <a:pt x="43941" y="304672"/>
                </a:lnTo>
                <a:cubicBezTo>
                  <a:pt x="43941" y="316356"/>
                  <a:pt x="43941" y="325881"/>
                  <a:pt x="44069" y="333374"/>
                </a:cubicBezTo>
                <a:cubicBezTo>
                  <a:pt x="44196" y="340740"/>
                  <a:pt x="44703" y="350265"/>
                  <a:pt x="45466" y="361949"/>
                </a:cubicBezTo>
                <a:lnTo>
                  <a:pt x="0" y="361949"/>
                </a:lnTo>
                <a:cubicBezTo>
                  <a:pt x="761" y="350265"/>
                  <a:pt x="1397" y="340105"/>
                  <a:pt x="1651" y="331342"/>
                </a:cubicBezTo>
                <a:cubicBezTo>
                  <a:pt x="1905" y="322579"/>
                  <a:pt x="2032" y="313689"/>
                  <a:pt x="2032" y="304672"/>
                </a:cubicBezTo>
                <a:lnTo>
                  <a:pt x="2032" y="56895"/>
                </a:lnTo>
                <a:cubicBezTo>
                  <a:pt x="2032" y="48259"/>
                  <a:pt x="1905" y="39496"/>
                  <a:pt x="1651" y="30733"/>
                </a:cubicBezTo>
                <a:cubicBezTo>
                  <a:pt x="1397" y="21970"/>
                  <a:pt x="761" y="11683"/>
                  <a:pt x="0" y="0"/>
                </a:cubicBez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Freeform 3"/>
          <p:cNvSpPr/>
          <p:nvPr/>
        </p:nvSpPr>
        <p:spPr>
          <a:xfrm>
            <a:off x="1935479" y="2682240"/>
            <a:ext cx="6120384" cy="143255"/>
          </a:xfrm>
          <a:custGeom>
            <a:avLst/>
            <a:gdLst>
              <a:gd name="connsiteX0" fmla="*/ 71627 w 6120384"/>
              <a:gd name="connsiteY0" fmla="*/ 0 h 143255"/>
              <a:gd name="connsiteX1" fmla="*/ 6120384 w 6120384"/>
              <a:gd name="connsiteY1" fmla="*/ 0 h 143255"/>
              <a:gd name="connsiteX2" fmla="*/ 6120384 w 6120384"/>
              <a:gd name="connsiteY2" fmla="*/ 71627 h 143255"/>
              <a:gd name="connsiteX3" fmla="*/ 6048756 w 6120384"/>
              <a:gd name="connsiteY3" fmla="*/ 143255 h 143255"/>
              <a:gd name="connsiteX4" fmla="*/ 0 w 6120384"/>
              <a:gd name="connsiteY4" fmla="*/ 143255 h 143255"/>
              <a:gd name="connsiteX5" fmla="*/ 0 w 6120384"/>
              <a:gd name="connsiteY5" fmla="*/ 71627 h 143255"/>
              <a:gd name="connsiteX6" fmla="*/ 71627 w 6120384"/>
              <a:gd name="connsiteY6" fmla="*/ 0 h 143255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</a:cxnLst>
            <a:rect l="l" t="t" r="r" b="b"/>
            <a:pathLst>
              <a:path w="6120384" h="143255">
                <a:moveTo>
                  <a:pt x="71627" y="0"/>
                </a:moveTo>
                <a:lnTo>
                  <a:pt x="6120384" y="0"/>
                </a:lnTo>
                <a:lnTo>
                  <a:pt x="6120384" y="71627"/>
                </a:lnTo>
                <a:cubicBezTo>
                  <a:pt x="6120384" y="111125"/>
                  <a:pt x="6088253" y="143255"/>
                  <a:pt x="6048756" y="143255"/>
                </a:cubicBezTo>
                <a:lnTo>
                  <a:pt x="0" y="143255"/>
                </a:lnTo>
                <a:lnTo>
                  <a:pt x="0" y="71627"/>
                </a:lnTo>
                <a:cubicBezTo>
                  <a:pt x="0" y="32130"/>
                  <a:pt x="32130" y="0"/>
                  <a:pt x="71627" y="0"/>
                </a:cubicBezTo>
              </a:path>
            </a:pathLst>
          </a:custGeom>
          <a:solidFill>
            <a:srgbClr val="78697B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Freeform 3"/>
          <p:cNvSpPr/>
          <p:nvPr/>
        </p:nvSpPr>
        <p:spPr>
          <a:xfrm>
            <a:off x="2218944" y="2395728"/>
            <a:ext cx="704088" cy="429767"/>
          </a:xfrm>
          <a:custGeom>
            <a:avLst/>
            <a:gdLst>
              <a:gd name="connsiteX0" fmla="*/ 0 w 704088"/>
              <a:gd name="connsiteY0" fmla="*/ 429767 h 429767"/>
              <a:gd name="connsiteX1" fmla="*/ 704088 w 704088"/>
              <a:gd name="connsiteY1" fmla="*/ 429767 h 429767"/>
              <a:gd name="connsiteX2" fmla="*/ 704088 w 704088"/>
              <a:gd name="connsiteY2" fmla="*/ 0 h 429767"/>
              <a:gd name="connsiteX3" fmla="*/ 0 w 704088"/>
              <a:gd name="connsiteY3" fmla="*/ 0 h 429767"/>
              <a:gd name="connsiteX4" fmla="*/ 0 w 704088"/>
              <a:gd name="connsiteY4" fmla="*/ 429767 h 429767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704088" h="429767">
                <a:moveTo>
                  <a:pt x="0" y="429767"/>
                </a:moveTo>
                <a:lnTo>
                  <a:pt x="704088" y="429767"/>
                </a:lnTo>
                <a:lnTo>
                  <a:pt x="704088" y="0"/>
                </a:lnTo>
                <a:lnTo>
                  <a:pt x="0" y="0"/>
                </a:lnTo>
                <a:lnTo>
                  <a:pt x="0" y="429767"/>
                </a:lnTo>
              </a:path>
            </a:pathLst>
          </a:custGeom>
          <a:solidFill>
            <a:srgbClr val="504652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Freeform 3"/>
          <p:cNvSpPr/>
          <p:nvPr/>
        </p:nvSpPr>
        <p:spPr>
          <a:xfrm>
            <a:off x="2457831" y="2478405"/>
            <a:ext cx="234314" cy="265048"/>
          </a:xfrm>
          <a:custGeom>
            <a:avLst/>
            <a:gdLst>
              <a:gd name="connsiteX0" fmla="*/ 0 w 234314"/>
              <a:gd name="connsiteY0" fmla="*/ 0 h 265048"/>
              <a:gd name="connsiteX1" fmla="*/ 96393 w 234314"/>
              <a:gd name="connsiteY1" fmla="*/ 0 h 265048"/>
              <a:gd name="connsiteX2" fmla="*/ 96393 w 234314"/>
              <a:gd name="connsiteY2" fmla="*/ 15620 h 265048"/>
              <a:gd name="connsiteX3" fmla="*/ 64516 w 234314"/>
              <a:gd name="connsiteY3" fmla="*/ 18160 h 265048"/>
              <a:gd name="connsiteX4" fmla="*/ 64261 w 234314"/>
              <a:gd name="connsiteY4" fmla="*/ 27558 h 265048"/>
              <a:gd name="connsiteX5" fmla="*/ 124079 w 234314"/>
              <a:gd name="connsiteY5" fmla="*/ 218312 h 265048"/>
              <a:gd name="connsiteX6" fmla="*/ 181736 w 234314"/>
              <a:gd name="connsiteY6" fmla="*/ 35051 h 265048"/>
              <a:gd name="connsiteX7" fmla="*/ 182372 w 234314"/>
              <a:gd name="connsiteY7" fmla="*/ 20192 h 265048"/>
              <a:gd name="connsiteX8" fmla="*/ 150495 w 234314"/>
              <a:gd name="connsiteY8" fmla="*/ 15620 h 265048"/>
              <a:gd name="connsiteX9" fmla="*/ 150495 w 234314"/>
              <a:gd name="connsiteY9" fmla="*/ 0 h 265048"/>
              <a:gd name="connsiteX10" fmla="*/ 234314 w 234314"/>
              <a:gd name="connsiteY10" fmla="*/ 0 h 265048"/>
              <a:gd name="connsiteX11" fmla="*/ 234314 w 234314"/>
              <a:gd name="connsiteY11" fmla="*/ 15620 h 265048"/>
              <a:gd name="connsiteX12" fmla="*/ 208406 w 234314"/>
              <a:gd name="connsiteY12" fmla="*/ 19557 h 265048"/>
              <a:gd name="connsiteX13" fmla="*/ 197866 w 234314"/>
              <a:gd name="connsiteY13" fmla="*/ 39496 h 265048"/>
              <a:gd name="connsiteX14" fmla="*/ 123063 w 234314"/>
              <a:gd name="connsiteY14" fmla="*/ 265048 h 265048"/>
              <a:gd name="connsiteX15" fmla="*/ 111886 w 234314"/>
              <a:gd name="connsiteY15" fmla="*/ 265048 h 265048"/>
              <a:gd name="connsiteX16" fmla="*/ 35686 w 234314"/>
              <a:gd name="connsiteY16" fmla="*/ 32511 h 265048"/>
              <a:gd name="connsiteX17" fmla="*/ 26924 w 234314"/>
              <a:gd name="connsiteY17" fmla="*/ 20446 h 265048"/>
              <a:gd name="connsiteX18" fmla="*/ 0 w 234314"/>
              <a:gd name="connsiteY18" fmla="*/ 15620 h 265048"/>
              <a:gd name="connsiteX19" fmla="*/ 0 w 234314"/>
              <a:gd name="connsiteY19" fmla="*/ 0 h 26504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</a:cxnLst>
            <a:rect l="l" t="t" r="r" b="b"/>
            <a:pathLst>
              <a:path w="234314" h="265048">
                <a:moveTo>
                  <a:pt x="0" y="0"/>
                </a:moveTo>
                <a:lnTo>
                  <a:pt x="96393" y="0"/>
                </a:lnTo>
                <a:lnTo>
                  <a:pt x="96393" y="15620"/>
                </a:lnTo>
                <a:cubicBezTo>
                  <a:pt x="78994" y="15620"/>
                  <a:pt x="68325" y="16509"/>
                  <a:pt x="64516" y="18160"/>
                </a:cubicBezTo>
                <a:cubicBezTo>
                  <a:pt x="61848" y="19303"/>
                  <a:pt x="61722" y="22478"/>
                  <a:pt x="64261" y="27558"/>
                </a:cubicBezTo>
                <a:lnTo>
                  <a:pt x="124079" y="218312"/>
                </a:lnTo>
                <a:lnTo>
                  <a:pt x="181736" y="35051"/>
                </a:lnTo>
                <a:cubicBezTo>
                  <a:pt x="184911" y="27177"/>
                  <a:pt x="185039" y="22224"/>
                  <a:pt x="182372" y="20192"/>
                </a:cubicBezTo>
                <a:cubicBezTo>
                  <a:pt x="178689" y="17144"/>
                  <a:pt x="168148" y="15620"/>
                  <a:pt x="150495" y="15620"/>
                </a:cubicBezTo>
                <a:lnTo>
                  <a:pt x="150495" y="0"/>
                </a:lnTo>
                <a:lnTo>
                  <a:pt x="234314" y="0"/>
                </a:lnTo>
                <a:lnTo>
                  <a:pt x="234314" y="15620"/>
                </a:lnTo>
                <a:cubicBezTo>
                  <a:pt x="220853" y="15620"/>
                  <a:pt x="212216" y="16890"/>
                  <a:pt x="208406" y="19557"/>
                </a:cubicBezTo>
                <a:cubicBezTo>
                  <a:pt x="204851" y="21970"/>
                  <a:pt x="201295" y="28574"/>
                  <a:pt x="197866" y="39496"/>
                </a:cubicBezTo>
                <a:lnTo>
                  <a:pt x="123063" y="265048"/>
                </a:lnTo>
                <a:lnTo>
                  <a:pt x="111886" y="265048"/>
                </a:lnTo>
                <a:lnTo>
                  <a:pt x="35686" y="32511"/>
                </a:lnTo>
                <a:cubicBezTo>
                  <a:pt x="33401" y="26669"/>
                  <a:pt x="30479" y="22732"/>
                  <a:pt x="26924" y="20446"/>
                </a:cubicBezTo>
                <a:cubicBezTo>
                  <a:pt x="22098" y="17271"/>
                  <a:pt x="13080" y="15620"/>
                  <a:pt x="0" y="15620"/>
                </a:cubicBezTo>
                <a:lnTo>
                  <a:pt x="0" y="0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Freeform 3"/>
          <p:cNvSpPr/>
          <p:nvPr/>
        </p:nvSpPr>
        <p:spPr>
          <a:xfrm>
            <a:off x="2451481" y="2472055"/>
            <a:ext cx="247014" cy="277748"/>
          </a:xfrm>
          <a:custGeom>
            <a:avLst/>
            <a:gdLst>
              <a:gd name="connsiteX0" fmla="*/ 6350 w 247014"/>
              <a:gd name="connsiteY0" fmla="*/ 6350 h 277748"/>
              <a:gd name="connsiteX1" fmla="*/ 102743 w 247014"/>
              <a:gd name="connsiteY1" fmla="*/ 6350 h 277748"/>
              <a:gd name="connsiteX2" fmla="*/ 102743 w 247014"/>
              <a:gd name="connsiteY2" fmla="*/ 21970 h 277748"/>
              <a:gd name="connsiteX3" fmla="*/ 70866 w 247014"/>
              <a:gd name="connsiteY3" fmla="*/ 24510 h 277748"/>
              <a:gd name="connsiteX4" fmla="*/ 70611 w 247014"/>
              <a:gd name="connsiteY4" fmla="*/ 33908 h 277748"/>
              <a:gd name="connsiteX5" fmla="*/ 130429 w 247014"/>
              <a:gd name="connsiteY5" fmla="*/ 224662 h 277748"/>
              <a:gd name="connsiteX6" fmla="*/ 188086 w 247014"/>
              <a:gd name="connsiteY6" fmla="*/ 41401 h 277748"/>
              <a:gd name="connsiteX7" fmla="*/ 188722 w 247014"/>
              <a:gd name="connsiteY7" fmla="*/ 26542 h 277748"/>
              <a:gd name="connsiteX8" fmla="*/ 156845 w 247014"/>
              <a:gd name="connsiteY8" fmla="*/ 21970 h 277748"/>
              <a:gd name="connsiteX9" fmla="*/ 156845 w 247014"/>
              <a:gd name="connsiteY9" fmla="*/ 6350 h 277748"/>
              <a:gd name="connsiteX10" fmla="*/ 240664 w 247014"/>
              <a:gd name="connsiteY10" fmla="*/ 6350 h 277748"/>
              <a:gd name="connsiteX11" fmla="*/ 240664 w 247014"/>
              <a:gd name="connsiteY11" fmla="*/ 21970 h 277748"/>
              <a:gd name="connsiteX12" fmla="*/ 214756 w 247014"/>
              <a:gd name="connsiteY12" fmla="*/ 25907 h 277748"/>
              <a:gd name="connsiteX13" fmla="*/ 204216 w 247014"/>
              <a:gd name="connsiteY13" fmla="*/ 45846 h 277748"/>
              <a:gd name="connsiteX14" fmla="*/ 129413 w 247014"/>
              <a:gd name="connsiteY14" fmla="*/ 271398 h 277748"/>
              <a:gd name="connsiteX15" fmla="*/ 118236 w 247014"/>
              <a:gd name="connsiteY15" fmla="*/ 271398 h 277748"/>
              <a:gd name="connsiteX16" fmla="*/ 42036 w 247014"/>
              <a:gd name="connsiteY16" fmla="*/ 38861 h 277748"/>
              <a:gd name="connsiteX17" fmla="*/ 33274 w 247014"/>
              <a:gd name="connsiteY17" fmla="*/ 26796 h 277748"/>
              <a:gd name="connsiteX18" fmla="*/ 6350 w 247014"/>
              <a:gd name="connsiteY18" fmla="*/ 21970 h 277748"/>
              <a:gd name="connsiteX19" fmla="*/ 6350 w 247014"/>
              <a:gd name="connsiteY19" fmla="*/ 6350 h 27774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</a:cxnLst>
            <a:rect l="l" t="t" r="r" b="b"/>
            <a:pathLst>
              <a:path w="247014" h="277748">
                <a:moveTo>
                  <a:pt x="6350" y="6350"/>
                </a:moveTo>
                <a:lnTo>
                  <a:pt x="102743" y="6350"/>
                </a:lnTo>
                <a:lnTo>
                  <a:pt x="102743" y="21970"/>
                </a:lnTo>
                <a:cubicBezTo>
                  <a:pt x="85344" y="21970"/>
                  <a:pt x="74675" y="22859"/>
                  <a:pt x="70866" y="24510"/>
                </a:cubicBezTo>
                <a:cubicBezTo>
                  <a:pt x="68198" y="25653"/>
                  <a:pt x="68072" y="28828"/>
                  <a:pt x="70611" y="33908"/>
                </a:cubicBezTo>
                <a:lnTo>
                  <a:pt x="130429" y="224662"/>
                </a:lnTo>
                <a:lnTo>
                  <a:pt x="188086" y="41401"/>
                </a:lnTo>
                <a:cubicBezTo>
                  <a:pt x="191261" y="33527"/>
                  <a:pt x="191389" y="28574"/>
                  <a:pt x="188722" y="26542"/>
                </a:cubicBezTo>
                <a:cubicBezTo>
                  <a:pt x="185039" y="23494"/>
                  <a:pt x="174498" y="21970"/>
                  <a:pt x="156845" y="21970"/>
                </a:cubicBezTo>
                <a:lnTo>
                  <a:pt x="156845" y="6350"/>
                </a:lnTo>
                <a:lnTo>
                  <a:pt x="240664" y="6350"/>
                </a:lnTo>
                <a:lnTo>
                  <a:pt x="240664" y="21970"/>
                </a:lnTo>
                <a:cubicBezTo>
                  <a:pt x="227203" y="21970"/>
                  <a:pt x="218566" y="23240"/>
                  <a:pt x="214756" y="25907"/>
                </a:cubicBezTo>
                <a:cubicBezTo>
                  <a:pt x="211201" y="28320"/>
                  <a:pt x="207645" y="34924"/>
                  <a:pt x="204216" y="45846"/>
                </a:cubicBezTo>
                <a:lnTo>
                  <a:pt x="129413" y="271398"/>
                </a:lnTo>
                <a:lnTo>
                  <a:pt x="118236" y="271398"/>
                </a:lnTo>
                <a:lnTo>
                  <a:pt x="42036" y="38861"/>
                </a:lnTo>
                <a:cubicBezTo>
                  <a:pt x="39751" y="33019"/>
                  <a:pt x="36829" y="29082"/>
                  <a:pt x="33274" y="26796"/>
                </a:cubicBezTo>
                <a:cubicBezTo>
                  <a:pt x="28448" y="23621"/>
                  <a:pt x="19430" y="21970"/>
                  <a:pt x="6350" y="21970"/>
                </a:cubicBezTo>
                <a:lnTo>
                  <a:pt x="6350" y="6350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800" y="5003800"/>
            <a:ext cx="2222500" cy="1841500"/>
          </a:xfrm>
          <a:prstGeom prst="rect">
            <a:avLst/>
          </a:prstGeom>
          <a:noFill/>
        </p:spPr>
      </p:pic>
      <p:pic>
        <p:nvPicPr>
          <p:cNvPr id="1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076700" y="3263900"/>
            <a:ext cx="1028700" cy="381000"/>
          </a:xfrm>
          <a:prstGeom prst="rect">
            <a:avLst/>
          </a:prstGeom>
          <a:noFill/>
        </p:spPr>
      </p:pic>
      <p:pic>
        <p:nvPicPr>
          <p:cNvPr id="16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232400" y="3263900"/>
            <a:ext cx="927100" cy="381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906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0" y="0"/>
            <a:ext cx="9906000" cy="6858000"/>
          </a:xfrm>
          <a:custGeom>
            <a:avLst/>
            <a:gdLst>
              <a:gd name="connsiteX0" fmla="*/ 0 w 9906000"/>
              <a:gd name="connsiteY0" fmla="*/ 6858000 h 6858000"/>
              <a:gd name="connsiteX1" fmla="*/ 9906000 w 9906000"/>
              <a:gd name="connsiteY1" fmla="*/ 6858000 h 6858000"/>
              <a:gd name="connsiteX2" fmla="*/ 9906000 w 9906000"/>
              <a:gd name="connsiteY2" fmla="*/ 0 h 6858000"/>
              <a:gd name="connsiteX3" fmla="*/ 0 w 9906000"/>
              <a:gd name="connsiteY3" fmla="*/ 0 h 6858000"/>
              <a:gd name="connsiteX4" fmla="*/ 0 w 9906000"/>
              <a:gd name="connsiteY4" fmla="*/ 6858000 h 68580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9906000" h="6858000">
                <a:moveTo>
                  <a:pt x="0" y="6858000"/>
                </a:moveTo>
                <a:lnTo>
                  <a:pt x="9906000" y="6858000"/>
                </a:lnTo>
                <a:lnTo>
                  <a:pt x="9906000" y="0"/>
                </a:lnTo>
                <a:lnTo>
                  <a:pt x="0" y="0"/>
                </a:lnTo>
                <a:lnTo>
                  <a:pt x="0" y="6858000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Freeform 3"/>
          <p:cNvSpPr/>
          <p:nvPr/>
        </p:nvSpPr>
        <p:spPr>
          <a:xfrm>
            <a:off x="6096" y="3047"/>
            <a:ext cx="9899904" cy="6845300"/>
          </a:xfrm>
          <a:custGeom>
            <a:avLst/>
            <a:gdLst>
              <a:gd name="connsiteX0" fmla="*/ 0 w 9899904"/>
              <a:gd name="connsiteY0" fmla="*/ 0 h 6845300"/>
              <a:gd name="connsiteX1" fmla="*/ 9899904 w 9899904"/>
              <a:gd name="connsiteY1" fmla="*/ 0 h 6845300"/>
              <a:gd name="connsiteX2" fmla="*/ 9899904 w 9899904"/>
              <a:gd name="connsiteY2" fmla="*/ 6845300 h 6845300"/>
              <a:gd name="connsiteX3" fmla="*/ 0 w 9899904"/>
              <a:gd name="connsiteY3" fmla="*/ 6845300 h 6845300"/>
              <a:gd name="connsiteX4" fmla="*/ 0 w 9899904"/>
              <a:gd name="connsiteY4" fmla="*/ 0 h 68453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9899904" h="6845300">
                <a:moveTo>
                  <a:pt x="0" y="0"/>
                </a:moveTo>
                <a:lnTo>
                  <a:pt x="9899904" y="0"/>
                </a:lnTo>
                <a:lnTo>
                  <a:pt x="9899904" y="6845300"/>
                </a:lnTo>
                <a:lnTo>
                  <a:pt x="0" y="6845300"/>
                </a:lnTo>
                <a:lnTo>
                  <a:pt x="0" y="0"/>
                </a:lnTo>
              </a:path>
            </a:pathLst>
          </a:custGeom>
          <a:solidFill>
            <a:srgbClr val="7F7F7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Freeform 3"/>
          <p:cNvSpPr/>
          <p:nvPr/>
        </p:nvSpPr>
        <p:spPr>
          <a:xfrm>
            <a:off x="1920240" y="2874264"/>
            <a:ext cx="6120384" cy="1152144"/>
          </a:xfrm>
          <a:custGeom>
            <a:avLst/>
            <a:gdLst>
              <a:gd name="connsiteX0" fmla="*/ 0 w 6120384"/>
              <a:gd name="connsiteY0" fmla="*/ 1152144 h 1152144"/>
              <a:gd name="connsiteX1" fmla="*/ 6120384 w 6120384"/>
              <a:gd name="connsiteY1" fmla="*/ 1152144 h 1152144"/>
              <a:gd name="connsiteX2" fmla="*/ 6120384 w 6120384"/>
              <a:gd name="connsiteY2" fmla="*/ 0 h 1152144"/>
              <a:gd name="connsiteX3" fmla="*/ 0 w 6120384"/>
              <a:gd name="connsiteY3" fmla="*/ 0 h 1152144"/>
              <a:gd name="connsiteX4" fmla="*/ 0 w 6120384"/>
              <a:gd name="connsiteY4" fmla="*/ 1152144 h 115214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6120384" h="1152144">
                <a:moveTo>
                  <a:pt x="0" y="1152144"/>
                </a:moveTo>
                <a:lnTo>
                  <a:pt x="6120384" y="1152144"/>
                </a:lnTo>
                <a:lnTo>
                  <a:pt x="6120384" y="0"/>
                </a:lnTo>
                <a:lnTo>
                  <a:pt x="0" y="0"/>
                </a:lnTo>
                <a:lnTo>
                  <a:pt x="0" y="1152144"/>
                </a:lnTo>
              </a:path>
            </a:pathLst>
          </a:custGeom>
          <a:solidFill>
            <a:srgbClr val="666666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Freeform 3"/>
          <p:cNvSpPr/>
          <p:nvPr/>
        </p:nvSpPr>
        <p:spPr>
          <a:xfrm>
            <a:off x="4014851" y="3295802"/>
            <a:ext cx="39917" cy="362432"/>
          </a:xfrm>
          <a:custGeom>
            <a:avLst/>
            <a:gdLst>
              <a:gd name="connsiteX0" fmla="*/ 19958 w 39917"/>
              <a:gd name="connsiteY0" fmla="*/ 0 h 362432"/>
              <a:gd name="connsiteX1" fmla="*/ 19958 w 39917"/>
              <a:gd name="connsiteY1" fmla="*/ 362432 h 36243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39917" h="362432">
                <a:moveTo>
                  <a:pt x="19958" y="0"/>
                </a:moveTo>
                <a:lnTo>
                  <a:pt x="19958" y="362432"/>
                </a:lnTo>
              </a:path>
            </a:pathLst>
          </a:custGeom>
          <a:ln w="38100">
            <a:solidFill>
              <a:srgbClr val="FFFFFF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Freeform 3"/>
          <p:cNvSpPr/>
          <p:nvPr/>
        </p:nvSpPr>
        <p:spPr>
          <a:xfrm>
            <a:off x="5232273" y="3288284"/>
            <a:ext cx="121158" cy="361949"/>
          </a:xfrm>
          <a:custGeom>
            <a:avLst/>
            <a:gdLst>
              <a:gd name="connsiteX0" fmla="*/ 76835 w 121158"/>
              <a:gd name="connsiteY0" fmla="*/ 0 h 361949"/>
              <a:gd name="connsiteX1" fmla="*/ 121158 w 121158"/>
              <a:gd name="connsiteY1" fmla="*/ 0 h 361949"/>
              <a:gd name="connsiteX2" fmla="*/ 119634 w 121158"/>
              <a:gd name="connsiteY2" fmla="*/ 28575 h 361949"/>
              <a:gd name="connsiteX3" fmla="*/ 119507 w 121158"/>
              <a:gd name="connsiteY3" fmla="*/ 56895 h 361949"/>
              <a:gd name="connsiteX4" fmla="*/ 119507 w 121158"/>
              <a:gd name="connsiteY4" fmla="*/ 304672 h 361949"/>
              <a:gd name="connsiteX5" fmla="*/ 119634 w 121158"/>
              <a:gd name="connsiteY5" fmla="*/ 333374 h 361949"/>
              <a:gd name="connsiteX6" fmla="*/ 121158 w 121158"/>
              <a:gd name="connsiteY6" fmla="*/ 361949 h 361949"/>
              <a:gd name="connsiteX7" fmla="*/ 76835 w 121158"/>
              <a:gd name="connsiteY7" fmla="*/ 361949 h 361949"/>
              <a:gd name="connsiteX8" fmla="*/ 78359 w 121158"/>
              <a:gd name="connsiteY8" fmla="*/ 331342 h 361949"/>
              <a:gd name="connsiteX9" fmla="*/ 78867 w 121158"/>
              <a:gd name="connsiteY9" fmla="*/ 304672 h 361949"/>
              <a:gd name="connsiteX10" fmla="*/ 78867 w 121158"/>
              <a:gd name="connsiteY10" fmla="*/ 171068 h 361949"/>
              <a:gd name="connsiteX11" fmla="*/ 42417 w 121158"/>
              <a:gd name="connsiteY11" fmla="*/ 171068 h 361949"/>
              <a:gd name="connsiteX12" fmla="*/ 42417 w 121158"/>
              <a:gd name="connsiteY12" fmla="*/ 287527 h 361949"/>
              <a:gd name="connsiteX13" fmla="*/ 42417 w 121158"/>
              <a:gd name="connsiteY13" fmla="*/ 314578 h 361949"/>
              <a:gd name="connsiteX14" fmla="*/ 43560 w 121158"/>
              <a:gd name="connsiteY14" fmla="*/ 344932 h 361949"/>
              <a:gd name="connsiteX15" fmla="*/ 0 w 121158"/>
              <a:gd name="connsiteY15" fmla="*/ 344932 h 361949"/>
              <a:gd name="connsiteX16" fmla="*/ 1270 w 121158"/>
              <a:gd name="connsiteY16" fmla="*/ 314325 h 361949"/>
              <a:gd name="connsiteX17" fmla="*/ 1651 w 121158"/>
              <a:gd name="connsiteY17" fmla="*/ 287527 h 361949"/>
              <a:gd name="connsiteX18" fmla="*/ 1651 w 121158"/>
              <a:gd name="connsiteY18" fmla="*/ 62864 h 361949"/>
              <a:gd name="connsiteX19" fmla="*/ 1270 w 121158"/>
              <a:gd name="connsiteY19" fmla="*/ 36702 h 361949"/>
              <a:gd name="connsiteX20" fmla="*/ 0 w 121158"/>
              <a:gd name="connsiteY20" fmla="*/ 5968 h 361949"/>
              <a:gd name="connsiteX21" fmla="*/ 43560 w 121158"/>
              <a:gd name="connsiteY21" fmla="*/ 5968 h 361949"/>
              <a:gd name="connsiteX22" fmla="*/ 42417 w 121158"/>
              <a:gd name="connsiteY22" fmla="*/ 36194 h 361949"/>
              <a:gd name="connsiteX23" fmla="*/ 42417 w 121158"/>
              <a:gd name="connsiteY23" fmla="*/ 62864 h 361949"/>
              <a:gd name="connsiteX24" fmla="*/ 42417 w 121158"/>
              <a:gd name="connsiteY24" fmla="*/ 131571 h 361949"/>
              <a:gd name="connsiteX25" fmla="*/ 78867 w 121158"/>
              <a:gd name="connsiteY25" fmla="*/ 131571 h 361949"/>
              <a:gd name="connsiteX26" fmla="*/ 78867 w 121158"/>
              <a:gd name="connsiteY26" fmla="*/ 56895 h 361949"/>
              <a:gd name="connsiteX27" fmla="*/ 78359 w 121158"/>
              <a:gd name="connsiteY27" fmla="*/ 30733 h 361949"/>
              <a:gd name="connsiteX28" fmla="*/ 76835 w 121158"/>
              <a:gd name="connsiteY28" fmla="*/ 0 h 361949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</a:cxnLst>
            <a:rect l="l" t="t" r="r" b="b"/>
            <a:pathLst>
              <a:path w="121158" h="361949">
                <a:moveTo>
                  <a:pt x="76835" y="0"/>
                </a:moveTo>
                <a:lnTo>
                  <a:pt x="121158" y="0"/>
                </a:lnTo>
                <a:cubicBezTo>
                  <a:pt x="120269" y="11683"/>
                  <a:pt x="119760" y="21208"/>
                  <a:pt x="119634" y="28575"/>
                </a:cubicBezTo>
                <a:cubicBezTo>
                  <a:pt x="119634" y="36067"/>
                  <a:pt x="119507" y="45465"/>
                  <a:pt x="119507" y="56895"/>
                </a:cubicBezTo>
                <a:lnTo>
                  <a:pt x="119507" y="304672"/>
                </a:lnTo>
                <a:cubicBezTo>
                  <a:pt x="119507" y="316356"/>
                  <a:pt x="119634" y="325882"/>
                  <a:pt x="119634" y="333374"/>
                </a:cubicBezTo>
                <a:cubicBezTo>
                  <a:pt x="119760" y="340740"/>
                  <a:pt x="120269" y="350265"/>
                  <a:pt x="121158" y="361949"/>
                </a:cubicBezTo>
                <a:lnTo>
                  <a:pt x="76835" y="361949"/>
                </a:lnTo>
                <a:cubicBezTo>
                  <a:pt x="77597" y="350265"/>
                  <a:pt x="78105" y="340106"/>
                  <a:pt x="78359" y="331342"/>
                </a:cubicBezTo>
                <a:cubicBezTo>
                  <a:pt x="78613" y="322579"/>
                  <a:pt x="78867" y="313690"/>
                  <a:pt x="78867" y="304672"/>
                </a:cubicBezTo>
                <a:lnTo>
                  <a:pt x="78867" y="171068"/>
                </a:lnTo>
                <a:lnTo>
                  <a:pt x="42417" y="171068"/>
                </a:lnTo>
                <a:lnTo>
                  <a:pt x="42417" y="287527"/>
                </a:lnTo>
                <a:cubicBezTo>
                  <a:pt x="42417" y="296544"/>
                  <a:pt x="42417" y="305561"/>
                  <a:pt x="42417" y="314578"/>
                </a:cubicBezTo>
                <a:cubicBezTo>
                  <a:pt x="42417" y="323595"/>
                  <a:pt x="42798" y="333756"/>
                  <a:pt x="43560" y="344932"/>
                </a:cubicBezTo>
                <a:lnTo>
                  <a:pt x="0" y="344932"/>
                </a:lnTo>
                <a:cubicBezTo>
                  <a:pt x="635" y="333247"/>
                  <a:pt x="1016" y="323087"/>
                  <a:pt x="1270" y="314325"/>
                </a:cubicBezTo>
                <a:cubicBezTo>
                  <a:pt x="1524" y="305434"/>
                  <a:pt x="1651" y="296544"/>
                  <a:pt x="1651" y="287527"/>
                </a:cubicBezTo>
                <a:lnTo>
                  <a:pt x="1651" y="62864"/>
                </a:lnTo>
                <a:cubicBezTo>
                  <a:pt x="1651" y="54228"/>
                  <a:pt x="1524" y="45465"/>
                  <a:pt x="1270" y="36702"/>
                </a:cubicBezTo>
                <a:cubicBezTo>
                  <a:pt x="1016" y="27940"/>
                  <a:pt x="635" y="17652"/>
                  <a:pt x="0" y="5968"/>
                </a:cubicBezTo>
                <a:lnTo>
                  <a:pt x="43560" y="5968"/>
                </a:lnTo>
                <a:cubicBezTo>
                  <a:pt x="42798" y="17144"/>
                  <a:pt x="42417" y="27177"/>
                  <a:pt x="42417" y="36194"/>
                </a:cubicBezTo>
                <a:cubicBezTo>
                  <a:pt x="42417" y="45211"/>
                  <a:pt x="42417" y="54102"/>
                  <a:pt x="42417" y="62864"/>
                </a:cubicBezTo>
                <a:lnTo>
                  <a:pt x="42417" y="131571"/>
                </a:lnTo>
                <a:lnTo>
                  <a:pt x="78867" y="131571"/>
                </a:lnTo>
                <a:lnTo>
                  <a:pt x="78867" y="56895"/>
                </a:lnTo>
                <a:cubicBezTo>
                  <a:pt x="78867" y="48259"/>
                  <a:pt x="78613" y="39496"/>
                  <a:pt x="78359" y="30733"/>
                </a:cubicBezTo>
                <a:cubicBezTo>
                  <a:pt x="78105" y="21971"/>
                  <a:pt x="77597" y="11683"/>
                  <a:pt x="76835" y="0"/>
                </a:cubicBez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Freeform 3"/>
          <p:cNvSpPr/>
          <p:nvPr/>
        </p:nvSpPr>
        <p:spPr>
          <a:xfrm>
            <a:off x="4692523" y="3288284"/>
            <a:ext cx="296417" cy="194944"/>
          </a:xfrm>
          <a:custGeom>
            <a:avLst/>
            <a:gdLst>
              <a:gd name="connsiteX0" fmla="*/ 251714 w 296417"/>
              <a:gd name="connsiteY0" fmla="*/ 0 h 194944"/>
              <a:gd name="connsiteX1" fmla="*/ 296417 w 296417"/>
              <a:gd name="connsiteY1" fmla="*/ 0 h 194944"/>
              <a:gd name="connsiteX2" fmla="*/ 295021 w 296417"/>
              <a:gd name="connsiteY2" fmla="*/ 22605 h 194944"/>
              <a:gd name="connsiteX3" fmla="*/ 294894 w 296417"/>
              <a:gd name="connsiteY3" fmla="*/ 43814 h 194944"/>
              <a:gd name="connsiteX4" fmla="*/ 294894 w 296417"/>
              <a:gd name="connsiteY4" fmla="*/ 194944 h 194944"/>
              <a:gd name="connsiteX5" fmla="*/ 253746 w 296417"/>
              <a:gd name="connsiteY5" fmla="*/ 194944 h 194944"/>
              <a:gd name="connsiteX6" fmla="*/ 253746 w 296417"/>
              <a:gd name="connsiteY6" fmla="*/ 114680 h 194944"/>
              <a:gd name="connsiteX7" fmla="*/ 190246 w 296417"/>
              <a:gd name="connsiteY7" fmla="*/ 114680 h 194944"/>
              <a:gd name="connsiteX8" fmla="*/ 179070 w 296417"/>
              <a:gd name="connsiteY8" fmla="*/ 141351 h 194944"/>
              <a:gd name="connsiteX9" fmla="*/ 157988 w 296417"/>
              <a:gd name="connsiteY9" fmla="*/ 164718 h 194944"/>
              <a:gd name="connsiteX10" fmla="*/ 129794 w 296417"/>
              <a:gd name="connsiteY10" fmla="*/ 179704 h 194944"/>
              <a:gd name="connsiteX11" fmla="*/ 96266 w 296417"/>
              <a:gd name="connsiteY11" fmla="*/ 185038 h 194944"/>
              <a:gd name="connsiteX12" fmla="*/ 58166 w 296417"/>
              <a:gd name="connsiteY12" fmla="*/ 178180 h 194944"/>
              <a:gd name="connsiteX13" fmla="*/ 27686 w 296417"/>
              <a:gd name="connsiteY13" fmla="*/ 159511 h 194944"/>
              <a:gd name="connsiteX14" fmla="*/ 7239 w 296417"/>
              <a:gd name="connsiteY14" fmla="*/ 130555 h 194944"/>
              <a:gd name="connsiteX15" fmla="*/ 0 w 296417"/>
              <a:gd name="connsiteY15" fmla="*/ 94233 h 194944"/>
              <a:gd name="connsiteX16" fmla="*/ 7239 w 296417"/>
              <a:gd name="connsiteY16" fmla="*/ 58801 h 194944"/>
              <a:gd name="connsiteX17" fmla="*/ 27559 w 296417"/>
              <a:gd name="connsiteY17" fmla="*/ 29971 h 194944"/>
              <a:gd name="connsiteX18" fmla="*/ 57911 w 296417"/>
              <a:gd name="connsiteY18" fmla="*/ 11048 h 194944"/>
              <a:gd name="connsiteX19" fmla="*/ 96266 w 296417"/>
              <a:gd name="connsiteY19" fmla="*/ 3936 h 194944"/>
              <a:gd name="connsiteX20" fmla="*/ 130936 w 296417"/>
              <a:gd name="connsiteY20" fmla="*/ 9778 h 194944"/>
              <a:gd name="connsiteX21" fmla="*/ 159639 w 296417"/>
              <a:gd name="connsiteY21" fmla="*/ 25907 h 194944"/>
              <a:gd name="connsiteX22" fmla="*/ 180594 w 296417"/>
              <a:gd name="connsiteY22" fmla="*/ 50672 h 194944"/>
              <a:gd name="connsiteX23" fmla="*/ 190880 w 296417"/>
              <a:gd name="connsiteY23" fmla="*/ 78358 h 194944"/>
              <a:gd name="connsiteX24" fmla="*/ 253746 w 296417"/>
              <a:gd name="connsiteY24" fmla="*/ 78358 h 194944"/>
              <a:gd name="connsiteX25" fmla="*/ 253746 w 296417"/>
              <a:gd name="connsiteY25" fmla="*/ 43814 h 194944"/>
              <a:gd name="connsiteX26" fmla="*/ 253365 w 296417"/>
              <a:gd name="connsiteY26" fmla="*/ 24383 h 194944"/>
              <a:gd name="connsiteX27" fmla="*/ 251714 w 296417"/>
              <a:gd name="connsiteY27" fmla="*/ 0 h 19494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</a:cxnLst>
            <a:rect l="l" t="t" r="r" b="b"/>
            <a:pathLst>
              <a:path w="296417" h="194944">
                <a:moveTo>
                  <a:pt x="251714" y="0"/>
                </a:moveTo>
                <a:lnTo>
                  <a:pt x="296417" y="0"/>
                </a:lnTo>
                <a:cubicBezTo>
                  <a:pt x="295529" y="9652"/>
                  <a:pt x="295148" y="17271"/>
                  <a:pt x="295021" y="22605"/>
                </a:cubicBezTo>
                <a:cubicBezTo>
                  <a:pt x="294894" y="27940"/>
                  <a:pt x="294894" y="35052"/>
                  <a:pt x="294894" y="43814"/>
                </a:cubicBezTo>
                <a:lnTo>
                  <a:pt x="294894" y="194944"/>
                </a:lnTo>
                <a:lnTo>
                  <a:pt x="253746" y="194944"/>
                </a:lnTo>
                <a:lnTo>
                  <a:pt x="253746" y="114680"/>
                </a:lnTo>
                <a:lnTo>
                  <a:pt x="190246" y="114680"/>
                </a:lnTo>
                <a:cubicBezTo>
                  <a:pt x="188467" y="123316"/>
                  <a:pt x="184785" y="132206"/>
                  <a:pt x="179070" y="141351"/>
                </a:cubicBezTo>
                <a:cubicBezTo>
                  <a:pt x="173355" y="150494"/>
                  <a:pt x="166370" y="158241"/>
                  <a:pt x="157988" y="164718"/>
                </a:cubicBezTo>
                <a:cubicBezTo>
                  <a:pt x="149606" y="171068"/>
                  <a:pt x="140208" y="176148"/>
                  <a:pt x="129794" y="179704"/>
                </a:cubicBezTo>
                <a:cubicBezTo>
                  <a:pt x="119379" y="183260"/>
                  <a:pt x="108204" y="185038"/>
                  <a:pt x="96266" y="185038"/>
                </a:cubicBezTo>
                <a:cubicBezTo>
                  <a:pt x="82422" y="185038"/>
                  <a:pt x="69722" y="182752"/>
                  <a:pt x="58166" y="178180"/>
                </a:cubicBezTo>
                <a:cubicBezTo>
                  <a:pt x="46609" y="173608"/>
                  <a:pt x="36448" y="167385"/>
                  <a:pt x="27686" y="159511"/>
                </a:cubicBezTo>
                <a:cubicBezTo>
                  <a:pt x="18922" y="151256"/>
                  <a:pt x="12191" y="141604"/>
                  <a:pt x="7239" y="130555"/>
                </a:cubicBezTo>
                <a:cubicBezTo>
                  <a:pt x="2413" y="119506"/>
                  <a:pt x="0" y="107314"/>
                  <a:pt x="0" y="94233"/>
                </a:cubicBezTo>
                <a:cubicBezTo>
                  <a:pt x="0" y="81660"/>
                  <a:pt x="2413" y="69722"/>
                  <a:pt x="7239" y="58801"/>
                </a:cubicBezTo>
                <a:cubicBezTo>
                  <a:pt x="12065" y="47752"/>
                  <a:pt x="18796" y="38100"/>
                  <a:pt x="27559" y="29971"/>
                </a:cubicBezTo>
                <a:cubicBezTo>
                  <a:pt x="36067" y="22097"/>
                  <a:pt x="46228" y="15747"/>
                  <a:pt x="57911" y="11048"/>
                </a:cubicBezTo>
                <a:cubicBezTo>
                  <a:pt x="69722" y="6350"/>
                  <a:pt x="82550" y="3936"/>
                  <a:pt x="96266" y="3936"/>
                </a:cubicBezTo>
                <a:cubicBezTo>
                  <a:pt x="108458" y="3936"/>
                  <a:pt x="120015" y="5841"/>
                  <a:pt x="130936" y="9778"/>
                </a:cubicBezTo>
                <a:cubicBezTo>
                  <a:pt x="141859" y="13588"/>
                  <a:pt x="151510" y="19050"/>
                  <a:pt x="159639" y="25907"/>
                </a:cubicBezTo>
                <a:cubicBezTo>
                  <a:pt x="168148" y="32892"/>
                  <a:pt x="175133" y="41147"/>
                  <a:pt x="180594" y="50672"/>
                </a:cubicBezTo>
                <a:cubicBezTo>
                  <a:pt x="186182" y="60197"/>
                  <a:pt x="189610" y="69341"/>
                  <a:pt x="190880" y="78358"/>
                </a:cubicBezTo>
                <a:lnTo>
                  <a:pt x="253746" y="78358"/>
                </a:lnTo>
                <a:lnTo>
                  <a:pt x="253746" y="43814"/>
                </a:lnTo>
                <a:cubicBezTo>
                  <a:pt x="253746" y="37337"/>
                  <a:pt x="253619" y="30733"/>
                  <a:pt x="253365" y="24383"/>
                </a:cubicBezTo>
                <a:cubicBezTo>
                  <a:pt x="253110" y="17906"/>
                  <a:pt x="252602" y="9778"/>
                  <a:pt x="251714" y="0"/>
                </a:cubicBez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Freeform 3"/>
          <p:cNvSpPr/>
          <p:nvPr/>
        </p:nvSpPr>
        <p:spPr>
          <a:xfrm>
            <a:off x="4569460" y="3288284"/>
            <a:ext cx="96773" cy="361949"/>
          </a:xfrm>
          <a:custGeom>
            <a:avLst/>
            <a:gdLst>
              <a:gd name="connsiteX0" fmla="*/ 0 w 96773"/>
              <a:gd name="connsiteY0" fmla="*/ 0 h 361949"/>
              <a:gd name="connsiteX1" fmla="*/ 45465 w 96773"/>
              <a:gd name="connsiteY1" fmla="*/ 0 h 361949"/>
              <a:gd name="connsiteX2" fmla="*/ 44069 w 96773"/>
              <a:gd name="connsiteY2" fmla="*/ 28575 h 361949"/>
              <a:gd name="connsiteX3" fmla="*/ 43942 w 96773"/>
              <a:gd name="connsiteY3" fmla="*/ 56895 h 361949"/>
              <a:gd name="connsiteX4" fmla="*/ 43942 w 96773"/>
              <a:gd name="connsiteY4" fmla="*/ 137159 h 361949"/>
              <a:gd name="connsiteX5" fmla="*/ 62484 w 96773"/>
              <a:gd name="connsiteY5" fmla="*/ 137159 h 361949"/>
              <a:gd name="connsiteX6" fmla="*/ 78359 w 96773"/>
              <a:gd name="connsiteY6" fmla="*/ 137032 h 361949"/>
              <a:gd name="connsiteX7" fmla="*/ 96773 w 96773"/>
              <a:gd name="connsiteY7" fmla="*/ 135127 h 361949"/>
              <a:gd name="connsiteX8" fmla="*/ 96773 w 96773"/>
              <a:gd name="connsiteY8" fmla="*/ 176275 h 361949"/>
              <a:gd name="connsiteX9" fmla="*/ 77089 w 96773"/>
              <a:gd name="connsiteY9" fmla="*/ 174878 h 361949"/>
              <a:gd name="connsiteX10" fmla="*/ 62484 w 96773"/>
              <a:gd name="connsiteY10" fmla="*/ 174752 h 361949"/>
              <a:gd name="connsiteX11" fmla="*/ 43942 w 96773"/>
              <a:gd name="connsiteY11" fmla="*/ 174752 h 361949"/>
              <a:gd name="connsiteX12" fmla="*/ 43942 w 96773"/>
              <a:gd name="connsiteY12" fmla="*/ 304672 h 361949"/>
              <a:gd name="connsiteX13" fmla="*/ 44069 w 96773"/>
              <a:gd name="connsiteY13" fmla="*/ 333374 h 361949"/>
              <a:gd name="connsiteX14" fmla="*/ 45465 w 96773"/>
              <a:gd name="connsiteY14" fmla="*/ 361949 h 361949"/>
              <a:gd name="connsiteX15" fmla="*/ 0 w 96773"/>
              <a:gd name="connsiteY15" fmla="*/ 361949 h 361949"/>
              <a:gd name="connsiteX16" fmla="*/ 1651 w 96773"/>
              <a:gd name="connsiteY16" fmla="*/ 331342 h 361949"/>
              <a:gd name="connsiteX17" fmla="*/ 2032 w 96773"/>
              <a:gd name="connsiteY17" fmla="*/ 304672 h 361949"/>
              <a:gd name="connsiteX18" fmla="*/ 2032 w 96773"/>
              <a:gd name="connsiteY18" fmla="*/ 56895 h 361949"/>
              <a:gd name="connsiteX19" fmla="*/ 1651 w 96773"/>
              <a:gd name="connsiteY19" fmla="*/ 30733 h 361949"/>
              <a:gd name="connsiteX20" fmla="*/ 0 w 96773"/>
              <a:gd name="connsiteY20" fmla="*/ 0 h 361949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</a:cxnLst>
            <a:rect l="l" t="t" r="r" b="b"/>
            <a:pathLst>
              <a:path w="96773" h="361949">
                <a:moveTo>
                  <a:pt x="0" y="0"/>
                </a:moveTo>
                <a:lnTo>
                  <a:pt x="45465" y="0"/>
                </a:lnTo>
                <a:cubicBezTo>
                  <a:pt x="44703" y="11683"/>
                  <a:pt x="44196" y="21208"/>
                  <a:pt x="44069" y="28575"/>
                </a:cubicBezTo>
                <a:cubicBezTo>
                  <a:pt x="43942" y="36067"/>
                  <a:pt x="43942" y="45465"/>
                  <a:pt x="43942" y="56895"/>
                </a:cubicBezTo>
                <a:lnTo>
                  <a:pt x="43942" y="137159"/>
                </a:lnTo>
                <a:lnTo>
                  <a:pt x="62484" y="137159"/>
                </a:lnTo>
                <a:cubicBezTo>
                  <a:pt x="68707" y="137159"/>
                  <a:pt x="74041" y="137159"/>
                  <a:pt x="78359" y="137032"/>
                </a:cubicBezTo>
                <a:cubicBezTo>
                  <a:pt x="82677" y="136905"/>
                  <a:pt x="88773" y="136271"/>
                  <a:pt x="96773" y="135127"/>
                </a:cubicBezTo>
                <a:lnTo>
                  <a:pt x="96773" y="176275"/>
                </a:lnTo>
                <a:cubicBezTo>
                  <a:pt x="88773" y="175513"/>
                  <a:pt x="82169" y="175005"/>
                  <a:pt x="77089" y="174878"/>
                </a:cubicBezTo>
                <a:cubicBezTo>
                  <a:pt x="71882" y="174752"/>
                  <a:pt x="67055" y="174752"/>
                  <a:pt x="62484" y="174752"/>
                </a:cubicBezTo>
                <a:lnTo>
                  <a:pt x="43942" y="174752"/>
                </a:lnTo>
                <a:lnTo>
                  <a:pt x="43942" y="304672"/>
                </a:lnTo>
                <a:cubicBezTo>
                  <a:pt x="43942" y="316356"/>
                  <a:pt x="43942" y="325882"/>
                  <a:pt x="44069" y="333374"/>
                </a:cubicBezTo>
                <a:cubicBezTo>
                  <a:pt x="44196" y="340740"/>
                  <a:pt x="44703" y="350265"/>
                  <a:pt x="45465" y="361949"/>
                </a:cubicBezTo>
                <a:lnTo>
                  <a:pt x="0" y="361949"/>
                </a:lnTo>
                <a:cubicBezTo>
                  <a:pt x="761" y="350265"/>
                  <a:pt x="1397" y="340106"/>
                  <a:pt x="1651" y="331342"/>
                </a:cubicBezTo>
                <a:cubicBezTo>
                  <a:pt x="1904" y="322579"/>
                  <a:pt x="2032" y="313690"/>
                  <a:pt x="2032" y="304672"/>
                </a:cubicBezTo>
                <a:lnTo>
                  <a:pt x="2032" y="56895"/>
                </a:lnTo>
                <a:cubicBezTo>
                  <a:pt x="2032" y="48259"/>
                  <a:pt x="1904" y="39496"/>
                  <a:pt x="1651" y="30733"/>
                </a:cubicBezTo>
                <a:cubicBezTo>
                  <a:pt x="1397" y="21971"/>
                  <a:pt x="761" y="11683"/>
                  <a:pt x="0" y="0"/>
                </a:cubicBez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Freeform 3"/>
          <p:cNvSpPr/>
          <p:nvPr/>
        </p:nvSpPr>
        <p:spPr>
          <a:xfrm>
            <a:off x="5910707" y="3295802"/>
            <a:ext cx="39917" cy="362432"/>
          </a:xfrm>
          <a:custGeom>
            <a:avLst/>
            <a:gdLst>
              <a:gd name="connsiteX0" fmla="*/ 19958 w 39917"/>
              <a:gd name="connsiteY0" fmla="*/ 0 h 362432"/>
              <a:gd name="connsiteX1" fmla="*/ 19958 w 39917"/>
              <a:gd name="connsiteY1" fmla="*/ 362432 h 36243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39917" h="362432">
                <a:moveTo>
                  <a:pt x="19958" y="0"/>
                </a:moveTo>
                <a:lnTo>
                  <a:pt x="19958" y="362432"/>
                </a:lnTo>
              </a:path>
            </a:pathLst>
          </a:custGeom>
          <a:ln w="38100">
            <a:solidFill>
              <a:srgbClr val="FFFFFF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Freeform 3"/>
          <p:cNvSpPr/>
          <p:nvPr/>
        </p:nvSpPr>
        <p:spPr>
          <a:xfrm>
            <a:off x="1935479" y="2709671"/>
            <a:ext cx="6120384" cy="143256"/>
          </a:xfrm>
          <a:custGeom>
            <a:avLst/>
            <a:gdLst>
              <a:gd name="connsiteX0" fmla="*/ 71627 w 6120384"/>
              <a:gd name="connsiteY0" fmla="*/ 0 h 143256"/>
              <a:gd name="connsiteX1" fmla="*/ 6120384 w 6120384"/>
              <a:gd name="connsiteY1" fmla="*/ 0 h 143256"/>
              <a:gd name="connsiteX2" fmla="*/ 6120384 w 6120384"/>
              <a:gd name="connsiteY2" fmla="*/ 71628 h 143256"/>
              <a:gd name="connsiteX3" fmla="*/ 6048756 w 6120384"/>
              <a:gd name="connsiteY3" fmla="*/ 143256 h 143256"/>
              <a:gd name="connsiteX4" fmla="*/ 0 w 6120384"/>
              <a:gd name="connsiteY4" fmla="*/ 143256 h 143256"/>
              <a:gd name="connsiteX5" fmla="*/ 0 w 6120384"/>
              <a:gd name="connsiteY5" fmla="*/ 71628 h 143256"/>
              <a:gd name="connsiteX6" fmla="*/ 71627 w 6120384"/>
              <a:gd name="connsiteY6" fmla="*/ 0 h 143256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</a:cxnLst>
            <a:rect l="l" t="t" r="r" b="b"/>
            <a:pathLst>
              <a:path w="6120384" h="143256">
                <a:moveTo>
                  <a:pt x="71627" y="0"/>
                </a:moveTo>
                <a:lnTo>
                  <a:pt x="6120384" y="0"/>
                </a:lnTo>
                <a:lnTo>
                  <a:pt x="6120384" y="71628"/>
                </a:lnTo>
                <a:cubicBezTo>
                  <a:pt x="6120384" y="111125"/>
                  <a:pt x="6088253" y="143256"/>
                  <a:pt x="6048756" y="143256"/>
                </a:cubicBezTo>
                <a:lnTo>
                  <a:pt x="0" y="143256"/>
                </a:lnTo>
                <a:lnTo>
                  <a:pt x="0" y="71628"/>
                </a:lnTo>
                <a:cubicBezTo>
                  <a:pt x="0" y="32130"/>
                  <a:pt x="32130" y="0"/>
                  <a:pt x="71627" y="0"/>
                </a:cubicBezTo>
              </a:path>
            </a:pathLst>
          </a:custGeom>
          <a:solidFill>
            <a:srgbClr val="78697B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Freeform 3"/>
          <p:cNvSpPr/>
          <p:nvPr/>
        </p:nvSpPr>
        <p:spPr>
          <a:xfrm>
            <a:off x="2218944" y="2420112"/>
            <a:ext cx="704088" cy="432816"/>
          </a:xfrm>
          <a:custGeom>
            <a:avLst/>
            <a:gdLst>
              <a:gd name="connsiteX0" fmla="*/ 0 w 704088"/>
              <a:gd name="connsiteY0" fmla="*/ 432816 h 432816"/>
              <a:gd name="connsiteX1" fmla="*/ 704088 w 704088"/>
              <a:gd name="connsiteY1" fmla="*/ 432816 h 432816"/>
              <a:gd name="connsiteX2" fmla="*/ 704088 w 704088"/>
              <a:gd name="connsiteY2" fmla="*/ 0 h 432816"/>
              <a:gd name="connsiteX3" fmla="*/ 0 w 704088"/>
              <a:gd name="connsiteY3" fmla="*/ 0 h 432816"/>
              <a:gd name="connsiteX4" fmla="*/ 0 w 704088"/>
              <a:gd name="connsiteY4" fmla="*/ 432816 h 432816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704088" h="432816">
                <a:moveTo>
                  <a:pt x="0" y="432816"/>
                </a:moveTo>
                <a:lnTo>
                  <a:pt x="704088" y="432816"/>
                </a:lnTo>
                <a:lnTo>
                  <a:pt x="704088" y="0"/>
                </a:lnTo>
                <a:lnTo>
                  <a:pt x="0" y="0"/>
                </a:lnTo>
                <a:lnTo>
                  <a:pt x="0" y="432816"/>
                </a:lnTo>
              </a:path>
            </a:pathLst>
          </a:custGeom>
          <a:solidFill>
            <a:srgbClr val="504652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Freeform 3"/>
          <p:cNvSpPr/>
          <p:nvPr/>
        </p:nvSpPr>
        <p:spPr>
          <a:xfrm>
            <a:off x="2523490" y="2504567"/>
            <a:ext cx="102235" cy="259080"/>
          </a:xfrm>
          <a:custGeom>
            <a:avLst/>
            <a:gdLst>
              <a:gd name="connsiteX0" fmla="*/ 0 w 102235"/>
              <a:gd name="connsiteY0" fmla="*/ 0 h 259080"/>
              <a:gd name="connsiteX1" fmla="*/ 102235 w 102235"/>
              <a:gd name="connsiteY1" fmla="*/ 0 h 259080"/>
              <a:gd name="connsiteX2" fmla="*/ 102235 w 102235"/>
              <a:gd name="connsiteY2" fmla="*/ 15621 h 259080"/>
              <a:gd name="connsiteX3" fmla="*/ 71247 w 102235"/>
              <a:gd name="connsiteY3" fmla="*/ 20192 h 259080"/>
              <a:gd name="connsiteX4" fmla="*/ 65786 w 102235"/>
              <a:gd name="connsiteY4" fmla="*/ 35433 h 259080"/>
              <a:gd name="connsiteX5" fmla="*/ 65786 w 102235"/>
              <a:gd name="connsiteY5" fmla="*/ 225679 h 259080"/>
              <a:gd name="connsiteX6" fmla="*/ 71755 w 102235"/>
              <a:gd name="connsiteY6" fmla="*/ 238505 h 259080"/>
              <a:gd name="connsiteX7" fmla="*/ 102235 w 102235"/>
              <a:gd name="connsiteY7" fmla="*/ 243078 h 259080"/>
              <a:gd name="connsiteX8" fmla="*/ 102235 w 102235"/>
              <a:gd name="connsiteY8" fmla="*/ 259080 h 259080"/>
              <a:gd name="connsiteX9" fmla="*/ 0 w 102235"/>
              <a:gd name="connsiteY9" fmla="*/ 259080 h 259080"/>
              <a:gd name="connsiteX10" fmla="*/ 0 w 102235"/>
              <a:gd name="connsiteY10" fmla="*/ 243078 h 259080"/>
              <a:gd name="connsiteX11" fmla="*/ 30480 w 102235"/>
              <a:gd name="connsiteY11" fmla="*/ 238125 h 259080"/>
              <a:gd name="connsiteX12" fmla="*/ 36449 w 102235"/>
              <a:gd name="connsiteY12" fmla="*/ 225679 h 259080"/>
              <a:gd name="connsiteX13" fmla="*/ 36449 w 102235"/>
              <a:gd name="connsiteY13" fmla="*/ 35433 h 259080"/>
              <a:gd name="connsiteX14" fmla="*/ 30734 w 102235"/>
              <a:gd name="connsiteY14" fmla="*/ 20447 h 259080"/>
              <a:gd name="connsiteX15" fmla="*/ 0 w 102235"/>
              <a:gd name="connsiteY15" fmla="*/ 15621 h 259080"/>
              <a:gd name="connsiteX16" fmla="*/ 0 w 102235"/>
              <a:gd name="connsiteY16" fmla="*/ 0 h 25908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</a:cxnLst>
            <a:rect l="l" t="t" r="r" b="b"/>
            <a:pathLst>
              <a:path w="102235" h="259080">
                <a:moveTo>
                  <a:pt x="0" y="0"/>
                </a:moveTo>
                <a:lnTo>
                  <a:pt x="102235" y="0"/>
                </a:lnTo>
                <a:lnTo>
                  <a:pt x="102235" y="15621"/>
                </a:lnTo>
                <a:cubicBezTo>
                  <a:pt x="86360" y="15621"/>
                  <a:pt x="76073" y="17145"/>
                  <a:pt x="71247" y="20192"/>
                </a:cubicBezTo>
                <a:cubicBezTo>
                  <a:pt x="67564" y="22479"/>
                  <a:pt x="65786" y="27559"/>
                  <a:pt x="65786" y="35433"/>
                </a:cubicBezTo>
                <a:lnTo>
                  <a:pt x="65786" y="225679"/>
                </a:lnTo>
                <a:cubicBezTo>
                  <a:pt x="65786" y="231775"/>
                  <a:pt x="67691" y="236092"/>
                  <a:pt x="71755" y="238505"/>
                </a:cubicBezTo>
                <a:cubicBezTo>
                  <a:pt x="76580" y="241553"/>
                  <a:pt x="86867" y="243078"/>
                  <a:pt x="102235" y="243078"/>
                </a:cubicBezTo>
                <a:lnTo>
                  <a:pt x="102235" y="259080"/>
                </a:lnTo>
                <a:lnTo>
                  <a:pt x="0" y="259080"/>
                </a:lnTo>
                <a:lnTo>
                  <a:pt x="0" y="243078"/>
                </a:lnTo>
                <a:cubicBezTo>
                  <a:pt x="15113" y="243078"/>
                  <a:pt x="25273" y="241427"/>
                  <a:pt x="30480" y="238125"/>
                </a:cubicBezTo>
                <a:cubicBezTo>
                  <a:pt x="34544" y="235839"/>
                  <a:pt x="36449" y="231648"/>
                  <a:pt x="36449" y="225679"/>
                </a:cubicBezTo>
                <a:lnTo>
                  <a:pt x="36449" y="35433"/>
                </a:lnTo>
                <a:cubicBezTo>
                  <a:pt x="36449" y="27685"/>
                  <a:pt x="34544" y="22605"/>
                  <a:pt x="30734" y="20447"/>
                </a:cubicBezTo>
                <a:cubicBezTo>
                  <a:pt x="25780" y="17272"/>
                  <a:pt x="15494" y="15621"/>
                  <a:pt x="0" y="15621"/>
                </a:cubicBezTo>
                <a:lnTo>
                  <a:pt x="0" y="0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Freeform 3"/>
          <p:cNvSpPr/>
          <p:nvPr/>
        </p:nvSpPr>
        <p:spPr>
          <a:xfrm>
            <a:off x="2517140" y="2498217"/>
            <a:ext cx="114935" cy="271780"/>
          </a:xfrm>
          <a:custGeom>
            <a:avLst/>
            <a:gdLst>
              <a:gd name="connsiteX0" fmla="*/ 6350 w 114935"/>
              <a:gd name="connsiteY0" fmla="*/ 6350 h 271780"/>
              <a:gd name="connsiteX1" fmla="*/ 108585 w 114935"/>
              <a:gd name="connsiteY1" fmla="*/ 6350 h 271780"/>
              <a:gd name="connsiteX2" fmla="*/ 108585 w 114935"/>
              <a:gd name="connsiteY2" fmla="*/ 21971 h 271780"/>
              <a:gd name="connsiteX3" fmla="*/ 77597 w 114935"/>
              <a:gd name="connsiteY3" fmla="*/ 26542 h 271780"/>
              <a:gd name="connsiteX4" fmla="*/ 72136 w 114935"/>
              <a:gd name="connsiteY4" fmla="*/ 41783 h 271780"/>
              <a:gd name="connsiteX5" fmla="*/ 72136 w 114935"/>
              <a:gd name="connsiteY5" fmla="*/ 232029 h 271780"/>
              <a:gd name="connsiteX6" fmla="*/ 78105 w 114935"/>
              <a:gd name="connsiteY6" fmla="*/ 244855 h 271780"/>
              <a:gd name="connsiteX7" fmla="*/ 108585 w 114935"/>
              <a:gd name="connsiteY7" fmla="*/ 249428 h 271780"/>
              <a:gd name="connsiteX8" fmla="*/ 108585 w 114935"/>
              <a:gd name="connsiteY8" fmla="*/ 265430 h 271780"/>
              <a:gd name="connsiteX9" fmla="*/ 6350 w 114935"/>
              <a:gd name="connsiteY9" fmla="*/ 265430 h 271780"/>
              <a:gd name="connsiteX10" fmla="*/ 6350 w 114935"/>
              <a:gd name="connsiteY10" fmla="*/ 249428 h 271780"/>
              <a:gd name="connsiteX11" fmla="*/ 36830 w 114935"/>
              <a:gd name="connsiteY11" fmla="*/ 244475 h 271780"/>
              <a:gd name="connsiteX12" fmla="*/ 42799 w 114935"/>
              <a:gd name="connsiteY12" fmla="*/ 232029 h 271780"/>
              <a:gd name="connsiteX13" fmla="*/ 42799 w 114935"/>
              <a:gd name="connsiteY13" fmla="*/ 41783 h 271780"/>
              <a:gd name="connsiteX14" fmla="*/ 37084 w 114935"/>
              <a:gd name="connsiteY14" fmla="*/ 26797 h 271780"/>
              <a:gd name="connsiteX15" fmla="*/ 6350 w 114935"/>
              <a:gd name="connsiteY15" fmla="*/ 21971 h 271780"/>
              <a:gd name="connsiteX16" fmla="*/ 6350 w 114935"/>
              <a:gd name="connsiteY16" fmla="*/ 6350 h 27178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</a:cxnLst>
            <a:rect l="l" t="t" r="r" b="b"/>
            <a:pathLst>
              <a:path w="114935" h="271780">
                <a:moveTo>
                  <a:pt x="6350" y="6350"/>
                </a:moveTo>
                <a:lnTo>
                  <a:pt x="108585" y="6350"/>
                </a:lnTo>
                <a:lnTo>
                  <a:pt x="108585" y="21971"/>
                </a:lnTo>
                <a:cubicBezTo>
                  <a:pt x="92710" y="21971"/>
                  <a:pt x="82423" y="23495"/>
                  <a:pt x="77597" y="26542"/>
                </a:cubicBezTo>
                <a:cubicBezTo>
                  <a:pt x="73914" y="28829"/>
                  <a:pt x="72136" y="33909"/>
                  <a:pt x="72136" y="41783"/>
                </a:cubicBezTo>
                <a:lnTo>
                  <a:pt x="72136" y="232029"/>
                </a:lnTo>
                <a:cubicBezTo>
                  <a:pt x="72136" y="238125"/>
                  <a:pt x="74041" y="242442"/>
                  <a:pt x="78105" y="244855"/>
                </a:cubicBezTo>
                <a:cubicBezTo>
                  <a:pt x="82930" y="247903"/>
                  <a:pt x="93217" y="249428"/>
                  <a:pt x="108585" y="249428"/>
                </a:cubicBezTo>
                <a:lnTo>
                  <a:pt x="108585" y="265430"/>
                </a:lnTo>
                <a:lnTo>
                  <a:pt x="6350" y="265430"/>
                </a:lnTo>
                <a:lnTo>
                  <a:pt x="6350" y="249428"/>
                </a:lnTo>
                <a:cubicBezTo>
                  <a:pt x="21463" y="249428"/>
                  <a:pt x="31623" y="247777"/>
                  <a:pt x="36830" y="244475"/>
                </a:cubicBezTo>
                <a:cubicBezTo>
                  <a:pt x="40894" y="242189"/>
                  <a:pt x="42799" y="237998"/>
                  <a:pt x="42799" y="232029"/>
                </a:cubicBezTo>
                <a:lnTo>
                  <a:pt x="42799" y="41783"/>
                </a:lnTo>
                <a:cubicBezTo>
                  <a:pt x="42799" y="34035"/>
                  <a:pt x="40894" y="28955"/>
                  <a:pt x="37084" y="26797"/>
                </a:cubicBezTo>
                <a:cubicBezTo>
                  <a:pt x="32130" y="23622"/>
                  <a:pt x="21844" y="21971"/>
                  <a:pt x="6350" y="21971"/>
                </a:cubicBezTo>
                <a:lnTo>
                  <a:pt x="6350" y="6350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800" y="5003800"/>
            <a:ext cx="2222500" cy="1841500"/>
          </a:xfrm>
          <a:prstGeom prst="rect">
            <a:avLst/>
          </a:prstGeom>
          <a:noFill/>
        </p:spPr>
      </p:pic>
      <p:pic>
        <p:nvPicPr>
          <p:cNvPr id="14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305300" y="3276600"/>
            <a:ext cx="1435100" cy="381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906000" cy="6858000"/>
          </a:xfrm>
          <a:prstGeom prst="rect">
            <a:avLst/>
          </a:prstGeom>
          <a:noFill/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4300" y="774700"/>
            <a:ext cx="9740900" cy="58166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990600" y="1854200"/>
            <a:ext cx="1270000" cy="39116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200"/>
              </a:lnSpc>
              <a:tabLst>
                <a:tab pos="50800" algn="l"/>
                <a:tab pos="139700" algn="l"/>
                <a:tab pos="203200" algn="l"/>
                <a:tab pos="228600" algn="l"/>
                <a:tab pos="457200" algn="l"/>
              </a:tabLst>
            </a:pPr>
            <a:r>
              <a:rPr lang="en-US" altLang="zh-CN" dirty="0" smtClean="0"/>
              <a:t>					</a:t>
            </a:r>
            <a:r>
              <a:rPr lang="en-US" altLang="zh-CN" sz="1200" dirty="0" smtClean="0">
                <a:solidFill>
                  <a:srgbClr val="FFFFFF"/>
                </a:solidFill>
                <a:latin typeface="THE명품고딕R" pitchFamily="18" charset="0"/>
                <a:cs typeface="THE명품고딕R" pitchFamily="18" charset="0"/>
              </a:rPr>
              <a:t>구</a:t>
            </a:r>
            <a:r>
              <a:rPr lang="en-US" altLang="zh-CN" sz="12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1200" dirty="0" smtClean="0">
                <a:solidFill>
                  <a:srgbClr val="FFFFFF"/>
                </a:solidFill>
                <a:latin typeface="THE명품고딕R" pitchFamily="18" charset="0"/>
                <a:cs typeface="THE명품고딕R" pitchFamily="18" charset="0"/>
              </a:rPr>
              <a:t>분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600"/>
              </a:lnSpc>
              <a:tabLst>
                <a:tab pos="50800" algn="l"/>
                <a:tab pos="139700" algn="l"/>
                <a:tab pos="203200" algn="l"/>
                <a:tab pos="228600" algn="l"/>
                <a:tab pos="457200" algn="l"/>
              </a:tabLst>
            </a:pPr>
            <a:r>
              <a:rPr lang="en-US" altLang="zh-CN" dirty="0" smtClean="0"/>
              <a:t>	</a:t>
            </a:r>
            <a:r>
              <a:rPr lang="en-US" altLang="zh-CN" sz="1200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계약금</a:t>
            </a:r>
            <a:r>
              <a:rPr lang="en-US" altLang="zh-CN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200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부담</a:t>
            </a:r>
            <a:r>
              <a:rPr lang="en-US" altLang="zh-CN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200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최소화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400"/>
              </a:lnSpc>
              <a:tabLst>
                <a:tab pos="50800" algn="l"/>
                <a:tab pos="139700" algn="l"/>
                <a:tab pos="203200" algn="l"/>
                <a:tab pos="228600" algn="l"/>
                <a:tab pos="457200" algn="l"/>
              </a:tabLst>
            </a:pPr>
            <a:r>
              <a:rPr lang="en-US" altLang="zh-CN" dirty="0" smtClean="0"/>
              <a:t>	</a:t>
            </a:r>
            <a:r>
              <a:rPr lang="en-US" altLang="zh-CN" sz="1200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중도금</a:t>
            </a:r>
            <a:r>
              <a:rPr lang="en-US" altLang="zh-CN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200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무이자</a:t>
            </a:r>
            <a:r>
              <a:rPr lang="en-US" altLang="zh-CN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200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지원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600"/>
              </a:lnSpc>
              <a:tabLst>
                <a:tab pos="50800" algn="l"/>
                <a:tab pos="139700" algn="l"/>
                <a:tab pos="203200" algn="l"/>
                <a:tab pos="228600" algn="l"/>
                <a:tab pos="457200" algn="l"/>
              </a:tabLst>
            </a:pPr>
            <a:r>
              <a:rPr lang="en-US" altLang="zh-CN" sz="1200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청약금</a:t>
            </a:r>
            <a:r>
              <a:rPr lang="en-US" altLang="zh-CN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200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신용카드접수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800"/>
              </a:lnSpc>
              <a:tabLst>
                <a:tab pos="50800" algn="l"/>
                <a:tab pos="139700" algn="l"/>
                <a:tab pos="203200" algn="l"/>
                <a:tab pos="228600" algn="l"/>
                <a:tab pos="457200" algn="l"/>
              </a:tabLst>
            </a:pPr>
            <a:r>
              <a:rPr lang="en-US" altLang="zh-CN" dirty="0" smtClean="0"/>
              <a:t>				</a:t>
            </a:r>
            <a:r>
              <a:rPr lang="en-US" altLang="zh-CN" sz="1200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야간상담실시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400"/>
              </a:lnSpc>
              <a:tabLst>
                <a:tab pos="50800" algn="l"/>
                <a:tab pos="139700" algn="l"/>
                <a:tab pos="203200" algn="l"/>
                <a:tab pos="228600" algn="l"/>
                <a:tab pos="457200" algn="l"/>
              </a:tabLst>
            </a:pPr>
            <a:r>
              <a:rPr lang="en-US" altLang="zh-CN" dirty="0" smtClean="0"/>
              <a:t>		</a:t>
            </a:r>
            <a:r>
              <a:rPr lang="en-US" altLang="zh-CN" sz="1200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관련업무</a:t>
            </a:r>
            <a:r>
              <a:rPr lang="en-US" altLang="zh-CN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200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컨설팅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500"/>
              </a:lnSpc>
              <a:tabLst>
                <a:tab pos="50800" algn="l"/>
                <a:tab pos="139700" algn="l"/>
                <a:tab pos="203200" algn="l"/>
                <a:tab pos="228600" algn="l"/>
                <a:tab pos="457200" algn="l"/>
              </a:tabLst>
            </a:pPr>
            <a:r>
              <a:rPr lang="en-US" altLang="zh-CN" dirty="0" smtClean="0"/>
              <a:t>			</a:t>
            </a:r>
            <a:r>
              <a:rPr lang="en-US" altLang="zh-CN" sz="120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공부서류</a:t>
            </a:r>
            <a:r>
              <a:rPr lang="en-US" altLang="zh-CN" sz="120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20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비치</a:t>
            </a:r>
          </a:p>
        </p:txBody>
      </p:sp>
      <p:sp>
        <p:nvSpPr>
          <p:cNvPr id="4" name="TextBox 1"/>
          <p:cNvSpPr txBox="1"/>
          <p:nvPr/>
        </p:nvSpPr>
        <p:spPr>
          <a:xfrm>
            <a:off x="2717800" y="1854200"/>
            <a:ext cx="2616200" cy="39243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200"/>
              </a:lnSpc>
              <a:tabLst>
                <a:tab pos="76200" algn="l"/>
                <a:tab pos="1257300" algn="l"/>
              </a:tabLst>
            </a:pPr>
            <a:r>
              <a:rPr lang="en-US" altLang="zh-CN" dirty="0" smtClean="0"/>
              <a:t>		</a:t>
            </a:r>
            <a:r>
              <a:rPr lang="en-US" altLang="zh-CN" sz="1200" dirty="0" smtClean="0">
                <a:solidFill>
                  <a:srgbClr val="FFFFFF"/>
                </a:solidFill>
                <a:latin typeface="THE명품고딕R" pitchFamily="18" charset="0"/>
                <a:cs typeface="THE명품고딕R" pitchFamily="18" charset="0"/>
              </a:rPr>
              <a:t>시행내용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900"/>
              </a:lnSpc>
              <a:tabLst>
                <a:tab pos="76200" algn="l"/>
                <a:tab pos="1257300" algn="l"/>
              </a:tabLst>
            </a:pPr>
            <a:r>
              <a:rPr lang="en-US" altLang="zh-CN" sz="1202" dirty="0" smtClean="0">
                <a:solidFill>
                  <a:srgbClr val="000000"/>
                </a:solidFill>
                <a:latin typeface="바탕" pitchFamily="18" charset="0"/>
                <a:cs typeface="바탕" pitchFamily="18" charset="0"/>
              </a:rPr>
              <a:t>•</a:t>
            </a:r>
            <a:r>
              <a:rPr lang="en-US" altLang="zh-CN" sz="120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20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계약금</a:t>
            </a:r>
            <a:r>
              <a:rPr lang="en-US" altLang="zh-CN" sz="120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20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10%</a:t>
            </a:r>
            <a:r>
              <a:rPr lang="en-US" altLang="zh-CN" sz="120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20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으로</a:t>
            </a:r>
            <a:r>
              <a:rPr lang="en-US" altLang="zh-CN" sz="120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20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일괄</a:t>
            </a:r>
            <a:r>
              <a:rPr lang="en-US" altLang="zh-CN" sz="120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20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적용</a:t>
            </a:r>
          </a:p>
          <a:p>
            <a:pPr>
              <a:lnSpc>
                <a:spcPts val="1400"/>
              </a:lnSpc>
              <a:tabLst>
                <a:tab pos="76200" algn="l"/>
                <a:tab pos="1257300" algn="l"/>
              </a:tabLst>
            </a:pPr>
            <a:r>
              <a:rPr lang="en-US" altLang="zh-CN" sz="1200" dirty="0" smtClean="0">
                <a:solidFill>
                  <a:srgbClr val="000000"/>
                </a:solidFill>
                <a:latin typeface="바탕" pitchFamily="18" charset="0"/>
                <a:cs typeface="바탕" pitchFamily="18" charset="0"/>
              </a:rPr>
              <a:t>•</a:t>
            </a:r>
            <a:r>
              <a:rPr lang="en-US" altLang="zh-CN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200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업무대행비</a:t>
            </a:r>
            <a:r>
              <a:rPr lang="en-US" altLang="zh-CN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200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납부</a:t>
            </a:r>
            <a:r>
              <a:rPr lang="en-US" altLang="zh-CN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200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필요성</a:t>
            </a:r>
            <a:r>
              <a:rPr lang="en-US" altLang="zh-CN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200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설명</a:t>
            </a:r>
            <a:r>
              <a:rPr lang="en-US" altLang="zh-CN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200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필수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700"/>
              </a:lnSpc>
              <a:tabLst>
                <a:tab pos="76200" algn="l"/>
                <a:tab pos="1257300" algn="l"/>
              </a:tabLst>
            </a:pPr>
            <a:r>
              <a:rPr lang="en-US" altLang="zh-CN" sz="1200" dirty="0" smtClean="0">
                <a:solidFill>
                  <a:srgbClr val="000000"/>
                </a:solidFill>
                <a:latin typeface="바탕" pitchFamily="18" charset="0"/>
                <a:cs typeface="바탕" pitchFamily="18" charset="0"/>
              </a:rPr>
              <a:t>•</a:t>
            </a:r>
            <a:r>
              <a:rPr lang="en-US" altLang="zh-CN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200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중도금</a:t>
            </a:r>
            <a:r>
              <a:rPr lang="en-US" altLang="zh-CN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200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대출금에</a:t>
            </a:r>
            <a:r>
              <a:rPr lang="en-US" altLang="zh-CN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200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대한</a:t>
            </a:r>
            <a:r>
              <a:rPr lang="en-US" altLang="zh-CN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200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무이자</a:t>
            </a:r>
            <a:r>
              <a:rPr lang="en-US" altLang="zh-CN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200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융자지원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600"/>
              </a:lnSpc>
              <a:tabLst>
                <a:tab pos="76200" algn="l"/>
                <a:tab pos="1257300" algn="l"/>
              </a:tabLst>
            </a:pPr>
            <a:r>
              <a:rPr lang="en-US" altLang="zh-CN" sz="1200" dirty="0" smtClean="0">
                <a:solidFill>
                  <a:srgbClr val="000000"/>
                </a:solidFill>
                <a:latin typeface="바탕" pitchFamily="18" charset="0"/>
                <a:cs typeface="바탕" pitchFamily="18" charset="0"/>
              </a:rPr>
              <a:t>•</a:t>
            </a:r>
            <a:r>
              <a:rPr lang="en-US" altLang="zh-CN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200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방문객</a:t>
            </a:r>
            <a:r>
              <a:rPr lang="en-US" altLang="zh-CN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200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상담</a:t>
            </a:r>
            <a:r>
              <a:rPr lang="en-US" altLang="zh-CN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200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후</a:t>
            </a:r>
            <a:r>
              <a:rPr lang="en-US" altLang="zh-CN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200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신용카드로</a:t>
            </a:r>
            <a:r>
              <a:rPr lang="en-US" altLang="zh-CN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200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청약금</a:t>
            </a:r>
            <a:r>
              <a:rPr lang="en-US" altLang="zh-CN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200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납부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800"/>
              </a:lnSpc>
              <a:tabLst>
                <a:tab pos="76200" algn="l"/>
                <a:tab pos="1257300" algn="l"/>
              </a:tabLst>
            </a:pPr>
            <a:r>
              <a:rPr lang="en-US" altLang="zh-CN" sz="1200" dirty="0" smtClean="0">
                <a:solidFill>
                  <a:srgbClr val="000000"/>
                </a:solidFill>
                <a:latin typeface="바탕" pitchFamily="18" charset="0"/>
                <a:cs typeface="바탕" pitchFamily="18" charset="0"/>
              </a:rPr>
              <a:t>•</a:t>
            </a:r>
            <a:r>
              <a:rPr lang="en-US" altLang="zh-CN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200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방문객의</a:t>
            </a:r>
            <a:r>
              <a:rPr lang="en-US" altLang="zh-CN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200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일정을</a:t>
            </a:r>
            <a:r>
              <a:rPr lang="en-US" altLang="zh-CN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200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고려</a:t>
            </a:r>
            <a:r>
              <a:rPr lang="en-US" altLang="zh-CN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200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야간</a:t>
            </a:r>
            <a:r>
              <a:rPr lang="en-US" altLang="zh-CN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200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상담업무</a:t>
            </a:r>
            <a:r>
              <a:rPr lang="en-US" altLang="zh-CN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200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실시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400"/>
              </a:lnSpc>
              <a:tabLst>
                <a:tab pos="76200" algn="l"/>
                <a:tab pos="1257300" algn="l"/>
              </a:tabLst>
            </a:pPr>
            <a:r>
              <a:rPr lang="en-US" altLang="zh-CN" sz="1200" dirty="0" smtClean="0">
                <a:solidFill>
                  <a:srgbClr val="000000"/>
                </a:solidFill>
                <a:latin typeface="바탕" pitchFamily="18" charset="0"/>
                <a:cs typeface="바탕" pitchFamily="18" charset="0"/>
              </a:rPr>
              <a:t>•</a:t>
            </a:r>
            <a:r>
              <a:rPr lang="en-US" altLang="zh-CN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200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법무사</a:t>
            </a:r>
            <a:r>
              <a:rPr lang="en-US" altLang="zh-CN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200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및</a:t>
            </a:r>
            <a:r>
              <a:rPr lang="en-US" altLang="zh-CN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200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세무사</a:t>
            </a:r>
            <a:r>
              <a:rPr lang="en-US" altLang="zh-CN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200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섭외</a:t>
            </a:r>
            <a:r>
              <a:rPr lang="en-US" altLang="zh-CN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200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알선으로</a:t>
            </a:r>
            <a:r>
              <a:rPr lang="en-US" altLang="zh-CN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200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무료</a:t>
            </a:r>
          </a:p>
          <a:p>
            <a:pPr>
              <a:lnSpc>
                <a:spcPts val="1800"/>
              </a:lnSpc>
              <a:tabLst>
                <a:tab pos="76200" algn="l"/>
                <a:tab pos="1257300" algn="l"/>
              </a:tabLst>
            </a:pPr>
            <a:r>
              <a:rPr lang="en-US" altLang="zh-CN" dirty="0" smtClean="0"/>
              <a:t>	</a:t>
            </a:r>
            <a:r>
              <a:rPr lang="en-US" altLang="zh-CN" sz="1200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상담</a:t>
            </a:r>
            <a:r>
              <a:rPr lang="en-US" altLang="zh-CN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200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및</a:t>
            </a:r>
            <a:r>
              <a:rPr lang="en-US" altLang="zh-CN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200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컨설팅</a:t>
            </a:r>
            <a:r>
              <a:rPr lang="en-US" altLang="zh-CN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200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실시</a:t>
            </a:r>
          </a:p>
          <a:p>
            <a:pPr>
              <a:lnSpc>
                <a:spcPts val="2000"/>
              </a:lnSpc>
              <a:tabLst>
                <a:tab pos="76200" algn="l"/>
                <a:tab pos="1257300" algn="l"/>
              </a:tabLst>
            </a:pPr>
            <a:r>
              <a:rPr lang="en-US" altLang="zh-CN" sz="1200" dirty="0" smtClean="0">
                <a:solidFill>
                  <a:srgbClr val="000000"/>
                </a:solidFill>
                <a:latin typeface="바탕" pitchFamily="18" charset="0"/>
                <a:cs typeface="바탕" pitchFamily="18" charset="0"/>
              </a:rPr>
              <a:t>•</a:t>
            </a:r>
            <a:r>
              <a:rPr lang="en-US" altLang="zh-CN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200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계약자</a:t>
            </a:r>
            <a:r>
              <a:rPr lang="en-US" altLang="zh-CN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200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수임료</a:t>
            </a:r>
            <a:r>
              <a:rPr lang="en-US" altLang="zh-CN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200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할인</a:t>
            </a:r>
            <a:r>
              <a:rPr lang="en-US" altLang="zh-CN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200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적용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600"/>
              </a:lnSpc>
              <a:tabLst>
                <a:tab pos="76200" algn="l"/>
                <a:tab pos="1257300" algn="l"/>
              </a:tabLst>
            </a:pPr>
            <a:r>
              <a:rPr lang="en-US" altLang="zh-CN" sz="1202" dirty="0" smtClean="0">
                <a:solidFill>
                  <a:srgbClr val="000000"/>
                </a:solidFill>
                <a:latin typeface="바탕" pitchFamily="18" charset="0"/>
                <a:cs typeface="바탕" pitchFamily="18" charset="0"/>
              </a:rPr>
              <a:t>•</a:t>
            </a:r>
            <a:r>
              <a:rPr lang="en-US" altLang="zh-CN" sz="120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20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고객안심보장증서</a:t>
            </a:r>
            <a:r>
              <a:rPr lang="en-US" altLang="zh-CN" sz="120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20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/</a:t>
            </a:r>
            <a:r>
              <a:rPr lang="en-US" altLang="zh-CN" sz="120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20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토지확보</a:t>
            </a:r>
            <a:r>
              <a:rPr lang="en-US" altLang="zh-CN" sz="120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20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동의서</a:t>
            </a:r>
          </a:p>
        </p:txBody>
      </p:sp>
      <p:sp>
        <p:nvSpPr>
          <p:cNvPr id="5" name="TextBox 1"/>
          <p:cNvSpPr txBox="1"/>
          <p:nvPr/>
        </p:nvSpPr>
        <p:spPr>
          <a:xfrm>
            <a:off x="5956300" y="1854200"/>
            <a:ext cx="2959100" cy="40132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200"/>
              </a:lnSpc>
              <a:tabLst>
                <a:tab pos="38100" algn="l"/>
                <a:tab pos="1257300" algn="l"/>
              </a:tabLst>
            </a:pPr>
            <a:r>
              <a:rPr lang="en-US" altLang="zh-CN" dirty="0" smtClean="0"/>
              <a:t>		</a:t>
            </a:r>
            <a:r>
              <a:rPr lang="en-US" altLang="zh-CN" sz="1200" dirty="0" smtClean="0">
                <a:solidFill>
                  <a:srgbClr val="FFFFFF"/>
                </a:solidFill>
                <a:latin typeface="THE명품고딕R" pitchFamily="18" charset="0"/>
                <a:cs typeface="THE명품고딕R" pitchFamily="18" charset="0"/>
              </a:rPr>
              <a:t>기대효과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700"/>
              </a:lnSpc>
              <a:tabLst>
                <a:tab pos="38100" algn="l"/>
                <a:tab pos="1257300" algn="l"/>
              </a:tabLst>
            </a:pPr>
            <a:r>
              <a:rPr lang="en-US" altLang="zh-CN" sz="1200" dirty="0" smtClean="0">
                <a:solidFill>
                  <a:srgbClr val="000000"/>
                </a:solidFill>
                <a:latin typeface="바탕" pitchFamily="18" charset="0"/>
                <a:cs typeface="바탕" pitchFamily="18" charset="0"/>
              </a:rPr>
              <a:t>•</a:t>
            </a:r>
            <a:r>
              <a:rPr lang="en-US" altLang="zh-CN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200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고객의</a:t>
            </a:r>
            <a:r>
              <a:rPr lang="en-US" altLang="zh-CN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200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초기</a:t>
            </a:r>
            <a:r>
              <a:rPr lang="en-US" altLang="zh-CN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200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자금</a:t>
            </a:r>
            <a:r>
              <a:rPr lang="en-US" altLang="zh-CN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200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부담</a:t>
            </a:r>
            <a:r>
              <a:rPr lang="en-US" altLang="zh-CN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200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완화로</a:t>
            </a:r>
            <a:r>
              <a:rPr lang="en-US" altLang="zh-CN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200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계약율</a:t>
            </a:r>
            <a:r>
              <a:rPr lang="en-US" altLang="zh-CN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200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제고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400"/>
              </a:lnSpc>
              <a:tabLst>
                <a:tab pos="38100" algn="l"/>
                <a:tab pos="1257300" algn="l"/>
              </a:tabLst>
            </a:pPr>
            <a:r>
              <a:rPr lang="en-US" altLang="zh-CN" sz="1200" dirty="0" smtClean="0">
                <a:solidFill>
                  <a:srgbClr val="000000"/>
                </a:solidFill>
                <a:latin typeface="바탕" pitchFamily="18" charset="0"/>
                <a:cs typeface="바탕" pitchFamily="18" charset="0"/>
              </a:rPr>
              <a:t>•</a:t>
            </a:r>
            <a:r>
              <a:rPr lang="en-US" altLang="zh-CN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200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중도금</a:t>
            </a:r>
            <a:r>
              <a:rPr lang="en-US" altLang="zh-CN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200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납부에</a:t>
            </a:r>
            <a:r>
              <a:rPr lang="en-US" altLang="zh-CN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200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대한</a:t>
            </a:r>
            <a:r>
              <a:rPr lang="en-US" altLang="zh-CN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200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비용</a:t>
            </a:r>
            <a:r>
              <a:rPr lang="en-US" altLang="zh-CN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200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부담감</a:t>
            </a:r>
            <a:r>
              <a:rPr lang="en-US" altLang="zh-CN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200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해소로</a:t>
            </a:r>
            <a:r>
              <a:rPr lang="en-US" altLang="zh-CN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200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분양</a:t>
            </a:r>
            <a:r>
              <a:rPr lang="en-US" altLang="zh-CN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200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접</a:t>
            </a:r>
          </a:p>
          <a:p>
            <a:pPr>
              <a:lnSpc>
                <a:spcPts val="2000"/>
              </a:lnSpc>
              <a:tabLst>
                <a:tab pos="38100" algn="l"/>
                <a:tab pos="1257300" algn="l"/>
              </a:tabLst>
            </a:pPr>
            <a:r>
              <a:rPr lang="en-US" altLang="zh-CN" sz="120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근성</a:t>
            </a:r>
            <a:r>
              <a:rPr lang="en-US" altLang="zh-CN" sz="120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20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향상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500"/>
              </a:lnSpc>
              <a:tabLst>
                <a:tab pos="38100" algn="l"/>
                <a:tab pos="1257300" algn="l"/>
              </a:tabLst>
            </a:pPr>
            <a:r>
              <a:rPr lang="en-US" altLang="zh-CN" sz="1200" dirty="0" smtClean="0">
                <a:solidFill>
                  <a:srgbClr val="000000"/>
                </a:solidFill>
                <a:latin typeface="바탕" pitchFamily="18" charset="0"/>
                <a:cs typeface="바탕" pitchFamily="18" charset="0"/>
              </a:rPr>
              <a:t>•</a:t>
            </a:r>
            <a:r>
              <a:rPr lang="en-US" altLang="zh-CN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200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카드결재를</a:t>
            </a:r>
            <a:r>
              <a:rPr lang="en-US" altLang="zh-CN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200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통한</a:t>
            </a:r>
            <a:r>
              <a:rPr lang="en-US" altLang="zh-CN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200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구매심리</a:t>
            </a:r>
            <a:r>
              <a:rPr lang="en-US" altLang="zh-CN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200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자극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800"/>
              </a:lnSpc>
              <a:tabLst>
                <a:tab pos="38100" algn="l"/>
                <a:tab pos="1257300" algn="l"/>
              </a:tabLst>
            </a:pPr>
            <a:r>
              <a:rPr lang="en-US" altLang="zh-CN" sz="1200" dirty="0" smtClean="0">
                <a:solidFill>
                  <a:srgbClr val="000000"/>
                </a:solidFill>
                <a:latin typeface="바탕" pitchFamily="18" charset="0"/>
                <a:cs typeface="바탕" pitchFamily="18" charset="0"/>
              </a:rPr>
              <a:t>•</a:t>
            </a:r>
            <a:r>
              <a:rPr lang="en-US" altLang="zh-CN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200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소비자</a:t>
            </a:r>
            <a:r>
              <a:rPr lang="en-US" altLang="zh-CN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200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편의</a:t>
            </a:r>
            <a:r>
              <a:rPr lang="en-US" altLang="zh-CN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200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제공으로</a:t>
            </a:r>
            <a:r>
              <a:rPr lang="en-US" altLang="zh-CN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200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분양을</a:t>
            </a:r>
            <a:r>
              <a:rPr lang="en-US" altLang="zh-CN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200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제고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500"/>
              </a:lnSpc>
              <a:tabLst>
                <a:tab pos="38100" algn="l"/>
                <a:tab pos="1257300" algn="l"/>
              </a:tabLst>
            </a:pPr>
            <a:r>
              <a:rPr lang="en-US" altLang="zh-CN" sz="1200" dirty="0" smtClean="0">
                <a:solidFill>
                  <a:srgbClr val="000000"/>
                </a:solidFill>
                <a:latin typeface="바탕" pitchFamily="18" charset="0"/>
                <a:cs typeface="바탕" pitchFamily="18" charset="0"/>
              </a:rPr>
              <a:t>•</a:t>
            </a:r>
            <a:r>
              <a:rPr lang="en-US" altLang="zh-CN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200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상품구입에</a:t>
            </a:r>
            <a:r>
              <a:rPr lang="en-US" altLang="zh-CN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200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따른</a:t>
            </a:r>
            <a:r>
              <a:rPr lang="en-US" altLang="zh-CN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200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각종</a:t>
            </a:r>
            <a:r>
              <a:rPr lang="en-US" altLang="zh-CN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200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사항</a:t>
            </a:r>
            <a:r>
              <a:rPr lang="en-US" altLang="zh-CN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200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컨설팅을</a:t>
            </a:r>
            <a:r>
              <a:rPr lang="en-US" altLang="zh-CN" sz="12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1200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통한</a:t>
            </a:r>
            <a:r>
              <a:rPr lang="en-US" altLang="zh-CN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200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서비</a:t>
            </a:r>
          </a:p>
          <a:p>
            <a:pPr>
              <a:lnSpc>
                <a:spcPts val="2000"/>
              </a:lnSpc>
              <a:tabLst>
                <a:tab pos="38100" algn="l"/>
                <a:tab pos="1257300" algn="l"/>
              </a:tabLst>
            </a:pPr>
            <a:r>
              <a:rPr lang="en-US" altLang="zh-CN" sz="120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스</a:t>
            </a:r>
            <a:r>
              <a:rPr lang="en-US" altLang="zh-CN" sz="120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20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제공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600"/>
              </a:lnSpc>
              <a:tabLst>
                <a:tab pos="38100" algn="l"/>
                <a:tab pos="1257300" algn="l"/>
              </a:tabLst>
            </a:pPr>
            <a:r>
              <a:rPr lang="en-US" altLang="zh-CN" sz="1202" dirty="0" smtClean="0">
                <a:solidFill>
                  <a:srgbClr val="000000"/>
                </a:solidFill>
                <a:latin typeface="바탕" pitchFamily="18" charset="0"/>
                <a:cs typeface="바탕" pitchFamily="18" charset="0"/>
              </a:rPr>
              <a:t>•</a:t>
            </a:r>
            <a:r>
              <a:rPr lang="en-US" altLang="zh-CN" sz="120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20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지</a:t>
            </a:r>
            <a:r>
              <a:rPr lang="en-US" altLang="zh-CN" sz="120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20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.</a:t>
            </a:r>
            <a:r>
              <a:rPr lang="en-US" altLang="zh-CN" sz="120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20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주</a:t>
            </a:r>
            <a:r>
              <a:rPr lang="en-US" altLang="zh-CN" sz="120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20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.</a:t>
            </a:r>
            <a:r>
              <a:rPr lang="en-US" altLang="zh-CN" sz="120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20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택</a:t>
            </a:r>
            <a:r>
              <a:rPr lang="en-US" altLang="zh-CN" sz="120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20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사업에</a:t>
            </a:r>
            <a:r>
              <a:rPr lang="en-US" altLang="zh-CN" sz="120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20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대한</a:t>
            </a:r>
            <a:r>
              <a:rPr lang="en-US" altLang="zh-CN" sz="120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20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확고한</a:t>
            </a:r>
            <a:r>
              <a:rPr lang="en-US" altLang="zh-CN" sz="120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20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믿음을</a:t>
            </a:r>
            <a:r>
              <a:rPr lang="en-US" altLang="zh-CN" sz="120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20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줄</a:t>
            </a:r>
            <a:r>
              <a:rPr lang="en-US" altLang="zh-CN" sz="120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20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수</a:t>
            </a:r>
            <a:r>
              <a:rPr lang="en-US" altLang="zh-CN" sz="120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20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있는</a:t>
            </a:r>
          </a:p>
          <a:p>
            <a:pPr>
              <a:lnSpc>
                <a:spcPts val="1400"/>
              </a:lnSpc>
              <a:tabLst>
                <a:tab pos="38100" algn="l"/>
                <a:tab pos="1257300" algn="l"/>
              </a:tabLst>
            </a:pPr>
            <a:r>
              <a:rPr lang="en-US" altLang="zh-CN" dirty="0" smtClean="0"/>
              <a:t>	</a:t>
            </a:r>
            <a:r>
              <a:rPr lang="en-US" altLang="zh-CN" sz="1200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객관타당한</a:t>
            </a:r>
            <a:r>
              <a:rPr lang="en-US" altLang="zh-CN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200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자료</a:t>
            </a:r>
            <a:r>
              <a:rPr lang="en-US" altLang="zh-CN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200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준비</a:t>
            </a: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906000" cy="68580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850900" y="2501900"/>
            <a:ext cx="1955800" cy="13462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900"/>
              </a:lnSpc>
              <a:tabLst>
                <a:tab pos="228600" algn="l"/>
                <a:tab pos="596900" algn="l"/>
              </a:tabLst>
            </a:pPr>
            <a:r>
              <a:rPr lang="en-US" altLang="zh-CN" dirty="0" smtClean="0"/>
              <a:t>	</a:t>
            </a:r>
            <a:r>
              <a:rPr lang="en-US" altLang="zh-CN" sz="2810" dirty="0" smtClean="0">
                <a:solidFill>
                  <a:srgbClr val="FFFFFF"/>
                </a:solidFill>
                <a:latin typeface="THE명품고딕R" pitchFamily="18" charset="0"/>
                <a:cs typeface="THE명품고딕R" pitchFamily="18" charset="0"/>
              </a:rPr>
              <a:t>MAIN</a:t>
            </a:r>
            <a:r>
              <a:rPr lang="en-US" altLang="zh-CN" sz="281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810" dirty="0" smtClean="0">
                <a:solidFill>
                  <a:srgbClr val="FFFFFF"/>
                </a:solidFill>
                <a:latin typeface="THE명품고딕R" pitchFamily="18" charset="0"/>
                <a:cs typeface="THE명품고딕R" pitchFamily="18" charset="0"/>
              </a:rPr>
              <a:t>타겟</a:t>
            </a:r>
          </a:p>
          <a:p>
            <a:pPr>
              <a:lnSpc>
                <a:spcPts val="2000"/>
              </a:lnSpc>
              <a:tabLst>
                <a:tab pos="228600" algn="l"/>
                <a:tab pos="596900" algn="l"/>
              </a:tabLst>
            </a:pPr>
            <a:r>
              <a:rPr lang="en-US" altLang="zh-CN" sz="1608" dirty="0" smtClean="0">
                <a:solidFill>
                  <a:srgbClr val="FFFFFF"/>
                </a:solidFill>
                <a:latin typeface="THE명품고딕R" pitchFamily="18" charset="0"/>
                <a:cs typeface="THE명품고딕R" pitchFamily="18" charset="0"/>
              </a:rPr>
              <a:t>부산</a:t>
            </a:r>
            <a:r>
              <a:rPr lang="en-US" altLang="zh-CN" sz="160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8" dirty="0" smtClean="0">
                <a:solidFill>
                  <a:srgbClr val="FFFFFF"/>
                </a:solidFill>
                <a:latin typeface="THE명품고딕R" pitchFamily="18" charset="0"/>
                <a:cs typeface="THE명품고딕R" pitchFamily="18" charset="0"/>
              </a:rPr>
              <a:t>사상구</a:t>
            </a:r>
            <a:r>
              <a:rPr lang="en-US" altLang="zh-CN" sz="160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8" dirty="0" smtClean="0">
                <a:solidFill>
                  <a:srgbClr val="FFFFFF"/>
                </a:solidFill>
                <a:latin typeface="THE명품고딕R" pitchFamily="18" charset="0"/>
                <a:cs typeface="THE명품고딕R" pitchFamily="18" charset="0"/>
              </a:rPr>
              <a:t>감전</a:t>
            </a:r>
            <a:r>
              <a:rPr lang="en-US" altLang="zh-CN" sz="160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8" dirty="0" smtClean="0">
                <a:solidFill>
                  <a:srgbClr val="FFFFFF"/>
                </a:solidFill>
                <a:latin typeface="THE명품고딕R" pitchFamily="18" charset="0"/>
                <a:cs typeface="THE명품고딕R" pitchFamily="18" charset="0"/>
              </a:rPr>
              <a:t>,</a:t>
            </a:r>
            <a:r>
              <a:rPr lang="en-US" altLang="zh-CN" sz="160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8" dirty="0" smtClean="0">
                <a:solidFill>
                  <a:srgbClr val="FFFFFF"/>
                </a:solidFill>
                <a:latin typeface="THE명품고딕R" pitchFamily="18" charset="0"/>
                <a:cs typeface="THE명품고딕R" pitchFamily="18" charset="0"/>
              </a:rPr>
              <a:t>괘법동</a:t>
            </a:r>
            <a:r>
              <a:rPr lang="en-US" altLang="zh-CN" sz="160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8" dirty="0" smtClean="0">
                <a:solidFill>
                  <a:srgbClr val="FFFFFF"/>
                </a:solidFill>
                <a:latin typeface="THE명품고딕R" pitchFamily="18" charset="0"/>
                <a:cs typeface="THE명품고딕R" pitchFamily="18" charset="0"/>
              </a:rPr>
              <a:t>등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3600"/>
              </a:lnSpc>
              <a:tabLst>
                <a:tab pos="228600" algn="l"/>
                <a:tab pos="596900" algn="l"/>
              </a:tabLst>
            </a:pPr>
            <a:r>
              <a:rPr lang="en-US" altLang="zh-CN" dirty="0" smtClean="0"/>
              <a:t>		</a:t>
            </a:r>
            <a:r>
              <a:rPr lang="en-US" altLang="zh-CN" sz="3146" dirty="0" smtClean="0">
                <a:solidFill>
                  <a:srgbClr val="FFFFFF"/>
                </a:solidFill>
                <a:latin typeface="THE명품고딕R" pitchFamily="18" charset="0"/>
                <a:cs typeface="THE명품고딕R" pitchFamily="18" charset="0"/>
              </a:rPr>
              <a:t>50%</a:t>
            </a:r>
          </a:p>
        </p:txBody>
      </p:sp>
      <p:sp>
        <p:nvSpPr>
          <p:cNvPr id="3" name="TextBox 1"/>
          <p:cNvSpPr txBox="1"/>
          <p:nvPr/>
        </p:nvSpPr>
        <p:spPr>
          <a:xfrm>
            <a:off x="4102100" y="2501900"/>
            <a:ext cx="1435100" cy="13462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900"/>
              </a:lnSpc>
              <a:tabLst>
                <a:tab pos="292100" algn="l"/>
                <a:tab pos="355600" algn="l"/>
              </a:tabLst>
            </a:pPr>
            <a:r>
              <a:rPr lang="en-US" altLang="zh-CN" sz="2810" dirty="0" smtClean="0">
                <a:solidFill>
                  <a:srgbClr val="FFFFFF"/>
                </a:solidFill>
                <a:latin typeface="THE명품고딕R" pitchFamily="18" charset="0"/>
                <a:cs typeface="THE명품고딕R" pitchFamily="18" charset="0"/>
              </a:rPr>
              <a:t>SUB-</a:t>
            </a:r>
            <a:r>
              <a:rPr lang="en-US" altLang="zh-CN" sz="281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810" dirty="0" smtClean="0">
                <a:solidFill>
                  <a:srgbClr val="FFFFFF"/>
                </a:solidFill>
                <a:latin typeface="THE명품고딕R" pitchFamily="18" charset="0"/>
                <a:cs typeface="THE명품고딕R" pitchFamily="18" charset="0"/>
              </a:rPr>
              <a:t>타겟</a:t>
            </a:r>
          </a:p>
          <a:p>
            <a:pPr>
              <a:lnSpc>
                <a:spcPts val="2000"/>
              </a:lnSpc>
              <a:tabLst>
                <a:tab pos="292100" algn="l"/>
                <a:tab pos="355600" algn="l"/>
              </a:tabLst>
            </a:pPr>
            <a:r>
              <a:rPr lang="en-US" altLang="zh-CN" dirty="0" smtClean="0"/>
              <a:t>	</a:t>
            </a:r>
            <a:r>
              <a:rPr lang="en-US" altLang="zh-CN" sz="1608" dirty="0" smtClean="0">
                <a:solidFill>
                  <a:srgbClr val="FFFFFF"/>
                </a:solidFill>
                <a:latin typeface="THE명품고딕R" pitchFamily="18" charset="0"/>
                <a:cs typeface="THE명품고딕R" pitchFamily="18" charset="0"/>
              </a:rPr>
              <a:t>부산광역시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3600"/>
              </a:lnSpc>
              <a:tabLst>
                <a:tab pos="292100" algn="l"/>
                <a:tab pos="355600" algn="l"/>
              </a:tabLst>
            </a:pPr>
            <a:r>
              <a:rPr lang="en-US" altLang="zh-CN" dirty="0" smtClean="0"/>
              <a:t>		</a:t>
            </a:r>
            <a:r>
              <a:rPr lang="en-US" altLang="zh-CN" sz="3146" dirty="0" smtClean="0">
                <a:solidFill>
                  <a:srgbClr val="FFFFFF"/>
                </a:solidFill>
                <a:latin typeface="THE명품고딕R" pitchFamily="18" charset="0"/>
                <a:cs typeface="THE명품고딕R" pitchFamily="18" charset="0"/>
              </a:rPr>
              <a:t>30%</a:t>
            </a:r>
          </a:p>
        </p:txBody>
      </p:sp>
      <p:sp>
        <p:nvSpPr>
          <p:cNvPr id="4" name="TextBox 1"/>
          <p:cNvSpPr txBox="1"/>
          <p:nvPr/>
        </p:nvSpPr>
        <p:spPr>
          <a:xfrm>
            <a:off x="7200900" y="2501900"/>
            <a:ext cx="1219200" cy="13589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900"/>
              </a:lnSpc>
              <a:tabLst>
                <a:tab pos="177800" algn="l"/>
                <a:tab pos="241300" algn="l"/>
              </a:tabLst>
            </a:pPr>
            <a:r>
              <a:rPr lang="en-US" altLang="zh-CN" sz="2810" dirty="0" smtClean="0">
                <a:solidFill>
                  <a:srgbClr val="FFFFFF"/>
                </a:solidFill>
                <a:latin typeface="THE명품고딕R" pitchFamily="18" charset="0"/>
                <a:cs typeface="THE명품고딕R" pitchFamily="18" charset="0"/>
              </a:rPr>
              <a:t>광역타겟</a:t>
            </a:r>
          </a:p>
          <a:p>
            <a:pPr>
              <a:lnSpc>
                <a:spcPts val="2000"/>
              </a:lnSpc>
              <a:tabLst>
                <a:tab pos="177800" algn="l"/>
                <a:tab pos="241300" algn="l"/>
              </a:tabLst>
            </a:pPr>
            <a:r>
              <a:rPr lang="en-US" altLang="zh-CN" dirty="0" smtClean="0"/>
              <a:t>	</a:t>
            </a:r>
            <a:r>
              <a:rPr lang="en-US" altLang="zh-CN" sz="1608" dirty="0" smtClean="0">
                <a:solidFill>
                  <a:srgbClr val="FFFFFF"/>
                </a:solidFill>
                <a:latin typeface="THE명품고딕R" pitchFamily="18" charset="0"/>
                <a:cs typeface="THE명품고딕R" pitchFamily="18" charset="0"/>
              </a:rPr>
              <a:t>울산</a:t>
            </a:r>
            <a:r>
              <a:rPr lang="en-US" altLang="zh-CN" sz="160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8" dirty="0" smtClean="0">
                <a:solidFill>
                  <a:srgbClr val="FFFFFF"/>
                </a:solidFill>
                <a:latin typeface="THE명품고딕R" pitchFamily="18" charset="0"/>
                <a:cs typeface="THE명품고딕R" pitchFamily="18" charset="0"/>
              </a:rPr>
              <a:t>,</a:t>
            </a:r>
            <a:r>
              <a:rPr lang="en-US" altLang="zh-CN" sz="160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8" dirty="0" smtClean="0">
                <a:solidFill>
                  <a:srgbClr val="FFFFFF"/>
                </a:solidFill>
                <a:latin typeface="THE명품고딕R" pitchFamily="18" charset="0"/>
                <a:cs typeface="THE명품고딕R" pitchFamily="18" charset="0"/>
              </a:rPr>
              <a:t>경남권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3700"/>
              </a:lnSpc>
              <a:tabLst>
                <a:tab pos="177800" algn="l"/>
                <a:tab pos="241300" algn="l"/>
              </a:tabLst>
            </a:pPr>
            <a:r>
              <a:rPr lang="en-US" altLang="zh-CN" dirty="0" smtClean="0"/>
              <a:t>		</a:t>
            </a:r>
            <a:r>
              <a:rPr lang="en-US" altLang="zh-CN" sz="3144" dirty="0" smtClean="0">
                <a:solidFill>
                  <a:srgbClr val="FFFFFF"/>
                </a:solidFill>
                <a:latin typeface="THE명품고딕R" pitchFamily="18" charset="0"/>
                <a:cs typeface="THE명품고딕R" pitchFamily="18" charset="0"/>
              </a:rPr>
              <a:t>20%</a:t>
            </a:r>
          </a:p>
        </p:txBody>
      </p:sp>
      <p:sp>
        <p:nvSpPr>
          <p:cNvPr id="5" name="TextBox 1"/>
          <p:cNvSpPr txBox="1"/>
          <p:nvPr/>
        </p:nvSpPr>
        <p:spPr>
          <a:xfrm>
            <a:off x="1955800" y="4254500"/>
            <a:ext cx="2819400" cy="16891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  <a:tabLst>
                <a:tab pos="431800" algn="l"/>
                <a:tab pos="444500" algn="l"/>
                <a:tab pos="596900" algn="l"/>
              </a:tabLst>
            </a:pPr>
            <a:r>
              <a:rPr lang="en-US" altLang="zh-CN" dirty="0" smtClean="0"/>
              <a:t>		</a:t>
            </a:r>
            <a:r>
              <a:rPr lang="en-US" altLang="zh-CN" sz="1992" dirty="0" smtClean="0">
                <a:solidFill>
                  <a:srgbClr val="FFFFFF"/>
                </a:solidFill>
                <a:latin typeface="THE명품고딕R" pitchFamily="18" charset="0"/>
                <a:cs typeface="THE명품고딕R" pitchFamily="18" charset="0"/>
              </a:rPr>
              <a:t>지역</a:t>
            </a:r>
            <a:r>
              <a:rPr lang="en-US" altLang="zh-CN" sz="199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992" dirty="0" smtClean="0">
                <a:solidFill>
                  <a:srgbClr val="FFFFFF"/>
                </a:solidFill>
                <a:latin typeface="THE명품고딕R" pitchFamily="18" charset="0"/>
                <a:cs typeface="THE명품고딕R" pitchFamily="18" charset="0"/>
              </a:rPr>
              <a:t>밀착형</a:t>
            </a:r>
            <a:r>
              <a:rPr lang="en-US" altLang="zh-CN" sz="199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992" dirty="0" smtClean="0">
                <a:solidFill>
                  <a:srgbClr val="FFFFFF"/>
                </a:solidFill>
                <a:latin typeface="THE명품고딕R" pitchFamily="18" charset="0"/>
                <a:cs typeface="THE명품고딕R" pitchFamily="18" charset="0"/>
              </a:rPr>
              <a:t>마케팅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3400"/>
              </a:lnSpc>
              <a:tabLst>
                <a:tab pos="431800" algn="l"/>
                <a:tab pos="444500" algn="l"/>
                <a:tab pos="596900" algn="l"/>
              </a:tabLst>
            </a:pPr>
            <a:r>
              <a:rPr lang="en-US" altLang="zh-CN" dirty="0" smtClean="0"/>
              <a:t>			</a:t>
            </a:r>
            <a:r>
              <a:rPr lang="en-US" altLang="zh-CN" sz="2402" dirty="0" smtClean="0">
                <a:solidFill>
                  <a:srgbClr val="950B3F"/>
                </a:solidFill>
                <a:latin typeface="THE명품고딕R" pitchFamily="18" charset="0"/>
                <a:cs typeface="THE명품고딕R" pitchFamily="18" charset="0"/>
              </a:rPr>
              <a:t>거점홍보</a:t>
            </a:r>
            <a:r>
              <a:rPr lang="en-US" altLang="zh-CN" sz="240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2" dirty="0" smtClean="0">
                <a:solidFill>
                  <a:srgbClr val="950B3F"/>
                </a:solidFill>
                <a:latin typeface="THE명품고딕R" pitchFamily="18" charset="0"/>
                <a:cs typeface="THE명품고딕R" pitchFamily="18" charset="0"/>
              </a:rPr>
              <a:t>중심</a:t>
            </a:r>
          </a:p>
          <a:p>
            <a:pPr>
              <a:lnSpc>
                <a:spcPts val="1900"/>
              </a:lnSpc>
              <a:tabLst>
                <a:tab pos="431800" algn="l"/>
                <a:tab pos="444500" algn="l"/>
                <a:tab pos="596900" algn="l"/>
              </a:tabLst>
            </a:pPr>
            <a:r>
              <a:rPr lang="en-US" altLang="zh-CN" sz="1608" dirty="0" smtClean="0">
                <a:solidFill>
                  <a:srgbClr val="2D2D2D"/>
                </a:solidFill>
                <a:latin typeface="THE명품고딕R" pitchFamily="18" charset="0"/>
                <a:cs typeface="THE명품고딕R" pitchFamily="18" charset="0"/>
              </a:rPr>
              <a:t>부스홍보</a:t>
            </a:r>
            <a:r>
              <a:rPr lang="en-US" altLang="zh-CN" sz="160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8" dirty="0" smtClean="0">
                <a:solidFill>
                  <a:srgbClr val="2D2D2D"/>
                </a:solidFill>
                <a:latin typeface="THE명품고딕R" pitchFamily="18" charset="0"/>
                <a:cs typeface="THE명품고딕R" pitchFamily="18" charset="0"/>
              </a:rPr>
              <a:t>/</a:t>
            </a:r>
            <a:r>
              <a:rPr lang="en-US" altLang="zh-CN" sz="160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8" dirty="0" smtClean="0">
                <a:solidFill>
                  <a:srgbClr val="2D2D2D"/>
                </a:solidFill>
                <a:latin typeface="THE명품고딕R" pitchFamily="18" charset="0"/>
                <a:cs typeface="THE명품고딕R" pitchFamily="18" charset="0"/>
              </a:rPr>
              <a:t>연계시설</a:t>
            </a:r>
            <a:r>
              <a:rPr lang="en-US" altLang="zh-CN" sz="160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8" dirty="0" smtClean="0">
                <a:solidFill>
                  <a:srgbClr val="2D2D2D"/>
                </a:solidFill>
                <a:latin typeface="THE명품고딕R" pitchFamily="18" charset="0"/>
                <a:cs typeface="THE명품고딕R" pitchFamily="18" charset="0"/>
              </a:rPr>
              <a:t>홍보</a:t>
            </a:r>
            <a:r>
              <a:rPr lang="en-US" altLang="zh-CN" sz="160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8" dirty="0" smtClean="0">
                <a:solidFill>
                  <a:srgbClr val="2D2D2D"/>
                </a:solidFill>
                <a:latin typeface="THE명품고딕R" pitchFamily="18" charset="0"/>
                <a:cs typeface="THE명품고딕R" pitchFamily="18" charset="0"/>
              </a:rPr>
              <a:t>/</a:t>
            </a:r>
            <a:r>
              <a:rPr lang="en-US" altLang="zh-CN" sz="160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8" dirty="0" smtClean="0">
                <a:solidFill>
                  <a:srgbClr val="2D2D2D"/>
                </a:solidFill>
                <a:latin typeface="THE명품고딕R" pitchFamily="18" charset="0"/>
                <a:cs typeface="THE명품고딕R" pitchFamily="18" charset="0"/>
              </a:rPr>
              <a:t>부동산홍보</a:t>
            </a:r>
          </a:p>
          <a:p>
            <a:pPr>
              <a:lnSpc>
                <a:spcPts val="1900"/>
              </a:lnSpc>
              <a:tabLst>
                <a:tab pos="431800" algn="l"/>
                <a:tab pos="444500" algn="l"/>
                <a:tab pos="596900" algn="l"/>
              </a:tabLst>
            </a:pPr>
            <a:r>
              <a:rPr lang="en-US" altLang="zh-CN" dirty="0" smtClean="0"/>
              <a:t>	</a:t>
            </a:r>
            <a:r>
              <a:rPr lang="en-US" altLang="zh-CN" sz="1608" dirty="0" smtClean="0">
                <a:solidFill>
                  <a:srgbClr val="2D2D2D"/>
                </a:solidFill>
                <a:latin typeface="THE명품고딕R" pitchFamily="18" charset="0"/>
                <a:cs typeface="THE명품고딕R" pitchFamily="18" charset="0"/>
              </a:rPr>
              <a:t>사업설명회</a:t>
            </a:r>
            <a:r>
              <a:rPr lang="en-US" altLang="zh-CN" sz="160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8" dirty="0" smtClean="0">
                <a:solidFill>
                  <a:srgbClr val="2D2D2D"/>
                </a:solidFill>
                <a:latin typeface="THE명품고딕R" pitchFamily="18" charset="0"/>
                <a:cs typeface="THE명품고딕R" pitchFamily="18" charset="0"/>
              </a:rPr>
              <a:t>/</a:t>
            </a:r>
            <a:r>
              <a:rPr lang="en-US" altLang="zh-CN" sz="160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8" dirty="0" smtClean="0">
                <a:solidFill>
                  <a:srgbClr val="2D2D2D"/>
                </a:solidFill>
                <a:latin typeface="THE명품고딕R" pitchFamily="18" charset="0"/>
                <a:cs typeface="THE명품고딕R" pitchFamily="18" charset="0"/>
              </a:rPr>
              <a:t>부동산설명회</a:t>
            </a:r>
          </a:p>
          <a:p>
            <a:pPr>
              <a:lnSpc>
                <a:spcPts val="1900"/>
              </a:lnSpc>
              <a:tabLst>
                <a:tab pos="431800" algn="l"/>
                <a:tab pos="444500" algn="l"/>
                <a:tab pos="596900" algn="l"/>
              </a:tabLst>
            </a:pPr>
            <a:r>
              <a:rPr lang="en-US" altLang="zh-CN" sz="1610" dirty="0" smtClean="0">
                <a:solidFill>
                  <a:srgbClr val="2D2D2D"/>
                </a:solidFill>
                <a:latin typeface="THE명품고딕R" pitchFamily="18" charset="0"/>
                <a:cs typeface="THE명품고딕R" pitchFamily="18" charset="0"/>
              </a:rPr>
              <a:t>옥외광고</a:t>
            </a:r>
            <a:r>
              <a:rPr lang="en-US" altLang="zh-CN" sz="161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10" dirty="0" smtClean="0">
                <a:solidFill>
                  <a:srgbClr val="2D2D2D"/>
                </a:solidFill>
                <a:latin typeface="THE명품고딕R" pitchFamily="18" charset="0"/>
                <a:cs typeface="THE명품고딕R" pitchFamily="18" charset="0"/>
              </a:rPr>
              <a:t>/</a:t>
            </a:r>
            <a:r>
              <a:rPr lang="en-US" altLang="zh-CN" sz="161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10" dirty="0" smtClean="0">
                <a:solidFill>
                  <a:srgbClr val="2D2D2D"/>
                </a:solidFill>
                <a:latin typeface="THE명품고딕R" pitchFamily="18" charset="0"/>
                <a:cs typeface="THE명품고딕R" pitchFamily="18" charset="0"/>
              </a:rPr>
              <a:t>게릴라현수막</a:t>
            </a:r>
            <a:r>
              <a:rPr lang="en-US" altLang="zh-CN" sz="161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10" dirty="0" smtClean="0">
                <a:solidFill>
                  <a:srgbClr val="2D2D2D"/>
                </a:solidFill>
                <a:latin typeface="THE명품고딕R" pitchFamily="18" charset="0"/>
                <a:cs typeface="THE명품고딕R" pitchFamily="18" charset="0"/>
              </a:rPr>
              <a:t>/</a:t>
            </a:r>
            <a:r>
              <a:rPr lang="en-US" altLang="zh-CN" sz="161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10" dirty="0" smtClean="0">
                <a:solidFill>
                  <a:srgbClr val="2D2D2D"/>
                </a:solidFill>
                <a:latin typeface="THE명품고딕R" pitchFamily="18" charset="0"/>
                <a:cs typeface="THE명품고딕R" pitchFamily="18" charset="0"/>
              </a:rPr>
              <a:t>전단직투</a:t>
            </a:r>
            <a:r>
              <a:rPr lang="en-US" altLang="zh-CN" sz="161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10" dirty="0" smtClean="0">
                <a:solidFill>
                  <a:srgbClr val="2D2D2D"/>
                </a:solidFill>
                <a:latin typeface="THE명품고딕R" pitchFamily="18" charset="0"/>
                <a:cs typeface="THE명품고딕R" pitchFamily="18" charset="0"/>
              </a:rPr>
              <a:t>등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6807200" y="4254500"/>
            <a:ext cx="2006600" cy="17272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  <a:tabLst>
                <a:tab pos="76200" algn="l"/>
                <a:tab pos="254000" algn="l"/>
                <a:tab pos="330200" algn="l"/>
                <a:tab pos="431800" algn="l"/>
              </a:tabLst>
            </a:pPr>
            <a:r>
              <a:rPr lang="en-US" altLang="zh-CN" dirty="0" smtClean="0"/>
              <a:t>				</a:t>
            </a:r>
            <a:r>
              <a:rPr lang="en-US" altLang="zh-CN" sz="1992" dirty="0" smtClean="0">
                <a:solidFill>
                  <a:srgbClr val="FFFFFF"/>
                </a:solidFill>
                <a:latin typeface="THE명품고딕R" pitchFamily="18" charset="0"/>
                <a:cs typeface="THE명품고딕R" pitchFamily="18" charset="0"/>
              </a:rPr>
              <a:t>광역</a:t>
            </a:r>
            <a:r>
              <a:rPr lang="en-US" altLang="zh-CN" sz="199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992" dirty="0" smtClean="0">
                <a:solidFill>
                  <a:srgbClr val="FFFFFF"/>
                </a:solidFill>
                <a:latin typeface="THE명품고딕R" pitchFamily="18" charset="0"/>
                <a:cs typeface="THE명품고딕R" pitchFamily="18" charset="0"/>
              </a:rPr>
              <a:t>마케팅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2700"/>
              </a:lnSpc>
              <a:tabLst>
                <a:tab pos="76200" algn="l"/>
                <a:tab pos="254000" algn="l"/>
                <a:tab pos="330200" algn="l"/>
                <a:tab pos="431800" algn="l"/>
              </a:tabLst>
            </a:pPr>
            <a:r>
              <a:rPr lang="en-US" altLang="zh-CN" dirty="0" smtClean="0"/>
              <a:t>	</a:t>
            </a:r>
            <a:r>
              <a:rPr lang="en-US" altLang="zh-CN" sz="2400" dirty="0" smtClean="0">
                <a:solidFill>
                  <a:srgbClr val="950B3F"/>
                </a:solidFill>
                <a:latin typeface="THE명품고딕R" pitchFamily="18" charset="0"/>
                <a:cs typeface="THE명품고딕R" pitchFamily="18" charset="0"/>
              </a:rPr>
              <a:t>매스미디어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950B3F"/>
                </a:solidFill>
                <a:latin typeface="THE명품고딕R" pitchFamily="18" charset="0"/>
                <a:cs typeface="THE명품고딕R" pitchFamily="18" charset="0"/>
              </a:rPr>
              <a:t>중심</a:t>
            </a:r>
          </a:p>
          <a:p>
            <a:pPr>
              <a:lnSpc>
                <a:spcPts val="1900"/>
              </a:lnSpc>
              <a:tabLst>
                <a:tab pos="76200" algn="l"/>
                <a:tab pos="254000" algn="l"/>
                <a:tab pos="330200" algn="l"/>
                <a:tab pos="431800" algn="l"/>
              </a:tabLst>
            </a:pPr>
            <a:r>
              <a:rPr lang="en-US" altLang="zh-CN" sz="1608" dirty="0" smtClean="0">
                <a:solidFill>
                  <a:srgbClr val="2D2D2D"/>
                </a:solidFill>
                <a:latin typeface="THE명품고딕R" pitchFamily="18" charset="0"/>
                <a:cs typeface="THE명품고딕R" pitchFamily="18" charset="0"/>
              </a:rPr>
              <a:t>온라인</a:t>
            </a:r>
            <a:r>
              <a:rPr lang="en-US" altLang="zh-CN" sz="160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8" dirty="0" smtClean="0">
                <a:solidFill>
                  <a:srgbClr val="2D2D2D"/>
                </a:solidFill>
                <a:latin typeface="THE명품고딕R" pitchFamily="18" charset="0"/>
                <a:cs typeface="THE명품고딕R" pitchFamily="18" charset="0"/>
              </a:rPr>
              <a:t>홍보</a:t>
            </a:r>
            <a:r>
              <a:rPr lang="en-US" altLang="zh-CN" sz="160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8" dirty="0" smtClean="0">
                <a:solidFill>
                  <a:srgbClr val="2D2D2D"/>
                </a:solidFill>
                <a:latin typeface="THE명품고딕R" pitchFamily="18" charset="0"/>
                <a:cs typeface="THE명품고딕R" pitchFamily="18" charset="0"/>
              </a:rPr>
              <a:t>/</a:t>
            </a:r>
            <a:r>
              <a:rPr lang="en-US" altLang="zh-CN" sz="160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8" dirty="0" smtClean="0">
                <a:solidFill>
                  <a:srgbClr val="2D2D2D"/>
                </a:solidFill>
                <a:latin typeface="THE명품고딕R" pitchFamily="18" charset="0"/>
                <a:cs typeface="THE명품고딕R" pitchFamily="18" charset="0"/>
              </a:rPr>
              <a:t>애드버토리얼</a:t>
            </a:r>
          </a:p>
          <a:p>
            <a:pPr>
              <a:lnSpc>
                <a:spcPts val="1900"/>
              </a:lnSpc>
              <a:tabLst>
                <a:tab pos="76200" algn="l"/>
                <a:tab pos="254000" algn="l"/>
                <a:tab pos="330200" algn="l"/>
                <a:tab pos="431800" algn="l"/>
              </a:tabLst>
            </a:pPr>
            <a:r>
              <a:rPr lang="en-US" altLang="zh-CN" dirty="0" smtClean="0"/>
              <a:t>		</a:t>
            </a:r>
            <a:r>
              <a:rPr lang="en-US" altLang="zh-CN" sz="1610" dirty="0" smtClean="0">
                <a:solidFill>
                  <a:srgbClr val="2D2D2D"/>
                </a:solidFill>
                <a:latin typeface="THE명품고딕R" pitchFamily="18" charset="0"/>
                <a:cs typeface="THE명품고딕R" pitchFamily="18" charset="0"/>
              </a:rPr>
              <a:t>신문기사</a:t>
            </a:r>
            <a:r>
              <a:rPr lang="en-US" altLang="zh-CN" sz="161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10" dirty="0" smtClean="0">
                <a:solidFill>
                  <a:srgbClr val="2D2D2D"/>
                </a:solidFill>
                <a:latin typeface="THE명품고딕R" pitchFamily="18" charset="0"/>
                <a:cs typeface="THE명품고딕R" pitchFamily="18" charset="0"/>
              </a:rPr>
              <a:t>/</a:t>
            </a:r>
            <a:r>
              <a:rPr lang="en-US" altLang="zh-CN" sz="161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10" dirty="0" smtClean="0">
                <a:solidFill>
                  <a:srgbClr val="2D2D2D"/>
                </a:solidFill>
                <a:latin typeface="THE명품고딕R" pitchFamily="18" charset="0"/>
                <a:cs typeface="THE명품고딕R" pitchFamily="18" charset="0"/>
              </a:rPr>
              <a:t>신문삽지</a:t>
            </a:r>
          </a:p>
          <a:p>
            <a:pPr>
              <a:lnSpc>
                <a:spcPts val="1900"/>
              </a:lnSpc>
              <a:tabLst>
                <a:tab pos="76200" algn="l"/>
                <a:tab pos="254000" algn="l"/>
                <a:tab pos="330200" algn="l"/>
                <a:tab pos="431800" algn="l"/>
              </a:tabLst>
            </a:pPr>
            <a:r>
              <a:rPr lang="en-US" altLang="zh-CN" dirty="0" smtClean="0"/>
              <a:t>			</a:t>
            </a:r>
            <a:r>
              <a:rPr lang="en-US" altLang="zh-CN" sz="1608" dirty="0" smtClean="0">
                <a:solidFill>
                  <a:srgbClr val="2D2D2D"/>
                </a:solidFill>
                <a:latin typeface="THE명품고딕R" pitchFamily="18" charset="0"/>
                <a:cs typeface="THE명품고딕R" pitchFamily="18" charset="0"/>
              </a:rPr>
              <a:t>거점부동산영업</a:t>
            </a:r>
            <a:r>
              <a:rPr lang="en-US" altLang="zh-CN" sz="160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8" dirty="0" smtClean="0">
                <a:solidFill>
                  <a:srgbClr val="2D2D2D"/>
                </a:solidFill>
                <a:latin typeface="THE명품고딕R" pitchFamily="18" charset="0"/>
                <a:cs typeface="THE명품고딕R" pitchFamily="18" charset="0"/>
              </a:rPr>
              <a:t>등</a:t>
            </a:r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906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0" y="0"/>
            <a:ext cx="9906000" cy="6858000"/>
          </a:xfrm>
          <a:custGeom>
            <a:avLst/>
            <a:gdLst>
              <a:gd name="connsiteX0" fmla="*/ 0 w 9906000"/>
              <a:gd name="connsiteY0" fmla="*/ 6858000 h 6858000"/>
              <a:gd name="connsiteX1" fmla="*/ 9906000 w 9906000"/>
              <a:gd name="connsiteY1" fmla="*/ 6858000 h 6858000"/>
              <a:gd name="connsiteX2" fmla="*/ 9906000 w 9906000"/>
              <a:gd name="connsiteY2" fmla="*/ 0 h 6858000"/>
              <a:gd name="connsiteX3" fmla="*/ 0 w 9906000"/>
              <a:gd name="connsiteY3" fmla="*/ 0 h 6858000"/>
              <a:gd name="connsiteX4" fmla="*/ 0 w 9906000"/>
              <a:gd name="connsiteY4" fmla="*/ 6858000 h 68580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9906000" h="6858000">
                <a:moveTo>
                  <a:pt x="0" y="6858000"/>
                </a:moveTo>
                <a:lnTo>
                  <a:pt x="9906000" y="6858000"/>
                </a:lnTo>
                <a:lnTo>
                  <a:pt x="9906000" y="0"/>
                </a:lnTo>
                <a:lnTo>
                  <a:pt x="0" y="0"/>
                </a:lnTo>
                <a:lnTo>
                  <a:pt x="0" y="6858000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Freeform 3"/>
          <p:cNvSpPr/>
          <p:nvPr/>
        </p:nvSpPr>
        <p:spPr>
          <a:xfrm>
            <a:off x="0" y="0"/>
            <a:ext cx="9906000" cy="6845300"/>
          </a:xfrm>
          <a:custGeom>
            <a:avLst/>
            <a:gdLst>
              <a:gd name="connsiteX0" fmla="*/ 0 w 9906000"/>
              <a:gd name="connsiteY0" fmla="*/ 0 h 6845300"/>
              <a:gd name="connsiteX1" fmla="*/ 9906000 w 9906000"/>
              <a:gd name="connsiteY1" fmla="*/ 0 h 6845300"/>
              <a:gd name="connsiteX2" fmla="*/ 9906000 w 9906000"/>
              <a:gd name="connsiteY2" fmla="*/ 6845300 h 6845300"/>
              <a:gd name="connsiteX3" fmla="*/ 0 w 9906000"/>
              <a:gd name="connsiteY3" fmla="*/ 6845300 h 6845300"/>
              <a:gd name="connsiteX4" fmla="*/ 0 w 9906000"/>
              <a:gd name="connsiteY4" fmla="*/ 0 h 68453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9906000" h="6845300">
                <a:moveTo>
                  <a:pt x="0" y="0"/>
                </a:moveTo>
                <a:lnTo>
                  <a:pt x="9906000" y="0"/>
                </a:lnTo>
                <a:lnTo>
                  <a:pt x="9906000" y="6845300"/>
                </a:lnTo>
                <a:lnTo>
                  <a:pt x="0" y="6845300"/>
                </a:lnTo>
                <a:lnTo>
                  <a:pt x="0" y="0"/>
                </a:lnTo>
              </a:path>
            </a:pathLst>
          </a:custGeom>
          <a:solidFill>
            <a:srgbClr val="7F7F7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Freeform 3"/>
          <p:cNvSpPr/>
          <p:nvPr/>
        </p:nvSpPr>
        <p:spPr>
          <a:xfrm>
            <a:off x="1892807" y="2852928"/>
            <a:ext cx="6120384" cy="1152143"/>
          </a:xfrm>
          <a:custGeom>
            <a:avLst/>
            <a:gdLst>
              <a:gd name="connsiteX0" fmla="*/ 0 w 6120384"/>
              <a:gd name="connsiteY0" fmla="*/ 1152143 h 1152143"/>
              <a:gd name="connsiteX1" fmla="*/ 6120384 w 6120384"/>
              <a:gd name="connsiteY1" fmla="*/ 1152143 h 1152143"/>
              <a:gd name="connsiteX2" fmla="*/ 6120384 w 6120384"/>
              <a:gd name="connsiteY2" fmla="*/ 0 h 1152143"/>
              <a:gd name="connsiteX3" fmla="*/ 0 w 6120384"/>
              <a:gd name="connsiteY3" fmla="*/ 0 h 1152143"/>
              <a:gd name="connsiteX4" fmla="*/ 0 w 6120384"/>
              <a:gd name="connsiteY4" fmla="*/ 1152143 h 1152143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6120384" h="1152143">
                <a:moveTo>
                  <a:pt x="0" y="1152143"/>
                </a:moveTo>
                <a:lnTo>
                  <a:pt x="6120384" y="1152143"/>
                </a:lnTo>
                <a:lnTo>
                  <a:pt x="6120384" y="0"/>
                </a:lnTo>
                <a:lnTo>
                  <a:pt x="0" y="0"/>
                </a:lnTo>
                <a:lnTo>
                  <a:pt x="0" y="1152143"/>
                </a:lnTo>
              </a:path>
            </a:pathLst>
          </a:custGeom>
          <a:solidFill>
            <a:srgbClr val="666666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Freeform 3"/>
          <p:cNvSpPr/>
          <p:nvPr/>
        </p:nvSpPr>
        <p:spPr>
          <a:xfrm>
            <a:off x="3309112" y="3273704"/>
            <a:ext cx="39917" cy="362432"/>
          </a:xfrm>
          <a:custGeom>
            <a:avLst/>
            <a:gdLst>
              <a:gd name="connsiteX0" fmla="*/ 19958 w 39917"/>
              <a:gd name="connsiteY0" fmla="*/ 0 h 362432"/>
              <a:gd name="connsiteX1" fmla="*/ 19958 w 39917"/>
              <a:gd name="connsiteY1" fmla="*/ 362432 h 36243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39917" h="362432">
                <a:moveTo>
                  <a:pt x="19958" y="0"/>
                </a:moveTo>
                <a:lnTo>
                  <a:pt x="19958" y="362432"/>
                </a:lnTo>
              </a:path>
            </a:pathLst>
          </a:custGeom>
          <a:ln w="38100">
            <a:solidFill>
              <a:srgbClr val="FFFFFF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Freeform 3"/>
          <p:cNvSpPr/>
          <p:nvPr/>
        </p:nvSpPr>
        <p:spPr>
          <a:xfrm>
            <a:off x="3811524" y="3266186"/>
            <a:ext cx="118364" cy="220852"/>
          </a:xfrm>
          <a:custGeom>
            <a:avLst/>
            <a:gdLst>
              <a:gd name="connsiteX0" fmla="*/ 73278 w 118364"/>
              <a:gd name="connsiteY0" fmla="*/ 0 h 220852"/>
              <a:gd name="connsiteX1" fmla="*/ 118364 w 118364"/>
              <a:gd name="connsiteY1" fmla="*/ 0 h 220852"/>
              <a:gd name="connsiteX2" fmla="*/ 116839 w 118364"/>
              <a:gd name="connsiteY2" fmla="*/ 22605 h 220852"/>
              <a:gd name="connsiteX3" fmla="*/ 116713 w 118364"/>
              <a:gd name="connsiteY3" fmla="*/ 43814 h 220852"/>
              <a:gd name="connsiteX4" fmla="*/ 116713 w 118364"/>
              <a:gd name="connsiteY4" fmla="*/ 220852 h 220852"/>
              <a:gd name="connsiteX5" fmla="*/ 75184 w 118364"/>
              <a:gd name="connsiteY5" fmla="*/ 220852 h 220852"/>
              <a:gd name="connsiteX6" fmla="*/ 75184 w 118364"/>
              <a:gd name="connsiteY6" fmla="*/ 116204 h 220852"/>
              <a:gd name="connsiteX7" fmla="*/ 33528 w 118364"/>
              <a:gd name="connsiteY7" fmla="*/ 116204 h 220852"/>
              <a:gd name="connsiteX8" fmla="*/ 19050 w 118364"/>
              <a:gd name="connsiteY8" fmla="*/ 116458 h 220852"/>
              <a:gd name="connsiteX9" fmla="*/ 0 w 118364"/>
              <a:gd name="connsiteY9" fmla="*/ 117855 h 220852"/>
              <a:gd name="connsiteX10" fmla="*/ 0 w 118364"/>
              <a:gd name="connsiteY10" fmla="*/ 77469 h 220852"/>
              <a:gd name="connsiteX11" fmla="*/ 18415 w 118364"/>
              <a:gd name="connsiteY11" fmla="*/ 79374 h 220852"/>
              <a:gd name="connsiteX12" fmla="*/ 34289 w 118364"/>
              <a:gd name="connsiteY12" fmla="*/ 79501 h 220852"/>
              <a:gd name="connsiteX13" fmla="*/ 75184 w 118364"/>
              <a:gd name="connsiteY13" fmla="*/ 79501 h 220852"/>
              <a:gd name="connsiteX14" fmla="*/ 75184 w 118364"/>
              <a:gd name="connsiteY14" fmla="*/ 43814 h 220852"/>
              <a:gd name="connsiteX15" fmla="*/ 74803 w 118364"/>
              <a:gd name="connsiteY15" fmla="*/ 24383 h 220852"/>
              <a:gd name="connsiteX16" fmla="*/ 73278 w 118364"/>
              <a:gd name="connsiteY16" fmla="*/ 0 h 22085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</a:cxnLst>
            <a:rect l="l" t="t" r="r" b="b"/>
            <a:pathLst>
              <a:path w="118364" h="220852">
                <a:moveTo>
                  <a:pt x="73278" y="0"/>
                </a:moveTo>
                <a:lnTo>
                  <a:pt x="118364" y="0"/>
                </a:lnTo>
                <a:cubicBezTo>
                  <a:pt x="117475" y="9651"/>
                  <a:pt x="116966" y="17271"/>
                  <a:pt x="116839" y="22605"/>
                </a:cubicBezTo>
                <a:cubicBezTo>
                  <a:pt x="116839" y="28066"/>
                  <a:pt x="116713" y="35051"/>
                  <a:pt x="116713" y="43814"/>
                </a:cubicBezTo>
                <a:lnTo>
                  <a:pt x="116713" y="220852"/>
                </a:lnTo>
                <a:lnTo>
                  <a:pt x="75184" y="220852"/>
                </a:lnTo>
                <a:lnTo>
                  <a:pt x="75184" y="116204"/>
                </a:lnTo>
                <a:lnTo>
                  <a:pt x="33528" y="116204"/>
                </a:lnTo>
                <a:cubicBezTo>
                  <a:pt x="28828" y="116204"/>
                  <a:pt x="24003" y="116331"/>
                  <a:pt x="19050" y="116458"/>
                </a:cubicBezTo>
                <a:cubicBezTo>
                  <a:pt x="14097" y="116585"/>
                  <a:pt x="7874" y="116966"/>
                  <a:pt x="0" y="117855"/>
                </a:cubicBezTo>
                <a:lnTo>
                  <a:pt x="0" y="77469"/>
                </a:lnTo>
                <a:cubicBezTo>
                  <a:pt x="8001" y="78612"/>
                  <a:pt x="14097" y="79247"/>
                  <a:pt x="18415" y="79374"/>
                </a:cubicBezTo>
                <a:cubicBezTo>
                  <a:pt x="22733" y="79501"/>
                  <a:pt x="28066" y="79501"/>
                  <a:pt x="34289" y="79501"/>
                </a:cubicBezTo>
                <a:lnTo>
                  <a:pt x="75184" y="79501"/>
                </a:lnTo>
                <a:lnTo>
                  <a:pt x="75184" y="43814"/>
                </a:lnTo>
                <a:cubicBezTo>
                  <a:pt x="75184" y="37338"/>
                  <a:pt x="75057" y="30860"/>
                  <a:pt x="74803" y="24383"/>
                </a:cubicBezTo>
                <a:cubicBezTo>
                  <a:pt x="74548" y="17906"/>
                  <a:pt x="74040" y="9778"/>
                  <a:pt x="73278" y="0"/>
                </a:cubicBez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Freeform 3"/>
          <p:cNvSpPr/>
          <p:nvPr/>
        </p:nvSpPr>
        <p:spPr>
          <a:xfrm>
            <a:off x="5395594" y="3266186"/>
            <a:ext cx="96774" cy="362457"/>
          </a:xfrm>
          <a:custGeom>
            <a:avLst/>
            <a:gdLst>
              <a:gd name="connsiteX0" fmla="*/ 0 w 96774"/>
              <a:gd name="connsiteY0" fmla="*/ 0 h 362457"/>
              <a:gd name="connsiteX1" fmla="*/ 45466 w 96774"/>
              <a:gd name="connsiteY1" fmla="*/ 0 h 362457"/>
              <a:gd name="connsiteX2" fmla="*/ 44069 w 96774"/>
              <a:gd name="connsiteY2" fmla="*/ 28701 h 362457"/>
              <a:gd name="connsiteX3" fmla="*/ 43942 w 96774"/>
              <a:gd name="connsiteY3" fmla="*/ 56895 h 362457"/>
              <a:gd name="connsiteX4" fmla="*/ 43942 w 96774"/>
              <a:gd name="connsiteY4" fmla="*/ 143890 h 362457"/>
              <a:gd name="connsiteX5" fmla="*/ 62611 w 96774"/>
              <a:gd name="connsiteY5" fmla="*/ 143890 h 362457"/>
              <a:gd name="connsiteX6" fmla="*/ 78359 w 96774"/>
              <a:gd name="connsiteY6" fmla="*/ 143763 h 362457"/>
              <a:gd name="connsiteX7" fmla="*/ 96774 w 96774"/>
              <a:gd name="connsiteY7" fmla="*/ 141985 h 362457"/>
              <a:gd name="connsiteX8" fmla="*/ 96774 w 96774"/>
              <a:gd name="connsiteY8" fmla="*/ 183006 h 362457"/>
              <a:gd name="connsiteX9" fmla="*/ 77089 w 96774"/>
              <a:gd name="connsiteY9" fmla="*/ 181609 h 362457"/>
              <a:gd name="connsiteX10" fmla="*/ 62611 w 96774"/>
              <a:gd name="connsiteY10" fmla="*/ 181482 h 362457"/>
              <a:gd name="connsiteX11" fmla="*/ 43942 w 96774"/>
              <a:gd name="connsiteY11" fmla="*/ 181482 h 362457"/>
              <a:gd name="connsiteX12" fmla="*/ 43942 w 96774"/>
              <a:gd name="connsiteY12" fmla="*/ 305053 h 362457"/>
              <a:gd name="connsiteX13" fmla="*/ 44069 w 96774"/>
              <a:gd name="connsiteY13" fmla="*/ 333755 h 362457"/>
              <a:gd name="connsiteX14" fmla="*/ 45466 w 96774"/>
              <a:gd name="connsiteY14" fmla="*/ 362457 h 362457"/>
              <a:gd name="connsiteX15" fmla="*/ 0 w 96774"/>
              <a:gd name="connsiteY15" fmla="*/ 362457 h 362457"/>
              <a:gd name="connsiteX16" fmla="*/ 1651 w 96774"/>
              <a:gd name="connsiteY16" fmla="*/ 331723 h 362457"/>
              <a:gd name="connsiteX17" fmla="*/ 2032 w 96774"/>
              <a:gd name="connsiteY17" fmla="*/ 305053 h 362457"/>
              <a:gd name="connsiteX18" fmla="*/ 2032 w 96774"/>
              <a:gd name="connsiteY18" fmla="*/ 56895 h 362457"/>
              <a:gd name="connsiteX19" fmla="*/ 1651 w 96774"/>
              <a:gd name="connsiteY19" fmla="*/ 30733 h 362457"/>
              <a:gd name="connsiteX20" fmla="*/ 0 w 96774"/>
              <a:gd name="connsiteY20" fmla="*/ 0 h 362457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</a:cxnLst>
            <a:rect l="l" t="t" r="r" b="b"/>
            <a:pathLst>
              <a:path w="96774" h="362457">
                <a:moveTo>
                  <a:pt x="0" y="0"/>
                </a:moveTo>
                <a:lnTo>
                  <a:pt x="45466" y="0"/>
                </a:lnTo>
                <a:cubicBezTo>
                  <a:pt x="44704" y="11683"/>
                  <a:pt x="44196" y="21208"/>
                  <a:pt x="44069" y="28701"/>
                </a:cubicBezTo>
                <a:cubicBezTo>
                  <a:pt x="43942" y="36067"/>
                  <a:pt x="43942" y="45465"/>
                  <a:pt x="43942" y="56895"/>
                </a:cubicBezTo>
                <a:lnTo>
                  <a:pt x="43942" y="143890"/>
                </a:lnTo>
                <a:lnTo>
                  <a:pt x="62611" y="143890"/>
                </a:lnTo>
                <a:cubicBezTo>
                  <a:pt x="68707" y="143890"/>
                  <a:pt x="74041" y="143890"/>
                  <a:pt x="78359" y="143763"/>
                </a:cubicBezTo>
                <a:cubicBezTo>
                  <a:pt x="82677" y="143636"/>
                  <a:pt x="88773" y="143001"/>
                  <a:pt x="96774" y="141985"/>
                </a:cubicBezTo>
                <a:lnTo>
                  <a:pt x="96774" y="183006"/>
                </a:lnTo>
                <a:cubicBezTo>
                  <a:pt x="88773" y="182244"/>
                  <a:pt x="82169" y="181736"/>
                  <a:pt x="77089" y="181609"/>
                </a:cubicBezTo>
                <a:cubicBezTo>
                  <a:pt x="71882" y="181482"/>
                  <a:pt x="67056" y="181482"/>
                  <a:pt x="62611" y="181482"/>
                </a:cubicBezTo>
                <a:lnTo>
                  <a:pt x="43942" y="181482"/>
                </a:lnTo>
                <a:lnTo>
                  <a:pt x="43942" y="305053"/>
                </a:lnTo>
                <a:cubicBezTo>
                  <a:pt x="43942" y="316738"/>
                  <a:pt x="43942" y="326389"/>
                  <a:pt x="44069" y="333755"/>
                </a:cubicBezTo>
                <a:cubicBezTo>
                  <a:pt x="44196" y="341121"/>
                  <a:pt x="44704" y="350646"/>
                  <a:pt x="45466" y="362457"/>
                </a:cubicBezTo>
                <a:lnTo>
                  <a:pt x="0" y="362457"/>
                </a:lnTo>
                <a:cubicBezTo>
                  <a:pt x="889" y="350646"/>
                  <a:pt x="1397" y="340486"/>
                  <a:pt x="1651" y="331723"/>
                </a:cubicBezTo>
                <a:cubicBezTo>
                  <a:pt x="1905" y="322960"/>
                  <a:pt x="2032" y="314070"/>
                  <a:pt x="2032" y="305053"/>
                </a:cubicBezTo>
                <a:lnTo>
                  <a:pt x="2032" y="56895"/>
                </a:lnTo>
                <a:cubicBezTo>
                  <a:pt x="2032" y="48259"/>
                  <a:pt x="1905" y="39496"/>
                  <a:pt x="1651" y="30733"/>
                </a:cubicBezTo>
                <a:cubicBezTo>
                  <a:pt x="1397" y="21970"/>
                  <a:pt x="889" y="11683"/>
                  <a:pt x="0" y="0"/>
                </a:cubicBez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Freeform 3"/>
          <p:cNvSpPr/>
          <p:nvPr/>
        </p:nvSpPr>
        <p:spPr>
          <a:xfrm>
            <a:off x="5851398" y="3266186"/>
            <a:ext cx="92836" cy="267715"/>
          </a:xfrm>
          <a:custGeom>
            <a:avLst/>
            <a:gdLst>
              <a:gd name="connsiteX0" fmla="*/ 0 w 92836"/>
              <a:gd name="connsiteY0" fmla="*/ 0 h 267715"/>
              <a:gd name="connsiteX1" fmla="*/ 45084 w 92836"/>
              <a:gd name="connsiteY1" fmla="*/ 0 h 267715"/>
              <a:gd name="connsiteX2" fmla="*/ 43687 w 92836"/>
              <a:gd name="connsiteY2" fmla="*/ 22605 h 267715"/>
              <a:gd name="connsiteX3" fmla="*/ 43433 w 92836"/>
              <a:gd name="connsiteY3" fmla="*/ 43814 h 267715"/>
              <a:gd name="connsiteX4" fmla="*/ 43433 w 92836"/>
              <a:gd name="connsiteY4" fmla="*/ 105790 h 267715"/>
              <a:gd name="connsiteX5" fmla="*/ 58546 w 92836"/>
              <a:gd name="connsiteY5" fmla="*/ 105790 h 267715"/>
              <a:gd name="connsiteX6" fmla="*/ 74294 w 92836"/>
              <a:gd name="connsiteY6" fmla="*/ 105536 h 267715"/>
              <a:gd name="connsiteX7" fmla="*/ 92836 w 92836"/>
              <a:gd name="connsiteY7" fmla="*/ 103758 h 267715"/>
              <a:gd name="connsiteX8" fmla="*/ 92836 w 92836"/>
              <a:gd name="connsiteY8" fmla="*/ 143636 h 267715"/>
              <a:gd name="connsiteX9" fmla="*/ 73278 w 92836"/>
              <a:gd name="connsiteY9" fmla="*/ 142239 h 267715"/>
              <a:gd name="connsiteX10" fmla="*/ 59308 w 92836"/>
              <a:gd name="connsiteY10" fmla="*/ 142112 h 267715"/>
              <a:gd name="connsiteX11" fmla="*/ 43433 w 92836"/>
              <a:gd name="connsiteY11" fmla="*/ 142112 h 267715"/>
              <a:gd name="connsiteX12" fmla="*/ 43433 w 92836"/>
              <a:gd name="connsiteY12" fmla="*/ 223519 h 267715"/>
              <a:gd name="connsiteX13" fmla="*/ 43687 w 92836"/>
              <a:gd name="connsiteY13" fmla="*/ 245109 h 267715"/>
              <a:gd name="connsiteX14" fmla="*/ 45084 w 92836"/>
              <a:gd name="connsiteY14" fmla="*/ 267715 h 267715"/>
              <a:gd name="connsiteX15" fmla="*/ 0 w 92836"/>
              <a:gd name="connsiteY15" fmla="*/ 267715 h 267715"/>
              <a:gd name="connsiteX16" fmla="*/ 1523 w 92836"/>
              <a:gd name="connsiteY16" fmla="*/ 243458 h 267715"/>
              <a:gd name="connsiteX17" fmla="*/ 1904 w 92836"/>
              <a:gd name="connsiteY17" fmla="*/ 223519 h 267715"/>
              <a:gd name="connsiteX18" fmla="*/ 1904 w 92836"/>
              <a:gd name="connsiteY18" fmla="*/ 43814 h 267715"/>
              <a:gd name="connsiteX19" fmla="*/ 1523 w 92836"/>
              <a:gd name="connsiteY19" fmla="*/ 24383 h 267715"/>
              <a:gd name="connsiteX20" fmla="*/ 0 w 92836"/>
              <a:gd name="connsiteY20" fmla="*/ 0 h 267715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</a:cxnLst>
            <a:rect l="l" t="t" r="r" b="b"/>
            <a:pathLst>
              <a:path w="92836" h="267715">
                <a:moveTo>
                  <a:pt x="0" y="0"/>
                </a:moveTo>
                <a:lnTo>
                  <a:pt x="45084" y="0"/>
                </a:lnTo>
                <a:cubicBezTo>
                  <a:pt x="44195" y="9651"/>
                  <a:pt x="43687" y="17271"/>
                  <a:pt x="43687" y="22605"/>
                </a:cubicBezTo>
                <a:cubicBezTo>
                  <a:pt x="43560" y="28066"/>
                  <a:pt x="43433" y="35051"/>
                  <a:pt x="43433" y="43814"/>
                </a:cubicBezTo>
                <a:lnTo>
                  <a:pt x="43433" y="105790"/>
                </a:lnTo>
                <a:lnTo>
                  <a:pt x="58546" y="105790"/>
                </a:lnTo>
                <a:cubicBezTo>
                  <a:pt x="64769" y="105790"/>
                  <a:pt x="69976" y="105663"/>
                  <a:pt x="74294" y="105536"/>
                </a:cubicBezTo>
                <a:cubicBezTo>
                  <a:pt x="78612" y="105536"/>
                  <a:pt x="84835" y="104901"/>
                  <a:pt x="92836" y="103758"/>
                </a:cubicBezTo>
                <a:lnTo>
                  <a:pt x="92836" y="143636"/>
                </a:lnTo>
                <a:cubicBezTo>
                  <a:pt x="84835" y="142874"/>
                  <a:pt x="78231" y="142366"/>
                  <a:pt x="73278" y="142239"/>
                </a:cubicBezTo>
                <a:cubicBezTo>
                  <a:pt x="68325" y="142112"/>
                  <a:pt x="63626" y="142112"/>
                  <a:pt x="59308" y="142112"/>
                </a:cubicBezTo>
                <a:lnTo>
                  <a:pt x="43433" y="142112"/>
                </a:lnTo>
                <a:lnTo>
                  <a:pt x="43433" y="223519"/>
                </a:lnTo>
                <a:cubicBezTo>
                  <a:pt x="43433" y="232536"/>
                  <a:pt x="43560" y="239648"/>
                  <a:pt x="43687" y="245109"/>
                </a:cubicBezTo>
                <a:cubicBezTo>
                  <a:pt x="43687" y="250570"/>
                  <a:pt x="44195" y="258063"/>
                  <a:pt x="45084" y="267715"/>
                </a:cubicBezTo>
                <a:lnTo>
                  <a:pt x="0" y="267715"/>
                </a:lnTo>
                <a:cubicBezTo>
                  <a:pt x="761" y="258063"/>
                  <a:pt x="1269" y="249935"/>
                  <a:pt x="1523" y="243458"/>
                </a:cubicBezTo>
                <a:cubicBezTo>
                  <a:pt x="1777" y="236981"/>
                  <a:pt x="1904" y="230377"/>
                  <a:pt x="1904" y="223519"/>
                </a:cubicBezTo>
                <a:lnTo>
                  <a:pt x="1904" y="43814"/>
                </a:lnTo>
                <a:cubicBezTo>
                  <a:pt x="1904" y="37338"/>
                  <a:pt x="1777" y="30860"/>
                  <a:pt x="1523" y="24383"/>
                </a:cubicBezTo>
                <a:cubicBezTo>
                  <a:pt x="1269" y="17906"/>
                  <a:pt x="761" y="9778"/>
                  <a:pt x="0" y="0"/>
                </a:cubicBez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Freeform 3"/>
          <p:cNvSpPr/>
          <p:nvPr/>
        </p:nvSpPr>
        <p:spPr>
          <a:xfrm>
            <a:off x="6567297" y="3273704"/>
            <a:ext cx="39917" cy="362432"/>
          </a:xfrm>
          <a:custGeom>
            <a:avLst/>
            <a:gdLst>
              <a:gd name="connsiteX0" fmla="*/ 19958 w 39917"/>
              <a:gd name="connsiteY0" fmla="*/ 0 h 362432"/>
              <a:gd name="connsiteX1" fmla="*/ 19958 w 39917"/>
              <a:gd name="connsiteY1" fmla="*/ 362432 h 36243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39917" h="362432">
                <a:moveTo>
                  <a:pt x="19958" y="0"/>
                </a:moveTo>
                <a:lnTo>
                  <a:pt x="19958" y="362432"/>
                </a:lnTo>
              </a:path>
            </a:pathLst>
          </a:custGeom>
          <a:ln w="38100">
            <a:solidFill>
              <a:srgbClr val="FFFFFF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Freeform 3"/>
          <p:cNvSpPr/>
          <p:nvPr/>
        </p:nvSpPr>
        <p:spPr>
          <a:xfrm>
            <a:off x="1935479" y="2682240"/>
            <a:ext cx="6120384" cy="143255"/>
          </a:xfrm>
          <a:custGeom>
            <a:avLst/>
            <a:gdLst>
              <a:gd name="connsiteX0" fmla="*/ 71627 w 6120384"/>
              <a:gd name="connsiteY0" fmla="*/ 0 h 143255"/>
              <a:gd name="connsiteX1" fmla="*/ 6120384 w 6120384"/>
              <a:gd name="connsiteY1" fmla="*/ 0 h 143255"/>
              <a:gd name="connsiteX2" fmla="*/ 6120384 w 6120384"/>
              <a:gd name="connsiteY2" fmla="*/ 71627 h 143255"/>
              <a:gd name="connsiteX3" fmla="*/ 6048756 w 6120384"/>
              <a:gd name="connsiteY3" fmla="*/ 143255 h 143255"/>
              <a:gd name="connsiteX4" fmla="*/ 0 w 6120384"/>
              <a:gd name="connsiteY4" fmla="*/ 143255 h 143255"/>
              <a:gd name="connsiteX5" fmla="*/ 0 w 6120384"/>
              <a:gd name="connsiteY5" fmla="*/ 71627 h 143255"/>
              <a:gd name="connsiteX6" fmla="*/ 71627 w 6120384"/>
              <a:gd name="connsiteY6" fmla="*/ 0 h 143255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</a:cxnLst>
            <a:rect l="l" t="t" r="r" b="b"/>
            <a:pathLst>
              <a:path w="6120384" h="143255">
                <a:moveTo>
                  <a:pt x="71627" y="0"/>
                </a:moveTo>
                <a:lnTo>
                  <a:pt x="6120384" y="0"/>
                </a:lnTo>
                <a:lnTo>
                  <a:pt x="6120384" y="71627"/>
                </a:lnTo>
                <a:cubicBezTo>
                  <a:pt x="6120384" y="111125"/>
                  <a:pt x="6088253" y="143255"/>
                  <a:pt x="6048756" y="143255"/>
                </a:cubicBezTo>
                <a:lnTo>
                  <a:pt x="0" y="143255"/>
                </a:lnTo>
                <a:lnTo>
                  <a:pt x="0" y="71627"/>
                </a:lnTo>
                <a:cubicBezTo>
                  <a:pt x="0" y="32130"/>
                  <a:pt x="32130" y="0"/>
                  <a:pt x="71627" y="0"/>
                </a:cubicBezTo>
              </a:path>
            </a:pathLst>
          </a:custGeom>
          <a:solidFill>
            <a:srgbClr val="78697B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Freeform 3"/>
          <p:cNvSpPr/>
          <p:nvPr/>
        </p:nvSpPr>
        <p:spPr>
          <a:xfrm>
            <a:off x="2218944" y="2395728"/>
            <a:ext cx="704088" cy="429767"/>
          </a:xfrm>
          <a:custGeom>
            <a:avLst/>
            <a:gdLst>
              <a:gd name="connsiteX0" fmla="*/ 0 w 704088"/>
              <a:gd name="connsiteY0" fmla="*/ 429767 h 429767"/>
              <a:gd name="connsiteX1" fmla="*/ 704088 w 704088"/>
              <a:gd name="connsiteY1" fmla="*/ 429767 h 429767"/>
              <a:gd name="connsiteX2" fmla="*/ 704088 w 704088"/>
              <a:gd name="connsiteY2" fmla="*/ 0 h 429767"/>
              <a:gd name="connsiteX3" fmla="*/ 0 w 704088"/>
              <a:gd name="connsiteY3" fmla="*/ 0 h 429767"/>
              <a:gd name="connsiteX4" fmla="*/ 0 w 704088"/>
              <a:gd name="connsiteY4" fmla="*/ 429767 h 429767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704088" h="429767">
                <a:moveTo>
                  <a:pt x="0" y="429767"/>
                </a:moveTo>
                <a:lnTo>
                  <a:pt x="704088" y="429767"/>
                </a:lnTo>
                <a:lnTo>
                  <a:pt x="704088" y="0"/>
                </a:lnTo>
                <a:lnTo>
                  <a:pt x="0" y="0"/>
                </a:lnTo>
                <a:lnTo>
                  <a:pt x="0" y="429767"/>
                </a:lnTo>
              </a:path>
            </a:pathLst>
          </a:custGeom>
          <a:solidFill>
            <a:srgbClr val="504652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Freeform 3"/>
          <p:cNvSpPr/>
          <p:nvPr/>
        </p:nvSpPr>
        <p:spPr>
          <a:xfrm>
            <a:off x="2415159" y="2478405"/>
            <a:ext cx="309879" cy="265048"/>
          </a:xfrm>
          <a:custGeom>
            <a:avLst/>
            <a:gdLst>
              <a:gd name="connsiteX0" fmla="*/ 0 w 309879"/>
              <a:gd name="connsiteY0" fmla="*/ 0 h 265048"/>
              <a:gd name="connsiteX1" fmla="*/ 96011 w 309879"/>
              <a:gd name="connsiteY1" fmla="*/ 0 h 265048"/>
              <a:gd name="connsiteX2" fmla="*/ 96011 w 309879"/>
              <a:gd name="connsiteY2" fmla="*/ 15620 h 265048"/>
              <a:gd name="connsiteX3" fmla="*/ 65150 w 309879"/>
              <a:gd name="connsiteY3" fmla="*/ 17779 h 265048"/>
              <a:gd name="connsiteX4" fmla="*/ 62737 w 309879"/>
              <a:gd name="connsiteY4" fmla="*/ 27939 h 265048"/>
              <a:gd name="connsiteX5" fmla="*/ 116585 w 309879"/>
              <a:gd name="connsiteY5" fmla="*/ 218312 h 265048"/>
              <a:gd name="connsiteX6" fmla="*/ 168274 w 309879"/>
              <a:gd name="connsiteY6" fmla="*/ 35432 h 265048"/>
              <a:gd name="connsiteX7" fmla="*/ 167131 w 309879"/>
              <a:gd name="connsiteY7" fmla="*/ 19811 h 265048"/>
              <a:gd name="connsiteX8" fmla="*/ 135889 w 309879"/>
              <a:gd name="connsiteY8" fmla="*/ 15620 h 265048"/>
              <a:gd name="connsiteX9" fmla="*/ 135889 w 309879"/>
              <a:gd name="connsiteY9" fmla="*/ 0 h 265048"/>
              <a:gd name="connsiteX10" fmla="*/ 309879 w 309879"/>
              <a:gd name="connsiteY10" fmla="*/ 0 h 265048"/>
              <a:gd name="connsiteX11" fmla="*/ 309879 w 309879"/>
              <a:gd name="connsiteY11" fmla="*/ 15620 h 265048"/>
              <a:gd name="connsiteX12" fmla="*/ 276732 w 309879"/>
              <a:gd name="connsiteY12" fmla="*/ 20446 h 265048"/>
              <a:gd name="connsiteX13" fmla="*/ 273303 w 309879"/>
              <a:gd name="connsiteY13" fmla="*/ 35432 h 265048"/>
              <a:gd name="connsiteX14" fmla="*/ 273303 w 309879"/>
              <a:gd name="connsiteY14" fmla="*/ 225678 h 265048"/>
              <a:gd name="connsiteX15" fmla="*/ 279272 w 309879"/>
              <a:gd name="connsiteY15" fmla="*/ 238505 h 265048"/>
              <a:gd name="connsiteX16" fmla="*/ 309879 w 309879"/>
              <a:gd name="connsiteY16" fmla="*/ 243077 h 265048"/>
              <a:gd name="connsiteX17" fmla="*/ 309879 w 309879"/>
              <a:gd name="connsiteY17" fmla="*/ 259079 h 265048"/>
              <a:gd name="connsiteX18" fmla="*/ 207517 w 309879"/>
              <a:gd name="connsiteY18" fmla="*/ 259079 h 265048"/>
              <a:gd name="connsiteX19" fmla="*/ 207517 w 309879"/>
              <a:gd name="connsiteY19" fmla="*/ 243077 h 265048"/>
              <a:gd name="connsiteX20" fmla="*/ 237997 w 309879"/>
              <a:gd name="connsiteY20" fmla="*/ 238124 h 265048"/>
              <a:gd name="connsiteX21" fmla="*/ 244093 w 309879"/>
              <a:gd name="connsiteY21" fmla="*/ 225678 h 265048"/>
              <a:gd name="connsiteX22" fmla="*/ 244093 w 309879"/>
              <a:gd name="connsiteY22" fmla="*/ 35432 h 265048"/>
              <a:gd name="connsiteX23" fmla="*/ 239394 w 309879"/>
              <a:gd name="connsiteY23" fmla="*/ 20446 h 265048"/>
              <a:gd name="connsiteX24" fmla="*/ 213359 w 309879"/>
              <a:gd name="connsiteY24" fmla="*/ 15620 h 265048"/>
              <a:gd name="connsiteX25" fmla="*/ 196087 w 309879"/>
              <a:gd name="connsiteY25" fmla="*/ 18287 h 265048"/>
              <a:gd name="connsiteX26" fmla="*/ 184784 w 309879"/>
              <a:gd name="connsiteY26" fmla="*/ 38861 h 265048"/>
              <a:gd name="connsiteX27" fmla="*/ 115569 w 309879"/>
              <a:gd name="connsiteY27" fmla="*/ 265048 h 265048"/>
              <a:gd name="connsiteX28" fmla="*/ 104266 w 309879"/>
              <a:gd name="connsiteY28" fmla="*/ 265048 h 265048"/>
              <a:gd name="connsiteX29" fmla="*/ 34035 w 309879"/>
              <a:gd name="connsiteY29" fmla="*/ 33019 h 265048"/>
              <a:gd name="connsiteX30" fmla="*/ 26796 w 309879"/>
              <a:gd name="connsiteY30" fmla="*/ 21081 h 265048"/>
              <a:gd name="connsiteX31" fmla="*/ 0 w 309879"/>
              <a:gd name="connsiteY31" fmla="*/ 15620 h 265048"/>
              <a:gd name="connsiteX32" fmla="*/ 0 w 309879"/>
              <a:gd name="connsiteY32" fmla="*/ 0 h 26504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  <a:cxn ang="29">
                <a:pos x="connsiteX29" y="connsiteY29"/>
              </a:cxn>
              <a:cxn ang="30">
                <a:pos x="connsiteX30" y="connsiteY30"/>
              </a:cxn>
              <a:cxn ang="31">
                <a:pos x="connsiteX31" y="connsiteY31"/>
              </a:cxn>
              <a:cxn ang="32">
                <a:pos x="connsiteX32" y="connsiteY32"/>
              </a:cxn>
            </a:cxnLst>
            <a:rect l="l" t="t" r="r" b="b"/>
            <a:pathLst>
              <a:path w="309879" h="265048">
                <a:moveTo>
                  <a:pt x="0" y="0"/>
                </a:moveTo>
                <a:lnTo>
                  <a:pt x="96011" y="0"/>
                </a:lnTo>
                <a:lnTo>
                  <a:pt x="96011" y="15620"/>
                </a:lnTo>
                <a:cubicBezTo>
                  <a:pt x="78739" y="15620"/>
                  <a:pt x="68452" y="16382"/>
                  <a:pt x="65150" y="17779"/>
                </a:cubicBezTo>
                <a:cubicBezTo>
                  <a:pt x="61594" y="19303"/>
                  <a:pt x="60832" y="22732"/>
                  <a:pt x="62737" y="27939"/>
                </a:cubicBezTo>
                <a:lnTo>
                  <a:pt x="116585" y="218312"/>
                </a:lnTo>
                <a:lnTo>
                  <a:pt x="168274" y="35432"/>
                </a:lnTo>
                <a:cubicBezTo>
                  <a:pt x="170560" y="27431"/>
                  <a:pt x="170179" y="22224"/>
                  <a:pt x="167131" y="19811"/>
                </a:cubicBezTo>
                <a:cubicBezTo>
                  <a:pt x="163702" y="17017"/>
                  <a:pt x="153288" y="15620"/>
                  <a:pt x="135889" y="15620"/>
                </a:cubicBezTo>
                <a:lnTo>
                  <a:pt x="135889" y="0"/>
                </a:lnTo>
                <a:lnTo>
                  <a:pt x="309879" y="0"/>
                </a:lnTo>
                <a:lnTo>
                  <a:pt x="309879" y="15620"/>
                </a:lnTo>
                <a:cubicBezTo>
                  <a:pt x="294893" y="15620"/>
                  <a:pt x="283844" y="17271"/>
                  <a:pt x="276732" y="20446"/>
                </a:cubicBezTo>
                <a:cubicBezTo>
                  <a:pt x="274446" y="22732"/>
                  <a:pt x="273303" y="27812"/>
                  <a:pt x="273303" y="35432"/>
                </a:cubicBezTo>
                <a:lnTo>
                  <a:pt x="273303" y="225678"/>
                </a:lnTo>
                <a:cubicBezTo>
                  <a:pt x="273303" y="231774"/>
                  <a:pt x="275335" y="236092"/>
                  <a:pt x="279272" y="238505"/>
                </a:cubicBezTo>
                <a:cubicBezTo>
                  <a:pt x="284225" y="241553"/>
                  <a:pt x="294385" y="243077"/>
                  <a:pt x="309879" y="243077"/>
                </a:cubicBezTo>
                <a:lnTo>
                  <a:pt x="309879" y="259079"/>
                </a:lnTo>
                <a:lnTo>
                  <a:pt x="207517" y="259079"/>
                </a:lnTo>
                <a:lnTo>
                  <a:pt x="207517" y="243077"/>
                </a:lnTo>
                <a:cubicBezTo>
                  <a:pt x="222630" y="243077"/>
                  <a:pt x="232790" y="241426"/>
                  <a:pt x="237997" y="238124"/>
                </a:cubicBezTo>
                <a:cubicBezTo>
                  <a:pt x="242061" y="235838"/>
                  <a:pt x="244093" y="231647"/>
                  <a:pt x="244093" y="225678"/>
                </a:cubicBezTo>
                <a:lnTo>
                  <a:pt x="244093" y="35432"/>
                </a:lnTo>
                <a:cubicBezTo>
                  <a:pt x="244093" y="27812"/>
                  <a:pt x="242569" y="22859"/>
                  <a:pt x="239394" y="20446"/>
                </a:cubicBezTo>
                <a:cubicBezTo>
                  <a:pt x="233679" y="17271"/>
                  <a:pt x="225043" y="15620"/>
                  <a:pt x="213359" y="15620"/>
                </a:cubicBezTo>
                <a:cubicBezTo>
                  <a:pt x="204342" y="15620"/>
                  <a:pt x="198500" y="16509"/>
                  <a:pt x="196087" y="18287"/>
                </a:cubicBezTo>
                <a:cubicBezTo>
                  <a:pt x="191261" y="21970"/>
                  <a:pt x="187451" y="28828"/>
                  <a:pt x="184784" y="38861"/>
                </a:cubicBezTo>
                <a:lnTo>
                  <a:pt x="115569" y="265048"/>
                </a:lnTo>
                <a:lnTo>
                  <a:pt x="104266" y="265048"/>
                </a:lnTo>
                <a:lnTo>
                  <a:pt x="34035" y="33019"/>
                </a:lnTo>
                <a:cubicBezTo>
                  <a:pt x="32511" y="27304"/>
                  <a:pt x="30098" y="23240"/>
                  <a:pt x="26796" y="21081"/>
                </a:cubicBezTo>
                <a:cubicBezTo>
                  <a:pt x="20954" y="17525"/>
                  <a:pt x="12064" y="15620"/>
                  <a:pt x="0" y="15620"/>
                </a:cubicBezTo>
                <a:lnTo>
                  <a:pt x="0" y="0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Freeform 3"/>
          <p:cNvSpPr/>
          <p:nvPr/>
        </p:nvSpPr>
        <p:spPr>
          <a:xfrm>
            <a:off x="2408809" y="2472055"/>
            <a:ext cx="322579" cy="277748"/>
          </a:xfrm>
          <a:custGeom>
            <a:avLst/>
            <a:gdLst>
              <a:gd name="connsiteX0" fmla="*/ 6350 w 322579"/>
              <a:gd name="connsiteY0" fmla="*/ 6350 h 277748"/>
              <a:gd name="connsiteX1" fmla="*/ 102361 w 322579"/>
              <a:gd name="connsiteY1" fmla="*/ 6350 h 277748"/>
              <a:gd name="connsiteX2" fmla="*/ 102361 w 322579"/>
              <a:gd name="connsiteY2" fmla="*/ 21970 h 277748"/>
              <a:gd name="connsiteX3" fmla="*/ 71500 w 322579"/>
              <a:gd name="connsiteY3" fmla="*/ 24129 h 277748"/>
              <a:gd name="connsiteX4" fmla="*/ 69087 w 322579"/>
              <a:gd name="connsiteY4" fmla="*/ 34289 h 277748"/>
              <a:gd name="connsiteX5" fmla="*/ 122935 w 322579"/>
              <a:gd name="connsiteY5" fmla="*/ 224662 h 277748"/>
              <a:gd name="connsiteX6" fmla="*/ 174624 w 322579"/>
              <a:gd name="connsiteY6" fmla="*/ 41782 h 277748"/>
              <a:gd name="connsiteX7" fmla="*/ 173481 w 322579"/>
              <a:gd name="connsiteY7" fmla="*/ 26161 h 277748"/>
              <a:gd name="connsiteX8" fmla="*/ 142239 w 322579"/>
              <a:gd name="connsiteY8" fmla="*/ 21970 h 277748"/>
              <a:gd name="connsiteX9" fmla="*/ 142239 w 322579"/>
              <a:gd name="connsiteY9" fmla="*/ 6350 h 277748"/>
              <a:gd name="connsiteX10" fmla="*/ 316229 w 322579"/>
              <a:gd name="connsiteY10" fmla="*/ 6350 h 277748"/>
              <a:gd name="connsiteX11" fmla="*/ 316229 w 322579"/>
              <a:gd name="connsiteY11" fmla="*/ 21970 h 277748"/>
              <a:gd name="connsiteX12" fmla="*/ 283082 w 322579"/>
              <a:gd name="connsiteY12" fmla="*/ 26796 h 277748"/>
              <a:gd name="connsiteX13" fmla="*/ 279653 w 322579"/>
              <a:gd name="connsiteY13" fmla="*/ 41782 h 277748"/>
              <a:gd name="connsiteX14" fmla="*/ 279653 w 322579"/>
              <a:gd name="connsiteY14" fmla="*/ 232028 h 277748"/>
              <a:gd name="connsiteX15" fmla="*/ 285622 w 322579"/>
              <a:gd name="connsiteY15" fmla="*/ 244855 h 277748"/>
              <a:gd name="connsiteX16" fmla="*/ 316229 w 322579"/>
              <a:gd name="connsiteY16" fmla="*/ 249427 h 277748"/>
              <a:gd name="connsiteX17" fmla="*/ 316229 w 322579"/>
              <a:gd name="connsiteY17" fmla="*/ 265429 h 277748"/>
              <a:gd name="connsiteX18" fmla="*/ 213867 w 322579"/>
              <a:gd name="connsiteY18" fmla="*/ 265429 h 277748"/>
              <a:gd name="connsiteX19" fmla="*/ 213867 w 322579"/>
              <a:gd name="connsiteY19" fmla="*/ 249427 h 277748"/>
              <a:gd name="connsiteX20" fmla="*/ 244347 w 322579"/>
              <a:gd name="connsiteY20" fmla="*/ 244474 h 277748"/>
              <a:gd name="connsiteX21" fmla="*/ 250443 w 322579"/>
              <a:gd name="connsiteY21" fmla="*/ 232028 h 277748"/>
              <a:gd name="connsiteX22" fmla="*/ 250443 w 322579"/>
              <a:gd name="connsiteY22" fmla="*/ 41782 h 277748"/>
              <a:gd name="connsiteX23" fmla="*/ 245744 w 322579"/>
              <a:gd name="connsiteY23" fmla="*/ 26796 h 277748"/>
              <a:gd name="connsiteX24" fmla="*/ 219709 w 322579"/>
              <a:gd name="connsiteY24" fmla="*/ 21970 h 277748"/>
              <a:gd name="connsiteX25" fmla="*/ 202437 w 322579"/>
              <a:gd name="connsiteY25" fmla="*/ 24637 h 277748"/>
              <a:gd name="connsiteX26" fmla="*/ 191134 w 322579"/>
              <a:gd name="connsiteY26" fmla="*/ 45211 h 277748"/>
              <a:gd name="connsiteX27" fmla="*/ 121919 w 322579"/>
              <a:gd name="connsiteY27" fmla="*/ 271398 h 277748"/>
              <a:gd name="connsiteX28" fmla="*/ 110616 w 322579"/>
              <a:gd name="connsiteY28" fmla="*/ 271398 h 277748"/>
              <a:gd name="connsiteX29" fmla="*/ 40385 w 322579"/>
              <a:gd name="connsiteY29" fmla="*/ 39369 h 277748"/>
              <a:gd name="connsiteX30" fmla="*/ 33146 w 322579"/>
              <a:gd name="connsiteY30" fmla="*/ 27431 h 277748"/>
              <a:gd name="connsiteX31" fmla="*/ 6350 w 322579"/>
              <a:gd name="connsiteY31" fmla="*/ 21970 h 277748"/>
              <a:gd name="connsiteX32" fmla="*/ 6350 w 322579"/>
              <a:gd name="connsiteY32" fmla="*/ 6350 h 27774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  <a:cxn ang="29">
                <a:pos x="connsiteX29" y="connsiteY29"/>
              </a:cxn>
              <a:cxn ang="30">
                <a:pos x="connsiteX30" y="connsiteY30"/>
              </a:cxn>
              <a:cxn ang="31">
                <a:pos x="connsiteX31" y="connsiteY31"/>
              </a:cxn>
              <a:cxn ang="32">
                <a:pos x="connsiteX32" y="connsiteY32"/>
              </a:cxn>
            </a:cxnLst>
            <a:rect l="l" t="t" r="r" b="b"/>
            <a:pathLst>
              <a:path w="322579" h="277748">
                <a:moveTo>
                  <a:pt x="6350" y="6350"/>
                </a:moveTo>
                <a:lnTo>
                  <a:pt x="102361" y="6350"/>
                </a:lnTo>
                <a:lnTo>
                  <a:pt x="102361" y="21970"/>
                </a:lnTo>
                <a:cubicBezTo>
                  <a:pt x="85089" y="21970"/>
                  <a:pt x="74802" y="22732"/>
                  <a:pt x="71500" y="24129"/>
                </a:cubicBezTo>
                <a:cubicBezTo>
                  <a:pt x="67944" y="25653"/>
                  <a:pt x="67182" y="29082"/>
                  <a:pt x="69087" y="34289"/>
                </a:cubicBezTo>
                <a:lnTo>
                  <a:pt x="122935" y="224662"/>
                </a:lnTo>
                <a:lnTo>
                  <a:pt x="174624" y="41782"/>
                </a:lnTo>
                <a:cubicBezTo>
                  <a:pt x="176910" y="33781"/>
                  <a:pt x="176529" y="28574"/>
                  <a:pt x="173481" y="26161"/>
                </a:cubicBezTo>
                <a:cubicBezTo>
                  <a:pt x="170052" y="23367"/>
                  <a:pt x="159638" y="21970"/>
                  <a:pt x="142239" y="21970"/>
                </a:cubicBezTo>
                <a:lnTo>
                  <a:pt x="142239" y="6350"/>
                </a:lnTo>
                <a:lnTo>
                  <a:pt x="316229" y="6350"/>
                </a:lnTo>
                <a:lnTo>
                  <a:pt x="316229" y="21970"/>
                </a:lnTo>
                <a:cubicBezTo>
                  <a:pt x="301243" y="21970"/>
                  <a:pt x="290194" y="23621"/>
                  <a:pt x="283082" y="26796"/>
                </a:cubicBezTo>
                <a:cubicBezTo>
                  <a:pt x="280796" y="29082"/>
                  <a:pt x="279653" y="34162"/>
                  <a:pt x="279653" y="41782"/>
                </a:cubicBezTo>
                <a:lnTo>
                  <a:pt x="279653" y="232028"/>
                </a:lnTo>
                <a:cubicBezTo>
                  <a:pt x="279653" y="238124"/>
                  <a:pt x="281685" y="242442"/>
                  <a:pt x="285622" y="244855"/>
                </a:cubicBezTo>
                <a:cubicBezTo>
                  <a:pt x="290575" y="247903"/>
                  <a:pt x="300735" y="249427"/>
                  <a:pt x="316229" y="249427"/>
                </a:cubicBezTo>
                <a:lnTo>
                  <a:pt x="316229" y="265429"/>
                </a:lnTo>
                <a:lnTo>
                  <a:pt x="213867" y="265429"/>
                </a:lnTo>
                <a:lnTo>
                  <a:pt x="213867" y="249427"/>
                </a:lnTo>
                <a:cubicBezTo>
                  <a:pt x="228980" y="249427"/>
                  <a:pt x="239140" y="247776"/>
                  <a:pt x="244347" y="244474"/>
                </a:cubicBezTo>
                <a:cubicBezTo>
                  <a:pt x="248411" y="242188"/>
                  <a:pt x="250443" y="237997"/>
                  <a:pt x="250443" y="232028"/>
                </a:cubicBezTo>
                <a:lnTo>
                  <a:pt x="250443" y="41782"/>
                </a:lnTo>
                <a:cubicBezTo>
                  <a:pt x="250443" y="34162"/>
                  <a:pt x="248919" y="29209"/>
                  <a:pt x="245744" y="26796"/>
                </a:cubicBezTo>
                <a:cubicBezTo>
                  <a:pt x="240029" y="23621"/>
                  <a:pt x="231393" y="21970"/>
                  <a:pt x="219709" y="21970"/>
                </a:cubicBezTo>
                <a:cubicBezTo>
                  <a:pt x="210692" y="21970"/>
                  <a:pt x="204850" y="22859"/>
                  <a:pt x="202437" y="24637"/>
                </a:cubicBezTo>
                <a:cubicBezTo>
                  <a:pt x="197611" y="28320"/>
                  <a:pt x="193801" y="35178"/>
                  <a:pt x="191134" y="45211"/>
                </a:cubicBezTo>
                <a:lnTo>
                  <a:pt x="121919" y="271398"/>
                </a:lnTo>
                <a:lnTo>
                  <a:pt x="110616" y="271398"/>
                </a:lnTo>
                <a:lnTo>
                  <a:pt x="40385" y="39369"/>
                </a:lnTo>
                <a:cubicBezTo>
                  <a:pt x="38861" y="33654"/>
                  <a:pt x="36448" y="29590"/>
                  <a:pt x="33146" y="27431"/>
                </a:cubicBezTo>
                <a:cubicBezTo>
                  <a:pt x="27304" y="23875"/>
                  <a:pt x="18414" y="21970"/>
                  <a:pt x="6350" y="21970"/>
                </a:cubicBezTo>
                <a:lnTo>
                  <a:pt x="6350" y="6350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800" y="5003800"/>
            <a:ext cx="2222500" cy="1841500"/>
          </a:xfrm>
          <a:prstGeom prst="rect">
            <a:avLst/>
          </a:prstGeom>
          <a:noFill/>
        </p:spPr>
      </p:pic>
      <p:pic>
        <p:nvPicPr>
          <p:cNvPr id="14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606800" y="3263900"/>
            <a:ext cx="698500" cy="381000"/>
          </a:xfrm>
          <a:prstGeom prst="rect">
            <a:avLst/>
          </a:prstGeom>
          <a:noFill/>
        </p:spPr>
      </p:pic>
      <p:pic>
        <p:nvPicPr>
          <p:cNvPr id="15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419600" y="3263900"/>
            <a:ext cx="1079500" cy="381000"/>
          </a:xfrm>
          <a:prstGeom prst="rect">
            <a:avLst/>
          </a:prstGeom>
          <a:noFill/>
        </p:spPr>
      </p:pic>
      <p:pic>
        <p:nvPicPr>
          <p:cNvPr id="16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588000" y="3263900"/>
            <a:ext cx="698500" cy="381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906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906000" cy="6858000"/>
          </a:xfrm>
          <a:prstGeom prst="rect">
            <a:avLst/>
          </a:prstGeom>
          <a:noFill/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8900" y="825500"/>
            <a:ext cx="9753600" cy="58166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1536700" y="2743200"/>
            <a:ext cx="2908300" cy="1397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100"/>
              </a:lnSpc>
              <a:tabLst/>
            </a:pPr>
            <a:r>
              <a:rPr lang="en-US" altLang="zh-CN" sz="1056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부산광역시</a:t>
            </a:r>
            <a:r>
              <a:rPr lang="en-US" altLang="zh-CN" sz="1056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056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금정구</a:t>
            </a:r>
            <a:r>
              <a:rPr lang="en-US" altLang="zh-CN" sz="1056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056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구서동</a:t>
            </a:r>
            <a:r>
              <a:rPr lang="en-US" altLang="zh-CN" sz="1056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056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154</a:t>
            </a:r>
            <a:r>
              <a:rPr lang="en-US" altLang="zh-CN" sz="1056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056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번지</a:t>
            </a:r>
            <a:r>
              <a:rPr lang="en-US" altLang="zh-CN" sz="1056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056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일원</a:t>
            </a:r>
            <a:r>
              <a:rPr lang="en-US" altLang="zh-CN" sz="1056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056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[1,212</a:t>
            </a:r>
            <a:r>
              <a:rPr lang="en-US" altLang="zh-CN" sz="1056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056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세대</a:t>
            </a:r>
            <a:r>
              <a:rPr lang="en-US" altLang="zh-CN" sz="1056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056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]</a:t>
            </a:r>
          </a:p>
        </p:txBody>
      </p:sp>
      <p:sp>
        <p:nvSpPr>
          <p:cNvPr id="4" name="TextBox 1"/>
          <p:cNvSpPr txBox="1"/>
          <p:nvPr/>
        </p:nvSpPr>
        <p:spPr>
          <a:xfrm>
            <a:off x="508000" y="4737100"/>
            <a:ext cx="457200" cy="9017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000"/>
              </a:lnSpc>
              <a:tabLst>
                <a:tab pos="114300" algn="l"/>
              </a:tabLst>
            </a:pPr>
            <a:r>
              <a:rPr lang="en-US" altLang="zh-CN" dirty="0" smtClean="0"/>
              <a:t>	</a:t>
            </a:r>
            <a:r>
              <a:rPr lang="en-US" altLang="zh-CN" sz="1008" dirty="0" smtClean="0">
                <a:solidFill>
                  <a:srgbClr val="FFFFFF"/>
                </a:solidFill>
                <a:latin typeface="THE명품고딕R" pitchFamily="18" charset="0"/>
                <a:cs typeface="THE명품고딕R" pitchFamily="18" charset="0"/>
              </a:rPr>
              <a:t>구분</a:t>
            </a:r>
          </a:p>
          <a:p>
            <a:pPr>
              <a:lnSpc>
                <a:spcPts val="2000"/>
              </a:lnSpc>
              <a:tabLst>
                <a:tab pos="114300" algn="l"/>
              </a:tabLst>
            </a:pPr>
            <a:r>
              <a:rPr lang="en-US" altLang="zh-CN" dirty="0" smtClean="0"/>
              <a:t>	</a:t>
            </a:r>
            <a:r>
              <a:rPr lang="en-US" altLang="zh-CN" sz="1008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위치</a:t>
            </a:r>
          </a:p>
          <a:p>
            <a:pPr>
              <a:lnSpc>
                <a:spcPts val="1300"/>
              </a:lnSpc>
              <a:tabLst>
                <a:tab pos="114300" algn="l"/>
              </a:tabLst>
            </a:pPr>
            <a:r>
              <a:rPr lang="en-US" altLang="zh-CN" sz="1008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대지면적</a:t>
            </a:r>
          </a:p>
          <a:p>
            <a:pPr>
              <a:lnSpc>
                <a:spcPts val="1300"/>
              </a:lnSpc>
              <a:tabLst>
                <a:tab pos="114300" algn="l"/>
              </a:tabLst>
            </a:pPr>
            <a:r>
              <a:rPr lang="en-US" altLang="zh-CN" sz="1010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공제면적</a:t>
            </a:r>
          </a:p>
          <a:p>
            <a:pPr>
              <a:lnSpc>
                <a:spcPts val="1300"/>
              </a:lnSpc>
              <a:tabLst>
                <a:tab pos="114300" algn="l"/>
              </a:tabLst>
            </a:pPr>
            <a:r>
              <a:rPr lang="en-US" altLang="zh-CN" dirty="0" smtClean="0"/>
              <a:t>	</a:t>
            </a:r>
            <a:r>
              <a:rPr lang="en-US" altLang="zh-CN" sz="1008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규모</a:t>
            </a:r>
          </a:p>
        </p:txBody>
      </p:sp>
      <p:sp>
        <p:nvSpPr>
          <p:cNvPr id="5" name="TextBox 1"/>
          <p:cNvSpPr txBox="1"/>
          <p:nvPr/>
        </p:nvSpPr>
        <p:spPr>
          <a:xfrm>
            <a:off x="1181100" y="4648200"/>
            <a:ext cx="4902200" cy="9779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000"/>
              </a:lnSpc>
              <a:tabLst>
                <a:tab pos="76200" algn="l"/>
                <a:tab pos="355600" algn="l"/>
                <a:tab pos="457200" algn="l"/>
                <a:tab pos="1790700" algn="l"/>
                <a:tab pos="2260600" algn="l"/>
              </a:tabLst>
            </a:pPr>
            <a:r>
              <a:rPr lang="en-US" altLang="zh-CN" dirty="0" smtClean="0"/>
              <a:t>					</a:t>
            </a:r>
            <a:r>
              <a:rPr lang="en-US" altLang="zh-CN" sz="1010" dirty="0" smtClean="0">
                <a:solidFill>
                  <a:srgbClr val="FFFFFF"/>
                </a:solidFill>
                <a:latin typeface="THE명품고딕R" pitchFamily="18" charset="0"/>
                <a:cs typeface="THE명품고딕R" pitchFamily="18" charset="0"/>
              </a:rPr>
              <a:t>사업규모</a:t>
            </a:r>
          </a:p>
          <a:p>
            <a:pPr>
              <a:lnSpc>
                <a:spcPts val="1300"/>
              </a:lnSpc>
              <a:tabLst>
                <a:tab pos="76200" algn="l"/>
                <a:tab pos="355600" algn="l"/>
                <a:tab pos="457200" algn="l"/>
                <a:tab pos="1790700" algn="l"/>
                <a:tab pos="2260600" algn="l"/>
              </a:tabLst>
            </a:pPr>
            <a:r>
              <a:rPr lang="en-US" altLang="zh-CN" dirty="0" smtClean="0"/>
              <a:t>		</a:t>
            </a:r>
            <a:r>
              <a:rPr lang="en-US" altLang="zh-CN" sz="1008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1</a:t>
            </a:r>
            <a:r>
              <a:rPr lang="en-US" altLang="zh-CN" sz="100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008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단지</a:t>
            </a:r>
            <a:r>
              <a:rPr lang="en-US" altLang="zh-CN" sz="100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008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사업규모</a:t>
            </a:r>
            <a:r>
              <a:rPr lang="en-US" altLang="zh-CN" sz="1008" dirty="0" smtClean="0">
                <a:latin typeface="Times New Roman" pitchFamily="18" charset="0"/>
                <a:cs typeface="Times New Roman" pitchFamily="18" charset="0"/>
              </a:rPr>
              <a:t>                               </a:t>
            </a:r>
            <a:r>
              <a:rPr lang="en-US" altLang="zh-CN" sz="1008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2</a:t>
            </a:r>
            <a:r>
              <a:rPr lang="en-US" altLang="zh-CN" sz="100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008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단지</a:t>
            </a:r>
            <a:r>
              <a:rPr lang="en-US" altLang="zh-CN" sz="100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008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사업규모</a:t>
            </a:r>
            <a:r>
              <a:rPr lang="en-US" altLang="zh-CN" sz="1008" dirty="0" smtClean="0">
                <a:latin typeface="Times New Roman" pitchFamily="18" charset="0"/>
                <a:cs typeface="Times New Roman" pitchFamily="18" charset="0"/>
              </a:rPr>
              <a:t>                             </a:t>
            </a:r>
            <a:r>
              <a:rPr lang="en-US" altLang="zh-CN" sz="1008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1,2</a:t>
            </a:r>
            <a:r>
              <a:rPr lang="en-US" altLang="zh-CN" sz="100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008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단지</a:t>
            </a:r>
            <a:r>
              <a:rPr lang="en-US" altLang="zh-CN" sz="100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008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통합</a:t>
            </a:r>
            <a:r>
              <a:rPr lang="en-US" altLang="zh-CN" sz="100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008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사업규모</a:t>
            </a:r>
          </a:p>
          <a:p>
            <a:pPr>
              <a:lnSpc>
                <a:spcPts val="1300"/>
              </a:lnSpc>
              <a:tabLst>
                <a:tab pos="76200" algn="l"/>
                <a:tab pos="355600" algn="l"/>
                <a:tab pos="457200" algn="l"/>
                <a:tab pos="1790700" algn="l"/>
                <a:tab pos="2260600" algn="l"/>
              </a:tabLst>
            </a:pPr>
            <a:r>
              <a:rPr lang="en-US" altLang="zh-CN" dirty="0" smtClean="0"/>
              <a:t>			</a:t>
            </a:r>
            <a:r>
              <a:rPr lang="en-US" altLang="zh-CN" sz="1008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부산광역시</a:t>
            </a:r>
            <a:r>
              <a:rPr lang="en-US" altLang="zh-CN" sz="100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008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금정구</a:t>
            </a:r>
            <a:r>
              <a:rPr lang="en-US" altLang="zh-CN" sz="100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008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구서동</a:t>
            </a:r>
            <a:r>
              <a:rPr lang="en-US" altLang="zh-CN" sz="100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008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154</a:t>
            </a:r>
            <a:r>
              <a:rPr lang="en-US" altLang="zh-CN" sz="100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008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번지</a:t>
            </a:r>
            <a:r>
              <a:rPr lang="en-US" altLang="zh-CN" sz="100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008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일원</a:t>
            </a:r>
            <a:r>
              <a:rPr lang="en-US" altLang="zh-CN" sz="100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008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대지</a:t>
            </a:r>
            <a:r>
              <a:rPr lang="en-US" altLang="zh-CN" sz="100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008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,</a:t>
            </a:r>
            <a:r>
              <a:rPr lang="en-US" altLang="zh-CN" sz="100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008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도로</a:t>
            </a:r>
            <a:r>
              <a:rPr lang="en-US" altLang="zh-CN" sz="100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008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,</a:t>
            </a:r>
            <a:r>
              <a:rPr lang="en-US" altLang="zh-CN" sz="100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008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주거</a:t>
            </a:r>
            <a:r>
              <a:rPr lang="en-US" altLang="zh-CN" sz="100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008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제</a:t>
            </a:r>
            <a:r>
              <a:rPr lang="en-US" altLang="zh-CN" sz="100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008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2,3</a:t>
            </a:r>
            <a:r>
              <a:rPr lang="en-US" altLang="zh-CN" sz="100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008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종일반주거지역</a:t>
            </a:r>
          </a:p>
          <a:p>
            <a:pPr>
              <a:lnSpc>
                <a:spcPts val="1300"/>
              </a:lnSpc>
              <a:tabLst>
                <a:tab pos="76200" algn="l"/>
                <a:tab pos="355600" algn="l"/>
                <a:tab pos="457200" algn="l"/>
                <a:tab pos="1790700" algn="l"/>
                <a:tab pos="2260600" algn="l"/>
              </a:tabLst>
            </a:pPr>
            <a:r>
              <a:rPr lang="en-US" altLang="zh-CN" sz="1008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30,790.00</a:t>
            </a:r>
            <a:r>
              <a:rPr lang="en-US" altLang="zh-CN" sz="100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008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㎡</a:t>
            </a:r>
            <a:r>
              <a:rPr lang="en-US" altLang="zh-CN" sz="100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008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(9,313.975</a:t>
            </a:r>
            <a:r>
              <a:rPr lang="en-US" altLang="zh-CN" sz="100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008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평</a:t>
            </a:r>
            <a:r>
              <a:rPr lang="en-US" altLang="zh-CN" sz="100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008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)</a:t>
            </a:r>
            <a:r>
              <a:rPr lang="en-US" altLang="zh-CN" sz="1008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altLang="zh-CN" sz="1008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17,012.00</a:t>
            </a:r>
            <a:r>
              <a:rPr lang="en-US" altLang="zh-CN" sz="100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008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㎡</a:t>
            </a:r>
            <a:r>
              <a:rPr lang="en-US" altLang="zh-CN" sz="100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008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(5,146.130</a:t>
            </a:r>
            <a:r>
              <a:rPr lang="en-US" altLang="zh-CN" sz="100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008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평</a:t>
            </a:r>
            <a:r>
              <a:rPr lang="en-US" altLang="zh-CN" sz="100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008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)</a:t>
            </a:r>
            <a:r>
              <a:rPr lang="en-US" altLang="zh-CN" sz="1008" dirty="0" smtClean="0"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en-US" altLang="zh-CN" sz="1008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47,802.00</a:t>
            </a:r>
            <a:r>
              <a:rPr lang="en-US" altLang="zh-CN" sz="100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008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㎡</a:t>
            </a:r>
            <a:r>
              <a:rPr lang="en-US" altLang="zh-CN" sz="100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008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(14,460.105</a:t>
            </a:r>
            <a:r>
              <a:rPr lang="en-US" altLang="zh-CN" sz="100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008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평</a:t>
            </a:r>
            <a:r>
              <a:rPr lang="en-US" altLang="zh-CN" sz="100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008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)</a:t>
            </a:r>
          </a:p>
          <a:p>
            <a:pPr>
              <a:lnSpc>
                <a:spcPts val="1300"/>
              </a:lnSpc>
              <a:tabLst>
                <a:tab pos="76200" algn="l"/>
                <a:tab pos="355600" algn="l"/>
                <a:tab pos="457200" algn="l"/>
                <a:tab pos="1790700" algn="l"/>
                <a:tab pos="2260600" algn="l"/>
              </a:tabLst>
            </a:pPr>
            <a:r>
              <a:rPr lang="en-US" altLang="zh-CN" dirty="0" smtClean="0"/>
              <a:t>				</a:t>
            </a:r>
            <a:r>
              <a:rPr lang="en-US" altLang="zh-CN" sz="1010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8,437.00</a:t>
            </a:r>
            <a:r>
              <a:rPr lang="en-US" altLang="zh-CN" sz="101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010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㎡</a:t>
            </a:r>
            <a:r>
              <a:rPr lang="en-US" altLang="zh-CN" sz="101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010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(2,552.19</a:t>
            </a:r>
            <a:r>
              <a:rPr lang="en-US" altLang="zh-CN" sz="101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010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평</a:t>
            </a:r>
            <a:r>
              <a:rPr lang="en-US" altLang="zh-CN" sz="101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010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)</a:t>
            </a:r>
          </a:p>
          <a:p>
            <a:pPr>
              <a:lnSpc>
                <a:spcPts val="1300"/>
              </a:lnSpc>
              <a:tabLst>
                <a:tab pos="76200" algn="l"/>
                <a:tab pos="355600" algn="l"/>
                <a:tab pos="457200" algn="l"/>
                <a:tab pos="1790700" algn="l"/>
                <a:tab pos="2260600" algn="l"/>
              </a:tabLst>
            </a:pPr>
            <a:r>
              <a:rPr lang="en-US" altLang="zh-CN" dirty="0" smtClean="0"/>
              <a:t>	</a:t>
            </a:r>
            <a:r>
              <a:rPr lang="en-US" altLang="zh-CN" sz="1008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지하</a:t>
            </a:r>
            <a:r>
              <a:rPr lang="en-US" altLang="zh-CN" sz="100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008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2</a:t>
            </a:r>
            <a:r>
              <a:rPr lang="en-US" altLang="zh-CN" sz="100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008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층</a:t>
            </a:r>
            <a:r>
              <a:rPr lang="en-US" altLang="zh-CN" sz="100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008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,</a:t>
            </a:r>
            <a:r>
              <a:rPr lang="en-US" altLang="zh-CN" sz="100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008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지상</a:t>
            </a:r>
            <a:r>
              <a:rPr lang="en-US" altLang="zh-CN" sz="100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008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32</a:t>
            </a:r>
            <a:r>
              <a:rPr lang="en-US" altLang="zh-CN" sz="100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008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층</a:t>
            </a:r>
            <a:r>
              <a:rPr lang="en-US" altLang="zh-CN" sz="100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008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,</a:t>
            </a:r>
            <a:r>
              <a:rPr lang="en-US" altLang="zh-CN" sz="100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008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8</a:t>
            </a:r>
            <a:r>
              <a:rPr lang="en-US" altLang="zh-CN" sz="100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008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개동</a:t>
            </a:r>
            <a:r>
              <a:rPr lang="en-US" altLang="zh-CN" sz="1008" dirty="0" smtClean="0">
                <a:latin typeface="Times New Roman" pitchFamily="18" charset="0"/>
                <a:cs typeface="Times New Roman" pitchFamily="18" charset="0"/>
              </a:rPr>
              <a:t>         </a:t>
            </a:r>
            <a:r>
              <a:rPr lang="en-US" altLang="zh-CN" sz="1008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지하</a:t>
            </a:r>
            <a:r>
              <a:rPr lang="en-US" altLang="zh-CN" sz="100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008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2</a:t>
            </a:r>
            <a:r>
              <a:rPr lang="en-US" altLang="zh-CN" sz="100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008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층</a:t>
            </a:r>
            <a:r>
              <a:rPr lang="en-US" altLang="zh-CN" sz="100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008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,</a:t>
            </a:r>
            <a:r>
              <a:rPr lang="en-US" altLang="zh-CN" sz="100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008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지상</a:t>
            </a:r>
            <a:r>
              <a:rPr lang="en-US" altLang="zh-CN" sz="100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008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25</a:t>
            </a:r>
            <a:r>
              <a:rPr lang="en-US" altLang="zh-CN" sz="100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008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층</a:t>
            </a:r>
            <a:r>
              <a:rPr lang="en-US" altLang="zh-CN" sz="100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008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,</a:t>
            </a:r>
            <a:r>
              <a:rPr lang="en-US" altLang="zh-CN" sz="100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008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5</a:t>
            </a:r>
            <a:r>
              <a:rPr lang="en-US" altLang="zh-CN" sz="100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008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개동</a:t>
            </a:r>
            <a:r>
              <a:rPr lang="en-US" altLang="zh-CN" sz="1008" dirty="0" smtClean="0">
                <a:latin typeface="Times New Roman" pitchFamily="18" charset="0"/>
                <a:cs typeface="Times New Roman" pitchFamily="18" charset="0"/>
              </a:rPr>
              <a:t>             </a:t>
            </a:r>
            <a:r>
              <a:rPr lang="en-US" altLang="zh-CN" sz="1008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지하</a:t>
            </a:r>
            <a:r>
              <a:rPr lang="en-US" altLang="zh-CN" sz="100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008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2</a:t>
            </a:r>
            <a:r>
              <a:rPr lang="en-US" altLang="zh-CN" sz="100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008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층</a:t>
            </a:r>
            <a:r>
              <a:rPr lang="en-US" altLang="zh-CN" sz="100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008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,</a:t>
            </a:r>
            <a:r>
              <a:rPr lang="en-US" altLang="zh-CN" sz="100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008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지상</a:t>
            </a:r>
            <a:r>
              <a:rPr lang="en-US" altLang="zh-CN" sz="100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008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32</a:t>
            </a:r>
            <a:r>
              <a:rPr lang="en-US" altLang="zh-CN" sz="100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008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층</a:t>
            </a:r>
            <a:r>
              <a:rPr lang="en-US" altLang="zh-CN" sz="100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008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,</a:t>
            </a:r>
            <a:r>
              <a:rPr lang="en-US" altLang="zh-CN" sz="100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008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13</a:t>
            </a:r>
            <a:r>
              <a:rPr lang="en-US" altLang="zh-CN" sz="100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008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개동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571500" y="5651500"/>
            <a:ext cx="342900" cy="1270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000"/>
              </a:lnSpc>
              <a:tabLst/>
            </a:pPr>
            <a:r>
              <a:rPr lang="en-US" altLang="zh-CN" sz="1008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세대수</a:t>
            </a:r>
          </a:p>
        </p:txBody>
      </p:sp>
      <p:sp>
        <p:nvSpPr>
          <p:cNvPr id="7" name="TextBox 1"/>
          <p:cNvSpPr txBox="1"/>
          <p:nvPr/>
        </p:nvSpPr>
        <p:spPr>
          <a:xfrm>
            <a:off x="1701800" y="5651500"/>
            <a:ext cx="457200" cy="1270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000"/>
              </a:lnSpc>
              <a:tabLst/>
            </a:pPr>
            <a:r>
              <a:rPr lang="en-US" altLang="zh-CN" sz="1008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774</a:t>
            </a:r>
            <a:r>
              <a:rPr lang="en-US" altLang="zh-CN" sz="100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008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세대</a:t>
            </a:r>
          </a:p>
        </p:txBody>
      </p:sp>
      <p:sp>
        <p:nvSpPr>
          <p:cNvPr id="8" name="TextBox 1"/>
          <p:cNvSpPr txBox="1"/>
          <p:nvPr/>
        </p:nvSpPr>
        <p:spPr>
          <a:xfrm>
            <a:off x="3314700" y="5651500"/>
            <a:ext cx="457200" cy="1270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000"/>
              </a:lnSpc>
              <a:tabLst/>
            </a:pPr>
            <a:r>
              <a:rPr lang="en-US" altLang="zh-CN" sz="1008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438</a:t>
            </a:r>
            <a:r>
              <a:rPr lang="en-US" altLang="zh-CN" sz="100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008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세대</a:t>
            </a:r>
          </a:p>
        </p:txBody>
      </p:sp>
      <p:sp>
        <p:nvSpPr>
          <p:cNvPr id="9" name="TextBox 1"/>
          <p:cNvSpPr txBox="1"/>
          <p:nvPr/>
        </p:nvSpPr>
        <p:spPr>
          <a:xfrm>
            <a:off x="5003800" y="5651500"/>
            <a:ext cx="571500" cy="1270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000"/>
              </a:lnSpc>
              <a:tabLst/>
            </a:pPr>
            <a:r>
              <a:rPr lang="en-US" altLang="zh-CN" sz="1008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1,212</a:t>
            </a:r>
            <a:r>
              <a:rPr lang="en-US" altLang="zh-CN" sz="100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008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세대</a:t>
            </a:r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906000" cy="68580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1498600" y="2692400"/>
            <a:ext cx="2819400" cy="1397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100"/>
              </a:lnSpc>
              <a:tabLst/>
            </a:pPr>
            <a:r>
              <a:rPr lang="en-US" altLang="zh-CN" sz="1058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부산광역시</a:t>
            </a:r>
            <a:r>
              <a:rPr lang="en-US" altLang="zh-CN" sz="105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058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연제구</a:t>
            </a:r>
            <a:r>
              <a:rPr lang="en-US" altLang="zh-CN" sz="1058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1058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연산동</a:t>
            </a:r>
            <a:r>
              <a:rPr lang="en-US" altLang="zh-CN" sz="105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058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117</a:t>
            </a:r>
            <a:r>
              <a:rPr lang="en-US" altLang="zh-CN" sz="105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058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번지</a:t>
            </a:r>
            <a:r>
              <a:rPr lang="en-US" altLang="zh-CN" sz="105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058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일원</a:t>
            </a:r>
            <a:r>
              <a:rPr lang="en-US" altLang="zh-CN" sz="105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058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[939</a:t>
            </a:r>
            <a:r>
              <a:rPr lang="en-US" altLang="zh-CN" sz="105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058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세대</a:t>
            </a:r>
            <a:r>
              <a:rPr lang="en-US" altLang="zh-CN" sz="105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058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]</a:t>
            </a:r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906000" cy="6858000"/>
          </a:xfrm>
          <a:prstGeom prst="rect">
            <a:avLst/>
          </a:prstGeom>
          <a:noFill/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4300" y="457200"/>
            <a:ext cx="9740900" cy="61341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457200" y="1333500"/>
            <a:ext cx="355600" cy="35941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900"/>
              </a:lnSpc>
              <a:tabLst>
                <a:tab pos="63500" algn="l"/>
                <a:tab pos="88900" algn="l"/>
              </a:tabLst>
            </a:pPr>
            <a:r>
              <a:rPr lang="en-US" altLang="zh-CN" dirty="0" smtClean="0"/>
              <a:t>	</a:t>
            </a:r>
            <a:r>
              <a:rPr lang="en-US" altLang="zh-CN" sz="912" dirty="0" smtClean="0">
                <a:solidFill>
                  <a:srgbClr val="FFFFFF"/>
                </a:solidFill>
                <a:latin typeface="THE명품고딕R" pitchFamily="18" charset="0"/>
                <a:cs typeface="THE명품고딕R" pitchFamily="18" charset="0"/>
              </a:rPr>
              <a:t>지역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300"/>
              </a:lnSpc>
              <a:tabLst>
                <a:tab pos="63500" algn="l"/>
                <a:tab pos="88900" algn="l"/>
              </a:tabLst>
            </a:pP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수영구</a:t>
            </a:r>
          </a:p>
          <a:p>
            <a:pPr>
              <a:lnSpc>
                <a:spcPts val="1000"/>
              </a:lnSpc>
              <a:tabLst>
                <a:tab pos="63500" algn="l"/>
                <a:tab pos="88900" algn="l"/>
              </a:tabLst>
            </a:pPr>
            <a:r>
              <a:rPr lang="en-US" altLang="zh-CN" dirty="0" smtClean="0"/>
              <a:t>		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(1)</a:t>
            </a:r>
          </a:p>
          <a:p>
            <a:pPr>
              <a:lnSpc>
                <a:spcPts val="1800"/>
              </a:lnSpc>
              <a:tabLst>
                <a:tab pos="63500" algn="l"/>
                <a:tab pos="88900" algn="l"/>
              </a:tabLst>
            </a:pP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금정구</a:t>
            </a:r>
          </a:p>
          <a:p>
            <a:pPr>
              <a:lnSpc>
                <a:spcPts val="1000"/>
              </a:lnSpc>
              <a:tabLst>
                <a:tab pos="63500" algn="l"/>
                <a:tab pos="88900" algn="l"/>
              </a:tabLst>
            </a:pPr>
            <a:r>
              <a:rPr lang="en-US" altLang="zh-CN" dirty="0" smtClean="0"/>
              <a:t>		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(1)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300"/>
              </a:lnSpc>
              <a:tabLst>
                <a:tab pos="63500" algn="l"/>
                <a:tab pos="88900" algn="l"/>
              </a:tabLst>
            </a:pP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동래구</a:t>
            </a:r>
          </a:p>
          <a:p>
            <a:pPr>
              <a:lnSpc>
                <a:spcPts val="1000"/>
              </a:lnSpc>
              <a:tabLst>
                <a:tab pos="63500" algn="l"/>
                <a:tab pos="88900" algn="l"/>
              </a:tabLst>
            </a:pPr>
            <a:r>
              <a:rPr lang="en-US" altLang="zh-CN" dirty="0" smtClean="0"/>
              <a:t>		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(3)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900"/>
              </a:lnSpc>
              <a:tabLst>
                <a:tab pos="63500" algn="l"/>
                <a:tab pos="88900" algn="l"/>
              </a:tabLst>
            </a:pP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부산진구</a:t>
            </a:r>
          </a:p>
          <a:p>
            <a:pPr>
              <a:lnSpc>
                <a:spcPts val="1000"/>
              </a:lnSpc>
              <a:tabLst>
                <a:tab pos="63500" algn="l"/>
                <a:tab pos="88900" algn="l"/>
              </a:tabLst>
            </a:pPr>
            <a:r>
              <a:rPr lang="en-US" altLang="zh-CN" dirty="0" smtClean="0"/>
              <a:t>		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(2)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900"/>
              </a:lnSpc>
              <a:tabLst>
                <a:tab pos="63500" algn="l"/>
                <a:tab pos="88900" algn="l"/>
              </a:tabLst>
            </a:pP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사하구</a:t>
            </a:r>
          </a:p>
          <a:p>
            <a:pPr>
              <a:lnSpc>
                <a:spcPts val="1000"/>
              </a:lnSpc>
              <a:tabLst>
                <a:tab pos="63500" algn="l"/>
                <a:tab pos="88900" algn="l"/>
              </a:tabLst>
            </a:pPr>
            <a:r>
              <a:rPr lang="en-US" altLang="zh-CN" dirty="0" smtClean="0"/>
              <a:t>		</a:t>
            </a:r>
            <a:r>
              <a:rPr lang="en-US" altLang="zh-CN" sz="914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(3)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300"/>
              </a:lnSpc>
              <a:tabLst>
                <a:tab pos="63500" algn="l"/>
                <a:tab pos="88900" algn="l"/>
              </a:tabLst>
            </a:pP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사상구</a:t>
            </a:r>
          </a:p>
          <a:p>
            <a:pPr>
              <a:lnSpc>
                <a:spcPts val="1000"/>
              </a:lnSpc>
              <a:tabLst>
                <a:tab pos="63500" algn="l"/>
                <a:tab pos="88900" algn="l"/>
              </a:tabLst>
            </a:pPr>
            <a:r>
              <a:rPr lang="en-US" altLang="zh-CN" dirty="0" smtClean="0"/>
              <a:t>		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(1)</a:t>
            </a:r>
          </a:p>
        </p:txBody>
      </p:sp>
      <p:sp>
        <p:nvSpPr>
          <p:cNvPr id="4" name="TextBox 1"/>
          <p:cNvSpPr txBox="1"/>
          <p:nvPr/>
        </p:nvSpPr>
        <p:spPr>
          <a:xfrm>
            <a:off x="444500" y="5054600"/>
            <a:ext cx="342900" cy="1143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900"/>
              </a:lnSpc>
              <a:tabLst/>
            </a:pP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남구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(1)</a:t>
            </a:r>
          </a:p>
        </p:txBody>
      </p:sp>
      <p:sp>
        <p:nvSpPr>
          <p:cNvPr id="5" name="TextBox 1"/>
          <p:cNvSpPr txBox="1"/>
          <p:nvPr/>
        </p:nvSpPr>
        <p:spPr>
          <a:xfrm>
            <a:off x="1028700" y="1346200"/>
            <a:ext cx="787400" cy="38354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900"/>
              </a:lnSpc>
              <a:tabLst>
                <a:tab pos="76200" algn="l"/>
                <a:tab pos="127000" algn="l"/>
                <a:tab pos="139700" algn="l"/>
                <a:tab pos="177800" algn="l"/>
                <a:tab pos="228600" algn="l"/>
                <a:tab pos="292100" algn="l"/>
              </a:tabLst>
            </a:pPr>
            <a:r>
              <a:rPr lang="en-US" altLang="zh-CN" dirty="0" smtClean="0"/>
              <a:t>					</a:t>
            </a:r>
            <a:r>
              <a:rPr lang="en-US" altLang="zh-CN" sz="912" dirty="0" smtClean="0">
                <a:solidFill>
                  <a:srgbClr val="FFFFFF"/>
                </a:solidFill>
                <a:latin typeface="THE명품고딕R" pitchFamily="18" charset="0"/>
                <a:cs typeface="THE명품고딕R" pitchFamily="18" charset="0"/>
              </a:rPr>
              <a:t>조합명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800"/>
              </a:lnSpc>
              <a:tabLst>
                <a:tab pos="76200" algn="l"/>
                <a:tab pos="127000" algn="l"/>
                <a:tab pos="139700" algn="l"/>
                <a:tab pos="177800" algn="l"/>
                <a:tab pos="228600" algn="l"/>
                <a:tab pos="292100" algn="l"/>
              </a:tabLst>
            </a:pPr>
            <a:r>
              <a:rPr lang="en-US" altLang="zh-CN" dirty="0" smtClean="0"/>
              <a:t>				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센텀민락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800"/>
              </a:lnSpc>
              <a:tabLst>
                <a:tab pos="76200" algn="l"/>
                <a:tab pos="127000" algn="l"/>
                <a:tab pos="139700" algn="l"/>
                <a:tab pos="177800" algn="l"/>
                <a:tab pos="228600" algn="l"/>
                <a:tab pos="292100" algn="l"/>
              </a:tabLst>
            </a:pP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장전역서희스타힐스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400"/>
              </a:lnSpc>
              <a:tabLst>
                <a:tab pos="76200" algn="l"/>
                <a:tab pos="127000" algn="l"/>
                <a:tab pos="139700" algn="l"/>
                <a:tab pos="177800" algn="l"/>
                <a:tab pos="228600" algn="l"/>
                <a:tab pos="292100" algn="l"/>
              </a:tabLst>
            </a:pPr>
            <a:r>
              <a:rPr lang="en-US" altLang="zh-CN" dirty="0" smtClean="0"/>
              <a:t>	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사직아시아드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  <a:tabLst>
                <a:tab pos="76200" algn="l"/>
                <a:tab pos="127000" algn="l"/>
                <a:tab pos="139700" algn="l"/>
                <a:tab pos="177800" algn="l"/>
                <a:tab pos="228600" algn="l"/>
                <a:tab pos="292100" algn="l"/>
              </a:tabLst>
            </a:pPr>
            <a:r>
              <a:rPr lang="en-US" altLang="zh-CN" dirty="0" smtClean="0"/>
              <a:t>		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동래온천동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  <a:tabLst>
                <a:tab pos="76200" algn="l"/>
                <a:tab pos="127000" algn="l"/>
                <a:tab pos="139700" algn="l"/>
                <a:tab pos="177800" algn="l"/>
                <a:tab pos="228600" algn="l"/>
                <a:tab pos="292100" algn="l"/>
              </a:tabLst>
            </a:pPr>
            <a:r>
              <a:rPr lang="en-US" altLang="zh-CN" dirty="0" smtClean="0"/>
              <a:t>					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동래나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  <a:tabLst>
                <a:tab pos="76200" algn="l"/>
                <a:tab pos="127000" algn="l"/>
                <a:tab pos="139700" algn="l"/>
                <a:tab pos="177800" algn="l"/>
                <a:tab pos="228600" algn="l"/>
                <a:tab pos="292100" algn="l"/>
              </a:tabLst>
            </a:pPr>
            <a:r>
              <a:rPr lang="en-US" altLang="zh-CN" dirty="0" smtClean="0"/>
              <a:t>						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부암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  <a:tabLst>
                <a:tab pos="76200" algn="l"/>
                <a:tab pos="127000" algn="l"/>
                <a:tab pos="139700" algn="l"/>
                <a:tab pos="177800" algn="l"/>
                <a:tab pos="228600" algn="l"/>
                <a:tab pos="292100" algn="l"/>
              </a:tabLst>
            </a:pPr>
            <a:r>
              <a:rPr lang="en-US" altLang="zh-CN" dirty="0" smtClean="0"/>
              <a:t>						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서면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  <a:tabLst>
                <a:tab pos="76200" algn="l"/>
                <a:tab pos="127000" algn="l"/>
                <a:tab pos="139700" algn="l"/>
                <a:tab pos="177800" algn="l"/>
                <a:tab pos="228600" algn="l"/>
                <a:tab pos="292100" algn="l"/>
              </a:tabLst>
            </a:pPr>
            <a:r>
              <a:rPr lang="en-US" altLang="zh-CN" dirty="0" smtClean="0"/>
              <a:t>			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범천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3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구역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  <a:tabLst>
                <a:tab pos="76200" algn="l"/>
                <a:tab pos="127000" algn="l"/>
                <a:tab pos="139700" algn="l"/>
                <a:tab pos="177800" algn="l"/>
                <a:tab pos="228600" algn="l"/>
                <a:tab pos="292100" algn="l"/>
              </a:tabLst>
            </a:pPr>
            <a:r>
              <a:rPr lang="en-US" altLang="zh-CN" dirty="0" smtClean="0"/>
              <a:t>						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신평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  <a:tabLst>
                <a:tab pos="76200" algn="l"/>
                <a:tab pos="127000" algn="l"/>
                <a:tab pos="139700" algn="l"/>
                <a:tab pos="177800" algn="l"/>
                <a:tab pos="228600" algn="l"/>
                <a:tab pos="292100" algn="l"/>
              </a:tabLst>
            </a:pPr>
            <a:r>
              <a:rPr lang="en-US" altLang="zh-CN" dirty="0" smtClean="0"/>
              <a:t>				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괴정지구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  <a:tabLst>
                <a:tab pos="76200" algn="l"/>
                <a:tab pos="127000" algn="l"/>
                <a:tab pos="139700" algn="l"/>
                <a:tab pos="177800" algn="l"/>
                <a:tab pos="228600" algn="l"/>
                <a:tab pos="292100" algn="l"/>
              </a:tabLst>
            </a:pPr>
            <a:r>
              <a:rPr lang="en-US" altLang="zh-CN" dirty="0" smtClean="0"/>
              <a:t>				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사하괴정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400"/>
              </a:lnSpc>
              <a:tabLst>
                <a:tab pos="76200" algn="l"/>
                <a:tab pos="127000" algn="l"/>
                <a:tab pos="139700" algn="l"/>
                <a:tab pos="177800" algn="l"/>
                <a:tab pos="228600" algn="l"/>
                <a:tab pos="292100" algn="l"/>
              </a:tabLst>
            </a:pPr>
            <a:r>
              <a:rPr lang="en-US" altLang="zh-CN" dirty="0" smtClean="0"/>
              <a:t>						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사상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400"/>
              </a:lnSpc>
              <a:tabLst>
                <a:tab pos="76200" algn="l"/>
                <a:tab pos="127000" algn="l"/>
                <a:tab pos="139700" algn="l"/>
                <a:tab pos="177800" algn="l"/>
                <a:tab pos="228600" algn="l"/>
                <a:tab pos="292100" algn="l"/>
              </a:tabLst>
            </a:pPr>
            <a:r>
              <a:rPr lang="en-US" altLang="zh-CN" dirty="0" smtClean="0"/>
              <a:t>				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대연마루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2019300" y="1346200"/>
            <a:ext cx="952500" cy="38354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900"/>
              </a:lnSpc>
              <a:tabLst>
                <a:tab pos="342900" algn="l"/>
              </a:tabLst>
            </a:pPr>
            <a:r>
              <a:rPr lang="en-US" altLang="zh-CN" dirty="0" smtClean="0"/>
              <a:t>	</a:t>
            </a:r>
            <a:r>
              <a:rPr lang="en-US" altLang="zh-CN" sz="912" dirty="0" smtClean="0">
                <a:solidFill>
                  <a:srgbClr val="FFFFFF"/>
                </a:solidFill>
                <a:latin typeface="THE명품고딕R" pitchFamily="18" charset="0"/>
                <a:cs typeface="THE명품고딕R" pitchFamily="18" charset="0"/>
              </a:rPr>
              <a:t>아파트명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800"/>
              </a:lnSpc>
              <a:tabLst>
                <a:tab pos="342900" algn="l"/>
              </a:tabLst>
            </a:pP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센텀동원비스타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800"/>
              </a:lnSpc>
              <a:tabLst>
                <a:tab pos="342900" algn="l"/>
              </a:tabLst>
            </a:pP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장전역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서희스타힐스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400"/>
              </a:lnSpc>
              <a:tabLst>
                <a:tab pos="342900" algn="l"/>
              </a:tabLst>
            </a:pP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쌍용사직아시아드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  <a:tabLst>
                <a:tab pos="342900" algn="l"/>
              </a:tabLst>
            </a:pP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동래이안에코힐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  <a:tabLst>
                <a:tab pos="342900" algn="l"/>
              </a:tabLst>
            </a:pP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동래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SK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뷰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3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차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  <a:tabLst>
                <a:tab pos="342900" algn="l"/>
              </a:tabLst>
            </a:pP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부암서희스타힐스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  <a:tabLst>
                <a:tab pos="342900" algn="l"/>
              </a:tabLst>
            </a:pP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서면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동원도얄듀크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  <a:tabLst>
                <a:tab pos="342900" algn="l"/>
              </a:tabLst>
            </a:pP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e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편한세상서면센트럴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  <a:tabLst>
                <a:tab pos="342900" algn="l"/>
              </a:tabLst>
            </a:pP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사하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코오롱하늘채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  <a:tabLst>
                <a:tab pos="342900" algn="l"/>
              </a:tabLst>
            </a:pP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괴정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신동아파밀리에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  <a:tabLst>
                <a:tab pos="342900" algn="l"/>
              </a:tabLst>
            </a:pP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사하역비스타동원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400"/>
              </a:lnSpc>
              <a:tabLst>
                <a:tab pos="342900" algn="l"/>
              </a:tabLst>
            </a:pP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사상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서희스타힐스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400"/>
              </a:lnSpc>
              <a:tabLst>
                <a:tab pos="342900" algn="l"/>
              </a:tabLst>
            </a:pP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대연마루양우내안애</a:t>
            </a:r>
          </a:p>
        </p:txBody>
      </p:sp>
      <p:sp>
        <p:nvSpPr>
          <p:cNvPr id="7" name="TextBox 1"/>
          <p:cNvSpPr txBox="1"/>
          <p:nvPr/>
        </p:nvSpPr>
        <p:spPr>
          <a:xfrm>
            <a:off x="3314700" y="1346200"/>
            <a:ext cx="774700" cy="38354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900"/>
              </a:lnSpc>
              <a:tabLst>
                <a:tab pos="304800" algn="l"/>
              </a:tabLst>
            </a:pPr>
            <a:r>
              <a:rPr lang="en-US" altLang="zh-CN" dirty="0" smtClean="0"/>
              <a:t>	</a:t>
            </a:r>
            <a:r>
              <a:rPr lang="en-US" altLang="zh-CN" sz="912" dirty="0" smtClean="0">
                <a:solidFill>
                  <a:srgbClr val="FFFFFF"/>
                </a:solidFill>
                <a:latin typeface="THE명품고딕R" pitchFamily="18" charset="0"/>
                <a:cs typeface="THE명품고딕R" pitchFamily="18" charset="0"/>
              </a:rPr>
              <a:t>위치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800"/>
              </a:lnSpc>
              <a:tabLst>
                <a:tab pos="304800" algn="l"/>
              </a:tabLst>
            </a:pP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민락동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774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800"/>
              </a:lnSpc>
              <a:tabLst>
                <a:tab pos="304800" algn="l"/>
              </a:tabLst>
            </a:pP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부곡동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65-70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400"/>
              </a:lnSpc>
              <a:tabLst>
                <a:tab pos="304800" algn="l"/>
              </a:tabLst>
            </a:pP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사직동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110-1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  <a:tabLst>
                <a:tab pos="304800" algn="l"/>
              </a:tabLst>
            </a:pP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온천동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산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222-1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  <a:tabLst>
                <a:tab pos="304800" algn="l"/>
              </a:tabLst>
            </a:pP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온천동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183-3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  <a:tabLst>
                <a:tab pos="304800" algn="l"/>
              </a:tabLst>
            </a:pP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부암동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610-18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  <a:tabLst>
                <a:tab pos="304800" algn="l"/>
              </a:tabLst>
            </a:pP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당감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2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동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850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  <a:tabLst>
                <a:tab pos="304800" algn="l"/>
              </a:tabLst>
            </a:pP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범천동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1187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  <a:tabLst>
                <a:tab pos="304800" algn="l"/>
              </a:tabLst>
            </a:pP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신평동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383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  <a:tabLst>
                <a:tab pos="304800" algn="l"/>
              </a:tabLst>
            </a:pP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괴정동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472-27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  <a:tabLst>
                <a:tab pos="304800" algn="l"/>
              </a:tabLst>
            </a:pP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괴정동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526-1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400"/>
              </a:lnSpc>
              <a:tabLst>
                <a:tab pos="304800" algn="l"/>
              </a:tabLst>
            </a:pP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괘법동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526-1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400"/>
              </a:lnSpc>
              <a:tabLst>
                <a:tab pos="304800" algn="l"/>
              </a:tabLst>
            </a:pP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문현동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310-1</a:t>
            </a:r>
          </a:p>
        </p:txBody>
      </p:sp>
      <p:sp>
        <p:nvSpPr>
          <p:cNvPr id="8" name="TextBox 1"/>
          <p:cNvSpPr txBox="1"/>
          <p:nvPr/>
        </p:nvSpPr>
        <p:spPr>
          <a:xfrm>
            <a:off x="4394200" y="1346200"/>
            <a:ext cx="444500" cy="38354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900"/>
              </a:lnSpc>
              <a:tabLst>
                <a:tab pos="25400" algn="l"/>
              </a:tabLst>
            </a:pPr>
            <a:r>
              <a:rPr lang="en-US" altLang="zh-CN" dirty="0" smtClean="0"/>
              <a:t>	</a:t>
            </a:r>
            <a:r>
              <a:rPr lang="en-US" altLang="zh-CN" sz="912" dirty="0" smtClean="0">
                <a:solidFill>
                  <a:srgbClr val="FFFFFF"/>
                </a:solidFill>
                <a:latin typeface="THE명품고딕R" pitchFamily="18" charset="0"/>
                <a:cs typeface="THE명품고딕R" pitchFamily="18" charset="0"/>
              </a:rPr>
              <a:t>설립인가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800"/>
              </a:lnSpc>
              <a:tabLst>
                <a:tab pos="25400" algn="l"/>
              </a:tabLst>
            </a:pP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2012.01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800"/>
              </a:lnSpc>
              <a:tabLst>
                <a:tab pos="25400" algn="l"/>
              </a:tabLst>
            </a:pP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2013.10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400"/>
              </a:lnSpc>
              <a:tabLst>
                <a:tab pos="25400" algn="l"/>
              </a:tabLst>
            </a:pP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2014.05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  <a:tabLst>
                <a:tab pos="25400" algn="l"/>
              </a:tabLst>
            </a:pP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2015.09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  <a:tabLst>
                <a:tab pos="25400" algn="l"/>
              </a:tabLst>
            </a:pP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2015.02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  <a:tabLst>
                <a:tab pos="25400" algn="l"/>
              </a:tabLst>
            </a:pP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2016.05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  <a:tabLst>
                <a:tab pos="25400" algn="l"/>
              </a:tabLst>
            </a:pP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2016.09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  <a:tabLst>
                <a:tab pos="25400" algn="l"/>
              </a:tabLst>
            </a:pP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2016.09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  <a:tabLst>
                <a:tab pos="25400" algn="l"/>
              </a:tabLst>
            </a:pP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2015.09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  <a:tabLst>
                <a:tab pos="25400" algn="l"/>
              </a:tabLst>
            </a:pP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2015.05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  <a:tabLst>
                <a:tab pos="25400" algn="l"/>
              </a:tabLst>
            </a:pP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2015.06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400"/>
              </a:lnSpc>
              <a:tabLst>
                <a:tab pos="25400" algn="l"/>
              </a:tabLst>
            </a:pP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2016.11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400"/>
              </a:lnSpc>
              <a:tabLst>
                <a:tab pos="25400" algn="l"/>
              </a:tabLst>
            </a:pP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2015.07</a:t>
            </a:r>
          </a:p>
        </p:txBody>
      </p:sp>
      <p:sp>
        <p:nvSpPr>
          <p:cNvPr id="9" name="TextBox 1"/>
          <p:cNvSpPr txBox="1"/>
          <p:nvPr/>
        </p:nvSpPr>
        <p:spPr>
          <a:xfrm>
            <a:off x="5156200" y="1282700"/>
            <a:ext cx="444500" cy="38989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900"/>
              </a:lnSpc>
              <a:tabLst>
                <a:tab pos="114300" algn="l"/>
              </a:tabLst>
            </a:pPr>
            <a:r>
              <a:rPr lang="en-US" altLang="zh-CN" sz="912" dirty="0" smtClean="0">
                <a:solidFill>
                  <a:srgbClr val="FFFFFF"/>
                </a:solidFill>
                <a:latin typeface="THE명품고딕R" pitchFamily="18" charset="0"/>
                <a:cs typeface="THE명품고딕R" pitchFamily="18" charset="0"/>
              </a:rPr>
              <a:t>사업계획</a:t>
            </a:r>
          </a:p>
          <a:p>
            <a:pPr>
              <a:lnSpc>
                <a:spcPts val="1000"/>
              </a:lnSpc>
              <a:tabLst>
                <a:tab pos="114300" algn="l"/>
              </a:tabLst>
            </a:pPr>
            <a:r>
              <a:rPr lang="en-US" altLang="zh-CN" dirty="0" smtClean="0"/>
              <a:t>	</a:t>
            </a:r>
            <a:r>
              <a:rPr lang="en-US" altLang="zh-CN" sz="912" dirty="0" smtClean="0">
                <a:solidFill>
                  <a:srgbClr val="FFFFFF"/>
                </a:solidFill>
                <a:latin typeface="THE명품고딕R" pitchFamily="18" charset="0"/>
                <a:cs typeface="THE명품고딕R" pitchFamily="18" charset="0"/>
              </a:rPr>
              <a:t>승인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300"/>
              </a:lnSpc>
              <a:tabLst>
                <a:tab pos="114300" algn="l"/>
              </a:tabLst>
            </a:pP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2013.06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800"/>
              </a:lnSpc>
              <a:tabLst>
                <a:tab pos="114300" algn="l"/>
              </a:tabLst>
            </a:pP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2014.09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400"/>
              </a:lnSpc>
              <a:tabLst>
                <a:tab pos="114300" algn="l"/>
              </a:tabLst>
            </a:pP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2016.02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  <a:tabLst>
                <a:tab pos="114300" algn="l"/>
              </a:tabLst>
            </a:pP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2016.07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  <a:tabLst>
                <a:tab pos="114300" algn="l"/>
              </a:tabLst>
            </a:pP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2018.01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  <a:tabLst>
                <a:tab pos="114300" algn="l"/>
              </a:tabLst>
            </a:pP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2019.01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  <a:tabLst>
                <a:tab pos="114300" algn="l"/>
              </a:tabLst>
            </a:pP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2019.06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  <a:tabLst>
                <a:tab pos="114300" algn="l"/>
              </a:tabLst>
            </a:pP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2018.06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  <a:tabLst>
                <a:tab pos="114300" algn="l"/>
              </a:tabLst>
            </a:pP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2016.06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  <a:tabLst>
                <a:tab pos="114300" algn="l"/>
              </a:tabLst>
            </a:pP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2016.10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  <a:tabLst>
                <a:tab pos="114300" algn="l"/>
              </a:tabLst>
            </a:pP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2016.10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400"/>
              </a:lnSpc>
              <a:tabLst>
                <a:tab pos="114300" algn="l"/>
              </a:tabLst>
            </a:pP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2017.09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400"/>
              </a:lnSpc>
              <a:tabLst>
                <a:tab pos="114300" algn="l"/>
              </a:tabLst>
            </a:pP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2017.12</a:t>
            </a:r>
          </a:p>
        </p:txBody>
      </p:sp>
      <p:sp>
        <p:nvSpPr>
          <p:cNvPr id="10" name="TextBox 1"/>
          <p:cNvSpPr txBox="1"/>
          <p:nvPr/>
        </p:nvSpPr>
        <p:spPr>
          <a:xfrm>
            <a:off x="5842000" y="1346200"/>
            <a:ext cx="520700" cy="38354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900"/>
              </a:lnSpc>
              <a:tabLst>
                <a:tab pos="38100" algn="l"/>
                <a:tab pos="50800" algn="l"/>
                <a:tab pos="88900" algn="l"/>
                <a:tab pos="114300" algn="l"/>
              </a:tabLst>
            </a:pPr>
            <a:r>
              <a:rPr lang="en-US" altLang="zh-CN" dirty="0" smtClean="0"/>
              <a:t>		</a:t>
            </a:r>
            <a:r>
              <a:rPr lang="en-US" altLang="zh-CN" sz="912" dirty="0" smtClean="0">
                <a:solidFill>
                  <a:srgbClr val="FFFFFF"/>
                </a:solidFill>
                <a:latin typeface="THE명품고딕R" pitchFamily="18" charset="0"/>
                <a:cs typeface="THE명품고딕R" pitchFamily="18" charset="0"/>
              </a:rPr>
              <a:t>소요일수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800"/>
              </a:lnSpc>
              <a:tabLst>
                <a:tab pos="38100" algn="l"/>
                <a:tab pos="50800" algn="l"/>
                <a:tab pos="88900" algn="l"/>
                <a:tab pos="114300" algn="l"/>
              </a:tabLst>
            </a:pPr>
            <a:r>
              <a:rPr lang="en-US" altLang="zh-CN" dirty="0" smtClean="0"/>
              <a:t>	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1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년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5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개월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800"/>
              </a:lnSpc>
              <a:tabLst>
                <a:tab pos="38100" algn="l"/>
                <a:tab pos="50800" algn="l"/>
                <a:tab pos="88900" algn="l"/>
                <a:tab pos="114300" algn="l"/>
              </a:tabLst>
            </a:pPr>
            <a:r>
              <a:rPr lang="en-US" altLang="zh-CN" dirty="0" smtClean="0"/>
              <a:t>			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11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개월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400"/>
              </a:lnSpc>
              <a:tabLst>
                <a:tab pos="38100" algn="l"/>
                <a:tab pos="50800" algn="l"/>
                <a:tab pos="88900" algn="l"/>
                <a:tab pos="114300" algn="l"/>
              </a:tabLst>
            </a:pPr>
            <a:r>
              <a:rPr lang="en-US" altLang="zh-CN" dirty="0" smtClean="0"/>
              <a:t>	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1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년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9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개월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  <a:tabLst>
                <a:tab pos="38100" algn="l"/>
                <a:tab pos="50800" algn="l"/>
                <a:tab pos="88900" algn="l"/>
                <a:tab pos="114300" algn="l"/>
              </a:tabLst>
            </a:pPr>
            <a:r>
              <a:rPr lang="en-US" altLang="zh-CN" dirty="0" smtClean="0"/>
              <a:t>			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10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개월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  <a:tabLst>
                <a:tab pos="38100" algn="l"/>
                <a:tab pos="50800" algn="l"/>
                <a:tab pos="88900" algn="l"/>
                <a:tab pos="114300" algn="l"/>
              </a:tabLst>
            </a:pP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2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년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11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개월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  <a:tabLst>
                <a:tab pos="38100" algn="l"/>
                <a:tab pos="50800" algn="l"/>
                <a:tab pos="88900" algn="l"/>
                <a:tab pos="114300" algn="l"/>
              </a:tabLst>
            </a:pPr>
            <a:r>
              <a:rPr lang="en-US" altLang="zh-CN" dirty="0" smtClean="0"/>
              <a:t>	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2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년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7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개월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  <a:tabLst>
                <a:tab pos="38100" algn="l"/>
                <a:tab pos="50800" algn="l"/>
                <a:tab pos="88900" algn="l"/>
                <a:tab pos="114300" algn="l"/>
              </a:tabLst>
            </a:pPr>
            <a:r>
              <a:rPr lang="en-US" altLang="zh-CN" dirty="0" smtClean="0"/>
              <a:t>	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2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년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9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개월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  <a:tabLst>
                <a:tab pos="38100" algn="l"/>
                <a:tab pos="50800" algn="l"/>
                <a:tab pos="88900" algn="l"/>
                <a:tab pos="114300" algn="l"/>
              </a:tabLst>
            </a:pPr>
            <a:r>
              <a:rPr lang="en-US" altLang="zh-CN" dirty="0" smtClean="0"/>
              <a:t>	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1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년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9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개월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  <a:tabLst>
                <a:tab pos="38100" algn="l"/>
                <a:tab pos="50800" algn="l"/>
                <a:tab pos="88900" algn="l"/>
                <a:tab pos="114300" algn="l"/>
              </a:tabLst>
            </a:pPr>
            <a:r>
              <a:rPr lang="en-US" altLang="zh-CN" dirty="0" smtClean="0"/>
              <a:t>				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9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개월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  <a:tabLst>
                <a:tab pos="38100" algn="l"/>
                <a:tab pos="50800" algn="l"/>
                <a:tab pos="88900" algn="l"/>
                <a:tab pos="114300" algn="l"/>
              </a:tabLst>
            </a:pPr>
            <a:r>
              <a:rPr lang="en-US" altLang="zh-CN" dirty="0" smtClean="0"/>
              <a:t>	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1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년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5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개월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  <a:tabLst>
                <a:tab pos="38100" algn="l"/>
                <a:tab pos="50800" algn="l"/>
                <a:tab pos="88900" algn="l"/>
                <a:tab pos="114300" algn="l"/>
              </a:tabLst>
            </a:pPr>
            <a:r>
              <a:rPr lang="en-US" altLang="zh-CN" dirty="0" smtClean="0"/>
              <a:t>	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1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년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4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개월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400"/>
              </a:lnSpc>
              <a:tabLst>
                <a:tab pos="38100" algn="l"/>
                <a:tab pos="50800" algn="l"/>
                <a:tab pos="88900" algn="l"/>
                <a:tab pos="114300" algn="l"/>
              </a:tabLst>
            </a:pPr>
            <a:r>
              <a:rPr lang="en-US" altLang="zh-CN" dirty="0" smtClean="0"/>
              <a:t>			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11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개월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400"/>
              </a:lnSpc>
              <a:tabLst>
                <a:tab pos="38100" algn="l"/>
                <a:tab pos="50800" algn="l"/>
                <a:tab pos="88900" algn="l"/>
                <a:tab pos="114300" algn="l"/>
              </a:tabLst>
            </a:pPr>
            <a:r>
              <a:rPr lang="en-US" altLang="zh-CN" dirty="0" smtClean="0"/>
              <a:t>	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2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년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4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개월</a:t>
            </a:r>
          </a:p>
        </p:txBody>
      </p:sp>
      <p:sp>
        <p:nvSpPr>
          <p:cNvPr id="11" name="TextBox 1"/>
          <p:cNvSpPr txBox="1"/>
          <p:nvPr/>
        </p:nvSpPr>
        <p:spPr>
          <a:xfrm>
            <a:off x="6591300" y="1346200"/>
            <a:ext cx="304800" cy="38354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900"/>
              </a:lnSpc>
              <a:tabLst>
                <a:tab pos="50800" algn="l"/>
              </a:tabLst>
            </a:pPr>
            <a:r>
              <a:rPr lang="en-US" altLang="zh-CN" sz="912" dirty="0" smtClean="0">
                <a:solidFill>
                  <a:srgbClr val="FFFFFF"/>
                </a:solidFill>
                <a:latin typeface="THE명품고딕R" pitchFamily="18" charset="0"/>
                <a:cs typeface="THE명품고딕R" pitchFamily="18" charset="0"/>
              </a:rPr>
              <a:t>세대수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800"/>
              </a:lnSpc>
              <a:tabLst>
                <a:tab pos="50800" algn="l"/>
              </a:tabLst>
            </a:pPr>
            <a:r>
              <a:rPr lang="en-US" altLang="zh-CN" dirty="0" smtClean="0"/>
              <a:t>	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405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800"/>
              </a:lnSpc>
              <a:tabLst>
                <a:tab pos="50800" algn="l"/>
              </a:tabLst>
            </a:pPr>
            <a:r>
              <a:rPr lang="en-US" altLang="zh-CN" dirty="0" smtClean="0"/>
              <a:t>	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324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400"/>
              </a:lnSpc>
              <a:tabLst>
                <a:tab pos="50800" algn="l"/>
              </a:tabLst>
            </a:pPr>
            <a:r>
              <a:rPr lang="en-US" altLang="zh-CN" dirty="0" smtClean="0"/>
              <a:t>	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920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  <a:tabLst>
                <a:tab pos="50800" algn="l"/>
              </a:tabLst>
            </a:pPr>
            <a:r>
              <a:rPr lang="en-US" altLang="zh-CN" dirty="0" smtClean="0"/>
              <a:t>	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219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  <a:tabLst>
                <a:tab pos="50800" algn="l"/>
              </a:tabLst>
            </a:pPr>
            <a:r>
              <a:rPr lang="en-US" altLang="zh-CN" dirty="0" smtClean="0"/>
              <a:t>	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999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  <a:tabLst>
                <a:tab pos="50800" algn="l"/>
              </a:tabLst>
            </a:pP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1,299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  <a:tabLst>
                <a:tab pos="50800" algn="l"/>
              </a:tabLst>
            </a:pP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1,258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  <a:tabLst>
                <a:tab pos="50800" algn="l"/>
              </a:tabLst>
            </a:pPr>
            <a:r>
              <a:rPr lang="en-US" altLang="zh-CN" dirty="0" smtClean="0"/>
              <a:t>	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998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  <a:tabLst>
                <a:tab pos="50800" algn="l"/>
              </a:tabLst>
            </a:pPr>
            <a:r>
              <a:rPr lang="en-US" altLang="zh-CN" dirty="0" smtClean="0"/>
              <a:t>	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969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  <a:tabLst>
                <a:tab pos="50800" algn="l"/>
              </a:tabLst>
            </a:pPr>
            <a:r>
              <a:rPr lang="en-US" altLang="zh-CN" dirty="0" smtClean="0"/>
              <a:t>	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198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  <a:tabLst>
                <a:tab pos="50800" algn="l"/>
              </a:tabLst>
            </a:pPr>
            <a:r>
              <a:rPr lang="en-US" altLang="zh-CN" dirty="0" smtClean="0"/>
              <a:t>	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513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400"/>
              </a:lnSpc>
              <a:tabLst>
                <a:tab pos="50800" algn="l"/>
              </a:tabLst>
            </a:pP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1,105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400"/>
              </a:lnSpc>
              <a:tabLst>
                <a:tab pos="50800" algn="l"/>
              </a:tabLst>
            </a:pPr>
            <a:r>
              <a:rPr lang="en-US" altLang="zh-CN" dirty="0" smtClean="0"/>
              <a:t>	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560</a:t>
            </a:r>
          </a:p>
        </p:txBody>
      </p:sp>
      <p:sp>
        <p:nvSpPr>
          <p:cNvPr id="12" name="TextBox 1"/>
          <p:cNvSpPr txBox="1"/>
          <p:nvPr/>
        </p:nvSpPr>
        <p:spPr>
          <a:xfrm>
            <a:off x="7137400" y="1346200"/>
            <a:ext cx="508000" cy="38354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900"/>
              </a:lnSpc>
              <a:tabLst>
                <a:tab pos="50800" algn="l"/>
                <a:tab pos="88900" algn="l"/>
                <a:tab pos="101600" algn="l"/>
              </a:tabLst>
            </a:pPr>
            <a:r>
              <a:rPr lang="en-US" altLang="zh-CN" dirty="0" smtClean="0"/>
              <a:t>			</a:t>
            </a:r>
            <a:r>
              <a:rPr lang="en-US" altLang="zh-CN" sz="912" dirty="0" smtClean="0">
                <a:solidFill>
                  <a:srgbClr val="FFFFFF"/>
                </a:solidFill>
                <a:latin typeface="THE명품고딕R" pitchFamily="18" charset="0"/>
                <a:cs typeface="THE명품고딕R" pitchFamily="18" charset="0"/>
              </a:rPr>
              <a:t>시공사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800"/>
              </a:lnSpc>
              <a:tabLst>
                <a:tab pos="50800" algn="l"/>
                <a:tab pos="88900" algn="l"/>
                <a:tab pos="101600" algn="l"/>
              </a:tabLst>
            </a:pPr>
            <a:r>
              <a:rPr lang="en-US" altLang="zh-CN" dirty="0" smtClean="0"/>
              <a:t>	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동원개발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800"/>
              </a:lnSpc>
              <a:tabLst>
                <a:tab pos="50800" algn="l"/>
                <a:tab pos="88900" algn="l"/>
                <a:tab pos="101600" algn="l"/>
              </a:tabLst>
            </a:pPr>
            <a:r>
              <a:rPr lang="en-US" altLang="zh-CN" dirty="0" smtClean="0"/>
              <a:t>	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서희건설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400"/>
              </a:lnSpc>
              <a:tabLst>
                <a:tab pos="50800" algn="l"/>
                <a:tab pos="88900" algn="l"/>
                <a:tab pos="101600" algn="l"/>
              </a:tabLst>
            </a:pPr>
            <a:r>
              <a:rPr lang="en-US" altLang="zh-CN" dirty="0" smtClean="0"/>
              <a:t>	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쌍용건설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  <a:tabLst>
                <a:tab pos="50800" algn="l"/>
                <a:tab pos="88900" algn="l"/>
                <a:tab pos="101600" algn="l"/>
              </a:tabLst>
            </a:pPr>
            <a:r>
              <a:rPr lang="en-US" altLang="zh-CN" dirty="0" smtClean="0"/>
              <a:t>	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대우이안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  <a:tabLst>
                <a:tab pos="50800" algn="l"/>
                <a:tab pos="88900" algn="l"/>
                <a:tab pos="101600" algn="l"/>
              </a:tabLst>
            </a:pPr>
            <a:r>
              <a:rPr lang="en-US" altLang="zh-CN" dirty="0" smtClean="0"/>
              <a:t>		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SK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건설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  <a:tabLst>
                <a:tab pos="50800" algn="l"/>
                <a:tab pos="88900" algn="l"/>
                <a:tab pos="101600" algn="l"/>
              </a:tabLst>
            </a:pPr>
            <a:r>
              <a:rPr lang="en-US" altLang="zh-CN" dirty="0" smtClean="0"/>
              <a:t>	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서희건설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  <a:tabLst>
                <a:tab pos="50800" algn="l"/>
                <a:tab pos="88900" algn="l"/>
                <a:tab pos="101600" algn="l"/>
              </a:tabLst>
            </a:pPr>
            <a:r>
              <a:rPr lang="en-US" altLang="zh-CN" dirty="0" smtClean="0"/>
              <a:t>	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동원개발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  <a:tabLst>
                <a:tab pos="50800" algn="l"/>
                <a:tab pos="88900" algn="l"/>
                <a:tab pos="101600" algn="l"/>
              </a:tabLst>
            </a:pPr>
            <a:r>
              <a:rPr lang="en-US" altLang="zh-CN" dirty="0" smtClean="0"/>
              <a:t>	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대림산업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  <a:tabLst>
                <a:tab pos="50800" algn="l"/>
                <a:tab pos="88900" algn="l"/>
                <a:tab pos="101600" algn="l"/>
              </a:tabLst>
            </a:pP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신동아건설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  <a:tabLst>
                <a:tab pos="50800" algn="l"/>
                <a:tab pos="88900" algn="l"/>
                <a:tab pos="101600" algn="l"/>
              </a:tabLst>
            </a:pP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신동아건설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  <a:tabLst>
                <a:tab pos="50800" algn="l"/>
                <a:tab pos="88900" algn="l"/>
                <a:tab pos="101600" algn="l"/>
              </a:tabLst>
            </a:pPr>
            <a:r>
              <a:rPr lang="en-US" altLang="zh-CN" dirty="0" smtClean="0"/>
              <a:t>	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동원개발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400"/>
              </a:lnSpc>
              <a:tabLst>
                <a:tab pos="50800" algn="l"/>
                <a:tab pos="88900" algn="l"/>
                <a:tab pos="101600" algn="l"/>
              </a:tabLst>
            </a:pPr>
            <a:r>
              <a:rPr lang="en-US" altLang="zh-CN" dirty="0" smtClean="0"/>
              <a:t>	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서희건설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400"/>
              </a:lnSpc>
              <a:tabLst>
                <a:tab pos="50800" algn="l"/>
                <a:tab pos="88900" algn="l"/>
                <a:tab pos="101600" algn="l"/>
              </a:tabLst>
            </a:pPr>
            <a:r>
              <a:rPr lang="en-US" altLang="zh-CN" dirty="0" smtClean="0"/>
              <a:t>	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양우건설</a:t>
            </a:r>
          </a:p>
        </p:txBody>
      </p:sp>
      <p:sp>
        <p:nvSpPr>
          <p:cNvPr id="13" name="TextBox 1"/>
          <p:cNvSpPr txBox="1"/>
          <p:nvPr/>
        </p:nvSpPr>
        <p:spPr>
          <a:xfrm>
            <a:off x="7861300" y="1282700"/>
            <a:ext cx="711200" cy="38989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900"/>
              </a:lnSpc>
              <a:tabLst>
                <a:tab pos="152400" algn="l"/>
                <a:tab pos="203200" algn="l"/>
              </a:tabLst>
            </a:pPr>
            <a:r>
              <a:rPr lang="en-US" altLang="zh-CN" dirty="0" smtClean="0"/>
              <a:t>	</a:t>
            </a:r>
            <a:r>
              <a:rPr lang="en-US" altLang="zh-CN" sz="912" dirty="0" smtClean="0">
                <a:solidFill>
                  <a:srgbClr val="FFFFFF"/>
                </a:solidFill>
                <a:latin typeface="THE명품고딕R" pitchFamily="18" charset="0"/>
                <a:cs typeface="THE명품고딕R" pitchFamily="18" charset="0"/>
              </a:rPr>
              <a:t>모집당시</a:t>
            </a:r>
          </a:p>
          <a:p>
            <a:pPr>
              <a:lnSpc>
                <a:spcPts val="1000"/>
              </a:lnSpc>
              <a:tabLst>
                <a:tab pos="152400" algn="l"/>
                <a:tab pos="203200" algn="l"/>
              </a:tabLst>
            </a:pPr>
            <a:r>
              <a:rPr lang="en-US" altLang="zh-CN" dirty="0" smtClean="0"/>
              <a:t>		</a:t>
            </a:r>
            <a:r>
              <a:rPr lang="en-US" altLang="zh-CN" sz="912" dirty="0" smtClean="0">
                <a:solidFill>
                  <a:srgbClr val="FFFFFF"/>
                </a:solidFill>
                <a:latin typeface="THE명품고딕R" pitchFamily="18" charset="0"/>
                <a:cs typeface="THE명품고딕R" pitchFamily="18" charset="0"/>
              </a:rPr>
              <a:t>분담금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300"/>
              </a:lnSpc>
              <a:tabLst>
                <a:tab pos="152400" algn="l"/>
                <a:tab pos="203200" algn="l"/>
              </a:tabLst>
            </a:pP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84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타입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2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억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9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천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800"/>
              </a:lnSpc>
              <a:tabLst>
                <a:tab pos="152400" algn="l"/>
                <a:tab pos="203200" algn="l"/>
              </a:tabLst>
            </a:pP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84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타입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2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억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8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천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400"/>
              </a:lnSpc>
              <a:tabLst>
                <a:tab pos="152400" algn="l"/>
                <a:tab pos="203200" algn="l"/>
              </a:tabLst>
            </a:pP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84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타입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3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억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7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백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  <a:tabLst>
                <a:tab pos="152400" algn="l"/>
                <a:tab pos="203200" algn="l"/>
              </a:tabLst>
            </a:pP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84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타입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2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억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8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천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  <a:tabLst>
                <a:tab pos="152400" algn="l"/>
                <a:tab pos="203200" algn="l"/>
              </a:tabLst>
            </a:pP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84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타입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3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억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2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천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  <a:tabLst>
                <a:tab pos="152400" algn="l"/>
                <a:tab pos="203200" algn="l"/>
              </a:tabLst>
            </a:pP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84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타입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2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억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4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천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  <a:tabLst>
                <a:tab pos="152400" algn="l"/>
                <a:tab pos="203200" algn="l"/>
              </a:tabLst>
            </a:pP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84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타입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3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억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1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천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  <a:tabLst>
                <a:tab pos="152400" algn="l"/>
                <a:tab pos="203200" algn="l"/>
              </a:tabLst>
            </a:pP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84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타입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3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억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1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천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  <a:tabLst>
                <a:tab pos="152400" algn="l"/>
                <a:tab pos="203200" algn="l"/>
              </a:tabLst>
            </a:pP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84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타입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2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억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2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천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  <a:tabLst>
                <a:tab pos="152400" algn="l"/>
                <a:tab pos="203200" algn="l"/>
              </a:tabLst>
            </a:pP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84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타입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2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억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4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천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  <a:tabLst>
                <a:tab pos="152400" algn="l"/>
                <a:tab pos="203200" algn="l"/>
              </a:tabLst>
            </a:pP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84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타입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2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억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8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천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400"/>
              </a:lnSpc>
              <a:tabLst>
                <a:tab pos="152400" algn="l"/>
                <a:tab pos="203200" algn="l"/>
              </a:tabLst>
            </a:pP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84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타입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3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억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3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천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400"/>
              </a:lnSpc>
              <a:tabLst>
                <a:tab pos="152400" algn="l"/>
                <a:tab pos="203200" algn="l"/>
              </a:tabLst>
            </a:pP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84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타입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2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억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5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천</a:t>
            </a:r>
          </a:p>
        </p:txBody>
      </p:sp>
      <p:sp>
        <p:nvSpPr>
          <p:cNvPr id="14" name="TextBox 1"/>
          <p:cNvSpPr txBox="1"/>
          <p:nvPr/>
        </p:nvSpPr>
        <p:spPr>
          <a:xfrm>
            <a:off x="8801100" y="1346200"/>
            <a:ext cx="647700" cy="38354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900"/>
              </a:lnSpc>
              <a:tabLst>
                <a:tab pos="50800" algn="l"/>
                <a:tab pos="63500" algn="l"/>
                <a:tab pos="127000" algn="l"/>
              </a:tabLst>
            </a:pPr>
            <a:r>
              <a:rPr lang="en-US" altLang="zh-CN" dirty="0" smtClean="0"/>
              <a:t>			</a:t>
            </a:r>
            <a:r>
              <a:rPr lang="en-US" altLang="zh-CN" sz="912" dirty="0" smtClean="0">
                <a:solidFill>
                  <a:srgbClr val="FFFFFF"/>
                </a:solidFill>
                <a:latin typeface="THE명품고딕R" pitchFamily="18" charset="0"/>
                <a:cs typeface="THE명품고딕R" pitchFamily="18" charset="0"/>
              </a:rPr>
              <a:t>주변시세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800"/>
              </a:lnSpc>
              <a:tabLst>
                <a:tab pos="50800" algn="l"/>
                <a:tab pos="63500" algn="l"/>
                <a:tab pos="127000" algn="l"/>
              </a:tabLst>
            </a:pPr>
            <a:r>
              <a:rPr lang="en-US" altLang="zh-CN" dirty="0" smtClean="0"/>
              <a:t>	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84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타입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7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억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800"/>
              </a:lnSpc>
              <a:tabLst>
                <a:tab pos="50800" algn="l"/>
                <a:tab pos="63500" algn="l"/>
                <a:tab pos="127000" algn="l"/>
              </a:tabLst>
            </a:pP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84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타입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5.6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억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400"/>
              </a:lnSpc>
              <a:tabLst>
                <a:tab pos="50800" algn="l"/>
                <a:tab pos="63500" algn="l"/>
                <a:tab pos="127000" algn="l"/>
              </a:tabLst>
            </a:pPr>
            <a:r>
              <a:rPr lang="en-US" altLang="zh-CN" dirty="0" smtClean="0"/>
              <a:t>	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84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타입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7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억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  <a:tabLst>
                <a:tab pos="50800" algn="l"/>
                <a:tab pos="63500" algn="l"/>
                <a:tab pos="127000" algn="l"/>
              </a:tabLst>
            </a:pPr>
            <a:r>
              <a:rPr lang="en-US" altLang="zh-CN" dirty="0" smtClean="0"/>
              <a:t>	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84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타입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5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억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  <a:tabLst>
                <a:tab pos="50800" algn="l"/>
                <a:tab pos="63500" algn="l"/>
                <a:tab pos="127000" algn="l"/>
              </a:tabLst>
            </a:pP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84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타입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5.2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억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  <a:tabLst>
                <a:tab pos="50800" algn="l"/>
                <a:tab pos="63500" algn="l"/>
                <a:tab pos="127000" algn="l"/>
              </a:tabLst>
            </a:pPr>
            <a:r>
              <a:rPr lang="en-US" altLang="zh-CN" dirty="0" smtClean="0"/>
              <a:t>	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84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타입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5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억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  <a:tabLst>
                <a:tab pos="50800" algn="l"/>
                <a:tab pos="63500" algn="l"/>
                <a:tab pos="127000" algn="l"/>
              </a:tabLst>
            </a:pPr>
            <a:r>
              <a:rPr lang="en-US" altLang="zh-CN" dirty="0" smtClean="0"/>
              <a:t>	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84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타입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5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억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  <a:tabLst>
                <a:tab pos="50800" algn="l"/>
                <a:tab pos="63500" algn="l"/>
                <a:tab pos="127000" algn="l"/>
              </a:tabLst>
            </a:pP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84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타입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4.8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억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  <a:tabLst>
                <a:tab pos="50800" algn="l"/>
                <a:tab pos="63500" algn="l"/>
                <a:tab pos="127000" algn="l"/>
              </a:tabLst>
            </a:pPr>
            <a:r>
              <a:rPr lang="en-US" altLang="zh-CN" dirty="0" smtClean="0"/>
              <a:t>	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84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타입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4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억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  <a:tabLst>
                <a:tab pos="50800" algn="l"/>
                <a:tab pos="63500" algn="l"/>
                <a:tab pos="127000" algn="l"/>
              </a:tabLst>
            </a:pP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84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타입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4.5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억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  <a:tabLst>
                <a:tab pos="50800" algn="l"/>
                <a:tab pos="63500" algn="l"/>
                <a:tab pos="127000" algn="l"/>
              </a:tabLst>
            </a:pP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84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타입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4.5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억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400"/>
              </a:lnSpc>
              <a:tabLst>
                <a:tab pos="50800" algn="l"/>
                <a:tab pos="63500" algn="l"/>
                <a:tab pos="127000" algn="l"/>
              </a:tabLst>
            </a:pPr>
            <a:r>
              <a:rPr lang="en-US" altLang="zh-CN" dirty="0" smtClean="0"/>
              <a:t>	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84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타입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4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억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400"/>
              </a:lnSpc>
              <a:tabLst>
                <a:tab pos="50800" algn="l"/>
                <a:tab pos="63500" algn="l"/>
                <a:tab pos="127000" algn="l"/>
              </a:tabLst>
            </a:pPr>
            <a:r>
              <a:rPr lang="en-US" altLang="zh-CN" dirty="0" smtClean="0"/>
              <a:t>		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84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타입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4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억</a:t>
            </a:r>
          </a:p>
        </p:txBody>
      </p:sp>
      <p:sp>
        <p:nvSpPr>
          <p:cNvPr id="15" name="TextBox 1"/>
          <p:cNvSpPr txBox="1"/>
          <p:nvPr/>
        </p:nvSpPr>
        <p:spPr>
          <a:xfrm>
            <a:off x="469900" y="5511800"/>
            <a:ext cx="304800" cy="2540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900"/>
              </a:lnSpc>
              <a:tabLst>
                <a:tab pos="76200" algn="l"/>
              </a:tabLst>
            </a:pP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연제구</a:t>
            </a:r>
          </a:p>
          <a:p>
            <a:pPr>
              <a:lnSpc>
                <a:spcPts val="1000"/>
              </a:lnSpc>
              <a:tabLst>
                <a:tab pos="76200" algn="l"/>
              </a:tabLst>
            </a:pPr>
            <a:r>
              <a:rPr lang="en-US" altLang="zh-CN" dirty="0" smtClean="0"/>
              <a:t>	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(2)</a:t>
            </a:r>
          </a:p>
        </p:txBody>
      </p:sp>
      <p:sp>
        <p:nvSpPr>
          <p:cNvPr id="16" name="TextBox 1"/>
          <p:cNvSpPr txBox="1"/>
          <p:nvPr/>
        </p:nvSpPr>
        <p:spPr>
          <a:xfrm>
            <a:off x="444500" y="6083300"/>
            <a:ext cx="342900" cy="1143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900"/>
              </a:lnSpc>
              <a:tabLst/>
            </a:pP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서구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(2)</a:t>
            </a:r>
          </a:p>
        </p:txBody>
      </p:sp>
      <p:sp>
        <p:nvSpPr>
          <p:cNvPr id="17" name="TextBox 1"/>
          <p:cNvSpPr txBox="1"/>
          <p:nvPr/>
        </p:nvSpPr>
        <p:spPr>
          <a:xfrm>
            <a:off x="1155700" y="5219700"/>
            <a:ext cx="508000" cy="8890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900"/>
              </a:lnSpc>
              <a:tabLst>
                <a:tab pos="50800" algn="l"/>
                <a:tab pos="101600" algn="l"/>
                <a:tab pos="165100" algn="l"/>
              </a:tabLst>
            </a:pPr>
            <a:r>
              <a:rPr lang="en-US" altLang="zh-CN" sz="914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부산오션힐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  <a:tabLst>
                <a:tab pos="50800" algn="l"/>
                <a:tab pos="101600" algn="l"/>
                <a:tab pos="165100" algn="l"/>
              </a:tabLst>
            </a:pPr>
            <a:r>
              <a:rPr lang="en-US" altLang="zh-CN" dirty="0" smtClean="0"/>
              <a:t>		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거제동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  <a:tabLst>
                <a:tab pos="50800" algn="l"/>
                <a:tab pos="101600" algn="l"/>
                <a:tab pos="165100" algn="l"/>
              </a:tabLst>
            </a:pPr>
            <a:r>
              <a:rPr lang="en-US" altLang="zh-CN" dirty="0" smtClean="0"/>
              <a:t>	</a:t>
            </a:r>
            <a:r>
              <a:rPr lang="en-US" altLang="zh-CN" sz="914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부산연산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  <a:tabLst>
                <a:tab pos="50800" algn="l"/>
                <a:tab pos="101600" algn="l"/>
                <a:tab pos="165100" algn="l"/>
              </a:tabLst>
            </a:pPr>
            <a:r>
              <a:rPr lang="en-US" altLang="zh-CN" dirty="0" smtClean="0"/>
              <a:t>			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암남</a:t>
            </a:r>
          </a:p>
        </p:txBody>
      </p:sp>
      <p:sp>
        <p:nvSpPr>
          <p:cNvPr id="18" name="TextBox 1"/>
          <p:cNvSpPr txBox="1"/>
          <p:nvPr/>
        </p:nvSpPr>
        <p:spPr>
          <a:xfrm>
            <a:off x="2019300" y="5219700"/>
            <a:ext cx="825500" cy="8890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900"/>
              </a:lnSpc>
              <a:tabLst/>
            </a:pPr>
            <a:r>
              <a:rPr lang="en-US" altLang="zh-CN" sz="914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부산오션힐파라곤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  <a:tabLst/>
            </a:pP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거제쌍용플래티넘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  <a:tabLst/>
            </a:pPr>
            <a:r>
              <a:rPr lang="en-US" altLang="zh-CN" sz="914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연산서희스타힐스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  <a:tabLst/>
            </a:pP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동원로얄듀크</a:t>
            </a:r>
          </a:p>
        </p:txBody>
      </p:sp>
      <p:sp>
        <p:nvSpPr>
          <p:cNvPr id="19" name="TextBox 1"/>
          <p:cNvSpPr txBox="1"/>
          <p:nvPr/>
        </p:nvSpPr>
        <p:spPr>
          <a:xfrm>
            <a:off x="3314700" y="5219700"/>
            <a:ext cx="673100" cy="8890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900"/>
              </a:lnSpc>
              <a:tabLst/>
            </a:pPr>
            <a:r>
              <a:rPr lang="en-US" altLang="zh-CN" sz="914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문현동</a:t>
            </a:r>
            <a:r>
              <a:rPr lang="en-US" altLang="zh-CN" sz="91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4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1191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  <a:tabLst/>
            </a:pP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거제동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869-1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  <a:tabLst/>
            </a:pPr>
            <a:r>
              <a:rPr lang="en-US" altLang="zh-CN" sz="914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산</a:t>
            </a:r>
            <a:r>
              <a:rPr lang="en-US" altLang="zh-CN" sz="91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4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134-1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  <a:tabLst/>
            </a:pP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암남동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546-7</a:t>
            </a:r>
          </a:p>
        </p:txBody>
      </p:sp>
      <p:sp>
        <p:nvSpPr>
          <p:cNvPr id="20" name="TextBox 1"/>
          <p:cNvSpPr txBox="1"/>
          <p:nvPr/>
        </p:nvSpPr>
        <p:spPr>
          <a:xfrm>
            <a:off x="4394200" y="5219700"/>
            <a:ext cx="444500" cy="8890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900"/>
              </a:lnSpc>
              <a:tabLst/>
            </a:pPr>
            <a:r>
              <a:rPr lang="en-US" altLang="zh-CN" sz="914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2015.05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  <a:tabLst/>
            </a:pP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2017.04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  <a:tabLst/>
            </a:pPr>
            <a:r>
              <a:rPr lang="en-US" altLang="zh-CN" sz="914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2017.02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  <a:tabLst/>
            </a:pP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2017.02</a:t>
            </a:r>
          </a:p>
        </p:txBody>
      </p:sp>
      <p:sp>
        <p:nvSpPr>
          <p:cNvPr id="21" name="TextBox 1"/>
          <p:cNvSpPr txBox="1"/>
          <p:nvPr/>
        </p:nvSpPr>
        <p:spPr>
          <a:xfrm>
            <a:off x="5156200" y="5219700"/>
            <a:ext cx="444500" cy="8890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900"/>
              </a:lnSpc>
              <a:tabLst/>
            </a:pPr>
            <a:r>
              <a:rPr lang="en-US" altLang="zh-CN" sz="914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2017.01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  <a:tabLst/>
            </a:pP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2018.08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  <a:tabLst/>
            </a:pPr>
            <a:r>
              <a:rPr lang="en-US" altLang="zh-CN" sz="914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2019.04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  <a:tabLst/>
            </a:pP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2018.07</a:t>
            </a:r>
          </a:p>
        </p:txBody>
      </p:sp>
      <p:sp>
        <p:nvSpPr>
          <p:cNvPr id="22" name="TextBox 1"/>
          <p:cNvSpPr txBox="1"/>
          <p:nvPr/>
        </p:nvSpPr>
        <p:spPr>
          <a:xfrm>
            <a:off x="5880100" y="5219700"/>
            <a:ext cx="444500" cy="8890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900"/>
              </a:lnSpc>
              <a:tabLst/>
            </a:pPr>
            <a:r>
              <a:rPr lang="en-US" altLang="zh-CN" sz="914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1</a:t>
            </a:r>
            <a:r>
              <a:rPr lang="en-US" altLang="zh-CN" sz="91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4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년</a:t>
            </a:r>
            <a:r>
              <a:rPr lang="en-US" altLang="zh-CN" sz="91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4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7</a:t>
            </a:r>
            <a:r>
              <a:rPr lang="en-US" altLang="zh-CN" sz="91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4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개월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  <a:tabLst/>
            </a:pP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1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년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4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개월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  <a:tabLst/>
            </a:pPr>
            <a:r>
              <a:rPr lang="en-US" altLang="zh-CN" sz="914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2</a:t>
            </a:r>
            <a:r>
              <a:rPr lang="en-US" altLang="zh-CN" sz="91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4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년</a:t>
            </a:r>
            <a:r>
              <a:rPr lang="en-US" altLang="zh-CN" sz="91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4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2</a:t>
            </a:r>
            <a:r>
              <a:rPr lang="en-US" altLang="zh-CN" sz="91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4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개월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  <a:tabLst/>
            </a:pP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1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년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5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개월</a:t>
            </a:r>
          </a:p>
        </p:txBody>
      </p:sp>
      <p:sp>
        <p:nvSpPr>
          <p:cNvPr id="23" name="TextBox 1"/>
          <p:cNvSpPr txBox="1"/>
          <p:nvPr/>
        </p:nvSpPr>
        <p:spPr>
          <a:xfrm>
            <a:off x="6642100" y="5219700"/>
            <a:ext cx="203200" cy="8890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900"/>
              </a:lnSpc>
              <a:tabLst/>
            </a:pPr>
            <a:r>
              <a:rPr lang="en-US" altLang="zh-CN" sz="914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662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  <a:tabLst/>
            </a:pP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482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  <a:tabLst/>
            </a:pPr>
            <a:r>
              <a:rPr lang="en-US" altLang="zh-CN" sz="914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612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  <a:tabLst/>
            </a:pP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293</a:t>
            </a:r>
          </a:p>
        </p:txBody>
      </p:sp>
      <p:sp>
        <p:nvSpPr>
          <p:cNvPr id="24" name="TextBox 1"/>
          <p:cNvSpPr txBox="1"/>
          <p:nvPr/>
        </p:nvSpPr>
        <p:spPr>
          <a:xfrm>
            <a:off x="7188200" y="5219700"/>
            <a:ext cx="406400" cy="8890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900"/>
              </a:lnSpc>
              <a:tabLst/>
            </a:pPr>
            <a:r>
              <a:rPr lang="en-US" altLang="zh-CN" sz="914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동양건설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  <a:tabLst/>
            </a:pP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쌍용건설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  <a:tabLst/>
            </a:pPr>
            <a:r>
              <a:rPr lang="en-US" altLang="zh-CN" sz="914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서희건설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  <a:tabLst/>
            </a:pP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동원개발</a:t>
            </a:r>
          </a:p>
        </p:txBody>
      </p:sp>
      <p:sp>
        <p:nvSpPr>
          <p:cNvPr id="25" name="TextBox 1"/>
          <p:cNvSpPr txBox="1"/>
          <p:nvPr/>
        </p:nvSpPr>
        <p:spPr>
          <a:xfrm>
            <a:off x="7861300" y="5219700"/>
            <a:ext cx="711200" cy="8890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900"/>
              </a:lnSpc>
              <a:tabLst/>
            </a:pPr>
            <a:r>
              <a:rPr lang="en-US" altLang="zh-CN" sz="914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84</a:t>
            </a:r>
            <a:r>
              <a:rPr lang="en-US" altLang="zh-CN" sz="91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4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타입</a:t>
            </a:r>
            <a:r>
              <a:rPr lang="en-US" altLang="zh-CN" sz="91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4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3</a:t>
            </a:r>
            <a:r>
              <a:rPr lang="en-US" altLang="zh-CN" sz="91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4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억</a:t>
            </a:r>
            <a:r>
              <a:rPr lang="en-US" altLang="zh-CN" sz="91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4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2</a:t>
            </a:r>
            <a:r>
              <a:rPr lang="en-US" altLang="zh-CN" sz="91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4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천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  <a:tabLst/>
            </a:pP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84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타입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2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억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1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천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  <a:tabLst/>
            </a:pPr>
            <a:r>
              <a:rPr lang="en-US" altLang="zh-CN" sz="914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84</a:t>
            </a:r>
            <a:r>
              <a:rPr lang="en-US" altLang="zh-CN" sz="91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4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타입</a:t>
            </a:r>
            <a:r>
              <a:rPr lang="en-US" altLang="zh-CN" sz="91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4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2</a:t>
            </a:r>
            <a:r>
              <a:rPr lang="en-US" altLang="zh-CN" sz="91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4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억</a:t>
            </a:r>
            <a:r>
              <a:rPr lang="en-US" altLang="zh-CN" sz="91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4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3</a:t>
            </a:r>
            <a:r>
              <a:rPr lang="en-US" altLang="zh-CN" sz="91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4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천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  <a:tabLst/>
            </a:pP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84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타입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2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억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3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천</a:t>
            </a:r>
          </a:p>
        </p:txBody>
      </p:sp>
      <p:sp>
        <p:nvSpPr>
          <p:cNvPr id="26" name="TextBox 1"/>
          <p:cNvSpPr txBox="1"/>
          <p:nvPr/>
        </p:nvSpPr>
        <p:spPr>
          <a:xfrm>
            <a:off x="8813800" y="5219700"/>
            <a:ext cx="622300" cy="8890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900"/>
              </a:lnSpc>
              <a:tabLst>
                <a:tab pos="38100" algn="l"/>
              </a:tabLst>
            </a:pPr>
            <a:r>
              <a:rPr lang="en-US" altLang="zh-CN" dirty="0" smtClean="0"/>
              <a:t>	</a:t>
            </a:r>
            <a:r>
              <a:rPr lang="en-US" altLang="zh-CN" sz="914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84</a:t>
            </a:r>
            <a:r>
              <a:rPr lang="en-US" altLang="zh-CN" sz="91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4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타입</a:t>
            </a:r>
            <a:r>
              <a:rPr lang="en-US" altLang="zh-CN" sz="91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4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4</a:t>
            </a:r>
            <a:r>
              <a:rPr lang="en-US" altLang="zh-CN" sz="91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4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억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  <a:tabLst>
                <a:tab pos="38100" algn="l"/>
              </a:tabLst>
            </a:pP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84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타입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4.8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억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  <a:tabLst>
                <a:tab pos="38100" algn="l"/>
              </a:tabLst>
            </a:pPr>
            <a:r>
              <a:rPr lang="en-US" altLang="zh-CN" sz="914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84</a:t>
            </a:r>
            <a:r>
              <a:rPr lang="en-US" altLang="zh-CN" sz="91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4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타입</a:t>
            </a:r>
            <a:r>
              <a:rPr lang="en-US" altLang="zh-CN" sz="91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4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5.5</a:t>
            </a:r>
            <a:r>
              <a:rPr lang="en-US" altLang="zh-CN" sz="91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4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억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  <a:tabLst>
                <a:tab pos="38100" algn="l"/>
              </a:tabLst>
            </a:pPr>
            <a:r>
              <a:rPr lang="en-US" altLang="zh-CN" dirty="0" smtClean="0"/>
              <a:t>	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84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타입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5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억</a:t>
            </a:r>
          </a:p>
        </p:txBody>
      </p:sp>
      <p:sp>
        <p:nvSpPr>
          <p:cNvPr id="27" name="TextBox 1"/>
          <p:cNvSpPr txBox="1"/>
          <p:nvPr/>
        </p:nvSpPr>
        <p:spPr>
          <a:xfrm>
            <a:off x="1206500" y="6210300"/>
            <a:ext cx="406400" cy="1143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900"/>
              </a:lnSpc>
              <a:tabLst/>
            </a:pP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부산송도</a:t>
            </a:r>
          </a:p>
        </p:txBody>
      </p:sp>
      <p:sp>
        <p:nvSpPr>
          <p:cNvPr id="28" name="TextBox 1"/>
          <p:cNvSpPr txBox="1"/>
          <p:nvPr/>
        </p:nvSpPr>
        <p:spPr>
          <a:xfrm>
            <a:off x="2019300" y="6210300"/>
            <a:ext cx="685800" cy="1143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900"/>
              </a:lnSpc>
              <a:tabLst/>
            </a:pP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송도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e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편한세상</a:t>
            </a:r>
          </a:p>
        </p:txBody>
      </p:sp>
      <p:sp>
        <p:nvSpPr>
          <p:cNvPr id="29" name="TextBox 1"/>
          <p:cNvSpPr txBox="1"/>
          <p:nvPr/>
        </p:nvSpPr>
        <p:spPr>
          <a:xfrm>
            <a:off x="3314700" y="6210300"/>
            <a:ext cx="546100" cy="1143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900"/>
              </a:lnSpc>
              <a:tabLst/>
            </a:pP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암남동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419</a:t>
            </a:r>
          </a:p>
        </p:txBody>
      </p:sp>
      <p:sp>
        <p:nvSpPr>
          <p:cNvPr id="30" name="TextBox 1"/>
          <p:cNvSpPr txBox="1"/>
          <p:nvPr/>
        </p:nvSpPr>
        <p:spPr>
          <a:xfrm>
            <a:off x="4394200" y="6210300"/>
            <a:ext cx="444500" cy="1143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900"/>
              </a:lnSpc>
              <a:tabLst/>
            </a:pP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2016.05</a:t>
            </a:r>
          </a:p>
        </p:txBody>
      </p:sp>
      <p:sp>
        <p:nvSpPr>
          <p:cNvPr id="31" name="TextBox 1"/>
          <p:cNvSpPr txBox="1"/>
          <p:nvPr/>
        </p:nvSpPr>
        <p:spPr>
          <a:xfrm>
            <a:off x="5156200" y="6210300"/>
            <a:ext cx="444500" cy="1143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900"/>
              </a:lnSpc>
              <a:tabLst/>
            </a:pP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2018.02</a:t>
            </a:r>
          </a:p>
        </p:txBody>
      </p:sp>
      <p:sp>
        <p:nvSpPr>
          <p:cNvPr id="32" name="TextBox 1"/>
          <p:cNvSpPr txBox="1"/>
          <p:nvPr/>
        </p:nvSpPr>
        <p:spPr>
          <a:xfrm>
            <a:off x="5880100" y="6210300"/>
            <a:ext cx="444500" cy="1143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900"/>
              </a:lnSpc>
              <a:tabLst/>
            </a:pP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1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년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1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개월</a:t>
            </a:r>
          </a:p>
        </p:txBody>
      </p:sp>
      <p:sp>
        <p:nvSpPr>
          <p:cNvPr id="33" name="TextBox 1"/>
          <p:cNvSpPr txBox="1"/>
          <p:nvPr/>
        </p:nvSpPr>
        <p:spPr>
          <a:xfrm>
            <a:off x="6591300" y="6210300"/>
            <a:ext cx="304800" cy="1143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900"/>
              </a:lnSpc>
              <a:tabLst/>
            </a:pP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1,306</a:t>
            </a:r>
          </a:p>
        </p:txBody>
      </p:sp>
      <p:sp>
        <p:nvSpPr>
          <p:cNvPr id="34" name="TextBox 1"/>
          <p:cNvSpPr txBox="1"/>
          <p:nvPr/>
        </p:nvSpPr>
        <p:spPr>
          <a:xfrm>
            <a:off x="7188200" y="6210300"/>
            <a:ext cx="406400" cy="1143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900"/>
              </a:lnSpc>
              <a:tabLst/>
            </a:pP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대림건설</a:t>
            </a:r>
          </a:p>
        </p:txBody>
      </p:sp>
      <p:sp>
        <p:nvSpPr>
          <p:cNvPr id="35" name="TextBox 1"/>
          <p:cNvSpPr txBox="1"/>
          <p:nvPr/>
        </p:nvSpPr>
        <p:spPr>
          <a:xfrm>
            <a:off x="7861300" y="6210300"/>
            <a:ext cx="711200" cy="1143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900"/>
              </a:lnSpc>
              <a:tabLst/>
            </a:pP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84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타입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2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억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8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천</a:t>
            </a:r>
          </a:p>
        </p:txBody>
      </p:sp>
      <p:sp>
        <p:nvSpPr>
          <p:cNvPr id="36" name="TextBox 1"/>
          <p:cNvSpPr txBox="1"/>
          <p:nvPr/>
        </p:nvSpPr>
        <p:spPr>
          <a:xfrm>
            <a:off x="8864600" y="6210300"/>
            <a:ext cx="520700" cy="1143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900"/>
              </a:lnSpc>
              <a:tabLst/>
            </a:pP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84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타입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5</a:t>
            </a:r>
            <a:r>
              <a:rPr lang="en-US" altLang="zh-CN" sz="9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12" dirty="0" smtClean="0">
                <a:solidFill>
                  <a:srgbClr val="000000"/>
                </a:solidFill>
                <a:latin typeface="THE명품고딕R" pitchFamily="18" charset="0"/>
                <a:cs typeface="THE명품고딕R" pitchFamily="18" charset="0"/>
              </a:rPr>
              <a:t>억</a:t>
            </a:r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0" y="0"/>
            <a:ext cx="9906000" cy="6858000"/>
          </a:xfrm>
          <a:custGeom>
            <a:avLst/>
            <a:gdLst>
              <a:gd name="connsiteX0" fmla="*/ 0 w 9906000"/>
              <a:gd name="connsiteY0" fmla="*/ 6858000 h 6858000"/>
              <a:gd name="connsiteX1" fmla="*/ 9906000 w 9906000"/>
              <a:gd name="connsiteY1" fmla="*/ 6858000 h 6858000"/>
              <a:gd name="connsiteX2" fmla="*/ 9906000 w 9906000"/>
              <a:gd name="connsiteY2" fmla="*/ 0 h 6858000"/>
              <a:gd name="connsiteX3" fmla="*/ 0 w 9906000"/>
              <a:gd name="connsiteY3" fmla="*/ 0 h 6858000"/>
              <a:gd name="connsiteX4" fmla="*/ 0 w 9906000"/>
              <a:gd name="connsiteY4" fmla="*/ 6858000 h 68580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9906000" h="6858000">
                <a:moveTo>
                  <a:pt x="0" y="6858000"/>
                </a:moveTo>
                <a:lnTo>
                  <a:pt x="9906000" y="6858000"/>
                </a:lnTo>
                <a:lnTo>
                  <a:pt x="9906000" y="0"/>
                </a:lnTo>
                <a:lnTo>
                  <a:pt x="0" y="0"/>
                </a:lnTo>
                <a:lnTo>
                  <a:pt x="0" y="6858000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Freeform 3"/>
          <p:cNvSpPr/>
          <p:nvPr/>
        </p:nvSpPr>
        <p:spPr>
          <a:xfrm>
            <a:off x="0" y="3047"/>
            <a:ext cx="9902952" cy="6845300"/>
          </a:xfrm>
          <a:custGeom>
            <a:avLst/>
            <a:gdLst>
              <a:gd name="connsiteX0" fmla="*/ 0 w 9902952"/>
              <a:gd name="connsiteY0" fmla="*/ 0 h 6845300"/>
              <a:gd name="connsiteX1" fmla="*/ 9902952 w 9902952"/>
              <a:gd name="connsiteY1" fmla="*/ 0 h 6845300"/>
              <a:gd name="connsiteX2" fmla="*/ 9902952 w 9902952"/>
              <a:gd name="connsiteY2" fmla="*/ 6845300 h 6845300"/>
              <a:gd name="connsiteX3" fmla="*/ 0 w 9902952"/>
              <a:gd name="connsiteY3" fmla="*/ 6845300 h 6845300"/>
              <a:gd name="connsiteX4" fmla="*/ 0 w 9902952"/>
              <a:gd name="connsiteY4" fmla="*/ 0 h 68453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9902952" h="6845300">
                <a:moveTo>
                  <a:pt x="0" y="0"/>
                </a:moveTo>
                <a:lnTo>
                  <a:pt x="9902952" y="0"/>
                </a:lnTo>
                <a:lnTo>
                  <a:pt x="9902952" y="6845300"/>
                </a:lnTo>
                <a:lnTo>
                  <a:pt x="0" y="6845300"/>
                </a:lnTo>
                <a:lnTo>
                  <a:pt x="0" y="0"/>
                </a:lnTo>
              </a:path>
            </a:pathLst>
          </a:custGeom>
          <a:solidFill>
            <a:srgbClr val="7F7F7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Freeform 3"/>
          <p:cNvSpPr/>
          <p:nvPr/>
        </p:nvSpPr>
        <p:spPr>
          <a:xfrm>
            <a:off x="1892807" y="2852928"/>
            <a:ext cx="6120384" cy="1152143"/>
          </a:xfrm>
          <a:custGeom>
            <a:avLst/>
            <a:gdLst>
              <a:gd name="connsiteX0" fmla="*/ 0 w 6120384"/>
              <a:gd name="connsiteY0" fmla="*/ 1152143 h 1152143"/>
              <a:gd name="connsiteX1" fmla="*/ 6120384 w 6120384"/>
              <a:gd name="connsiteY1" fmla="*/ 1152143 h 1152143"/>
              <a:gd name="connsiteX2" fmla="*/ 6120384 w 6120384"/>
              <a:gd name="connsiteY2" fmla="*/ 0 h 1152143"/>
              <a:gd name="connsiteX3" fmla="*/ 0 w 6120384"/>
              <a:gd name="connsiteY3" fmla="*/ 0 h 1152143"/>
              <a:gd name="connsiteX4" fmla="*/ 0 w 6120384"/>
              <a:gd name="connsiteY4" fmla="*/ 1152143 h 1152143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6120384" h="1152143">
                <a:moveTo>
                  <a:pt x="0" y="1152143"/>
                </a:moveTo>
                <a:lnTo>
                  <a:pt x="6120384" y="1152143"/>
                </a:lnTo>
                <a:lnTo>
                  <a:pt x="6120384" y="0"/>
                </a:lnTo>
                <a:lnTo>
                  <a:pt x="0" y="0"/>
                </a:lnTo>
                <a:lnTo>
                  <a:pt x="0" y="1152143"/>
                </a:lnTo>
              </a:path>
            </a:pathLst>
          </a:custGeom>
          <a:solidFill>
            <a:srgbClr val="666666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Freeform 3"/>
          <p:cNvSpPr/>
          <p:nvPr/>
        </p:nvSpPr>
        <p:spPr>
          <a:xfrm>
            <a:off x="3763263" y="3273704"/>
            <a:ext cx="39917" cy="362432"/>
          </a:xfrm>
          <a:custGeom>
            <a:avLst/>
            <a:gdLst>
              <a:gd name="connsiteX0" fmla="*/ 19958 w 39917"/>
              <a:gd name="connsiteY0" fmla="*/ 0 h 362432"/>
              <a:gd name="connsiteX1" fmla="*/ 19958 w 39917"/>
              <a:gd name="connsiteY1" fmla="*/ 362432 h 36243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39917" h="362432">
                <a:moveTo>
                  <a:pt x="19958" y="0"/>
                </a:moveTo>
                <a:lnTo>
                  <a:pt x="19958" y="362432"/>
                </a:lnTo>
              </a:path>
            </a:pathLst>
          </a:custGeom>
          <a:ln w="38100">
            <a:solidFill>
              <a:srgbClr val="FFFFFF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Freeform 3"/>
          <p:cNvSpPr/>
          <p:nvPr/>
        </p:nvSpPr>
        <p:spPr>
          <a:xfrm>
            <a:off x="5229352" y="3263392"/>
            <a:ext cx="109981" cy="34290"/>
          </a:xfrm>
          <a:custGeom>
            <a:avLst/>
            <a:gdLst>
              <a:gd name="connsiteX0" fmla="*/ 0 w 109981"/>
              <a:gd name="connsiteY0" fmla="*/ 0 h 34290"/>
              <a:gd name="connsiteX1" fmla="*/ 17398 w 109981"/>
              <a:gd name="connsiteY1" fmla="*/ 1143 h 34290"/>
              <a:gd name="connsiteX2" fmla="*/ 30733 w 109981"/>
              <a:gd name="connsiteY2" fmla="*/ 1143 h 34290"/>
              <a:gd name="connsiteX3" fmla="*/ 79247 w 109981"/>
              <a:gd name="connsiteY3" fmla="*/ 1143 h 34290"/>
              <a:gd name="connsiteX4" fmla="*/ 92328 w 109981"/>
              <a:gd name="connsiteY4" fmla="*/ 1143 h 34290"/>
              <a:gd name="connsiteX5" fmla="*/ 109981 w 109981"/>
              <a:gd name="connsiteY5" fmla="*/ 0 h 34290"/>
              <a:gd name="connsiteX6" fmla="*/ 109981 w 109981"/>
              <a:gd name="connsiteY6" fmla="*/ 34290 h 34290"/>
              <a:gd name="connsiteX7" fmla="*/ 92075 w 109981"/>
              <a:gd name="connsiteY7" fmla="*/ 33782 h 34290"/>
              <a:gd name="connsiteX8" fmla="*/ 79247 w 109981"/>
              <a:gd name="connsiteY8" fmla="*/ 33528 h 34290"/>
              <a:gd name="connsiteX9" fmla="*/ 30733 w 109981"/>
              <a:gd name="connsiteY9" fmla="*/ 33528 h 34290"/>
              <a:gd name="connsiteX10" fmla="*/ 24002 w 109981"/>
              <a:gd name="connsiteY10" fmla="*/ 33528 h 34290"/>
              <a:gd name="connsiteX11" fmla="*/ 17271 w 109981"/>
              <a:gd name="connsiteY11" fmla="*/ 33528 h 34290"/>
              <a:gd name="connsiteX12" fmla="*/ 11302 w 109981"/>
              <a:gd name="connsiteY12" fmla="*/ 33655 h 34290"/>
              <a:gd name="connsiteX13" fmla="*/ 0 w 109981"/>
              <a:gd name="connsiteY13" fmla="*/ 34290 h 34290"/>
              <a:gd name="connsiteX14" fmla="*/ 0 w 109981"/>
              <a:gd name="connsiteY14" fmla="*/ 0 h 3429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</a:cxnLst>
            <a:rect l="l" t="t" r="r" b="b"/>
            <a:pathLst>
              <a:path w="109981" h="34290">
                <a:moveTo>
                  <a:pt x="0" y="0"/>
                </a:moveTo>
                <a:cubicBezTo>
                  <a:pt x="7492" y="762"/>
                  <a:pt x="13207" y="1143"/>
                  <a:pt x="17398" y="1143"/>
                </a:cubicBezTo>
                <a:cubicBezTo>
                  <a:pt x="21462" y="1143"/>
                  <a:pt x="26034" y="1143"/>
                  <a:pt x="30733" y="1143"/>
                </a:cubicBezTo>
                <a:lnTo>
                  <a:pt x="79247" y="1143"/>
                </a:lnTo>
                <a:cubicBezTo>
                  <a:pt x="83819" y="1143"/>
                  <a:pt x="88138" y="1143"/>
                  <a:pt x="92328" y="1143"/>
                </a:cubicBezTo>
                <a:cubicBezTo>
                  <a:pt x="96646" y="1143"/>
                  <a:pt x="102488" y="762"/>
                  <a:pt x="109981" y="0"/>
                </a:cubicBezTo>
                <a:lnTo>
                  <a:pt x="109981" y="34290"/>
                </a:lnTo>
                <a:cubicBezTo>
                  <a:pt x="102234" y="34036"/>
                  <a:pt x="96265" y="33909"/>
                  <a:pt x="92075" y="33782"/>
                </a:cubicBezTo>
                <a:cubicBezTo>
                  <a:pt x="87883" y="33655"/>
                  <a:pt x="83692" y="33528"/>
                  <a:pt x="79247" y="33528"/>
                </a:cubicBezTo>
                <a:lnTo>
                  <a:pt x="30733" y="33528"/>
                </a:lnTo>
                <a:cubicBezTo>
                  <a:pt x="28320" y="33528"/>
                  <a:pt x="26161" y="33528"/>
                  <a:pt x="24002" y="33528"/>
                </a:cubicBezTo>
                <a:cubicBezTo>
                  <a:pt x="21843" y="33528"/>
                  <a:pt x="19557" y="33528"/>
                  <a:pt x="17271" y="33528"/>
                </a:cubicBezTo>
                <a:cubicBezTo>
                  <a:pt x="15239" y="33528"/>
                  <a:pt x="13334" y="33655"/>
                  <a:pt x="11302" y="33655"/>
                </a:cubicBezTo>
                <a:cubicBezTo>
                  <a:pt x="9397" y="33782"/>
                  <a:pt x="5588" y="34036"/>
                  <a:pt x="0" y="34290"/>
                </a:cubicBezTo>
                <a:lnTo>
                  <a:pt x="0" y="0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Freeform 3"/>
          <p:cNvSpPr/>
          <p:nvPr/>
        </p:nvSpPr>
        <p:spPr>
          <a:xfrm>
            <a:off x="5851144" y="3266186"/>
            <a:ext cx="92328" cy="268096"/>
          </a:xfrm>
          <a:custGeom>
            <a:avLst/>
            <a:gdLst>
              <a:gd name="connsiteX0" fmla="*/ 0 w 92328"/>
              <a:gd name="connsiteY0" fmla="*/ 0 h 268096"/>
              <a:gd name="connsiteX1" fmla="*/ 44704 w 92328"/>
              <a:gd name="connsiteY1" fmla="*/ 0 h 268096"/>
              <a:gd name="connsiteX2" fmla="*/ 43179 w 92328"/>
              <a:gd name="connsiteY2" fmla="*/ 22605 h 268096"/>
              <a:gd name="connsiteX3" fmla="*/ 43053 w 92328"/>
              <a:gd name="connsiteY3" fmla="*/ 43814 h 268096"/>
              <a:gd name="connsiteX4" fmla="*/ 43053 w 92328"/>
              <a:gd name="connsiteY4" fmla="*/ 87883 h 268096"/>
              <a:gd name="connsiteX5" fmla="*/ 58165 w 92328"/>
              <a:gd name="connsiteY5" fmla="*/ 87883 h 268096"/>
              <a:gd name="connsiteX6" fmla="*/ 73914 w 92328"/>
              <a:gd name="connsiteY6" fmla="*/ 87756 h 268096"/>
              <a:gd name="connsiteX7" fmla="*/ 92328 w 92328"/>
              <a:gd name="connsiteY7" fmla="*/ 85851 h 268096"/>
              <a:gd name="connsiteX8" fmla="*/ 92328 w 92328"/>
              <a:gd name="connsiteY8" fmla="*/ 126619 h 268096"/>
              <a:gd name="connsiteX9" fmla="*/ 72897 w 92328"/>
              <a:gd name="connsiteY9" fmla="*/ 125221 h 268096"/>
              <a:gd name="connsiteX10" fmla="*/ 58927 w 92328"/>
              <a:gd name="connsiteY10" fmla="*/ 124967 h 268096"/>
              <a:gd name="connsiteX11" fmla="*/ 43053 w 92328"/>
              <a:gd name="connsiteY11" fmla="*/ 124967 h 268096"/>
              <a:gd name="connsiteX12" fmla="*/ 43053 w 92328"/>
              <a:gd name="connsiteY12" fmla="*/ 223900 h 268096"/>
              <a:gd name="connsiteX13" fmla="*/ 43179 w 92328"/>
              <a:gd name="connsiteY13" fmla="*/ 245490 h 268096"/>
              <a:gd name="connsiteX14" fmla="*/ 44704 w 92328"/>
              <a:gd name="connsiteY14" fmla="*/ 268096 h 268096"/>
              <a:gd name="connsiteX15" fmla="*/ 0 w 92328"/>
              <a:gd name="connsiteY15" fmla="*/ 268096 h 268096"/>
              <a:gd name="connsiteX16" fmla="*/ 1523 w 92328"/>
              <a:gd name="connsiteY16" fmla="*/ 243839 h 268096"/>
              <a:gd name="connsiteX17" fmla="*/ 1904 w 92328"/>
              <a:gd name="connsiteY17" fmla="*/ 223900 h 268096"/>
              <a:gd name="connsiteX18" fmla="*/ 1904 w 92328"/>
              <a:gd name="connsiteY18" fmla="*/ 43814 h 268096"/>
              <a:gd name="connsiteX19" fmla="*/ 1523 w 92328"/>
              <a:gd name="connsiteY19" fmla="*/ 24383 h 268096"/>
              <a:gd name="connsiteX20" fmla="*/ 0 w 92328"/>
              <a:gd name="connsiteY20" fmla="*/ 0 h 268096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</a:cxnLst>
            <a:rect l="l" t="t" r="r" b="b"/>
            <a:pathLst>
              <a:path w="92328" h="268096">
                <a:moveTo>
                  <a:pt x="0" y="0"/>
                </a:moveTo>
                <a:lnTo>
                  <a:pt x="44704" y="0"/>
                </a:lnTo>
                <a:cubicBezTo>
                  <a:pt x="43815" y="9651"/>
                  <a:pt x="43307" y="17271"/>
                  <a:pt x="43179" y="22605"/>
                </a:cubicBezTo>
                <a:cubicBezTo>
                  <a:pt x="43179" y="28066"/>
                  <a:pt x="43053" y="35051"/>
                  <a:pt x="43053" y="43814"/>
                </a:cubicBezTo>
                <a:lnTo>
                  <a:pt x="43053" y="87883"/>
                </a:lnTo>
                <a:lnTo>
                  <a:pt x="58165" y="87883"/>
                </a:lnTo>
                <a:cubicBezTo>
                  <a:pt x="64261" y="87883"/>
                  <a:pt x="69596" y="87756"/>
                  <a:pt x="73914" y="87756"/>
                </a:cubicBezTo>
                <a:cubicBezTo>
                  <a:pt x="78231" y="87629"/>
                  <a:pt x="84327" y="86994"/>
                  <a:pt x="92328" y="85851"/>
                </a:cubicBezTo>
                <a:lnTo>
                  <a:pt x="92328" y="126619"/>
                </a:lnTo>
                <a:cubicBezTo>
                  <a:pt x="84327" y="125729"/>
                  <a:pt x="77850" y="125348"/>
                  <a:pt x="72897" y="125221"/>
                </a:cubicBezTo>
                <a:cubicBezTo>
                  <a:pt x="67945" y="125094"/>
                  <a:pt x="63246" y="124967"/>
                  <a:pt x="58927" y="124967"/>
                </a:cubicBezTo>
                <a:lnTo>
                  <a:pt x="43053" y="124967"/>
                </a:lnTo>
                <a:lnTo>
                  <a:pt x="43053" y="223900"/>
                </a:lnTo>
                <a:cubicBezTo>
                  <a:pt x="43053" y="232917"/>
                  <a:pt x="43179" y="240029"/>
                  <a:pt x="43179" y="245490"/>
                </a:cubicBezTo>
                <a:cubicBezTo>
                  <a:pt x="43307" y="250951"/>
                  <a:pt x="43815" y="258571"/>
                  <a:pt x="44704" y="268096"/>
                </a:cubicBezTo>
                <a:lnTo>
                  <a:pt x="0" y="268096"/>
                </a:lnTo>
                <a:cubicBezTo>
                  <a:pt x="761" y="258444"/>
                  <a:pt x="1269" y="250443"/>
                  <a:pt x="1523" y="243839"/>
                </a:cubicBezTo>
                <a:cubicBezTo>
                  <a:pt x="1777" y="237362"/>
                  <a:pt x="1904" y="230758"/>
                  <a:pt x="1904" y="223900"/>
                </a:cubicBezTo>
                <a:lnTo>
                  <a:pt x="1904" y="43814"/>
                </a:lnTo>
                <a:cubicBezTo>
                  <a:pt x="1904" y="37338"/>
                  <a:pt x="1777" y="30860"/>
                  <a:pt x="1523" y="24383"/>
                </a:cubicBezTo>
                <a:cubicBezTo>
                  <a:pt x="1269" y="17906"/>
                  <a:pt x="761" y="9778"/>
                  <a:pt x="0" y="0"/>
                </a:cubicBez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Freeform 3"/>
          <p:cNvSpPr/>
          <p:nvPr/>
        </p:nvSpPr>
        <p:spPr>
          <a:xfrm>
            <a:off x="6110224" y="3273704"/>
            <a:ext cx="39917" cy="362432"/>
          </a:xfrm>
          <a:custGeom>
            <a:avLst/>
            <a:gdLst>
              <a:gd name="connsiteX0" fmla="*/ 19958 w 39917"/>
              <a:gd name="connsiteY0" fmla="*/ 0 h 362432"/>
              <a:gd name="connsiteX1" fmla="*/ 19958 w 39917"/>
              <a:gd name="connsiteY1" fmla="*/ 362432 h 36243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39917" h="362432">
                <a:moveTo>
                  <a:pt x="19958" y="0"/>
                </a:moveTo>
                <a:lnTo>
                  <a:pt x="19958" y="362432"/>
                </a:lnTo>
              </a:path>
            </a:pathLst>
          </a:custGeom>
          <a:ln w="38100">
            <a:solidFill>
              <a:srgbClr val="FFFFFF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Freeform 3"/>
          <p:cNvSpPr/>
          <p:nvPr/>
        </p:nvSpPr>
        <p:spPr>
          <a:xfrm>
            <a:off x="1935479" y="2682240"/>
            <a:ext cx="6120384" cy="143255"/>
          </a:xfrm>
          <a:custGeom>
            <a:avLst/>
            <a:gdLst>
              <a:gd name="connsiteX0" fmla="*/ 71627 w 6120384"/>
              <a:gd name="connsiteY0" fmla="*/ 0 h 143255"/>
              <a:gd name="connsiteX1" fmla="*/ 6120384 w 6120384"/>
              <a:gd name="connsiteY1" fmla="*/ 0 h 143255"/>
              <a:gd name="connsiteX2" fmla="*/ 6120384 w 6120384"/>
              <a:gd name="connsiteY2" fmla="*/ 71627 h 143255"/>
              <a:gd name="connsiteX3" fmla="*/ 6048756 w 6120384"/>
              <a:gd name="connsiteY3" fmla="*/ 143255 h 143255"/>
              <a:gd name="connsiteX4" fmla="*/ 0 w 6120384"/>
              <a:gd name="connsiteY4" fmla="*/ 143255 h 143255"/>
              <a:gd name="connsiteX5" fmla="*/ 0 w 6120384"/>
              <a:gd name="connsiteY5" fmla="*/ 71627 h 143255"/>
              <a:gd name="connsiteX6" fmla="*/ 71627 w 6120384"/>
              <a:gd name="connsiteY6" fmla="*/ 0 h 143255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</a:cxnLst>
            <a:rect l="l" t="t" r="r" b="b"/>
            <a:pathLst>
              <a:path w="6120384" h="143255">
                <a:moveTo>
                  <a:pt x="71627" y="0"/>
                </a:moveTo>
                <a:lnTo>
                  <a:pt x="6120384" y="0"/>
                </a:lnTo>
                <a:lnTo>
                  <a:pt x="6120384" y="71627"/>
                </a:lnTo>
                <a:cubicBezTo>
                  <a:pt x="6120384" y="111125"/>
                  <a:pt x="6088253" y="143255"/>
                  <a:pt x="6048756" y="143255"/>
                </a:cubicBezTo>
                <a:lnTo>
                  <a:pt x="0" y="143255"/>
                </a:lnTo>
                <a:lnTo>
                  <a:pt x="0" y="71627"/>
                </a:lnTo>
                <a:cubicBezTo>
                  <a:pt x="0" y="32130"/>
                  <a:pt x="32130" y="0"/>
                  <a:pt x="71627" y="0"/>
                </a:cubicBezTo>
              </a:path>
            </a:pathLst>
          </a:custGeom>
          <a:solidFill>
            <a:srgbClr val="78697B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Freeform 3"/>
          <p:cNvSpPr/>
          <p:nvPr/>
        </p:nvSpPr>
        <p:spPr>
          <a:xfrm>
            <a:off x="2218944" y="2395728"/>
            <a:ext cx="704088" cy="429767"/>
          </a:xfrm>
          <a:custGeom>
            <a:avLst/>
            <a:gdLst>
              <a:gd name="connsiteX0" fmla="*/ 0 w 704088"/>
              <a:gd name="connsiteY0" fmla="*/ 429767 h 429767"/>
              <a:gd name="connsiteX1" fmla="*/ 704088 w 704088"/>
              <a:gd name="connsiteY1" fmla="*/ 429767 h 429767"/>
              <a:gd name="connsiteX2" fmla="*/ 704088 w 704088"/>
              <a:gd name="connsiteY2" fmla="*/ 0 h 429767"/>
              <a:gd name="connsiteX3" fmla="*/ 0 w 704088"/>
              <a:gd name="connsiteY3" fmla="*/ 0 h 429767"/>
              <a:gd name="connsiteX4" fmla="*/ 0 w 704088"/>
              <a:gd name="connsiteY4" fmla="*/ 429767 h 429767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704088" h="429767">
                <a:moveTo>
                  <a:pt x="0" y="429767"/>
                </a:moveTo>
                <a:lnTo>
                  <a:pt x="704088" y="429767"/>
                </a:lnTo>
                <a:lnTo>
                  <a:pt x="704088" y="0"/>
                </a:lnTo>
                <a:lnTo>
                  <a:pt x="0" y="0"/>
                </a:lnTo>
                <a:lnTo>
                  <a:pt x="0" y="429767"/>
                </a:lnTo>
              </a:path>
            </a:pathLst>
          </a:custGeom>
          <a:solidFill>
            <a:srgbClr val="504652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Freeform 3"/>
          <p:cNvSpPr/>
          <p:nvPr/>
        </p:nvSpPr>
        <p:spPr>
          <a:xfrm>
            <a:off x="2635504" y="2487676"/>
            <a:ext cx="56514" cy="240156"/>
          </a:xfrm>
          <a:custGeom>
            <a:avLst/>
            <a:gdLst>
              <a:gd name="connsiteX0" fmla="*/ 27305 w 56514"/>
              <a:gd name="connsiteY0" fmla="*/ 6350 h 240156"/>
              <a:gd name="connsiteX1" fmla="*/ 13461 w 56514"/>
              <a:gd name="connsiteY1" fmla="*/ 8254 h 240156"/>
              <a:gd name="connsiteX2" fmla="*/ 6350 w 56514"/>
              <a:gd name="connsiteY2" fmla="*/ 26161 h 240156"/>
              <a:gd name="connsiteX3" fmla="*/ 6350 w 56514"/>
              <a:gd name="connsiteY3" fmla="*/ 216408 h 240156"/>
              <a:gd name="connsiteX4" fmla="*/ 11683 w 56514"/>
              <a:gd name="connsiteY4" fmla="*/ 229234 h 240156"/>
              <a:gd name="connsiteX5" fmla="*/ 27305 w 56514"/>
              <a:gd name="connsiteY5" fmla="*/ 233806 h 240156"/>
              <a:gd name="connsiteX6" fmla="*/ 43433 w 56514"/>
              <a:gd name="connsiteY6" fmla="*/ 229742 h 240156"/>
              <a:gd name="connsiteX7" fmla="*/ 50164 w 56514"/>
              <a:gd name="connsiteY7" fmla="*/ 216408 h 240156"/>
              <a:gd name="connsiteX8" fmla="*/ 50164 w 56514"/>
              <a:gd name="connsiteY8" fmla="*/ 26161 h 240156"/>
              <a:gd name="connsiteX9" fmla="*/ 43052 w 56514"/>
              <a:gd name="connsiteY9" fmla="*/ 8254 h 240156"/>
              <a:gd name="connsiteX10" fmla="*/ 27305 w 56514"/>
              <a:gd name="connsiteY10" fmla="*/ 6350 h 240156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</a:cxnLst>
            <a:rect l="l" t="t" r="r" b="b"/>
            <a:pathLst>
              <a:path w="56514" h="240156">
                <a:moveTo>
                  <a:pt x="27305" y="6350"/>
                </a:moveTo>
                <a:cubicBezTo>
                  <a:pt x="20573" y="6350"/>
                  <a:pt x="15875" y="6984"/>
                  <a:pt x="13461" y="8254"/>
                </a:cubicBezTo>
                <a:cubicBezTo>
                  <a:pt x="8635" y="12572"/>
                  <a:pt x="6350" y="18541"/>
                  <a:pt x="6350" y="26161"/>
                </a:cubicBezTo>
                <a:lnTo>
                  <a:pt x="6350" y="216408"/>
                </a:lnTo>
                <a:cubicBezTo>
                  <a:pt x="6350" y="222122"/>
                  <a:pt x="8127" y="226314"/>
                  <a:pt x="11683" y="229234"/>
                </a:cubicBezTo>
                <a:cubicBezTo>
                  <a:pt x="15747" y="232283"/>
                  <a:pt x="20955" y="233806"/>
                  <a:pt x="27305" y="233806"/>
                </a:cubicBezTo>
                <a:cubicBezTo>
                  <a:pt x="34416" y="233806"/>
                  <a:pt x="39751" y="232410"/>
                  <a:pt x="43433" y="229742"/>
                </a:cubicBezTo>
                <a:cubicBezTo>
                  <a:pt x="47878" y="226440"/>
                  <a:pt x="50164" y="222122"/>
                  <a:pt x="50164" y="216408"/>
                </a:cubicBezTo>
                <a:lnTo>
                  <a:pt x="50164" y="26161"/>
                </a:lnTo>
                <a:cubicBezTo>
                  <a:pt x="50164" y="18669"/>
                  <a:pt x="47878" y="12700"/>
                  <a:pt x="43052" y="8254"/>
                </a:cubicBezTo>
                <a:cubicBezTo>
                  <a:pt x="40512" y="6984"/>
                  <a:pt x="35178" y="6350"/>
                  <a:pt x="27305" y="6350"/>
                </a:cubicBez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Freeform 3"/>
          <p:cNvSpPr/>
          <p:nvPr/>
        </p:nvSpPr>
        <p:spPr>
          <a:xfrm>
            <a:off x="2402713" y="2472055"/>
            <a:ext cx="348996" cy="277748"/>
          </a:xfrm>
          <a:custGeom>
            <a:avLst/>
            <a:gdLst>
              <a:gd name="connsiteX0" fmla="*/ 6350 w 348996"/>
              <a:gd name="connsiteY0" fmla="*/ 6350 h 277748"/>
              <a:gd name="connsiteX1" fmla="*/ 96647 w 348996"/>
              <a:gd name="connsiteY1" fmla="*/ 6350 h 277748"/>
              <a:gd name="connsiteX2" fmla="*/ 96647 w 348996"/>
              <a:gd name="connsiteY2" fmla="*/ 21970 h 277748"/>
              <a:gd name="connsiteX3" fmla="*/ 65786 w 348996"/>
              <a:gd name="connsiteY3" fmla="*/ 24129 h 277748"/>
              <a:gd name="connsiteX4" fmla="*/ 63119 w 348996"/>
              <a:gd name="connsiteY4" fmla="*/ 33527 h 277748"/>
              <a:gd name="connsiteX5" fmla="*/ 111378 w 348996"/>
              <a:gd name="connsiteY5" fmla="*/ 222250 h 277748"/>
              <a:gd name="connsiteX6" fmla="*/ 157226 w 348996"/>
              <a:gd name="connsiteY6" fmla="*/ 43179 h 277748"/>
              <a:gd name="connsiteX7" fmla="*/ 156082 w 348996"/>
              <a:gd name="connsiteY7" fmla="*/ 26161 h 277748"/>
              <a:gd name="connsiteX8" fmla="*/ 124459 w 348996"/>
              <a:gd name="connsiteY8" fmla="*/ 21970 h 277748"/>
              <a:gd name="connsiteX9" fmla="*/ 124459 w 348996"/>
              <a:gd name="connsiteY9" fmla="*/ 6350 h 277748"/>
              <a:gd name="connsiteX10" fmla="*/ 342646 w 348996"/>
              <a:gd name="connsiteY10" fmla="*/ 6350 h 277748"/>
              <a:gd name="connsiteX11" fmla="*/ 342646 w 348996"/>
              <a:gd name="connsiteY11" fmla="*/ 21970 h 277748"/>
              <a:gd name="connsiteX12" fmla="*/ 318897 w 348996"/>
              <a:gd name="connsiteY12" fmla="*/ 25907 h 277748"/>
              <a:gd name="connsiteX13" fmla="*/ 312292 w 348996"/>
              <a:gd name="connsiteY13" fmla="*/ 41782 h 277748"/>
              <a:gd name="connsiteX14" fmla="*/ 312292 w 348996"/>
              <a:gd name="connsiteY14" fmla="*/ 232028 h 277748"/>
              <a:gd name="connsiteX15" fmla="*/ 317881 w 348996"/>
              <a:gd name="connsiteY15" fmla="*/ 245363 h 277748"/>
              <a:gd name="connsiteX16" fmla="*/ 342646 w 348996"/>
              <a:gd name="connsiteY16" fmla="*/ 249427 h 277748"/>
              <a:gd name="connsiteX17" fmla="*/ 342646 w 348996"/>
              <a:gd name="connsiteY17" fmla="*/ 265429 h 277748"/>
              <a:gd name="connsiteX18" fmla="*/ 179451 w 348996"/>
              <a:gd name="connsiteY18" fmla="*/ 265429 h 277748"/>
              <a:gd name="connsiteX19" fmla="*/ 179451 w 348996"/>
              <a:gd name="connsiteY19" fmla="*/ 249427 h 277748"/>
              <a:gd name="connsiteX20" fmla="*/ 203073 w 348996"/>
              <a:gd name="connsiteY20" fmla="*/ 245744 h 277748"/>
              <a:gd name="connsiteX21" fmla="*/ 209803 w 348996"/>
              <a:gd name="connsiteY21" fmla="*/ 232028 h 277748"/>
              <a:gd name="connsiteX22" fmla="*/ 209803 w 348996"/>
              <a:gd name="connsiteY22" fmla="*/ 41782 h 277748"/>
              <a:gd name="connsiteX23" fmla="*/ 204723 w 348996"/>
              <a:gd name="connsiteY23" fmla="*/ 26034 h 277748"/>
              <a:gd name="connsiteX24" fmla="*/ 192913 w 348996"/>
              <a:gd name="connsiteY24" fmla="*/ 21970 h 277748"/>
              <a:gd name="connsiteX25" fmla="*/ 183388 w 348996"/>
              <a:gd name="connsiteY25" fmla="*/ 24637 h 277748"/>
              <a:gd name="connsiteX26" fmla="*/ 173354 w 348996"/>
              <a:gd name="connsiteY26" fmla="*/ 46608 h 277748"/>
              <a:gd name="connsiteX27" fmla="*/ 110489 w 348996"/>
              <a:gd name="connsiteY27" fmla="*/ 271398 h 277748"/>
              <a:gd name="connsiteX28" fmla="*/ 99059 w 348996"/>
              <a:gd name="connsiteY28" fmla="*/ 271398 h 277748"/>
              <a:gd name="connsiteX29" fmla="*/ 35051 w 348996"/>
              <a:gd name="connsiteY29" fmla="*/ 40512 h 277748"/>
              <a:gd name="connsiteX30" fmla="*/ 26923 w 348996"/>
              <a:gd name="connsiteY30" fmla="*/ 26796 h 277748"/>
              <a:gd name="connsiteX31" fmla="*/ 6350 w 348996"/>
              <a:gd name="connsiteY31" fmla="*/ 21970 h 277748"/>
              <a:gd name="connsiteX32" fmla="*/ 6350 w 348996"/>
              <a:gd name="connsiteY32" fmla="*/ 6350 h 27774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  <a:cxn ang="29">
                <a:pos x="connsiteX29" y="connsiteY29"/>
              </a:cxn>
              <a:cxn ang="30">
                <a:pos x="connsiteX30" y="connsiteY30"/>
              </a:cxn>
              <a:cxn ang="31">
                <a:pos x="connsiteX31" y="connsiteY31"/>
              </a:cxn>
              <a:cxn ang="32">
                <a:pos x="connsiteX32" y="connsiteY32"/>
              </a:cxn>
            </a:cxnLst>
            <a:rect l="l" t="t" r="r" b="b"/>
            <a:pathLst>
              <a:path w="348996" h="277748">
                <a:moveTo>
                  <a:pt x="6350" y="6350"/>
                </a:moveTo>
                <a:lnTo>
                  <a:pt x="96647" y="6350"/>
                </a:lnTo>
                <a:lnTo>
                  <a:pt x="96647" y="21970"/>
                </a:lnTo>
                <a:cubicBezTo>
                  <a:pt x="79374" y="21970"/>
                  <a:pt x="69088" y="22732"/>
                  <a:pt x="65786" y="24129"/>
                </a:cubicBezTo>
                <a:cubicBezTo>
                  <a:pt x="62229" y="25653"/>
                  <a:pt x="61341" y="28828"/>
                  <a:pt x="63119" y="33527"/>
                </a:cubicBezTo>
                <a:lnTo>
                  <a:pt x="111378" y="222250"/>
                </a:lnTo>
                <a:lnTo>
                  <a:pt x="157226" y="43179"/>
                </a:lnTo>
                <a:cubicBezTo>
                  <a:pt x="159511" y="34162"/>
                  <a:pt x="159130" y="28574"/>
                  <a:pt x="156082" y="26161"/>
                </a:cubicBezTo>
                <a:cubicBezTo>
                  <a:pt x="152653" y="23367"/>
                  <a:pt x="142113" y="21970"/>
                  <a:pt x="124459" y="21970"/>
                </a:cubicBezTo>
                <a:lnTo>
                  <a:pt x="124459" y="6350"/>
                </a:lnTo>
                <a:lnTo>
                  <a:pt x="342646" y="6350"/>
                </a:lnTo>
                <a:lnTo>
                  <a:pt x="342646" y="21970"/>
                </a:lnTo>
                <a:cubicBezTo>
                  <a:pt x="330453" y="21970"/>
                  <a:pt x="322579" y="23367"/>
                  <a:pt x="318897" y="25907"/>
                </a:cubicBezTo>
                <a:cubicBezTo>
                  <a:pt x="314451" y="28828"/>
                  <a:pt x="312292" y="34035"/>
                  <a:pt x="312292" y="41782"/>
                </a:cubicBezTo>
                <a:lnTo>
                  <a:pt x="312292" y="232028"/>
                </a:lnTo>
                <a:cubicBezTo>
                  <a:pt x="312292" y="238124"/>
                  <a:pt x="314197" y="242442"/>
                  <a:pt x="317881" y="245363"/>
                </a:cubicBezTo>
                <a:cubicBezTo>
                  <a:pt x="321944" y="248030"/>
                  <a:pt x="330200" y="249427"/>
                  <a:pt x="342646" y="249427"/>
                </a:cubicBezTo>
                <a:lnTo>
                  <a:pt x="342646" y="265429"/>
                </a:lnTo>
                <a:lnTo>
                  <a:pt x="179451" y="265429"/>
                </a:lnTo>
                <a:lnTo>
                  <a:pt x="179451" y="249427"/>
                </a:lnTo>
                <a:cubicBezTo>
                  <a:pt x="191516" y="249427"/>
                  <a:pt x="199389" y="248157"/>
                  <a:pt x="203073" y="245744"/>
                </a:cubicBezTo>
                <a:cubicBezTo>
                  <a:pt x="207644" y="242442"/>
                  <a:pt x="209803" y="237870"/>
                  <a:pt x="209803" y="232028"/>
                </a:cubicBezTo>
                <a:lnTo>
                  <a:pt x="209803" y="41782"/>
                </a:lnTo>
                <a:cubicBezTo>
                  <a:pt x="209803" y="34416"/>
                  <a:pt x="208153" y="29209"/>
                  <a:pt x="204723" y="26034"/>
                </a:cubicBezTo>
                <a:cubicBezTo>
                  <a:pt x="201803" y="23367"/>
                  <a:pt x="197866" y="21970"/>
                  <a:pt x="192913" y="21970"/>
                </a:cubicBezTo>
                <a:cubicBezTo>
                  <a:pt x="188467" y="21970"/>
                  <a:pt x="185292" y="22859"/>
                  <a:pt x="183388" y="24637"/>
                </a:cubicBezTo>
                <a:cubicBezTo>
                  <a:pt x="179704" y="28447"/>
                  <a:pt x="176403" y="35686"/>
                  <a:pt x="173354" y="46608"/>
                </a:cubicBezTo>
                <a:lnTo>
                  <a:pt x="110489" y="271398"/>
                </a:lnTo>
                <a:lnTo>
                  <a:pt x="99059" y="271398"/>
                </a:lnTo>
                <a:lnTo>
                  <a:pt x="35051" y="40512"/>
                </a:lnTo>
                <a:cubicBezTo>
                  <a:pt x="33273" y="34162"/>
                  <a:pt x="30607" y="29590"/>
                  <a:pt x="26923" y="26796"/>
                </a:cubicBezTo>
                <a:cubicBezTo>
                  <a:pt x="22478" y="23621"/>
                  <a:pt x="15620" y="21970"/>
                  <a:pt x="6350" y="21970"/>
                </a:cubicBezTo>
                <a:lnTo>
                  <a:pt x="6350" y="6350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800" y="5003800"/>
            <a:ext cx="2222500" cy="1841500"/>
          </a:xfrm>
          <a:prstGeom prst="rect">
            <a:avLst/>
          </a:prstGeom>
          <a:noFill/>
        </p:spPr>
      </p:pic>
      <p:pic>
        <p:nvPicPr>
          <p:cNvPr id="1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400300" y="2476500"/>
            <a:ext cx="355600" cy="279400"/>
          </a:xfrm>
          <a:prstGeom prst="rect">
            <a:avLst/>
          </a:prstGeom>
          <a:noFill/>
        </p:spPr>
      </p:pic>
      <p:pic>
        <p:nvPicPr>
          <p:cNvPr id="14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051300" y="3251200"/>
            <a:ext cx="1422400" cy="381000"/>
          </a:xfrm>
          <a:prstGeom prst="rect">
            <a:avLst/>
          </a:prstGeom>
          <a:noFill/>
        </p:spPr>
      </p:pic>
      <p:pic>
        <p:nvPicPr>
          <p:cNvPr id="15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600700" y="3263900"/>
            <a:ext cx="342900" cy="3683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0" y="0"/>
            <a:ext cx="9906000" cy="6858000"/>
          </a:xfrm>
          <a:custGeom>
            <a:avLst/>
            <a:gdLst>
              <a:gd name="connsiteX0" fmla="*/ 0 w 9906000"/>
              <a:gd name="connsiteY0" fmla="*/ 6858000 h 6858000"/>
              <a:gd name="connsiteX1" fmla="*/ 9906000 w 9906000"/>
              <a:gd name="connsiteY1" fmla="*/ 6858000 h 6858000"/>
              <a:gd name="connsiteX2" fmla="*/ 9906000 w 9906000"/>
              <a:gd name="connsiteY2" fmla="*/ 0 h 6858000"/>
              <a:gd name="connsiteX3" fmla="*/ 0 w 9906000"/>
              <a:gd name="connsiteY3" fmla="*/ 0 h 6858000"/>
              <a:gd name="connsiteX4" fmla="*/ 0 w 9906000"/>
              <a:gd name="connsiteY4" fmla="*/ 6858000 h 68580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9906000" h="6858000">
                <a:moveTo>
                  <a:pt x="0" y="6858000"/>
                </a:moveTo>
                <a:lnTo>
                  <a:pt x="9906000" y="6858000"/>
                </a:lnTo>
                <a:lnTo>
                  <a:pt x="9906000" y="0"/>
                </a:lnTo>
                <a:lnTo>
                  <a:pt x="0" y="0"/>
                </a:lnTo>
                <a:lnTo>
                  <a:pt x="0" y="6858000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Freeform 3"/>
          <p:cNvSpPr/>
          <p:nvPr/>
        </p:nvSpPr>
        <p:spPr>
          <a:xfrm>
            <a:off x="0" y="4032"/>
            <a:ext cx="9898423" cy="2133600"/>
          </a:xfrm>
          <a:custGeom>
            <a:avLst/>
            <a:gdLst>
              <a:gd name="connsiteX0" fmla="*/ 0 w 9898423"/>
              <a:gd name="connsiteY0" fmla="*/ 0 h 2133600"/>
              <a:gd name="connsiteX1" fmla="*/ 9898423 w 9898423"/>
              <a:gd name="connsiteY1" fmla="*/ 0 h 2133600"/>
              <a:gd name="connsiteX2" fmla="*/ 9898423 w 9898423"/>
              <a:gd name="connsiteY2" fmla="*/ 2133600 h 2133600"/>
              <a:gd name="connsiteX3" fmla="*/ 0 w 9898423"/>
              <a:gd name="connsiteY3" fmla="*/ 2133600 h 2133600"/>
              <a:gd name="connsiteX4" fmla="*/ 0 w 9898423"/>
              <a:gd name="connsiteY4" fmla="*/ 0 h 21336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9898423" h="2133600">
                <a:moveTo>
                  <a:pt x="0" y="0"/>
                </a:moveTo>
                <a:lnTo>
                  <a:pt x="9898423" y="0"/>
                </a:lnTo>
                <a:lnTo>
                  <a:pt x="9898423" y="2133600"/>
                </a:lnTo>
                <a:lnTo>
                  <a:pt x="0" y="2133600"/>
                </a:lnTo>
                <a:lnTo>
                  <a:pt x="0" y="0"/>
                </a:lnTo>
              </a:path>
            </a:pathLst>
          </a:custGeom>
          <a:solidFill>
            <a:srgbClr val="03283A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Freeform 3"/>
          <p:cNvSpPr/>
          <p:nvPr/>
        </p:nvSpPr>
        <p:spPr>
          <a:xfrm>
            <a:off x="0" y="1118409"/>
            <a:ext cx="163245" cy="1028700"/>
          </a:xfrm>
          <a:custGeom>
            <a:avLst/>
            <a:gdLst>
              <a:gd name="connsiteX0" fmla="*/ 0 w 163245"/>
              <a:gd name="connsiteY0" fmla="*/ 0 h 1028700"/>
              <a:gd name="connsiteX1" fmla="*/ 163245 w 163245"/>
              <a:gd name="connsiteY1" fmla="*/ 0 h 1028700"/>
              <a:gd name="connsiteX2" fmla="*/ 163245 w 163245"/>
              <a:gd name="connsiteY2" fmla="*/ 1028700 h 1028700"/>
              <a:gd name="connsiteX3" fmla="*/ 0 w 163245"/>
              <a:gd name="connsiteY3" fmla="*/ 1028700 h 1028700"/>
              <a:gd name="connsiteX4" fmla="*/ 0 w 163245"/>
              <a:gd name="connsiteY4" fmla="*/ 0 h 10287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63245" h="1028700">
                <a:moveTo>
                  <a:pt x="0" y="0"/>
                </a:moveTo>
                <a:lnTo>
                  <a:pt x="163245" y="0"/>
                </a:lnTo>
                <a:lnTo>
                  <a:pt x="163245" y="1028700"/>
                </a:lnTo>
                <a:lnTo>
                  <a:pt x="0" y="1028700"/>
                </a:lnTo>
                <a:lnTo>
                  <a:pt x="0" y="0"/>
                </a:lnTo>
              </a:path>
            </a:pathLst>
          </a:custGeom>
          <a:solidFill>
            <a:srgbClr val="898788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Freeform 3"/>
          <p:cNvSpPr/>
          <p:nvPr/>
        </p:nvSpPr>
        <p:spPr>
          <a:xfrm>
            <a:off x="9082654" y="4086"/>
            <a:ext cx="170928" cy="1028912"/>
          </a:xfrm>
          <a:custGeom>
            <a:avLst/>
            <a:gdLst>
              <a:gd name="connsiteX0" fmla="*/ 0 w 170928"/>
              <a:gd name="connsiteY0" fmla="*/ 1028912 h 1028912"/>
              <a:gd name="connsiteX1" fmla="*/ 170928 w 170928"/>
              <a:gd name="connsiteY1" fmla="*/ 1028912 h 1028912"/>
              <a:gd name="connsiteX2" fmla="*/ 170928 w 170928"/>
              <a:gd name="connsiteY2" fmla="*/ 0 h 1028912"/>
              <a:gd name="connsiteX3" fmla="*/ 0 w 170928"/>
              <a:gd name="connsiteY3" fmla="*/ 0 h 1028912"/>
              <a:gd name="connsiteX4" fmla="*/ 0 w 170928"/>
              <a:gd name="connsiteY4" fmla="*/ 1028912 h 102891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70928" h="1028912">
                <a:moveTo>
                  <a:pt x="0" y="1028912"/>
                </a:moveTo>
                <a:lnTo>
                  <a:pt x="170928" y="1028912"/>
                </a:lnTo>
                <a:lnTo>
                  <a:pt x="170928" y="0"/>
                </a:lnTo>
                <a:lnTo>
                  <a:pt x="0" y="0"/>
                </a:lnTo>
                <a:lnTo>
                  <a:pt x="0" y="1028912"/>
                </a:lnTo>
              </a:path>
            </a:pathLst>
          </a:custGeom>
          <a:solidFill>
            <a:srgbClr val="898788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Freeform 3"/>
          <p:cNvSpPr/>
          <p:nvPr/>
        </p:nvSpPr>
        <p:spPr>
          <a:xfrm>
            <a:off x="9692767" y="6698640"/>
            <a:ext cx="67182" cy="102032"/>
          </a:xfrm>
          <a:custGeom>
            <a:avLst/>
            <a:gdLst>
              <a:gd name="connsiteX0" fmla="*/ 35179 w 67182"/>
              <a:gd name="connsiteY0" fmla="*/ 0 h 102032"/>
              <a:gd name="connsiteX1" fmla="*/ 50927 w 67182"/>
              <a:gd name="connsiteY1" fmla="*/ 0 h 102032"/>
              <a:gd name="connsiteX2" fmla="*/ 46735 w 67182"/>
              <a:gd name="connsiteY2" fmla="*/ 6273 h 102032"/>
              <a:gd name="connsiteX3" fmla="*/ 43433 w 67182"/>
              <a:gd name="connsiteY3" fmla="*/ 12420 h 102032"/>
              <a:gd name="connsiteX4" fmla="*/ 21970 w 67182"/>
              <a:gd name="connsiteY4" fmla="*/ 55306 h 102032"/>
              <a:gd name="connsiteX5" fmla="*/ 19811 w 67182"/>
              <a:gd name="connsiteY5" fmla="*/ 59147 h 102032"/>
              <a:gd name="connsiteX6" fmla="*/ 17779 w 67182"/>
              <a:gd name="connsiteY6" fmla="*/ 62860 h 102032"/>
              <a:gd name="connsiteX7" fmla="*/ 15620 w 67182"/>
              <a:gd name="connsiteY7" fmla="*/ 66189 h 102032"/>
              <a:gd name="connsiteX8" fmla="*/ 13842 w 67182"/>
              <a:gd name="connsiteY8" fmla="*/ 69005 h 102032"/>
              <a:gd name="connsiteX9" fmla="*/ 16509 w 67182"/>
              <a:gd name="connsiteY9" fmla="*/ 69005 h 102032"/>
              <a:gd name="connsiteX10" fmla="*/ 20192 w 67182"/>
              <a:gd name="connsiteY10" fmla="*/ 69005 h 102032"/>
              <a:gd name="connsiteX11" fmla="*/ 23621 w 67182"/>
              <a:gd name="connsiteY11" fmla="*/ 68939 h 102032"/>
              <a:gd name="connsiteX12" fmla="*/ 25780 w 67182"/>
              <a:gd name="connsiteY12" fmla="*/ 68877 h 102032"/>
              <a:gd name="connsiteX13" fmla="*/ 41529 w 67182"/>
              <a:gd name="connsiteY13" fmla="*/ 68877 h 102032"/>
              <a:gd name="connsiteX14" fmla="*/ 41529 w 67182"/>
              <a:gd name="connsiteY14" fmla="*/ 31368 h 102032"/>
              <a:gd name="connsiteX15" fmla="*/ 54990 w 67182"/>
              <a:gd name="connsiteY15" fmla="*/ 30212 h 102032"/>
              <a:gd name="connsiteX16" fmla="*/ 54990 w 67182"/>
              <a:gd name="connsiteY16" fmla="*/ 69005 h 102032"/>
              <a:gd name="connsiteX17" fmla="*/ 57404 w 67182"/>
              <a:gd name="connsiteY17" fmla="*/ 69005 h 102032"/>
              <a:gd name="connsiteX18" fmla="*/ 60579 w 67182"/>
              <a:gd name="connsiteY18" fmla="*/ 68877 h 102032"/>
              <a:gd name="connsiteX19" fmla="*/ 64007 w 67182"/>
              <a:gd name="connsiteY19" fmla="*/ 68750 h 102032"/>
              <a:gd name="connsiteX20" fmla="*/ 67182 w 67182"/>
              <a:gd name="connsiteY20" fmla="*/ 68364 h 102032"/>
              <a:gd name="connsiteX21" fmla="*/ 67182 w 67182"/>
              <a:gd name="connsiteY21" fmla="*/ 80398 h 102032"/>
              <a:gd name="connsiteX22" fmla="*/ 63245 w 67182"/>
              <a:gd name="connsiteY22" fmla="*/ 80143 h 102032"/>
              <a:gd name="connsiteX23" fmla="*/ 59817 w 67182"/>
              <a:gd name="connsiteY23" fmla="*/ 80014 h 102032"/>
              <a:gd name="connsiteX24" fmla="*/ 56895 w 67182"/>
              <a:gd name="connsiteY24" fmla="*/ 79886 h 102032"/>
              <a:gd name="connsiteX25" fmla="*/ 54990 w 67182"/>
              <a:gd name="connsiteY25" fmla="*/ 79757 h 102032"/>
              <a:gd name="connsiteX26" fmla="*/ 54990 w 67182"/>
              <a:gd name="connsiteY26" fmla="*/ 90639 h 102032"/>
              <a:gd name="connsiteX27" fmla="*/ 55117 w 67182"/>
              <a:gd name="connsiteY27" fmla="*/ 96208 h 102032"/>
              <a:gd name="connsiteX28" fmla="*/ 55879 w 67182"/>
              <a:gd name="connsiteY28" fmla="*/ 102032 h 102032"/>
              <a:gd name="connsiteX29" fmla="*/ 40767 w 67182"/>
              <a:gd name="connsiteY29" fmla="*/ 102032 h 102032"/>
              <a:gd name="connsiteX30" fmla="*/ 41402 w 67182"/>
              <a:gd name="connsiteY30" fmla="*/ 96145 h 102032"/>
              <a:gd name="connsiteX31" fmla="*/ 41529 w 67182"/>
              <a:gd name="connsiteY31" fmla="*/ 90768 h 102032"/>
              <a:gd name="connsiteX32" fmla="*/ 41529 w 67182"/>
              <a:gd name="connsiteY32" fmla="*/ 79886 h 102032"/>
              <a:gd name="connsiteX33" fmla="*/ 39116 w 67182"/>
              <a:gd name="connsiteY33" fmla="*/ 79950 h 102032"/>
              <a:gd name="connsiteX34" fmla="*/ 35432 w 67182"/>
              <a:gd name="connsiteY34" fmla="*/ 80014 h 102032"/>
              <a:gd name="connsiteX35" fmla="*/ 0 w 67182"/>
              <a:gd name="connsiteY35" fmla="*/ 80014 h 102032"/>
              <a:gd name="connsiteX36" fmla="*/ 0 w 67182"/>
              <a:gd name="connsiteY36" fmla="*/ 69901 h 102032"/>
              <a:gd name="connsiteX37" fmla="*/ 29209 w 67182"/>
              <a:gd name="connsiteY37" fmla="*/ 13068 h 102032"/>
              <a:gd name="connsiteX38" fmla="*/ 32257 w 67182"/>
              <a:gd name="connsiteY38" fmla="*/ 6730 h 102032"/>
              <a:gd name="connsiteX39" fmla="*/ 35179 w 67182"/>
              <a:gd name="connsiteY39" fmla="*/ 0 h 10203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  <a:cxn ang="29">
                <a:pos x="connsiteX29" y="connsiteY29"/>
              </a:cxn>
              <a:cxn ang="30">
                <a:pos x="connsiteX30" y="connsiteY30"/>
              </a:cxn>
              <a:cxn ang="31">
                <a:pos x="connsiteX31" y="connsiteY31"/>
              </a:cxn>
              <a:cxn ang="32">
                <a:pos x="connsiteX32" y="connsiteY32"/>
              </a:cxn>
              <a:cxn ang="33">
                <a:pos x="connsiteX33" y="connsiteY33"/>
              </a:cxn>
              <a:cxn ang="34">
                <a:pos x="connsiteX34" y="connsiteY34"/>
              </a:cxn>
              <a:cxn ang="35">
                <a:pos x="connsiteX35" y="connsiteY35"/>
              </a:cxn>
              <a:cxn ang="36">
                <a:pos x="connsiteX36" y="connsiteY36"/>
              </a:cxn>
              <a:cxn ang="37">
                <a:pos x="connsiteX37" y="connsiteY37"/>
              </a:cxn>
              <a:cxn ang="38">
                <a:pos x="connsiteX38" y="connsiteY38"/>
              </a:cxn>
              <a:cxn ang="39">
                <a:pos x="connsiteX39" y="connsiteY39"/>
              </a:cxn>
            </a:cxnLst>
            <a:rect l="l" t="t" r="r" b="b"/>
            <a:pathLst>
              <a:path w="67182" h="102032">
                <a:moveTo>
                  <a:pt x="35179" y="0"/>
                </a:moveTo>
                <a:lnTo>
                  <a:pt x="50927" y="0"/>
                </a:lnTo>
                <a:cubicBezTo>
                  <a:pt x="49276" y="2310"/>
                  <a:pt x="47879" y="4393"/>
                  <a:pt x="46735" y="6273"/>
                </a:cubicBezTo>
                <a:cubicBezTo>
                  <a:pt x="45719" y="8152"/>
                  <a:pt x="44577" y="10197"/>
                  <a:pt x="43433" y="12420"/>
                </a:cubicBezTo>
                <a:lnTo>
                  <a:pt x="21970" y="55306"/>
                </a:lnTo>
                <a:cubicBezTo>
                  <a:pt x="21208" y="56587"/>
                  <a:pt x="20573" y="57867"/>
                  <a:pt x="19811" y="59147"/>
                </a:cubicBezTo>
                <a:cubicBezTo>
                  <a:pt x="19050" y="60427"/>
                  <a:pt x="18414" y="61666"/>
                  <a:pt x="17779" y="62860"/>
                </a:cubicBezTo>
                <a:cubicBezTo>
                  <a:pt x="16890" y="64055"/>
                  <a:pt x="16256" y="65165"/>
                  <a:pt x="15620" y="66189"/>
                </a:cubicBezTo>
                <a:cubicBezTo>
                  <a:pt x="14985" y="67212"/>
                  <a:pt x="14350" y="68151"/>
                  <a:pt x="13842" y="69005"/>
                </a:cubicBezTo>
                <a:cubicBezTo>
                  <a:pt x="14477" y="69005"/>
                  <a:pt x="15367" y="69005"/>
                  <a:pt x="16509" y="69005"/>
                </a:cubicBezTo>
                <a:cubicBezTo>
                  <a:pt x="17779" y="69005"/>
                  <a:pt x="18922" y="69005"/>
                  <a:pt x="20192" y="69005"/>
                </a:cubicBezTo>
                <a:cubicBezTo>
                  <a:pt x="21463" y="69005"/>
                  <a:pt x="22606" y="68983"/>
                  <a:pt x="23621" y="68939"/>
                </a:cubicBezTo>
                <a:cubicBezTo>
                  <a:pt x="24764" y="68898"/>
                  <a:pt x="25400" y="68877"/>
                  <a:pt x="25780" y="68877"/>
                </a:cubicBezTo>
                <a:lnTo>
                  <a:pt x="41529" y="68877"/>
                </a:lnTo>
                <a:lnTo>
                  <a:pt x="41529" y="31368"/>
                </a:lnTo>
                <a:lnTo>
                  <a:pt x="54990" y="30212"/>
                </a:lnTo>
                <a:lnTo>
                  <a:pt x="54990" y="69005"/>
                </a:lnTo>
                <a:cubicBezTo>
                  <a:pt x="55626" y="69005"/>
                  <a:pt x="56387" y="69005"/>
                  <a:pt x="57404" y="69005"/>
                </a:cubicBezTo>
                <a:cubicBezTo>
                  <a:pt x="58419" y="69005"/>
                  <a:pt x="59435" y="68961"/>
                  <a:pt x="60579" y="68877"/>
                </a:cubicBezTo>
                <a:cubicBezTo>
                  <a:pt x="61848" y="68877"/>
                  <a:pt x="62991" y="68834"/>
                  <a:pt x="64007" y="68750"/>
                </a:cubicBezTo>
                <a:cubicBezTo>
                  <a:pt x="65150" y="68663"/>
                  <a:pt x="66167" y="68535"/>
                  <a:pt x="67182" y="68364"/>
                </a:cubicBezTo>
                <a:lnTo>
                  <a:pt x="67182" y="80398"/>
                </a:lnTo>
                <a:cubicBezTo>
                  <a:pt x="65913" y="80312"/>
                  <a:pt x="64516" y="80228"/>
                  <a:pt x="63245" y="80143"/>
                </a:cubicBezTo>
                <a:cubicBezTo>
                  <a:pt x="61976" y="80056"/>
                  <a:pt x="60832" y="80014"/>
                  <a:pt x="59817" y="80014"/>
                </a:cubicBezTo>
                <a:cubicBezTo>
                  <a:pt x="58673" y="79930"/>
                  <a:pt x="57784" y="79886"/>
                  <a:pt x="56895" y="79886"/>
                </a:cubicBezTo>
                <a:cubicBezTo>
                  <a:pt x="56006" y="79886"/>
                  <a:pt x="55371" y="79844"/>
                  <a:pt x="54990" y="79757"/>
                </a:cubicBezTo>
                <a:lnTo>
                  <a:pt x="54990" y="90639"/>
                </a:lnTo>
                <a:cubicBezTo>
                  <a:pt x="54990" y="92688"/>
                  <a:pt x="54990" y="94543"/>
                  <a:pt x="55117" y="96208"/>
                </a:cubicBezTo>
                <a:cubicBezTo>
                  <a:pt x="55244" y="97872"/>
                  <a:pt x="55498" y="99814"/>
                  <a:pt x="55879" y="102032"/>
                </a:cubicBezTo>
                <a:lnTo>
                  <a:pt x="40767" y="102032"/>
                </a:lnTo>
                <a:cubicBezTo>
                  <a:pt x="41020" y="99728"/>
                  <a:pt x="41147" y="97765"/>
                  <a:pt x="41402" y="96145"/>
                </a:cubicBezTo>
                <a:cubicBezTo>
                  <a:pt x="41529" y="94522"/>
                  <a:pt x="41529" y="92731"/>
                  <a:pt x="41529" y="90768"/>
                </a:cubicBezTo>
                <a:lnTo>
                  <a:pt x="41529" y="79886"/>
                </a:lnTo>
                <a:cubicBezTo>
                  <a:pt x="41529" y="79886"/>
                  <a:pt x="40767" y="79908"/>
                  <a:pt x="39116" y="79950"/>
                </a:cubicBezTo>
                <a:cubicBezTo>
                  <a:pt x="37464" y="79992"/>
                  <a:pt x="36194" y="80014"/>
                  <a:pt x="35432" y="80014"/>
                </a:cubicBezTo>
                <a:lnTo>
                  <a:pt x="0" y="80014"/>
                </a:lnTo>
                <a:lnTo>
                  <a:pt x="0" y="69901"/>
                </a:lnTo>
                <a:lnTo>
                  <a:pt x="29209" y="13068"/>
                </a:lnTo>
                <a:cubicBezTo>
                  <a:pt x="30479" y="10756"/>
                  <a:pt x="31495" y="8648"/>
                  <a:pt x="32257" y="6730"/>
                </a:cubicBezTo>
                <a:cubicBezTo>
                  <a:pt x="33146" y="4800"/>
                  <a:pt x="34163" y="2564"/>
                  <a:pt x="35179" y="0"/>
                </a:cubicBez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Freeform 3"/>
          <p:cNvSpPr/>
          <p:nvPr/>
        </p:nvSpPr>
        <p:spPr>
          <a:xfrm>
            <a:off x="1150366" y="6682486"/>
            <a:ext cx="8473948" cy="15751"/>
          </a:xfrm>
          <a:custGeom>
            <a:avLst/>
            <a:gdLst>
              <a:gd name="connsiteX0" fmla="*/ 6350 w 8473948"/>
              <a:gd name="connsiteY0" fmla="*/ 6350 h 15751"/>
              <a:gd name="connsiteX1" fmla="*/ 8467598 w 8473948"/>
              <a:gd name="connsiteY1" fmla="*/ 6350 h 1575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8473948" h="15751">
                <a:moveTo>
                  <a:pt x="6350" y="6350"/>
                </a:moveTo>
                <a:lnTo>
                  <a:pt x="8467598" y="6350"/>
                </a:lnTo>
              </a:path>
            </a:pathLst>
          </a:custGeom>
          <a:ln w="12700">
            <a:solidFill>
              <a:srgbClr val="7F7F7F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Freeform 3"/>
          <p:cNvSpPr/>
          <p:nvPr/>
        </p:nvSpPr>
        <p:spPr>
          <a:xfrm>
            <a:off x="144780" y="489204"/>
            <a:ext cx="9628632" cy="6013703"/>
          </a:xfrm>
          <a:custGeom>
            <a:avLst/>
            <a:gdLst>
              <a:gd name="connsiteX0" fmla="*/ 0 w 9628632"/>
              <a:gd name="connsiteY0" fmla="*/ 136651 h 6013703"/>
              <a:gd name="connsiteX1" fmla="*/ 136690 w 9628632"/>
              <a:gd name="connsiteY1" fmla="*/ 0 h 6013703"/>
              <a:gd name="connsiteX2" fmla="*/ 9491980 w 9628632"/>
              <a:gd name="connsiteY2" fmla="*/ 0 h 6013703"/>
              <a:gd name="connsiteX3" fmla="*/ 9628632 w 9628632"/>
              <a:gd name="connsiteY3" fmla="*/ 136651 h 6013703"/>
              <a:gd name="connsiteX4" fmla="*/ 9628632 w 9628632"/>
              <a:gd name="connsiteY4" fmla="*/ 5877014 h 6013703"/>
              <a:gd name="connsiteX5" fmla="*/ 9491980 w 9628632"/>
              <a:gd name="connsiteY5" fmla="*/ 6013703 h 6013703"/>
              <a:gd name="connsiteX6" fmla="*/ 136690 w 9628632"/>
              <a:gd name="connsiteY6" fmla="*/ 6013703 h 6013703"/>
              <a:gd name="connsiteX7" fmla="*/ 0 w 9628632"/>
              <a:gd name="connsiteY7" fmla="*/ 5877014 h 6013703"/>
              <a:gd name="connsiteX8" fmla="*/ 0 w 9628632"/>
              <a:gd name="connsiteY8" fmla="*/ 136651 h 6013703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</a:cxnLst>
            <a:rect l="l" t="t" r="r" b="b"/>
            <a:pathLst>
              <a:path w="9628632" h="6013703">
                <a:moveTo>
                  <a:pt x="0" y="136651"/>
                </a:moveTo>
                <a:cubicBezTo>
                  <a:pt x="0" y="61213"/>
                  <a:pt x="61201" y="0"/>
                  <a:pt x="136690" y="0"/>
                </a:cubicBezTo>
                <a:lnTo>
                  <a:pt x="9491980" y="0"/>
                </a:lnTo>
                <a:cubicBezTo>
                  <a:pt x="9567418" y="0"/>
                  <a:pt x="9628632" y="61213"/>
                  <a:pt x="9628632" y="136651"/>
                </a:cubicBezTo>
                <a:lnTo>
                  <a:pt x="9628632" y="5877014"/>
                </a:lnTo>
                <a:cubicBezTo>
                  <a:pt x="9628632" y="5952502"/>
                  <a:pt x="9567418" y="6013703"/>
                  <a:pt x="9491980" y="6013703"/>
                </a:cubicBezTo>
                <a:lnTo>
                  <a:pt x="136690" y="6013703"/>
                </a:lnTo>
                <a:cubicBezTo>
                  <a:pt x="61201" y="6013703"/>
                  <a:pt x="0" y="5952502"/>
                  <a:pt x="0" y="5877014"/>
                </a:cubicBezTo>
                <a:lnTo>
                  <a:pt x="0" y="136651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Freeform 3"/>
          <p:cNvSpPr/>
          <p:nvPr/>
        </p:nvSpPr>
        <p:spPr>
          <a:xfrm>
            <a:off x="138430" y="482854"/>
            <a:ext cx="9641332" cy="6026403"/>
          </a:xfrm>
          <a:custGeom>
            <a:avLst/>
            <a:gdLst>
              <a:gd name="connsiteX0" fmla="*/ 6350 w 9641332"/>
              <a:gd name="connsiteY0" fmla="*/ 143001 h 6026403"/>
              <a:gd name="connsiteX1" fmla="*/ 143040 w 9641332"/>
              <a:gd name="connsiteY1" fmla="*/ 6350 h 6026403"/>
              <a:gd name="connsiteX2" fmla="*/ 9498330 w 9641332"/>
              <a:gd name="connsiteY2" fmla="*/ 6350 h 6026403"/>
              <a:gd name="connsiteX3" fmla="*/ 9634982 w 9641332"/>
              <a:gd name="connsiteY3" fmla="*/ 143001 h 6026403"/>
              <a:gd name="connsiteX4" fmla="*/ 9634982 w 9641332"/>
              <a:gd name="connsiteY4" fmla="*/ 5883364 h 6026403"/>
              <a:gd name="connsiteX5" fmla="*/ 9498330 w 9641332"/>
              <a:gd name="connsiteY5" fmla="*/ 6020053 h 6026403"/>
              <a:gd name="connsiteX6" fmla="*/ 143040 w 9641332"/>
              <a:gd name="connsiteY6" fmla="*/ 6020053 h 6026403"/>
              <a:gd name="connsiteX7" fmla="*/ 6350 w 9641332"/>
              <a:gd name="connsiteY7" fmla="*/ 5883364 h 6026403"/>
              <a:gd name="connsiteX8" fmla="*/ 6350 w 9641332"/>
              <a:gd name="connsiteY8" fmla="*/ 143001 h 6026403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</a:cxnLst>
            <a:rect l="l" t="t" r="r" b="b"/>
            <a:pathLst>
              <a:path w="9641332" h="6026403">
                <a:moveTo>
                  <a:pt x="6350" y="143001"/>
                </a:moveTo>
                <a:cubicBezTo>
                  <a:pt x="6350" y="67563"/>
                  <a:pt x="67551" y="6350"/>
                  <a:pt x="143040" y="6350"/>
                </a:cubicBezTo>
                <a:lnTo>
                  <a:pt x="9498330" y="6350"/>
                </a:lnTo>
                <a:cubicBezTo>
                  <a:pt x="9573768" y="6350"/>
                  <a:pt x="9634982" y="67563"/>
                  <a:pt x="9634982" y="143001"/>
                </a:cubicBezTo>
                <a:lnTo>
                  <a:pt x="9634982" y="5883364"/>
                </a:lnTo>
                <a:cubicBezTo>
                  <a:pt x="9634982" y="5958852"/>
                  <a:pt x="9573768" y="6020053"/>
                  <a:pt x="9498330" y="6020053"/>
                </a:cubicBezTo>
                <a:lnTo>
                  <a:pt x="143040" y="6020053"/>
                </a:lnTo>
                <a:cubicBezTo>
                  <a:pt x="67551" y="6020053"/>
                  <a:pt x="6350" y="5958852"/>
                  <a:pt x="6350" y="5883364"/>
                </a:cubicBezTo>
                <a:lnTo>
                  <a:pt x="6350" y="143001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Freeform 3"/>
          <p:cNvSpPr/>
          <p:nvPr/>
        </p:nvSpPr>
        <p:spPr>
          <a:xfrm>
            <a:off x="3404615" y="6562343"/>
            <a:ext cx="3243072" cy="198119"/>
          </a:xfrm>
          <a:custGeom>
            <a:avLst/>
            <a:gdLst>
              <a:gd name="connsiteX0" fmla="*/ 0 w 3243072"/>
              <a:gd name="connsiteY0" fmla="*/ 198119 h 198119"/>
              <a:gd name="connsiteX1" fmla="*/ 3243072 w 3243072"/>
              <a:gd name="connsiteY1" fmla="*/ 198119 h 198119"/>
              <a:gd name="connsiteX2" fmla="*/ 3243072 w 3243072"/>
              <a:gd name="connsiteY2" fmla="*/ 0 h 198119"/>
              <a:gd name="connsiteX3" fmla="*/ 0 w 3243072"/>
              <a:gd name="connsiteY3" fmla="*/ 0 h 198119"/>
              <a:gd name="connsiteX4" fmla="*/ 0 w 3243072"/>
              <a:gd name="connsiteY4" fmla="*/ 198119 h 198119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3243072" h="198119">
                <a:moveTo>
                  <a:pt x="0" y="198119"/>
                </a:moveTo>
                <a:lnTo>
                  <a:pt x="3243072" y="198119"/>
                </a:lnTo>
                <a:lnTo>
                  <a:pt x="3243072" y="0"/>
                </a:lnTo>
                <a:lnTo>
                  <a:pt x="0" y="0"/>
                </a:lnTo>
                <a:lnTo>
                  <a:pt x="0" y="198119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Freeform 3"/>
          <p:cNvSpPr/>
          <p:nvPr/>
        </p:nvSpPr>
        <p:spPr>
          <a:xfrm>
            <a:off x="4045458" y="6653695"/>
            <a:ext cx="36067" cy="37833"/>
          </a:xfrm>
          <a:custGeom>
            <a:avLst/>
            <a:gdLst>
              <a:gd name="connsiteX0" fmla="*/ 3428 w 36067"/>
              <a:gd name="connsiteY0" fmla="*/ 0 h 37833"/>
              <a:gd name="connsiteX1" fmla="*/ 7111 w 36067"/>
              <a:gd name="connsiteY1" fmla="*/ 1498 h 37833"/>
              <a:gd name="connsiteX2" fmla="*/ 9016 w 36067"/>
              <a:gd name="connsiteY2" fmla="*/ 5041 h 37833"/>
              <a:gd name="connsiteX3" fmla="*/ 14477 w 36067"/>
              <a:gd name="connsiteY3" fmla="*/ 1371 h 37833"/>
              <a:gd name="connsiteX4" fmla="*/ 20954 w 36067"/>
              <a:gd name="connsiteY4" fmla="*/ 266 h 37833"/>
              <a:gd name="connsiteX5" fmla="*/ 29463 w 36067"/>
              <a:gd name="connsiteY5" fmla="*/ 1993 h 37833"/>
              <a:gd name="connsiteX6" fmla="*/ 35178 w 36067"/>
              <a:gd name="connsiteY6" fmla="*/ 6984 h 37833"/>
              <a:gd name="connsiteX7" fmla="*/ 36067 w 36067"/>
              <a:gd name="connsiteY7" fmla="*/ 9588 h 37833"/>
              <a:gd name="connsiteX8" fmla="*/ 34925 w 36067"/>
              <a:gd name="connsiteY8" fmla="*/ 11938 h 37833"/>
              <a:gd name="connsiteX9" fmla="*/ 32384 w 36067"/>
              <a:gd name="connsiteY9" fmla="*/ 12724 h 37833"/>
              <a:gd name="connsiteX10" fmla="*/ 29971 w 36067"/>
              <a:gd name="connsiteY10" fmla="*/ 11493 h 37833"/>
              <a:gd name="connsiteX11" fmla="*/ 25907 w 36067"/>
              <a:gd name="connsiteY11" fmla="*/ 8305 h 37833"/>
              <a:gd name="connsiteX12" fmla="*/ 20701 w 36067"/>
              <a:gd name="connsiteY12" fmla="*/ 7162 h 37833"/>
              <a:gd name="connsiteX13" fmla="*/ 16509 w 36067"/>
              <a:gd name="connsiteY13" fmla="*/ 8001 h 37833"/>
              <a:gd name="connsiteX14" fmla="*/ 12826 w 36067"/>
              <a:gd name="connsiteY14" fmla="*/ 10388 h 37833"/>
              <a:gd name="connsiteX15" fmla="*/ 10286 w 36067"/>
              <a:gd name="connsiteY15" fmla="*/ 14147 h 37833"/>
              <a:gd name="connsiteX16" fmla="*/ 9271 w 36067"/>
              <a:gd name="connsiteY16" fmla="*/ 19100 h 37833"/>
              <a:gd name="connsiteX17" fmla="*/ 9271 w 36067"/>
              <a:gd name="connsiteY17" fmla="*/ 34302 h 37833"/>
              <a:gd name="connsiteX18" fmla="*/ 8254 w 36067"/>
              <a:gd name="connsiteY18" fmla="*/ 36944 h 37833"/>
              <a:gd name="connsiteX19" fmla="*/ 5587 w 36067"/>
              <a:gd name="connsiteY19" fmla="*/ 37833 h 37833"/>
              <a:gd name="connsiteX20" fmla="*/ 3047 w 36067"/>
              <a:gd name="connsiteY20" fmla="*/ 36817 h 37833"/>
              <a:gd name="connsiteX21" fmla="*/ 2159 w 36067"/>
              <a:gd name="connsiteY21" fmla="*/ 34302 h 37833"/>
              <a:gd name="connsiteX22" fmla="*/ 2159 w 36067"/>
              <a:gd name="connsiteY22" fmla="*/ 6895 h 37833"/>
              <a:gd name="connsiteX23" fmla="*/ 507 w 36067"/>
              <a:gd name="connsiteY23" fmla="*/ 5435 h 37833"/>
              <a:gd name="connsiteX24" fmla="*/ 0 w 36067"/>
              <a:gd name="connsiteY24" fmla="*/ 3543 h 37833"/>
              <a:gd name="connsiteX25" fmla="*/ 1015 w 36067"/>
              <a:gd name="connsiteY25" fmla="*/ 1015 h 37833"/>
              <a:gd name="connsiteX26" fmla="*/ 3428 w 36067"/>
              <a:gd name="connsiteY26" fmla="*/ 0 h 37833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</a:cxnLst>
            <a:rect l="l" t="t" r="r" b="b"/>
            <a:pathLst>
              <a:path w="36067" h="37833">
                <a:moveTo>
                  <a:pt x="3428" y="0"/>
                </a:moveTo>
                <a:cubicBezTo>
                  <a:pt x="4952" y="0"/>
                  <a:pt x="6222" y="507"/>
                  <a:pt x="7111" y="1498"/>
                </a:cubicBezTo>
                <a:cubicBezTo>
                  <a:pt x="8001" y="2501"/>
                  <a:pt x="8635" y="3682"/>
                  <a:pt x="9016" y="5041"/>
                </a:cubicBezTo>
                <a:cubicBezTo>
                  <a:pt x="10540" y="3326"/>
                  <a:pt x="12319" y="2107"/>
                  <a:pt x="14477" y="1371"/>
                </a:cubicBezTo>
                <a:cubicBezTo>
                  <a:pt x="16509" y="634"/>
                  <a:pt x="18795" y="266"/>
                  <a:pt x="20954" y="266"/>
                </a:cubicBezTo>
                <a:cubicBezTo>
                  <a:pt x="24256" y="266"/>
                  <a:pt x="27051" y="837"/>
                  <a:pt x="29463" y="1993"/>
                </a:cubicBezTo>
                <a:cubicBezTo>
                  <a:pt x="31750" y="3136"/>
                  <a:pt x="33654" y="4800"/>
                  <a:pt x="35178" y="6984"/>
                </a:cubicBezTo>
                <a:cubicBezTo>
                  <a:pt x="35813" y="7810"/>
                  <a:pt x="36067" y="8673"/>
                  <a:pt x="36067" y="9588"/>
                </a:cubicBezTo>
                <a:cubicBezTo>
                  <a:pt x="36067" y="10502"/>
                  <a:pt x="35686" y="11290"/>
                  <a:pt x="34925" y="11938"/>
                </a:cubicBezTo>
                <a:cubicBezTo>
                  <a:pt x="34290" y="12585"/>
                  <a:pt x="33401" y="12851"/>
                  <a:pt x="32384" y="12724"/>
                </a:cubicBezTo>
                <a:cubicBezTo>
                  <a:pt x="31369" y="12610"/>
                  <a:pt x="30479" y="12204"/>
                  <a:pt x="29971" y="11493"/>
                </a:cubicBezTo>
                <a:cubicBezTo>
                  <a:pt x="28701" y="10134"/>
                  <a:pt x="27432" y="9080"/>
                  <a:pt x="25907" y="8305"/>
                </a:cubicBezTo>
                <a:cubicBezTo>
                  <a:pt x="24256" y="7543"/>
                  <a:pt x="22605" y="7162"/>
                  <a:pt x="20701" y="7162"/>
                </a:cubicBezTo>
                <a:cubicBezTo>
                  <a:pt x="19303" y="7162"/>
                  <a:pt x="17779" y="7442"/>
                  <a:pt x="16509" y="8001"/>
                </a:cubicBezTo>
                <a:cubicBezTo>
                  <a:pt x="15113" y="8559"/>
                  <a:pt x="13970" y="9359"/>
                  <a:pt x="12826" y="10388"/>
                </a:cubicBezTo>
                <a:cubicBezTo>
                  <a:pt x="11810" y="11417"/>
                  <a:pt x="10921" y="12674"/>
                  <a:pt x="10286" y="14147"/>
                </a:cubicBezTo>
                <a:cubicBezTo>
                  <a:pt x="9651" y="15620"/>
                  <a:pt x="9271" y="17271"/>
                  <a:pt x="9271" y="19100"/>
                </a:cubicBezTo>
                <a:lnTo>
                  <a:pt x="9271" y="34302"/>
                </a:lnTo>
                <a:cubicBezTo>
                  <a:pt x="9271" y="35470"/>
                  <a:pt x="9016" y="36359"/>
                  <a:pt x="8254" y="36944"/>
                </a:cubicBezTo>
                <a:cubicBezTo>
                  <a:pt x="7620" y="37541"/>
                  <a:pt x="6730" y="37833"/>
                  <a:pt x="5587" y="37833"/>
                </a:cubicBezTo>
                <a:cubicBezTo>
                  <a:pt x="4444" y="37833"/>
                  <a:pt x="3555" y="37489"/>
                  <a:pt x="3047" y="36817"/>
                </a:cubicBezTo>
                <a:cubicBezTo>
                  <a:pt x="2413" y="36143"/>
                  <a:pt x="2159" y="35305"/>
                  <a:pt x="2159" y="34302"/>
                </a:cubicBezTo>
                <a:lnTo>
                  <a:pt x="2159" y="6895"/>
                </a:lnTo>
                <a:cubicBezTo>
                  <a:pt x="1523" y="6539"/>
                  <a:pt x="1015" y="6057"/>
                  <a:pt x="507" y="5435"/>
                </a:cubicBezTo>
                <a:cubicBezTo>
                  <a:pt x="126" y="4812"/>
                  <a:pt x="0" y="4190"/>
                  <a:pt x="0" y="3543"/>
                </a:cubicBezTo>
                <a:cubicBezTo>
                  <a:pt x="0" y="2539"/>
                  <a:pt x="253" y="1701"/>
                  <a:pt x="1015" y="1015"/>
                </a:cubicBezTo>
                <a:cubicBezTo>
                  <a:pt x="1651" y="342"/>
                  <a:pt x="2540" y="0"/>
                  <a:pt x="3428" y="0"/>
                </a:cubicBez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Freeform 3"/>
          <p:cNvSpPr/>
          <p:nvPr/>
        </p:nvSpPr>
        <p:spPr>
          <a:xfrm>
            <a:off x="3957065" y="6653695"/>
            <a:ext cx="40259" cy="56222"/>
          </a:xfrm>
          <a:custGeom>
            <a:avLst/>
            <a:gdLst>
              <a:gd name="connsiteX0" fmla="*/ 3555 w 40259"/>
              <a:gd name="connsiteY0" fmla="*/ 0 h 56222"/>
              <a:gd name="connsiteX1" fmla="*/ 7112 w 40259"/>
              <a:gd name="connsiteY1" fmla="*/ 1422 h 56222"/>
              <a:gd name="connsiteX2" fmla="*/ 9017 w 40259"/>
              <a:gd name="connsiteY2" fmla="*/ 4774 h 56222"/>
              <a:gd name="connsiteX3" fmla="*/ 15621 w 40259"/>
              <a:gd name="connsiteY3" fmla="*/ 1015 h 56222"/>
              <a:gd name="connsiteX4" fmla="*/ 21336 w 40259"/>
              <a:gd name="connsiteY4" fmla="*/ 266 h 56222"/>
              <a:gd name="connsiteX5" fmla="*/ 28447 w 40259"/>
              <a:gd name="connsiteY5" fmla="*/ 1460 h 56222"/>
              <a:gd name="connsiteX6" fmla="*/ 34417 w 40259"/>
              <a:gd name="connsiteY6" fmla="*/ 5041 h 56222"/>
              <a:gd name="connsiteX7" fmla="*/ 38608 w 40259"/>
              <a:gd name="connsiteY7" fmla="*/ 10959 h 56222"/>
              <a:gd name="connsiteX8" fmla="*/ 40259 w 40259"/>
              <a:gd name="connsiteY8" fmla="*/ 19189 h 56222"/>
              <a:gd name="connsiteX9" fmla="*/ 39116 w 40259"/>
              <a:gd name="connsiteY9" fmla="*/ 25806 h 56222"/>
              <a:gd name="connsiteX10" fmla="*/ 35559 w 40259"/>
              <a:gd name="connsiteY10" fmla="*/ 31863 h 56222"/>
              <a:gd name="connsiteX11" fmla="*/ 29591 w 40259"/>
              <a:gd name="connsiteY11" fmla="*/ 36245 h 56222"/>
              <a:gd name="connsiteX12" fmla="*/ 21209 w 40259"/>
              <a:gd name="connsiteY12" fmla="*/ 37921 h 56222"/>
              <a:gd name="connsiteX13" fmla="*/ 12192 w 40259"/>
              <a:gd name="connsiteY13" fmla="*/ 35445 h 56222"/>
              <a:gd name="connsiteX14" fmla="*/ 11303 w 40259"/>
              <a:gd name="connsiteY14" fmla="*/ 34911 h 56222"/>
              <a:gd name="connsiteX15" fmla="*/ 10414 w 40259"/>
              <a:gd name="connsiteY15" fmla="*/ 34607 h 56222"/>
              <a:gd name="connsiteX16" fmla="*/ 9652 w 40259"/>
              <a:gd name="connsiteY16" fmla="*/ 34823 h 56222"/>
              <a:gd name="connsiteX17" fmla="*/ 9397 w 40259"/>
              <a:gd name="connsiteY17" fmla="*/ 35978 h 56222"/>
              <a:gd name="connsiteX18" fmla="*/ 9397 w 40259"/>
              <a:gd name="connsiteY18" fmla="*/ 52412 h 56222"/>
              <a:gd name="connsiteX19" fmla="*/ 8636 w 40259"/>
              <a:gd name="connsiteY19" fmla="*/ 55067 h 56222"/>
              <a:gd name="connsiteX20" fmla="*/ 5842 w 40259"/>
              <a:gd name="connsiteY20" fmla="*/ 56222 h 56222"/>
              <a:gd name="connsiteX21" fmla="*/ 3175 w 40259"/>
              <a:gd name="connsiteY21" fmla="*/ 55117 h 56222"/>
              <a:gd name="connsiteX22" fmla="*/ 2286 w 40259"/>
              <a:gd name="connsiteY22" fmla="*/ 52412 h 56222"/>
              <a:gd name="connsiteX23" fmla="*/ 2286 w 40259"/>
              <a:gd name="connsiteY23" fmla="*/ 6895 h 56222"/>
              <a:gd name="connsiteX24" fmla="*/ 635 w 40259"/>
              <a:gd name="connsiteY24" fmla="*/ 5435 h 56222"/>
              <a:gd name="connsiteX25" fmla="*/ 0 w 40259"/>
              <a:gd name="connsiteY25" fmla="*/ 3543 h 56222"/>
              <a:gd name="connsiteX26" fmla="*/ 1016 w 40259"/>
              <a:gd name="connsiteY26" fmla="*/ 1015 h 56222"/>
              <a:gd name="connsiteX27" fmla="*/ 3555 w 40259"/>
              <a:gd name="connsiteY27" fmla="*/ 0 h 5622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</a:cxnLst>
            <a:rect l="l" t="t" r="r" b="b"/>
            <a:pathLst>
              <a:path w="40259" h="56222">
                <a:moveTo>
                  <a:pt x="3555" y="0"/>
                </a:moveTo>
                <a:cubicBezTo>
                  <a:pt x="5079" y="0"/>
                  <a:pt x="6350" y="469"/>
                  <a:pt x="7112" y="1422"/>
                </a:cubicBezTo>
                <a:cubicBezTo>
                  <a:pt x="8001" y="2361"/>
                  <a:pt x="8636" y="3479"/>
                  <a:pt x="9017" y="4774"/>
                </a:cubicBezTo>
                <a:cubicBezTo>
                  <a:pt x="11303" y="2768"/>
                  <a:pt x="13462" y="1523"/>
                  <a:pt x="15621" y="1015"/>
                </a:cubicBezTo>
                <a:cubicBezTo>
                  <a:pt x="17653" y="520"/>
                  <a:pt x="19685" y="266"/>
                  <a:pt x="21336" y="266"/>
                </a:cubicBezTo>
                <a:cubicBezTo>
                  <a:pt x="23876" y="266"/>
                  <a:pt x="26162" y="660"/>
                  <a:pt x="28447" y="1460"/>
                </a:cubicBezTo>
                <a:cubicBezTo>
                  <a:pt x="30734" y="2260"/>
                  <a:pt x="32766" y="3454"/>
                  <a:pt x="34417" y="5041"/>
                </a:cubicBezTo>
                <a:cubicBezTo>
                  <a:pt x="36195" y="6629"/>
                  <a:pt x="37592" y="8610"/>
                  <a:pt x="38608" y="10959"/>
                </a:cubicBezTo>
                <a:cubicBezTo>
                  <a:pt x="39751" y="13321"/>
                  <a:pt x="40259" y="16064"/>
                  <a:pt x="40259" y="19189"/>
                </a:cubicBezTo>
                <a:cubicBezTo>
                  <a:pt x="40259" y="21360"/>
                  <a:pt x="39878" y="23570"/>
                  <a:pt x="39116" y="25806"/>
                </a:cubicBezTo>
                <a:cubicBezTo>
                  <a:pt x="38354" y="28054"/>
                  <a:pt x="37211" y="30073"/>
                  <a:pt x="35559" y="31863"/>
                </a:cubicBezTo>
                <a:cubicBezTo>
                  <a:pt x="34036" y="33667"/>
                  <a:pt x="32004" y="35128"/>
                  <a:pt x="29591" y="36245"/>
                </a:cubicBezTo>
                <a:cubicBezTo>
                  <a:pt x="27178" y="37362"/>
                  <a:pt x="24384" y="37921"/>
                  <a:pt x="21209" y="37921"/>
                </a:cubicBezTo>
                <a:cubicBezTo>
                  <a:pt x="17907" y="37921"/>
                  <a:pt x="14859" y="37096"/>
                  <a:pt x="12192" y="35445"/>
                </a:cubicBezTo>
                <a:cubicBezTo>
                  <a:pt x="11938" y="35267"/>
                  <a:pt x="11684" y="35090"/>
                  <a:pt x="11303" y="34911"/>
                </a:cubicBezTo>
                <a:cubicBezTo>
                  <a:pt x="10922" y="34734"/>
                  <a:pt x="10667" y="34632"/>
                  <a:pt x="10414" y="34607"/>
                </a:cubicBezTo>
                <a:cubicBezTo>
                  <a:pt x="10159" y="34581"/>
                  <a:pt x="9905" y="34645"/>
                  <a:pt x="9652" y="34823"/>
                </a:cubicBezTo>
                <a:cubicBezTo>
                  <a:pt x="9525" y="35000"/>
                  <a:pt x="9397" y="35394"/>
                  <a:pt x="9397" y="35978"/>
                </a:cubicBezTo>
                <a:lnTo>
                  <a:pt x="9397" y="52412"/>
                </a:lnTo>
                <a:cubicBezTo>
                  <a:pt x="9397" y="53416"/>
                  <a:pt x="9144" y="54305"/>
                  <a:pt x="8636" y="55067"/>
                </a:cubicBezTo>
                <a:cubicBezTo>
                  <a:pt x="8128" y="55841"/>
                  <a:pt x="7112" y="56222"/>
                  <a:pt x="5842" y="56222"/>
                </a:cubicBezTo>
                <a:cubicBezTo>
                  <a:pt x="4572" y="56222"/>
                  <a:pt x="3683" y="55853"/>
                  <a:pt x="3175" y="55117"/>
                </a:cubicBezTo>
                <a:cubicBezTo>
                  <a:pt x="2540" y="54381"/>
                  <a:pt x="2286" y="53479"/>
                  <a:pt x="2286" y="52412"/>
                </a:cubicBezTo>
                <a:lnTo>
                  <a:pt x="2286" y="6895"/>
                </a:lnTo>
                <a:cubicBezTo>
                  <a:pt x="1651" y="6539"/>
                  <a:pt x="1016" y="6057"/>
                  <a:pt x="635" y="5435"/>
                </a:cubicBezTo>
                <a:cubicBezTo>
                  <a:pt x="254" y="4812"/>
                  <a:pt x="0" y="4190"/>
                  <a:pt x="0" y="3543"/>
                </a:cubicBezTo>
                <a:cubicBezTo>
                  <a:pt x="0" y="2539"/>
                  <a:pt x="381" y="1701"/>
                  <a:pt x="1016" y="1015"/>
                </a:cubicBezTo>
                <a:cubicBezTo>
                  <a:pt x="1778" y="342"/>
                  <a:pt x="2540" y="0"/>
                  <a:pt x="3555" y="0"/>
                </a:cubicBez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Freeform 3"/>
          <p:cNvSpPr/>
          <p:nvPr/>
        </p:nvSpPr>
        <p:spPr>
          <a:xfrm>
            <a:off x="4002786" y="6653517"/>
            <a:ext cx="37211" cy="56401"/>
          </a:xfrm>
          <a:custGeom>
            <a:avLst/>
            <a:gdLst>
              <a:gd name="connsiteX0" fmla="*/ 31115 w 37211"/>
              <a:gd name="connsiteY0" fmla="*/ 0 h 56401"/>
              <a:gd name="connsiteX1" fmla="*/ 35052 w 37211"/>
              <a:gd name="connsiteY1" fmla="*/ 1460 h 56401"/>
              <a:gd name="connsiteX2" fmla="*/ 37211 w 37211"/>
              <a:gd name="connsiteY2" fmla="*/ 4953 h 56401"/>
              <a:gd name="connsiteX3" fmla="*/ 37211 w 37211"/>
              <a:gd name="connsiteY3" fmla="*/ 52768 h 56401"/>
              <a:gd name="connsiteX4" fmla="*/ 36703 w 37211"/>
              <a:gd name="connsiteY4" fmla="*/ 54546 h 56401"/>
              <a:gd name="connsiteX5" fmla="*/ 35814 w 37211"/>
              <a:gd name="connsiteY5" fmla="*/ 55651 h 56401"/>
              <a:gd name="connsiteX6" fmla="*/ 34544 w 37211"/>
              <a:gd name="connsiteY6" fmla="*/ 56222 h 56401"/>
              <a:gd name="connsiteX7" fmla="*/ 33527 w 37211"/>
              <a:gd name="connsiteY7" fmla="*/ 56401 h 56401"/>
              <a:gd name="connsiteX8" fmla="*/ 31369 w 37211"/>
              <a:gd name="connsiteY8" fmla="*/ 55740 h 56401"/>
              <a:gd name="connsiteX9" fmla="*/ 30098 w 37211"/>
              <a:gd name="connsiteY9" fmla="*/ 52768 h 56401"/>
              <a:gd name="connsiteX10" fmla="*/ 30098 w 37211"/>
              <a:gd name="connsiteY10" fmla="*/ 36156 h 56401"/>
              <a:gd name="connsiteX11" fmla="*/ 29845 w 37211"/>
              <a:gd name="connsiteY11" fmla="*/ 34874 h 56401"/>
              <a:gd name="connsiteX12" fmla="*/ 28702 w 37211"/>
              <a:gd name="connsiteY12" fmla="*/ 35090 h 56401"/>
              <a:gd name="connsiteX13" fmla="*/ 19177 w 37211"/>
              <a:gd name="connsiteY13" fmla="*/ 38100 h 56401"/>
              <a:gd name="connsiteX14" fmla="*/ 11938 w 37211"/>
              <a:gd name="connsiteY14" fmla="*/ 36868 h 56401"/>
              <a:gd name="connsiteX15" fmla="*/ 6604 w 37211"/>
              <a:gd name="connsiteY15" fmla="*/ 33464 h 56401"/>
              <a:gd name="connsiteX16" fmla="*/ 3302 w 37211"/>
              <a:gd name="connsiteY16" fmla="*/ 28206 h 56401"/>
              <a:gd name="connsiteX17" fmla="*/ 2158 w 37211"/>
              <a:gd name="connsiteY17" fmla="*/ 21399 h 56401"/>
              <a:gd name="connsiteX18" fmla="*/ 2158 w 37211"/>
              <a:gd name="connsiteY18" fmla="*/ 7073 h 56401"/>
              <a:gd name="connsiteX19" fmla="*/ 635 w 37211"/>
              <a:gd name="connsiteY19" fmla="*/ 5663 h 56401"/>
              <a:gd name="connsiteX20" fmla="*/ 0 w 37211"/>
              <a:gd name="connsiteY20" fmla="*/ 3809 h 56401"/>
              <a:gd name="connsiteX21" fmla="*/ 1016 w 37211"/>
              <a:gd name="connsiteY21" fmla="*/ 1422 h 56401"/>
              <a:gd name="connsiteX22" fmla="*/ 3428 w 37211"/>
              <a:gd name="connsiteY22" fmla="*/ 444 h 56401"/>
              <a:gd name="connsiteX23" fmla="*/ 7239 w 37211"/>
              <a:gd name="connsiteY23" fmla="*/ 1905 h 56401"/>
              <a:gd name="connsiteX24" fmla="*/ 9271 w 37211"/>
              <a:gd name="connsiteY24" fmla="*/ 5397 h 56401"/>
              <a:gd name="connsiteX25" fmla="*/ 9271 w 37211"/>
              <a:gd name="connsiteY25" fmla="*/ 20066 h 56401"/>
              <a:gd name="connsiteX26" fmla="*/ 11557 w 37211"/>
              <a:gd name="connsiteY26" fmla="*/ 28244 h 56401"/>
              <a:gd name="connsiteX27" fmla="*/ 19177 w 37211"/>
              <a:gd name="connsiteY27" fmla="*/ 31204 h 56401"/>
              <a:gd name="connsiteX28" fmla="*/ 27432 w 37211"/>
              <a:gd name="connsiteY28" fmla="*/ 28156 h 56401"/>
              <a:gd name="connsiteX29" fmla="*/ 29845 w 37211"/>
              <a:gd name="connsiteY29" fmla="*/ 20155 h 56401"/>
              <a:gd name="connsiteX30" fmla="*/ 29845 w 37211"/>
              <a:gd name="connsiteY30" fmla="*/ 6629 h 56401"/>
              <a:gd name="connsiteX31" fmla="*/ 28321 w 37211"/>
              <a:gd name="connsiteY31" fmla="*/ 5219 h 56401"/>
              <a:gd name="connsiteX32" fmla="*/ 27685 w 37211"/>
              <a:gd name="connsiteY32" fmla="*/ 3365 h 56401"/>
              <a:gd name="connsiteX33" fmla="*/ 28575 w 37211"/>
              <a:gd name="connsiteY33" fmla="*/ 978 h 56401"/>
              <a:gd name="connsiteX34" fmla="*/ 31115 w 37211"/>
              <a:gd name="connsiteY34" fmla="*/ 0 h 5640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  <a:cxn ang="29">
                <a:pos x="connsiteX29" y="connsiteY29"/>
              </a:cxn>
              <a:cxn ang="30">
                <a:pos x="connsiteX30" y="connsiteY30"/>
              </a:cxn>
              <a:cxn ang="31">
                <a:pos x="connsiteX31" y="connsiteY31"/>
              </a:cxn>
              <a:cxn ang="32">
                <a:pos x="connsiteX32" y="connsiteY32"/>
              </a:cxn>
              <a:cxn ang="33">
                <a:pos x="connsiteX33" y="connsiteY33"/>
              </a:cxn>
              <a:cxn ang="34">
                <a:pos x="connsiteX34" y="connsiteY34"/>
              </a:cxn>
            </a:cxnLst>
            <a:rect l="l" t="t" r="r" b="b"/>
            <a:pathLst>
              <a:path w="37211" h="56401">
                <a:moveTo>
                  <a:pt x="31115" y="0"/>
                </a:moveTo>
                <a:cubicBezTo>
                  <a:pt x="32639" y="0"/>
                  <a:pt x="33908" y="495"/>
                  <a:pt x="35052" y="1460"/>
                </a:cubicBezTo>
                <a:cubicBezTo>
                  <a:pt x="36067" y="2438"/>
                  <a:pt x="36829" y="3594"/>
                  <a:pt x="37211" y="4953"/>
                </a:cubicBezTo>
                <a:lnTo>
                  <a:pt x="37211" y="52768"/>
                </a:lnTo>
                <a:cubicBezTo>
                  <a:pt x="37211" y="53479"/>
                  <a:pt x="37084" y="54064"/>
                  <a:pt x="36703" y="54546"/>
                </a:cubicBezTo>
                <a:cubicBezTo>
                  <a:pt x="36448" y="55016"/>
                  <a:pt x="36195" y="55384"/>
                  <a:pt x="35814" y="55651"/>
                </a:cubicBezTo>
                <a:cubicBezTo>
                  <a:pt x="35433" y="55905"/>
                  <a:pt x="35052" y="56108"/>
                  <a:pt x="34544" y="56222"/>
                </a:cubicBezTo>
                <a:cubicBezTo>
                  <a:pt x="34163" y="56337"/>
                  <a:pt x="33782" y="56401"/>
                  <a:pt x="33527" y="56401"/>
                </a:cubicBezTo>
                <a:cubicBezTo>
                  <a:pt x="32893" y="56401"/>
                  <a:pt x="32258" y="56172"/>
                  <a:pt x="31369" y="55740"/>
                </a:cubicBezTo>
                <a:cubicBezTo>
                  <a:pt x="30479" y="55295"/>
                  <a:pt x="30098" y="54305"/>
                  <a:pt x="30098" y="52768"/>
                </a:cubicBezTo>
                <a:lnTo>
                  <a:pt x="30098" y="36156"/>
                </a:lnTo>
                <a:cubicBezTo>
                  <a:pt x="30098" y="35686"/>
                  <a:pt x="29972" y="35255"/>
                  <a:pt x="29845" y="34874"/>
                </a:cubicBezTo>
                <a:cubicBezTo>
                  <a:pt x="29717" y="34493"/>
                  <a:pt x="29336" y="34569"/>
                  <a:pt x="28702" y="35090"/>
                </a:cubicBezTo>
                <a:cubicBezTo>
                  <a:pt x="26035" y="37096"/>
                  <a:pt x="22859" y="38100"/>
                  <a:pt x="19177" y="38100"/>
                </a:cubicBezTo>
                <a:cubicBezTo>
                  <a:pt x="16509" y="38100"/>
                  <a:pt x="14097" y="37693"/>
                  <a:pt x="11938" y="36868"/>
                </a:cubicBezTo>
                <a:cubicBezTo>
                  <a:pt x="9905" y="36042"/>
                  <a:pt x="8127" y="34899"/>
                  <a:pt x="6604" y="33464"/>
                </a:cubicBezTo>
                <a:cubicBezTo>
                  <a:pt x="5207" y="32016"/>
                  <a:pt x="4064" y="30264"/>
                  <a:pt x="3302" y="28206"/>
                </a:cubicBezTo>
                <a:cubicBezTo>
                  <a:pt x="2539" y="26136"/>
                  <a:pt x="2158" y="23863"/>
                  <a:pt x="2158" y="21399"/>
                </a:cubicBezTo>
                <a:lnTo>
                  <a:pt x="2158" y="7073"/>
                </a:lnTo>
                <a:cubicBezTo>
                  <a:pt x="1523" y="6718"/>
                  <a:pt x="1016" y="6248"/>
                  <a:pt x="635" y="5663"/>
                </a:cubicBezTo>
                <a:cubicBezTo>
                  <a:pt x="254" y="5067"/>
                  <a:pt x="0" y="4457"/>
                  <a:pt x="0" y="3809"/>
                </a:cubicBezTo>
                <a:cubicBezTo>
                  <a:pt x="0" y="2857"/>
                  <a:pt x="381" y="2070"/>
                  <a:pt x="1016" y="1422"/>
                </a:cubicBezTo>
                <a:cubicBezTo>
                  <a:pt x="1523" y="775"/>
                  <a:pt x="2413" y="444"/>
                  <a:pt x="3428" y="444"/>
                </a:cubicBezTo>
                <a:cubicBezTo>
                  <a:pt x="4953" y="444"/>
                  <a:pt x="6223" y="927"/>
                  <a:pt x="7239" y="1905"/>
                </a:cubicBezTo>
                <a:cubicBezTo>
                  <a:pt x="8254" y="2870"/>
                  <a:pt x="9016" y="4038"/>
                  <a:pt x="9271" y="5397"/>
                </a:cubicBezTo>
                <a:lnTo>
                  <a:pt x="9271" y="20066"/>
                </a:lnTo>
                <a:cubicBezTo>
                  <a:pt x="9271" y="23482"/>
                  <a:pt x="10033" y="26213"/>
                  <a:pt x="11557" y="28244"/>
                </a:cubicBezTo>
                <a:cubicBezTo>
                  <a:pt x="12954" y="30277"/>
                  <a:pt x="15494" y="31267"/>
                  <a:pt x="19177" y="31204"/>
                </a:cubicBezTo>
                <a:cubicBezTo>
                  <a:pt x="22986" y="31153"/>
                  <a:pt x="25781" y="30124"/>
                  <a:pt x="27432" y="28156"/>
                </a:cubicBezTo>
                <a:cubicBezTo>
                  <a:pt x="28955" y="26187"/>
                  <a:pt x="29845" y="23520"/>
                  <a:pt x="29845" y="20155"/>
                </a:cubicBezTo>
                <a:lnTo>
                  <a:pt x="29845" y="6629"/>
                </a:lnTo>
                <a:cubicBezTo>
                  <a:pt x="29209" y="6274"/>
                  <a:pt x="28702" y="5804"/>
                  <a:pt x="28321" y="5219"/>
                </a:cubicBezTo>
                <a:cubicBezTo>
                  <a:pt x="27939" y="4622"/>
                  <a:pt x="27685" y="4013"/>
                  <a:pt x="27685" y="3365"/>
                </a:cubicBezTo>
                <a:cubicBezTo>
                  <a:pt x="27685" y="2413"/>
                  <a:pt x="28066" y="1625"/>
                  <a:pt x="28575" y="978"/>
                </a:cubicBezTo>
                <a:cubicBezTo>
                  <a:pt x="29209" y="330"/>
                  <a:pt x="30098" y="0"/>
                  <a:pt x="31115" y="0"/>
                </a:cubicBez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Freeform 3"/>
          <p:cNvSpPr/>
          <p:nvPr/>
        </p:nvSpPr>
        <p:spPr>
          <a:xfrm>
            <a:off x="4104767" y="6649986"/>
            <a:ext cx="37718" cy="59842"/>
          </a:xfrm>
          <a:custGeom>
            <a:avLst/>
            <a:gdLst>
              <a:gd name="connsiteX0" fmla="*/ 31876 w 37718"/>
              <a:gd name="connsiteY0" fmla="*/ 0 h 59842"/>
              <a:gd name="connsiteX1" fmla="*/ 35686 w 37718"/>
              <a:gd name="connsiteY1" fmla="*/ 1549 h 59842"/>
              <a:gd name="connsiteX2" fmla="*/ 37718 w 37718"/>
              <a:gd name="connsiteY2" fmla="*/ 5207 h 59842"/>
              <a:gd name="connsiteX3" fmla="*/ 37718 w 37718"/>
              <a:gd name="connsiteY3" fmla="*/ 47371 h 59842"/>
              <a:gd name="connsiteX4" fmla="*/ 36575 w 37718"/>
              <a:gd name="connsiteY4" fmla="*/ 52806 h 59842"/>
              <a:gd name="connsiteX5" fmla="*/ 33527 w 37718"/>
              <a:gd name="connsiteY5" fmla="*/ 56705 h 59842"/>
              <a:gd name="connsiteX6" fmla="*/ 29082 w 37718"/>
              <a:gd name="connsiteY6" fmla="*/ 59042 h 59842"/>
              <a:gd name="connsiteX7" fmla="*/ 23875 w 37718"/>
              <a:gd name="connsiteY7" fmla="*/ 59842 h 59842"/>
              <a:gd name="connsiteX8" fmla="*/ 22351 w 37718"/>
              <a:gd name="connsiteY8" fmla="*/ 59842 h 59842"/>
              <a:gd name="connsiteX9" fmla="*/ 19938 w 37718"/>
              <a:gd name="connsiteY9" fmla="*/ 59093 h 59842"/>
              <a:gd name="connsiteX10" fmla="*/ 18795 w 37718"/>
              <a:gd name="connsiteY10" fmla="*/ 56566 h 59842"/>
              <a:gd name="connsiteX11" fmla="*/ 19811 w 37718"/>
              <a:gd name="connsiteY11" fmla="*/ 53873 h 59842"/>
              <a:gd name="connsiteX12" fmla="*/ 22351 w 37718"/>
              <a:gd name="connsiteY12" fmla="*/ 53124 h 59842"/>
              <a:gd name="connsiteX13" fmla="*/ 23113 w 37718"/>
              <a:gd name="connsiteY13" fmla="*/ 53124 h 59842"/>
              <a:gd name="connsiteX14" fmla="*/ 28701 w 37718"/>
              <a:gd name="connsiteY14" fmla="*/ 51486 h 59842"/>
              <a:gd name="connsiteX15" fmla="*/ 30479 w 37718"/>
              <a:gd name="connsiteY15" fmla="*/ 47028 h 59842"/>
              <a:gd name="connsiteX16" fmla="*/ 30479 w 37718"/>
              <a:gd name="connsiteY16" fmla="*/ 41630 h 59842"/>
              <a:gd name="connsiteX17" fmla="*/ 29717 w 37718"/>
              <a:gd name="connsiteY17" fmla="*/ 39599 h 59842"/>
              <a:gd name="connsiteX18" fmla="*/ 27050 w 37718"/>
              <a:gd name="connsiteY18" fmla="*/ 39776 h 59842"/>
              <a:gd name="connsiteX19" fmla="*/ 22986 w 37718"/>
              <a:gd name="connsiteY19" fmla="*/ 41148 h 59842"/>
              <a:gd name="connsiteX20" fmla="*/ 18668 w 37718"/>
              <a:gd name="connsiteY20" fmla="*/ 41630 h 59842"/>
              <a:gd name="connsiteX21" fmla="*/ 11302 w 37718"/>
              <a:gd name="connsiteY21" fmla="*/ 40259 h 59842"/>
              <a:gd name="connsiteX22" fmla="*/ 5460 w 37718"/>
              <a:gd name="connsiteY22" fmla="*/ 36410 h 59842"/>
              <a:gd name="connsiteX23" fmla="*/ 1396 w 37718"/>
              <a:gd name="connsiteY23" fmla="*/ 30454 h 59842"/>
              <a:gd name="connsiteX24" fmla="*/ 0 w 37718"/>
              <a:gd name="connsiteY24" fmla="*/ 22720 h 59842"/>
              <a:gd name="connsiteX25" fmla="*/ 1523 w 37718"/>
              <a:gd name="connsiteY25" fmla="*/ 15113 h 59842"/>
              <a:gd name="connsiteX26" fmla="*/ 5587 w 37718"/>
              <a:gd name="connsiteY26" fmla="*/ 9194 h 59842"/>
              <a:gd name="connsiteX27" fmla="*/ 11556 w 37718"/>
              <a:gd name="connsiteY27" fmla="*/ 5346 h 59842"/>
              <a:gd name="connsiteX28" fmla="*/ 18668 w 37718"/>
              <a:gd name="connsiteY28" fmla="*/ 3975 h 59842"/>
              <a:gd name="connsiteX29" fmla="*/ 25653 w 37718"/>
              <a:gd name="connsiteY29" fmla="*/ 5346 h 59842"/>
              <a:gd name="connsiteX30" fmla="*/ 30860 w 37718"/>
              <a:gd name="connsiteY30" fmla="*/ 9462 h 59842"/>
              <a:gd name="connsiteX31" fmla="*/ 30860 w 37718"/>
              <a:gd name="connsiteY31" fmla="*/ 6896 h 59842"/>
              <a:gd name="connsiteX32" fmla="*/ 29336 w 37718"/>
              <a:gd name="connsiteY32" fmla="*/ 5436 h 59842"/>
              <a:gd name="connsiteX33" fmla="*/ 28701 w 37718"/>
              <a:gd name="connsiteY33" fmla="*/ 3530 h 59842"/>
              <a:gd name="connsiteX34" fmla="*/ 29590 w 37718"/>
              <a:gd name="connsiteY34" fmla="*/ 1016 h 59842"/>
              <a:gd name="connsiteX35" fmla="*/ 31876 w 37718"/>
              <a:gd name="connsiteY35" fmla="*/ 0 h 5984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  <a:cxn ang="29">
                <a:pos x="connsiteX29" y="connsiteY29"/>
              </a:cxn>
              <a:cxn ang="30">
                <a:pos x="connsiteX30" y="connsiteY30"/>
              </a:cxn>
              <a:cxn ang="31">
                <a:pos x="connsiteX31" y="connsiteY31"/>
              </a:cxn>
              <a:cxn ang="32">
                <a:pos x="connsiteX32" y="connsiteY32"/>
              </a:cxn>
              <a:cxn ang="33">
                <a:pos x="connsiteX33" y="connsiteY33"/>
              </a:cxn>
              <a:cxn ang="34">
                <a:pos x="connsiteX34" y="connsiteY34"/>
              </a:cxn>
              <a:cxn ang="35">
                <a:pos x="connsiteX35" y="connsiteY35"/>
              </a:cxn>
            </a:cxnLst>
            <a:rect l="l" t="t" r="r" b="b"/>
            <a:pathLst>
              <a:path w="37718" h="59842">
                <a:moveTo>
                  <a:pt x="31876" y="0"/>
                </a:moveTo>
                <a:cubicBezTo>
                  <a:pt x="33527" y="0"/>
                  <a:pt x="34797" y="508"/>
                  <a:pt x="35686" y="1549"/>
                </a:cubicBezTo>
                <a:cubicBezTo>
                  <a:pt x="36702" y="2578"/>
                  <a:pt x="37337" y="3797"/>
                  <a:pt x="37718" y="5207"/>
                </a:cubicBezTo>
                <a:lnTo>
                  <a:pt x="37718" y="47371"/>
                </a:lnTo>
                <a:cubicBezTo>
                  <a:pt x="37718" y="49441"/>
                  <a:pt x="37337" y="51244"/>
                  <a:pt x="36575" y="52806"/>
                </a:cubicBezTo>
                <a:cubicBezTo>
                  <a:pt x="35813" y="54368"/>
                  <a:pt x="34797" y="55677"/>
                  <a:pt x="33527" y="56705"/>
                </a:cubicBezTo>
                <a:cubicBezTo>
                  <a:pt x="32130" y="57734"/>
                  <a:pt x="30733" y="58509"/>
                  <a:pt x="29082" y="59042"/>
                </a:cubicBezTo>
                <a:cubicBezTo>
                  <a:pt x="27431" y="59576"/>
                  <a:pt x="25653" y="59842"/>
                  <a:pt x="23875" y="59842"/>
                </a:cubicBezTo>
                <a:lnTo>
                  <a:pt x="22351" y="59842"/>
                </a:lnTo>
                <a:cubicBezTo>
                  <a:pt x="21462" y="59842"/>
                  <a:pt x="20573" y="59588"/>
                  <a:pt x="19938" y="59093"/>
                </a:cubicBezTo>
                <a:cubicBezTo>
                  <a:pt x="19176" y="58585"/>
                  <a:pt x="18795" y="57747"/>
                  <a:pt x="18795" y="56566"/>
                </a:cubicBezTo>
                <a:cubicBezTo>
                  <a:pt x="18795" y="55271"/>
                  <a:pt x="19176" y="54368"/>
                  <a:pt x="19811" y="53873"/>
                </a:cubicBezTo>
                <a:cubicBezTo>
                  <a:pt x="20573" y="53378"/>
                  <a:pt x="21335" y="53124"/>
                  <a:pt x="22351" y="53124"/>
                </a:cubicBezTo>
                <a:lnTo>
                  <a:pt x="23113" y="53124"/>
                </a:lnTo>
                <a:cubicBezTo>
                  <a:pt x="25653" y="53124"/>
                  <a:pt x="27558" y="52578"/>
                  <a:pt x="28701" y="51486"/>
                </a:cubicBezTo>
                <a:cubicBezTo>
                  <a:pt x="29844" y="50393"/>
                  <a:pt x="30479" y="48907"/>
                  <a:pt x="30479" y="47028"/>
                </a:cubicBezTo>
                <a:lnTo>
                  <a:pt x="30479" y="41630"/>
                </a:lnTo>
                <a:cubicBezTo>
                  <a:pt x="30479" y="40741"/>
                  <a:pt x="30225" y="40068"/>
                  <a:pt x="29717" y="39599"/>
                </a:cubicBezTo>
                <a:cubicBezTo>
                  <a:pt x="29336" y="39129"/>
                  <a:pt x="28447" y="39179"/>
                  <a:pt x="27050" y="39776"/>
                </a:cubicBezTo>
                <a:cubicBezTo>
                  <a:pt x="25780" y="40361"/>
                  <a:pt x="24383" y="40818"/>
                  <a:pt x="22986" y="41148"/>
                </a:cubicBezTo>
                <a:cubicBezTo>
                  <a:pt x="21589" y="41465"/>
                  <a:pt x="20065" y="41630"/>
                  <a:pt x="18668" y="41630"/>
                </a:cubicBezTo>
                <a:cubicBezTo>
                  <a:pt x="16001" y="41630"/>
                  <a:pt x="13588" y="41173"/>
                  <a:pt x="11302" y="40259"/>
                </a:cubicBezTo>
                <a:cubicBezTo>
                  <a:pt x="9016" y="39344"/>
                  <a:pt x="7111" y="38062"/>
                  <a:pt x="5460" y="36410"/>
                </a:cubicBezTo>
                <a:cubicBezTo>
                  <a:pt x="3682" y="34759"/>
                  <a:pt x="2412" y="32779"/>
                  <a:pt x="1396" y="30454"/>
                </a:cubicBezTo>
                <a:cubicBezTo>
                  <a:pt x="507" y="28118"/>
                  <a:pt x="0" y="25540"/>
                  <a:pt x="0" y="22720"/>
                </a:cubicBezTo>
                <a:cubicBezTo>
                  <a:pt x="0" y="19952"/>
                  <a:pt x="507" y="17412"/>
                  <a:pt x="1523" y="15113"/>
                </a:cubicBezTo>
                <a:cubicBezTo>
                  <a:pt x="2412" y="12814"/>
                  <a:pt x="3809" y="10845"/>
                  <a:pt x="5587" y="9194"/>
                </a:cubicBezTo>
                <a:cubicBezTo>
                  <a:pt x="7365" y="7544"/>
                  <a:pt x="9270" y="6261"/>
                  <a:pt x="11556" y="5346"/>
                </a:cubicBezTo>
                <a:cubicBezTo>
                  <a:pt x="13842" y="4432"/>
                  <a:pt x="16255" y="3975"/>
                  <a:pt x="18668" y="3975"/>
                </a:cubicBezTo>
                <a:cubicBezTo>
                  <a:pt x="21208" y="3975"/>
                  <a:pt x="23494" y="4432"/>
                  <a:pt x="25653" y="5346"/>
                </a:cubicBezTo>
                <a:cubicBezTo>
                  <a:pt x="27812" y="6261"/>
                  <a:pt x="29590" y="7632"/>
                  <a:pt x="30860" y="9462"/>
                </a:cubicBezTo>
                <a:lnTo>
                  <a:pt x="30860" y="6896"/>
                </a:lnTo>
                <a:cubicBezTo>
                  <a:pt x="30225" y="6540"/>
                  <a:pt x="29717" y="6058"/>
                  <a:pt x="29336" y="5436"/>
                </a:cubicBezTo>
                <a:cubicBezTo>
                  <a:pt x="28955" y="4813"/>
                  <a:pt x="28701" y="4178"/>
                  <a:pt x="28701" y="3530"/>
                </a:cubicBezTo>
                <a:cubicBezTo>
                  <a:pt x="28701" y="2527"/>
                  <a:pt x="28955" y="1689"/>
                  <a:pt x="29590" y="1016"/>
                </a:cubicBezTo>
                <a:cubicBezTo>
                  <a:pt x="30098" y="343"/>
                  <a:pt x="30860" y="0"/>
                  <a:pt x="31876" y="0"/>
                </a:cubicBez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Freeform 3"/>
          <p:cNvSpPr/>
          <p:nvPr/>
        </p:nvSpPr>
        <p:spPr>
          <a:xfrm>
            <a:off x="3858006" y="6641058"/>
            <a:ext cx="46989" cy="50558"/>
          </a:xfrm>
          <a:custGeom>
            <a:avLst/>
            <a:gdLst>
              <a:gd name="connsiteX0" fmla="*/ 25019 w 46989"/>
              <a:gd name="connsiteY0" fmla="*/ 0 h 50558"/>
              <a:gd name="connsiteX1" fmla="*/ 35941 w 46989"/>
              <a:gd name="connsiteY1" fmla="*/ 2299 h 50558"/>
              <a:gd name="connsiteX2" fmla="*/ 45592 w 46989"/>
              <a:gd name="connsiteY2" fmla="*/ 10338 h 50558"/>
              <a:gd name="connsiteX3" fmla="*/ 46735 w 46989"/>
              <a:gd name="connsiteY3" fmla="*/ 13919 h 50558"/>
              <a:gd name="connsiteX4" fmla="*/ 45211 w 46989"/>
              <a:gd name="connsiteY4" fmla="*/ 16091 h 50558"/>
              <a:gd name="connsiteX5" fmla="*/ 42672 w 46989"/>
              <a:gd name="connsiteY5" fmla="*/ 16523 h 50558"/>
              <a:gd name="connsiteX6" fmla="*/ 39751 w 46989"/>
              <a:gd name="connsiteY6" fmla="*/ 14402 h 50558"/>
              <a:gd name="connsiteX7" fmla="*/ 33527 w 46989"/>
              <a:gd name="connsiteY7" fmla="*/ 8966 h 50558"/>
              <a:gd name="connsiteX8" fmla="*/ 24892 w 46989"/>
              <a:gd name="connsiteY8" fmla="*/ 6629 h 50558"/>
              <a:gd name="connsiteX9" fmla="*/ 17907 w 46989"/>
              <a:gd name="connsiteY9" fmla="*/ 8001 h 50558"/>
              <a:gd name="connsiteX10" fmla="*/ 12446 w 46989"/>
              <a:gd name="connsiteY10" fmla="*/ 11798 h 50558"/>
              <a:gd name="connsiteX11" fmla="*/ 8763 w 46989"/>
              <a:gd name="connsiteY11" fmla="*/ 17678 h 50558"/>
              <a:gd name="connsiteX12" fmla="*/ 7365 w 46989"/>
              <a:gd name="connsiteY12" fmla="*/ 25273 h 50558"/>
              <a:gd name="connsiteX13" fmla="*/ 8382 w 46989"/>
              <a:gd name="connsiteY13" fmla="*/ 32220 h 50558"/>
              <a:gd name="connsiteX14" fmla="*/ 11684 w 46989"/>
              <a:gd name="connsiteY14" fmla="*/ 38138 h 50558"/>
              <a:gd name="connsiteX15" fmla="*/ 17272 w 46989"/>
              <a:gd name="connsiteY15" fmla="*/ 42291 h 50558"/>
              <a:gd name="connsiteX16" fmla="*/ 25273 w 46989"/>
              <a:gd name="connsiteY16" fmla="*/ 43840 h 50558"/>
              <a:gd name="connsiteX17" fmla="*/ 33908 w 46989"/>
              <a:gd name="connsiteY17" fmla="*/ 41542 h 50558"/>
              <a:gd name="connsiteX18" fmla="*/ 40004 w 46989"/>
              <a:gd name="connsiteY18" fmla="*/ 36157 h 50558"/>
              <a:gd name="connsiteX19" fmla="*/ 42926 w 46989"/>
              <a:gd name="connsiteY19" fmla="*/ 34023 h 50558"/>
              <a:gd name="connsiteX20" fmla="*/ 45465 w 46989"/>
              <a:gd name="connsiteY20" fmla="*/ 34468 h 50558"/>
              <a:gd name="connsiteX21" fmla="*/ 46989 w 46989"/>
              <a:gd name="connsiteY21" fmla="*/ 36639 h 50558"/>
              <a:gd name="connsiteX22" fmla="*/ 45846 w 46989"/>
              <a:gd name="connsiteY22" fmla="*/ 40221 h 50558"/>
              <a:gd name="connsiteX23" fmla="*/ 36067 w 46989"/>
              <a:gd name="connsiteY23" fmla="*/ 48260 h 50558"/>
              <a:gd name="connsiteX24" fmla="*/ 25273 w 46989"/>
              <a:gd name="connsiteY24" fmla="*/ 50558 h 50558"/>
              <a:gd name="connsiteX25" fmla="*/ 14858 w 46989"/>
              <a:gd name="connsiteY25" fmla="*/ 48704 h 50558"/>
              <a:gd name="connsiteX26" fmla="*/ 6984 w 46989"/>
              <a:gd name="connsiteY26" fmla="*/ 43536 h 50558"/>
              <a:gd name="connsiteX27" fmla="*/ 1777 w 46989"/>
              <a:gd name="connsiteY27" fmla="*/ 35535 h 50558"/>
              <a:gd name="connsiteX28" fmla="*/ 0 w 46989"/>
              <a:gd name="connsiteY28" fmla="*/ 25273 h 50558"/>
              <a:gd name="connsiteX29" fmla="*/ 1651 w 46989"/>
              <a:gd name="connsiteY29" fmla="*/ 15468 h 50558"/>
              <a:gd name="connsiteX30" fmla="*/ 6603 w 46989"/>
              <a:gd name="connsiteY30" fmla="*/ 7429 h 50558"/>
              <a:gd name="connsiteX31" fmla="*/ 14351 w 46989"/>
              <a:gd name="connsiteY31" fmla="*/ 1994 h 50558"/>
              <a:gd name="connsiteX32" fmla="*/ 25019 w 46989"/>
              <a:gd name="connsiteY32" fmla="*/ 0 h 5055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  <a:cxn ang="29">
                <a:pos x="connsiteX29" y="connsiteY29"/>
              </a:cxn>
              <a:cxn ang="30">
                <a:pos x="connsiteX30" y="connsiteY30"/>
              </a:cxn>
              <a:cxn ang="31">
                <a:pos x="connsiteX31" y="connsiteY31"/>
              </a:cxn>
              <a:cxn ang="32">
                <a:pos x="connsiteX32" y="connsiteY32"/>
              </a:cxn>
            </a:cxnLst>
            <a:rect l="l" t="t" r="r" b="b"/>
            <a:pathLst>
              <a:path w="46989" h="50558">
                <a:moveTo>
                  <a:pt x="25019" y="0"/>
                </a:moveTo>
                <a:cubicBezTo>
                  <a:pt x="28955" y="0"/>
                  <a:pt x="32511" y="762"/>
                  <a:pt x="35941" y="2299"/>
                </a:cubicBezTo>
                <a:cubicBezTo>
                  <a:pt x="39369" y="3823"/>
                  <a:pt x="42545" y="6515"/>
                  <a:pt x="45592" y="10338"/>
                </a:cubicBezTo>
                <a:cubicBezTo>
                  <a:pt x="46608" y="11760"/>
                  <a:pt x="46989" y="12954"/>
                  <a:pt x="46735" y="13919"/>
                </a:cubicBezTo>
                <a:cubicBezTo>
                  <a:pt x="46482" y="14897"/>
                  <a:pt x="45973" y="15621"/>
                  <a:pt x="45211" y="16091"/>
                </a:cubicBezTo>
                <a:cubicBezTo>
                  <a:pt x="44323" y="16561"/>
                  <a:pt x="43561" y="16700"/>
                  <a:pt x="42672" y="16523"/>
                </a:cubicBezTo>
                <a:cubicBezTo>
                  <a:pt x="41783" y="16357"/>
                  <a:pt x="40766" y="15647"/>
                  <a:pt x="39751" y="14402"/>
                </a:cubicBezTo>
                <a:cubicBezTo>
                  <a:pt x="38100" y="12344"/>
                  <a:pt x="36067" y="10528"/>
                  <a:pt x="33527" y="8966"/>
                </a:cubicBezTo>
                <a:cubicBezTo>
                  <a:pt x="30988" y="7404"/>
                  <a:pt x="28066" y="6629"/>
                  <a:pt x="24892" y="6629"/>
                </a:cubicBezTo>
                <a:cubicBezTo>
                  <a:pt x="22352" y="6629"/>
                  <a:pt x="20065" y="7087"/>
                  <a:pt x="17907" y="8001"/>
                </a:cubicBezTo>
                <a:cubicBezTo>
                  <a:pt x="15875" y="8915"/>
                  <a:pt x="13969" y="10173"/>
                  <a:pt x="12446" y="11798"/>
                </a:cubicBezTo>
                <a:cubicBezTo>
                  <a:pt x="10922" y="13423"/>
                  <a:pt x="9652" y="15380"/>
                  <a:pt x="8763" y="17678"/>
                </a:cubicBezTo>
                <a:cubicBezTo>
                  <a:pt x="7746" y="19977"/>
                  <a:pt x="7365" y="22504"/>
                  <a:pt x="7365" y="25273"/>
                </a:cubicBezTo>
                <a:cubicBezTo>
                  <a:pt x="7365" y="27699"/>
                  <a:pt x="7746" y="30010"/>
                  <a:pt x="8382" y="32220"/>
                </a:cubicBezTo>
                <a:cubicBezTo>
                  <a:pt x="9144" y="34430"/>
                  <a:pt x="10159" y="36398"/>
                  <a:pt x="11684" y="38138"/>
                </a:cubicBezTo>
                <a:cubicBezTo>
                  <a:pt x="13207" y="39878"/>
                  <a:pt x="14985" y="41262"/>
                  <a:pt x="17272" y="42291"/>
                </a:cubicBezTo>
                <a:cubicBezTo>
                  <a:pt x="19557" y="43319"/>
                  <a:pt x="22225" y="43840"/>
                  <a:pt x="25273" y="43840"/>
                </a:cubicBezTo>
                <a:cubicBezTo>
                  <a:pt x="28575" y="43840"/>
                  <a:pt x="31369" y="43078"/>
                  <a:pt x="33908" y="41542"/>
                </a:cubicBezTo>
                <a:cubicBezTo>
                  <a:pt x="36322" y="40005"/>
                  <a:pt x="38353" y="38214"/>
                  <a:pt x="40004" y="36157"/>
                </a:cubicBezTo>
                <a:cubicBezTo>
                  <a:pt x="41021" y="34912"/>
                  <a:pt x="42036" y="34201"/>
                  <a:pt x="42926" y="34023"/>
                </a:cubicBezTo>
                <a:cubicBezTo>
                  <a:pt x="43815" y="33858"/>
                  <a:pt x="44577" y="33997"/>
                  <a:pt x="45465" y="34468"/>
                </a:cubicBezTo>
                <a:cubicBezTo>
                  <a:pt x="46227" y="34938"/>
                  <a:pt x="46863" y="35662"/>
                  <a:pt x="46989" y="36639"/>
                </a:cubicBezTo>
                <a:cubicBezTo>
                  <a:pt x="47244" y="37605"/>
                  <a:pt x="46863" y="38799"/>
                  <a:pt x="45846" y="40221"/>
                </a:cubicBezTo>
                <a:cubicBezTo>
                  <a:pt x="42798" y="44043"/>
                  <a:pt x="39623" y="46723"/>
                  <a:pt x="36067" y="48260"/>
                </a:cubicBezTo>
                <a:cubicBezTo>
                  <a:pt x="32511" y="49796"/>
                  <a:pt x="28828" y="50558"/>
                  <a:pt x="25273" y="50558"/>
                </a:cubicBezTo>
                <a:cubicBezTo>
                  <a:pt x="21463" y="50558"/>
                  <a:pt x="18034" y="49936"/>
                  <a:pt x="14858" y="48704"/>
                </a:cubicBezTo>
                <a:cubicBezTo>
                  <a:pt x="11811" y="47460"/>
                  <a:pt x="9144" y="45746"/>
                  <a:pt x="6984" y="43536"/>
                </a:cubicBezTo>
                <a:cubicBezTo>
                  <a:pt x="4698" y="41326"/>
                  <a:pt x="3047" y="38658"/>
                  <a:pt x="1777" y="35535"/>
                </a:cubicBezTo>
                <a:cubicBezTo>
                  <a:pt x="634" y="32410"/>
                  <a:pt x="0" y="28994"/>
                  <a:pt x="0" y="25273"/>
                </a:cubicBezTo>
                <a:cubicBezTo>
                  <a:pt x="0" y="21806"/>
                  <a:pt x="634" y="18529"/>
                  <a:pt x="1651" y="15468"/>
                </a:cubicBezTo>
                <a:cubicBezTo>
                  <a:pt x="2794" y="12408"/>
                  <a:pt x="4445" y="9715"/>
                  <a:pt x="6603" y="7429"/>
                </a:cubicBezTo>
                <a:cubicBezTo>
                  <a:pt x="8635" y="5131"/>
                  <a:pt x="11303" y="3315"/>
                  <a:pt x="14351" y="1994"/>
                </a:cubicBezTo>
                <a:cubicBezTo>
                  <a:pt x="17526" y="660"/>
                  <a:pt x="21082" y="0"/>
                  <a:pt x="25019" y="0"/>
                </a:cubicBez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Freeform 3"/>
          <p:cNvSpPr/>
          <p:nvPr/>
        </p:nvSpPr>
        <p:spPr>
          <a:xfrm>
            <a:off x="4190619" y="6640970"/>
            <a:ext cx="29083" cy="50647"/>
          </a:xfrm>
          <a:custGeom>
            <a:avLst/>
            <a:gdLst>
              <a:gd name="connsiteX0" fmla="*/ 10160 w 29083"/>
              <a:gd name="connsiteY0" fmla="*/ 0 h 50647"/>
              <a:gd name="connsiteX1" fmla="*/ 13970 w 29083"/>
              <a:gd name="connsiteY1" fmla="*/ 1549 h 50647"/>
              <a:gd name="connsiteX2" fmla="*/ 16002 w 29083"/>
              <a:gd name="connsiteY2" fmla="*/ 5219 h 50647"/>
              <a:gd name="connsiteX3" fmla="*/ 16002 w 29083"/>
              <a:gd name="connsiteY3" fmla="*/ 11138 h 50647"/>
              <a:gd name="connsiteX4" fmla="*/ 16510 w 29083"/>
              <a:gd name="connsiteY4" fmla="*/ 12636 h 50647"/>
              <a:gd name="connsiteX5" fmla="*/ 17652 w 29083"/>
              <a:gd name="connsiteY5" fmla="*/ 12903 h 50647"/>
              <a:gd name="connsiteX6" fmla="*/ 25653 w 29083"/>
              <a:gd name="connsiteY6" fmla="*/ 12903 h 50647"/>
              <a:gd name="connsiteX7" fmla="*/ 28321 w 29083"/>
              <a:gd name="connsiteY7" fmla="*/ 13969 h 50647"/>
              <a:gd name="connsiteX8" fmla="*/ 29083 w 29083"/>
              <a:gd name="connsiteY8" fmla="*/ 16268 h 50647"/>
              <a:gd name="connsiteX9" fmla="*/ 28448 w 29083"/>
              <a:gd name="connsiteY9" fmla="*/ 18567 h 50647"/>
              <a:gd name="connsiteX10" fmla="*/ 25653 w 29083"/>
              <a:gd name="connsiteY10" fmla="*/ 19798 h 50647"/>
              <a:gd name="connsiteX11" fmla="*/ 18033 w 29083"/>
              <a:gd name="connsiteY11" fmla="*/ 19798 h 50647"/>
              <a:gd name="connsiteX12" fmla="*/ 16383 w 29083"/>
              <a:gd name="connsiteY12" fmla="*/ 20370 h 50647"/>
              <a:gd name="connsiteX13" fmla="*/ 16002 w 29083"/>
              <a:gd name="connsiteY13" fmla="*/ 21653 h 50647"/>
              <a:gd name="connsiteX14" fmla="*/ 16002 w 29083"/>
              <a:gd name="connsiteY14" fmla="*/ 37833 h 50647"/>
              <a:gd name="connsiteX15" fmla="*/ 17652 w 29083"/>
              <a:gd name="connsiteY15" fmla="*/ 42252 h 50647"/>
              <a:gd name="connsiteX16" fmla="*/ 23114 w 29083"/>
              <a:gd name="connsiteY16" fmla="*/ 43839 h 50647"/>
              <a:gd name="connsiteX17" fmla="*/ 25526 w 29083"/>
              <a:gd name="connsiteY17" fmla="*/ 43839 h 50647"/>
              <a:gd name="connsiteX18" fmla="*/ 28066 w 29083"/>
              <a:gd name="connsiteY18" fmla="*/ 44589 h 50647"/>
              <a:gd name="connsiteX19" fmla="*/ 29083 w 29083"/>
              <a:gd name="connsiteY19" fmla="*/ 47294 h 50647"/>
              <a:gd name="connsiteX20" fmla="*/ 28066 w 29083"/>
              <a:gd name="connsiteY20" fmla="*/ 49847 h 50647"/>
              <a:gd name="connsiteX21" fmla="*/ 25526 w 29083"/>
              <a:gd name="connsiteY21" fmla="*/ 50647 h 50647"/>
              <a:gd name="connsiteX22" fmla="*/ 23114 w 29083"/>
              <a:gd name="connsiteY22" fmla="*/ 50647 h 50647"/>
              <a:gd name="connsiteX23" fmla="*/ 17525 w 29083"/>
              <a:gd name="connsiteY23" fmla="*/ 50076 h 50647"/>
              <a:gd name="connsiteX24" fmla="*/ 12953 w 29083"/>
              <a:gd name="connsiteY24" fmla="*/ 48043 h 50647"/>
              <a:gd name="connsiteX25" fmla="*/ 9905 w 29083"/>
              <a:gd name="connsiteY25" fmla="*/ 44106 h 50647"/>
              <a:gd name="connsiteX26" fmla="*/ 8763 w 29083"/>
              <a:gd name="connsiteY26" fmla="*/ 37833 h 50647"/>
              <a:gd name="connsiteX27" fmla="*/ 8763 w 29083"/>
              <a:gd name="connsiteY27" fmla="*/ 21742 h 50647"/>
              <a:gd name="connsiteX28" fmla="*/ 8509 w 29083"/>
              <a:gd name="connsiteY28" fmla="*/ 20548 h 50647"/>
              <a:gd name="connsiteX29" fmla="*/ 7111 w 29083"/>
              <a:gd name="connsiteY29" fmla="*/ 19798 h 50647"/>
              <a:gd name="connsiteX30" fmla="*/ 3429 w 29083"/>
              <a:gd name="connsiteY30" fmla="*/ 19798 h 50647"/>
              <a:gd name="connsiteX31" fmla="*/ 634 w 29083"/>
              <a:gd name="connsiteY31" fmla="*/ 18656 h 50647"/>
              <a:gd name="connsiteX32" fmla="*/ 0 w 29083"/>
              <a:gd name="connsiteY32" fmla="*/ 16268 h 50647"/>
              <a:gd name="connsiteX33" fmla="*/ 634 w 29083"/>
              <a:gd name="connsiteY33" fmla="*/ 14007 h 50647"/>
              <a:gd name="connsiteX34" fmla="*/ 3429 w 29083"/>
              <a:gd name="connsiteY34" fmla="*/ 12903 h 50647"/>
              <a:gd name="connsiteX35" fmla="*/ 6858 w 29083"/>
              <a:gd name="connsiteY35" fmla="*/ 12903 h 50647"/>
              <a:gd name="connsiteX36" fmla="*/ 7239 w 29083"/>
              <a:gd name="connsiteY36" fmla="*/ 12865 h 50647"/>
              <a:gd name="connsiteX37" fmla="*/ 7873 w 29083"/>
              <a:gd name="connsiteY37" fmla="*/ 12636 h 50647"/>
              <a:gd name="connsiteX38" fmla="*/ 8509 w 29083"/>
              <a:gd name="connsiteY38" fmla="*/ 12013 h 50647"/>
              <a:gd name="connsiteX39" fmla="*/ 8763 w 29083"/>
              <a:gd name="connsiteY39" fmla="*/ 10782 h 50647"/>
              <a:gd name="connsiteX40" fmla="*/ 8763 w 29083"/>
              <a:gd name="connsiteY40" fmla="*/ 6895 h 50647"/>
              <a:gd name="connsiteX41" fmla="*/ 7239 w 29083"/>
              <a:gd name="connsiteY41" fmla="*/ 5435 h 50647"/>
              <a:gd name="connsiteX42" fmla="*/ 6603 w 29083"/>
              <a:gd name="connsiteY42" fmla="*/ 3530 h 50647"/>
              <a:gd name="connsiteX43" fmla="*/ 7620 w 29083"/>
              <a:gd name="connsiteY43" fmla="*/ 1016 h 50647"/>
              <a:gd name="connsiteX44" fmla="*/ 10160 w 29083"/>
              <a:gd name="connsiteY44" fmla="*/ 0 h 50647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  <a:cxn ang="29">
                <a:pos x="connsiteX29" y="connsiteY29"/>
              </a:cxn>
              <a:cxn ang="30">
                <a:pos x="connsiteX30" y="connsiteY30"/>
              </a:cxn>
              <a:cxn ang="31">
                <a:pos x="connsiteX31" y="connsiteY31"/>
              </a:cxn>
              <a:cxn ang="32">
                <a:pos x="connsiteX32" y="connsiteY32"/>
              </a:cxn>
              <a:cxn ang="33">
                <a:pos x="connsiteX33" y="connsiteY33"/>
              </a:cxn>
              <a:cxn ang="34">
                <a:pos x="connsiteX34" y="connsiteY34"/>
              </a:cxn>
              <a:cxn ang="35">
                <a:pos x="connsiteX35" y="connsiteY35"/>
              </a:cxn>
              <a:cxn ang="36">
                <a:pos x="connsiteX36" y="connsiteY36"/>
              </a:cxn>
              <a:cxn ang="37">
                <a:pos x="connsiteX37" y="connsiteY37"/>
              </a:cxn>
              <a:cxn ang="38">
                <a:pos x="connsiteX38" y="connsiteY38"/>
              </a:cxn>
              <a:cxn ang="39">
                <a:pos x="connsiteX39" y="connsiteY39"/>
              </a:cxn>
              <a:cxn ang="40">
                <a:pos x="connsiteX40" y="connsiteY40"/>
              </a:cxn>
              <a:cxn ang="41">
                <a:pos x="connsiteX41" y="connsiteY41"/>
              </a:cxn>
              <a:cxn ang="42">
                <a:pos x="connsiteX42" y="connsiteY42"/>
              </a:cxn>
              <a:cxn ang="43">
                <a:pos x="connsiteX43" y="connsiteY43"/>
              </a:cxn>
              <a:cxn ang="44">
                <a:pos x="connsiteX44" y="connsiteY44"/>
              </a:cxn>
            </a:cxnLst>
            <a:rect l="l" t="t" r="r" b="b"/>
            <a:pathLst>
              <a:path w="29083" h="50647">
                <a:moveTo>
                  <a:pt x="10160" y="0"/>
                </a:moveTo>
                <a:cubicBezTo>
                  <a:pt x="11683" y="0"/>
                  <a:pt x="12953" y="520"/>
                  <a:pt x="13970" y="1549"/>
                </a:cubicBezTo>
                <a:cubicBezTo>
                  <a:pt x="14985" y="2578"/>
                  <a:pt x="15621" y="3797"/>
                  <a:pt x="16002" y="5219"/>
                </a:cubicBezTo>
                <a:lnTo>
                  <a:pt x="16002" y="11138"/>
                </a:lnTo>
                <a:cubicBezTo>
                  <a:pt x="16002" y="11963"/>
                  <a:pt x="16129" y="12458"/>
                  <a:pt x="16510" y="12636"/>
                </a:cubicBezTo>
                <a:cubicBezTo>
                  <a:pt x="17017" y="12813"/>
                  <a:pt x="17271" y="12903"/>
                  <a:pt x="17652" y="12903"/>
                </a:cubicBezTo>
                <a:lnTo>
                  <a:pt x="25653" y="12903"/>
                </a:lnTo>
                <a:cubicBezTo>
                  <a:pt x="26923" y="12903"/>
                  <a:pt x="27813" y="13258"/>
                  <a:pt x="28321" y="13969"/>
                </a:cubicBezTo>
                <a:cubicBezTo>
                  <a:pt x="28829" y="14668"/>
                  <a:pt x="29083" y="15443"/>
                  <a:pt x="29083" y="16268"/>
                </a:cubicBezTo>
                <a:cubicBezTo>
                  <a:pt x="29083" y="16967"/>
                  <a:pt x="28829" y="17741"/>
                  <a:pt x="28448" y="18567"/>
                </a:cubicBezTo>
                <a:cubicBezTo>
                  <a:pt x="27940" y="19392"/>
                  <a:pt x="27051" y="19798"/>
                  <a:pt x="25653" y="19798"/>
                </a:cubicBezTo>
                <a:lnTo>
                  <a:pt x="18033" y="19798"/>
                </a:lnTo>
                <a:cubicBezTo>
                  <a:pt x="17144" y="19798"/>
                  <a:pt x="16636" y="19989"/>
                  <a:pt x="16383" y="20370"/>
                </a:cubicBezTo>
                <a:cubicBezTo>
                  <a:pt x="16129" y="20751"/>
                  <a:pt x="16002" y="21183"/>
                  <a:pt x="16002" y="21653"/>
                </a:cubicBezTo>
                <a:lnTo>
                  <a:pt x="16002" y="37833"/>
                </a:lnTo>
                <a:cubicBezTo>
                  <a:pt x="16002" y="39713"/>
                  <a:pt x="16510" y="41185"/>
                  <a:pt x="17652" y="42252"/>
                </a:cubicBezTo>
                <a:cubicBezTo>
                  <a:pt x="18795" y="43306"/>
                  <a:pt x="20573" y="43839"/>
                  <a:pt x="23114" y="43839"/>
                </a:cubicBezTo>
                <a:lnTo>
                  <a:pt x="25526" y="43839"/>
                </a:lnTo>
                <a:cubicBezTo>
                  <a:pt x="26542" y="43839"/>
                  <a:pt x="27304" y="44094"/>
                  <a:pt x="28066" y="44589"/>
                </a:cubicBezTo>
                <a:cubicBezTo>
                  <a:pt x="28702" y="45097"/>
                  <a:pt x="29083" y="45986"/>
                  <a:pt x="29083" y="47294"/>
                </a:cubicBezTo>
                <a:cubicBezTo>
                  <a:pt x="29083" y="48462"/>
                  <a:pt x="28702" y="49326"/>
                  <a:pt x="28066" y="49847"/>
                </a:cubicBezTo>
                <a:cubicBezTo>
                  <a:pt x="27304" y="50380"/>
                  <a:pt x="26415" y="50647"/>
                  <a:pt x="25526" y="50647"/>
                </a:cubicBezTo>
                <a:lnTo>
                  <a:pt x="23114" y="50647"/>
                </a:lnTo>
                <a:cubicBezTo>
                  <a:pt x="21082" y="50647"/>
                  <a:pt x="19176" y="50456"/>
                  <a:pt x="17525" y="50076"/>
                </a:cubicBezTo>
                <a:cubicBezTo>
                  <a:pt x="15748" y="49694"/>
                  <a:pt x="14223" y="49009"/>
                  <a:pt x="12953" y="48043"/>
                </a:cubicBezTo>
                <a:cubicBezTo>
                  <a:pt x="11683" y="47066"/>
                  <a:pt x="10667" y="45757"/>
                  <a:pt x="9905" y="44106"/>
                </a:cubicBezTo>
                <a:cubicBezTo>
                  <a:pt x="9144" y="42456"/>
                  <a:pt x="8763" y="40360"/>
                  <a:pt x="8763" y="37833"/>
                </a:cubicBezTo>
                <a:lnTo>
                  <a:pt x="8763" y="21742"/>
                </a:lnTo>
                <a:cubicBezTo>
                  <a:pt x="8763" y="21449"/>
                  <a:pt x="8635" y="21056"/>
                  <a:pt x="8509" y="20548"/>
                </a:cubicBezTo>
                <a:cubicBezTo>
                  <a:pt x="8254" y="20053"/>
                  <a:pt x="7746" y="19798"/>
                  <a:pt x="7111" y="19798"/>
                </a:cubicBezTo>
                <a:lnTo>
                  <a:pt x="3429" y="19798"/>
                </a:lnTo>
                <a:cubicBezTo>
                  <a:pt x="2159" y="19798"/>
                  <a:pt x="1142" y="19418"/>
                  <a:pt x="634" y="18656"/>
                </a:cubicBezTo>
                <a:cubicBezTo>
                  <a:pt x="253" y="17881"/>
                  <a:pt x="0" y="17094"/>
                  <a:pt x="0" y="16268"/>
                </a:cubicBezTo>
                <a:cubicBezTo>
                  <a:pt x="0" y="15493"/>
                  <a:pt x="253" y="14744"/>
                  <a:pt x="634" y="14007"/>
                </a:cubicBezTo>
                <a:cubicBezTo>
                  <a:pt x="1142" y="13271"/>
                  <a:pt x="2159" y="12903"/>
                  <a:pt x="3429" y="12903"/>
                </a:cubicBezTo>
                <a:lnTo>
                  <a:pt x="6858" y="12903"/>
                </a:lnTo>
                <a:cubicBezTo>
                  <a:pt x="6858" y="12903"/>
                  <a:pt x="6984" y="12890"/>
                  <a:pt x="7239" y="12865"/>
                </a:cubicBezTo>
                <a:cubicBezTo>
                  <a:pt x="7492" y="12827"/>
                  <a:pt x="7620" y="12763"/>
                  <a:pt x="7873" y="12636"/>
                </a:cubicBezTo>
                <a:cubicBezTo>
                  <a:pt x="8128" y="12521"/>
                  <a:pt x="8382" y="12318"/>
                  <a:pt x="8509" y="12013"/>
                </a:cubicBezTo>
                <a:cubicBezTo>
                  <a:pt x="8635" y="11721"/>
                  <a:pt x="8763" y="11315"/>
                  <a:pt x="8763" y="10782"/>
                </a:cubicBezTo>
                <a:lnTo>
                  <a:pt x="8763" y="6895"/>
                </a:lnTo>
                <a:cubicBezTo>
                  <a:pt x="8128" y="6540"/>
                  <a:pt x="7620" y="6057"/>
                  <a:pt x="7239" y="5435"/>
                </a:cubicBezTo>
                <a:cubicBezTo>
                  <a:pt x="6730" y="4812"/>
                  <a:pt x="6603" y="4178"/>
                  <a:pt x="6603" y="3530"/>
                </a:cubicBezTo>
                <a:cubicBezTo>
                  <a:pt x="6603" y="2526"/>
                  <a:pt x="6858" y="1689"/>
                  <a:pt x="7620" y="1016"/>
                </a:cubicBezTo>
                <a:cubicBezTo>
                  <a:pt x="8254" y="342"/>
                  <a:pt x="9144" y="0"/>
                  <a:pt x="10160" y="0"/>
                </a:cubicBez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Freeform 3"/>
          <p:cNvSpPr/>
          <p:nvPr/>
        </p:nvSpPr>
        <p:spPr>
          <a:xfrm>
            <a:off x="4149090" y="6640970"/>
            <a:ext cx="37210" cy="50647"/>
          </a:xfrm>
          <a:custGeom>
            <a:avLst/>
            <a:gdLst>
              <a:gd name="connsiteX0" fmla="*/ 3428 w 37210"/>
              <a:gd name="connsiteY0" fmla="*/ 0 h 50647"/>
              <a:gd name="connsiteX1" fmla="*/ 7365 w 37210"/>
              <a:gd name="connsiteY1" fmla="*/ 1549 h 50647"/>
              <a:gd name="connsiteX2" fmla="*/ 9270 w 37210"/>
              <a:gd name="connsiteY2" fmla="*/ 5219 h 50647"/>
              <a:gd name="connsiteX3" fmla="*/ 9270 w 37210"/>
              <a:gd name="connsiteY3" fmla="*/ 14058 h 50647"/>
              <a:gd name="connsiteX4" fmla="*/ 9905 w 37210"/>
              <a:gd name="connsiteY4" fmla="*/ 16129 h 50647"/>
              <a:gd name="connsiteX5" fmla="*/ 11429 w 37210"/>
              <a:gd name="connsiteY5" fmla="*/ 15646 h 50647"/>
              <a:gd name="connsiteX6" fmla="*/ 15366 w 37210"/>
              <a:gd name="connsiteY6" fmla="*/ 13703 h 50647"/>
              <a:gd name="connsiteX7" fmla="*/ 19939 w 37210"/>
              <a:gd name="connsiteY7" fmla="*/ 12992 h 50647"/>
              <a:gd name="connsiteX8" fmla="*/ 26796 w 37210"/>
              <a:gd name="connsiteY8" fmla="*/ 14185 h 50647"/>
              <a:gd name="connsiteX9" fmla="*/ 32258 w 37210"/>
              <a:gd name="connsiteY9" fmla="*/ 17627 h 50647"/>
              <a:gd name="connsiteX10" fmla="*/ 35940 w 37210"/>
              <a:gd name="connsiteY10" fmla="*/ 23202 h 50647"/>
              <a:gd name="connsiteX11" fmla="*/ 37210 w 37210"/>
              <a:gd name="connsiteY11" fmla="*/ 30759 h 50647"/>
              <a:gd name="connsiteX12" fmla="*/ 37210 w 37210"/>
              <a:gd name="connsiteY12" fmla="*/ 47028 h 50647"/>
              <a:gd name="connsiteX13" fmla="*/ 36194 w 37210"/>
              <a:gd name="connsiteY13" fmla="*/ 49580 h 50647"/>
              <a:gd name="connsiteX14" fmla="*/ 33654 w 37210"/>
              <a:gd name="connsiteY14" fmla="*/ 50647 h 50647"/>
              <a:gd name="connsiteX15" fmla="*/ 30988 w 37210"/>
              <a:gd name="connsiteY15" fmla="*/ 49580 h 50647"/>
              <a:gd name="connsiteX16" fmla="*/ 30098 w 37210"/>
              <a:gd name="connsiteY16" fmla="*/ 47028 h 50647"/>
              <a:gd name="connsiteX17" fmla="*/ 30098 w 37210"/>
              <a:gd name="connsiteY17" fmla="*/ 30581 h 50647"/>
              <a:gd name="connsiteX18" fmla="*/ 29209 w 37210"/>
              <a:gd name="connsiteY18" fmla="*/ 25717 h 50647"/>
              <a:gd name="connsiteX19" fmla="*/ 27050 w 37210"/>
              <a:gd name="connsiteY19" fmla="*/ 22364 h 50647"/>
              <a:gd name="connsiteX20" fmla="*/ 23748 w 37210"/>
              <a:gd name="connsiteY20" fmla="*/ 20421 h 50647"/>
              <a:gd name="connsiteX21" fmla="*/ 19939 w 37210"/>
              <a:gd name="connsiteY21" fmla="*/ 19798 h 50647"/>
              <a:gd name="connsiteX22" fmla="*/ 14096 w 37210"/>
              <a:gd name="connsiteY22" fmla="*/ 21119 h 50647"/>
              <a:gd name="connsiteX23" fmla="*/ 10921 w 37210"/>
              <a:gd name="connsiteY23" fmla="*/ 24307 h 50647"/>
              <a:gd name="connsiteX24" fmla="*/ 9524 w 37210"/>
              <a:gd name="connsiteY24" fmla="*/ 28155 h 50647"/>
              <a:gd name="connsiteX25" fmla="*/ 9270 w 37210"/>
              <a:gd name="connsiteY25" fmla="*/ 31470 h 50647"/>
              <a:gd name="connsiteX26" fmla="*/ 9270 w 37210"/>
              <a:gd name="connsiteY26" fmla="*/ 47028 h 50647"/>
              <a:gd name="connsiteX27" fmla="*/ 8127 w 37210"/>
              <a:gd name="connsiteY27" fmla="*/ 49720 h 50647"/>
              <a:gd name="connsiteX28" fmla="*/ 5588 w 37210"/>
              <a:gd name="connsiteY28" fmla="*/ 50647 h 50647"/>
              <a:gd name="connsiteX29" fmla="*/ 3047 w 37210"/>
              <a:gd name="connsiteY29" fmla="*/ 49542 h 50647"/>
              <a:gd name="connsiteX30" fmla="*/ 2158 w 37210"/>
              <a:gd name="connsiteY30" fmla="*/ 47028 h 50647"/>
              <a:gd name="connsiteX31" fmla="*/ 2158 w 37210"/>
              <a:gd name="connsiteY31" fmla="*/ 6895 h 50647"/>
              <a:gd name="connsiteX32" fmla="*/ 508 w 37210"/>
              <a:gd name="connsiteY32" fmla="*/ 5435 h 50647"/>
              <a:gd name="connsiteX33" fmla="*/ 0 w 37210"/>
              <a:gd name="connsiteY33" fmla="*/ 3530 h 50647"/>
              <a:gd name="connsiteX34" fmla="*/ 1015 w 37210"/>
              <a:gd name="connsiteY34" fmla="*/ 1016 h 50647"/>
              <a:gd name="connsiteX35" fmla="*/ 3428 w 37210"/>
              <a:gd name="connsiteY35" fmla="*/ 0 h 50647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  <a:cxn ang="29">
                <a:pos x="connsiteX29" y="connsiteY29"/>
              </a:cxn>
              <a:cxn ang="30">
                <a:pos x="connsiteX30" y="connsiteY30"/>
              </a:cxn>
              <a:cxn ang="31">
                <a:pos x="connsiteX31" y="connsiteY31"/>
              </a:cxn>
              <a:cxn ang="32">
                <a:pos x="connsiteX32" y="connsiteY32"/>
              </a:cxn>
              <a:cxn ang="33">
                <a:pos x="connsiteX33" y="connsiteY33"/>
              </a:cxn>
              <a:cxn ang="34">
                <a:pos x="connsiteX34" y="connsiteY34"/>
              </a:cxn>
              <a:cxn ang="35">
                <a:pos x="connsiteX35" y="connsiteY35"/>
              </a:cxn>
            </a:cxnLst>
            <a:rect l="l" t="t" r="r" b="b"/>
            <a:pathLst>
              <a:path w="37210" h="50647">
                <a:moveTo>
                  <a:pt x="3428" y="0"/>
                </a:moveTo>
                <a:cubicBezTo>
                  <a:pt x="5079" y="0"/>
                  <a:pt x="6350" y="520"/>
                  <a:pt x="7365" y="1549"/>
                </a:cubicBezTo>
                <a:cubicBezTo>
                  <a:pt x="8254" y="2578"/>
                  <a:pt x="9016" y="3797"/>
                  <a:pt x="9270" y="5219"/>
                </a:cubicBezTo>
                <a:lnTo>
                  <a:pt x="9270" y="14058"/>
                </a:lnTo>
                <a:cubicBezTo>
                  <a:pt x="9270" y="15226"/>
                  <a:pt x="9524" y="15925"/>
                  <a:pt x="9905" y="16129"/>
                </a:cubicBezTo>
                <a:cubicBezTo>
                  <a:pt x="10159" y="16332"/>
                  <a:pt x="10667" y="16179"/>
                  <a:pt x="11429" y="15646"/>
                </a:cubicBezTo>
                <a:cubicBezTo>
                  <a:pt x="12445" y="14820"/>
                  <a:pt x="13842" y="14172"/>
                  <a:pt x="15366" y="13703"/>
                </a:cubicBezTo>
                <a:cubicBezTo>
                  <a:pt x="16890" y="13233"/>
                  <a:pt x="18414" y="12992"/>
                  <a:pt x="19939" y="12992"/>
                </a:cubicBezTo>
                <a:cubicBezTo>
                  <a:pt x="22351" y="12992"/>
                  <a:pt x="24638" y="13386"/>
                  <a:pt x="26796" y="14185"/>
                </a:cubicBezTo>
                <a:cubicBezTo>
                  <a:pt x="28955" y="14985"/>
                  <a:pt x="30733" y="16129"/>
                  <a:pt x="32258" y="17627"/>
                </a:cubicBezTo>
                <a:cubicBezTo>
                  <a:pt x="33781" y="19139"/>
                  <a:pt x="35051" y="20993"/>
                  <a:pt x="35940" y="23202"/>
                </a:cubicBezTo>
                <a:cubicBezTo>
                  <a:pt x="36829" y="25412"/>
                  <a:pt x="37210" y="27926"/>
                  <a:pt x="37210" y="30759"/>
                </a:cubicBezTo>
                <a:lnTo>
                  <a:pt x="37210" y="47028"/>
                </a:lnTo>
                <a:cubicBezTo>
                  <a:pt x="37210" y="48031"/>
                  <a:pt x="36957" y="48882"/>
                  <a:pt x="36194" y="49580"/>
                </a:cubicBezTo>
                <a:cubicBezTo>
                  <a:pt x="35559" y="50291"/>
                  <a:pt x="34670" y="50647"/>
                  <a:pt x="33654" y="50647"/>
                </a:cubicBezTo>
                <a:cubicBezTo>
                  <a:pt x="32384" y="50647"/>
                  <a:pt x="31622" y="50291"/>
                  <a:pt x="30988" y="49580"/>
                </a:cubicBezTo>
                <a:cubicBezTo>
                  <a:pt x="30352" y="48882"/>
                  <a:pt x="30098" y="48031"/>
                  <a:pt x="30098" y="47028"/>
                </a:cubicBezTo>
                <a:lnTo>
                  <a:pt x="30098" y="30581"/>
                </a:lnTo>
                <a:cubicBezTo>
                  <a:pt x="30098" y="28702"/>
                  <a:pt x="29844" y="27076"/>
                  <a:pt x="29209" y="25717"/>
                </a:cubicBezTo>
                <a:cubicBezTo>
                  <a:pt x="28701" y="24371"/>
                  <a:pt x="27939" y="23241"/>
                  <a:pt x="27050" y="22364"/>
                </a:cubicBezTo>
                <a:cubicBezTo>
                  <a:pt x="26034" y="21475"/>
                  <a:pt x="25019" y="20828"/>
                  <a:pt x="23748" y="20421"/>
                </a:cubicBezTo>
                <a:cubicBezTo>
                  <a:pt x="22478" y="20002"/>
                  <a:pt x="21208" y="19798"/>
                  <a:pt x="19939" y="19798"/>
                </a:cubicBezTo>
                <a:cubicBezTo>
                  <a:pt x="17398" y="19798"/>
                  <a:pt x="15493" y="20243"/>
                  <a:pt x="14096" y="21119"/>
                </a:cubicBezTo>
                <a:cubicBezTo>
                  <a:pt x="12700" y="22008"/>
                  <a:pt x="11557" y="23062"/>
                  <a:pt x="10921" y="24307"/>
                </a:cubicBezTo>
                <a:cubicBezTo>
                  <a:pt x="10159" y="25539"/>
                  <a:pt x="9778" y="26822"/>
                  <a:pt x="9524" y="28155"/>
                </a:cubicBezTo>
                <a:cubicBezTo>
                  <a:pt x="9397" y="29476"/>
                  <a:pt x="9270" y="30581"/>
                  <a:pt x="9270" y="31470"/>
                </a:cubicBezTo>
                <a:lnTo>
                  <a:pt x="9270" y="47028"/>
                </a:lnTo>
                <a:cubicBezTo>
                  <a:pt x="9270" y="48196"/>
                  <a:pt x="8889" y="49097"/>
                  <a:pt x="8127" y="49720"/>
                </a:cubicBezTo>
                <a:cubicBezTo>
                  <a:pt x="7365" y="50342"/>
                  <a:pt x="6603" y="50647"/>
                  <a:pt x="5588" y="50647"/>
                </a:cubicBezTo>
                <a:cubicBezTo>
                  <a:pt x="4444" y="50647"/>
                  <a:pt x="3682" y="50279"/>
                  <a:pt x="3047" y="49542"/>
                </a:cubicBezTo>
                <a:cubicBezTo>
                  <a:pt x="2412" y="48806"/>
                  <a:pt x="2158" y="47967"/>
                  <a:pt x="2158" y="47028"/>
                </a:cubicBezTo>
                <a:lnTo>
                  <a:pt x="2158" y="6895"/>
                </a:lnTo>
                <a:cubicBezTo>
                  <a:pt x="1523" y="6540"/>
                  <a:pt x="1015" y="6057"/>
                  <a:pt x="508" y="5435"/>
                </a:cubicBezTo>
                <a:cubicBezTo>
                  <a:pt x="127" y="4812"/>
                  <a:pt x="0" y="4178"/>
                  <a:pt x="0" y="3530"/>
                </a:cubicBezTo>
                <a:cubicBezTo>
                  <a:pt x="0" y="2526"/>
                  <a:pt x="253" y="1689"/>
                  <a:pt x="1015" y="1016"/>
                </a:cubicBezTo>
                <a:cubicBezTo>
                  <a:pt x="1650" y="342"/>
                  <a:pt x="2539" y="0"/>
                  <a:pt x="3428" y="0"/>
                </a:cubicBez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Freeform 3"/>
          <p:cNvSpPr/>
          <p:nvPr/>
        </p:nvSpPr>
        <p:spPr>
          <a:xfrm>
            <a:off x="4086225" y="6639382"/>
            <a:ext cx="10414" cy="10426"/>
          </a:xfrm>
          <a:custGeom>
            <a:avLst/>
            <a:gdLst>
              <a:gd name="connsiteX0" fmla="*/ 5207 w 10414"/>
              <a:gd name="connsiteY0" fmla="*/ 0 h 10426"/>
              <a:gd name="connsiteX1" fmla="*/ 8763 w 10414"/>
              <a:gd name="connsiteY1" fmla="*/ 1460 h 10426"/>
              <a:gd name="connsiteX2" fmla="*/ 10414 w 10414"/>
              <a:gd name="connsiteY2" fmla="*/ 5118 h 10426"/>
              <a:gd name="connsiteX3" fmla="*/ 8889 w 10414"/>
              <a:gd name="connsiteY3" fmla="*/ 8928 h 10426"/>
              <a:gd name="connsiteX4" fmla="*/ 5207 w 10414"/>
              <a:gd name="connsiteY4" fmla="*/ 10426 h 10426"/>
              <a:gd name="connsiteX5" fmla="*/ 1650 w 10414"/>
              <a:gd name="connsiteY5" fmla="*/ 9055 h 10426"/>
              <a:gd name="connsiteX6" fmla="*/ 0 w 10414"/>
              <a:gd name="connsiteY6" fmla="*/ 5118 h 10426"/>
              <a:gd name="connsiteX7" fmla="*/ 1650 w 10414"/>
              <a:gd name="connsiteY7" fmla="*/ 1460 h 10426"/>
              <a:gd name="connsiteX8" fmla="*/ 5207 w 10414"/>
              <a:gd name="connsiteY8" fmla="*/ 0 h 10426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</a:cxnLst>
            <a:rect l="l" t="t" r="r" b="b"/>
            <a:pathLst>
              <a:path w="10414" h="10426">
                <a:moveTo>
                  <a:pt x="5207" y="0"/>
                </a:moveTo>
                <a:cubicBezTo>
                  <a:pt x="6477" y="0"/>
                  <a:pt x="7619" y="482"/>
                  <a:pt x="8763" y="1460"/>
                </a:cubicBezTo>
                <a:cubicBezTo>
                  <a:pt x="9778" y="2425"/>
                  <a:pt x="10414" y="3644"/>
                  <a:pt x="10414" y="5118"/>
                </a:cubicBezTo>
                <a:cubicBezTo>
                  <a:pt x="10414" y="6654"/>
                  <a:pt x="9905" y="7924"/>
                  <a:pt x="8889" y="8928"/>
                </a:cubicBezTo>
                <a:cubicBezTo>
                  <a:pt x="7746" y="9931"/>
                  <a:pt x="6604" y="10426"/>
                  <a:pt x="5207" y="10426"/>
                </a:cubicBezTo>
                <a:cubicBezTo>
                  <a:pt x="3936" y="10426"/>
                  <a:pt x="2794" y="9969"/>
                  <a:pt x="1650" y="9055"/>
                </a:cubicBezTo>
                <a:cubicBezTo>
                  <a:pt x="634" y="8140"/>
                  <a:pt x="0" y="6832"/>
                  <a:pt x="0" y="5118"/>
                </a:cubicBezTo>
                <a:cubicBezTo>
                  <a:pt x="0" y="3644"/>
                  <a:pt x="508" y="2425"/>
                  <a:pt x="1650" y="1460"/>
                </a:cubicBezTo>
                <a:cubicBezTo>
                  <a:pt x="2666" y="482"/>
                  <a:pt x="3809" y="0"/>
                  <a:pt x="5207" y="0"/>
                </a:cubicBez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Freeform 3"/>
          <p:cNvSpPr/>
          <p:nvPr/>
        </p:nvSpPr>
        <p:spPr>
          <a:xfrm>
            <a:off x="4245737" y="6632943"/>
            <a:ext cx="61214" cy="61290"/>
          </a:xfrm>
          <a:custGeom>
            <a:avLst/>
            <a:gdLst>
              <a:gd name="connsiteX0" fmla="*/ 30480 w 61214"/>
              <a:gd name="connsiteY0" fmla="*/ 0 h 61290"/>
              <a:gd name="connsiteX1" fmla="*/ 52196 w 61214"/>
              <a:gd name="connsiteY1" fmla="*/ 8979 h 61290"/>
              <a:gd name="connsiteX2" fmla="*/ 61214 w 61214"/>
              <a:gd name="connsiteY2" fmla="*/ 30645 h 61290"/>
              <a:gd name="connsiteX3" fmla="*/ 52196 w 61214"/>
              <a:gd name="connsiteY3" fmla="*/ 52311 h 61290"/>
              <a:gd name="connsiteX4" fmla="*/ 30480 w 61214"/>
              <a:gd name="connsiteY4" fmla="*/ 61290 h 61290"/>
              <a:gd name="connsiteX5" fmla="*/ 8890 w 61214"/>
              <a:gd name="connsiteY5" fmla="*/ 52311 h 61290"/>
              <a:gd name="connsiteX6" fmla="*/ 0 w 61214"/>
              <a:gd name="connsiteY6" fmla="*/ 30645 h 61290"/>
              <a:gd name="connsiteX7" fmla="*/ 8890 w 61214"/>
              <a:gd name="connsiteY7" fmla="*/ 8979 h 61290"/>
              <a:gd name="connsiteX8" fmla="*/ 30480 w 61214"/>
              <a:gd name="connsiteY8" fmla="*/ 0 h 6129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</a:cxnLst>
            <a:rect l="l" t="t" r="r" b="b"/>
            <a:pathLst>
              <a:path w="61214" h="61290">
                <a:moveTo>
                  <a:pt x="30480" y="0"/>
                </a:moveTo>
                <a:cubicBezTo>
                  <a:pt x="38988" y="0"/>
                  <a:pt x="46227" y="2997"/>
                  <a:pt x="52196" y="8979"/>
                </a:cubicBezTo>
                <a:cubicBezTo>
                  <a:pt x="58165" y="14973"/>
                  <a:pt x="61214" y="22187"/>
                  <a:pt x="61214" y="30645"/>
                </a:cubicBezTo>
                <a:cubicBezTo>
                  <a:pt x="61214" y="39103"/>
                  <a:pt x="58165" y="46329"/>
                  <a:pt x="52196" y="52311"/>
                </a:cubicBezTo>
                <a:cubicBezTo>
                  <a:pt x="46227" y="58305"/>
                  <a:pt x="38988" y="61290"/>
                  <a:pt x="30480" y="61290"/>
                </a:cubicBezTo>
                <a:cubicBezTo>
                  <a:pt x="22097" y="61290"/>
                  <a:pt x="14858" y="58305"/>
                  <a:pt x="8890" y="52311"/>
                </a:cubicBezTo>
                <a:cubicBezTo>
                  <a:pt x="2921" y="46329"/>
                  <a:pt x="0" y="39103"/>
                  <a:pt x="0" y="30645"/>
                </a:cubicBezTo>
                <a:cubicBezTo>
                  <a:pt x="0" y="22187"/>
                  <a:pt x="2921" y="14973"/>
                  <a:pt x="8890" y="8979"/>
                </a:cubicBezTo>
                <a:cubicBezTo>
                  <a:pt x="14858" y="2997"/>
                  <a:pt x="22097" y="0"/>
                  <a:pt x="30480" y="0"/>
                </a:cubicBez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Freeform 3"/>
          <p:cNvSpPr/>
          <p:nvPr/>
        </p:nvSpPr>
        <p:spPr>
          <a:xfrm>
            <a:off x="4449191" y="6640970"/>
            <a:ext cx="34290" cy="50558"/>
          </a:xfrm>
          <a:custGeom>
            <a:avLst/>
            <a:gdLst>
              <a:gd name="connsiteX0" fmla="*/ 17145 w 34290"/>
              <a:gd name="connsiteY0" fmla="*/ 0 h 50558"/>
              <a:gd name="connsiteX1" fmla="*/ 23749 w 34290"/>
              <a:gd name="connsiteY1" fmla="*/ 1282 h 50558"/>
              <a:gd name="connsiteX2" fmla="*/ 29210 w 34290"/>
              <a:gd name="connsiteY2" fmla="*/ 5613 h 50558"/>
              <a:gd name="connsiteX3" fmla="*/ 32892 w 34290"/>
              <a:gd name="connsiteY3" fmla="*/ 13741 h 50558"/>
              <a:gd name="connsiteX4" fmla="*/ 34290 w 34290"/>
              <a:gd name="connsiteY4" fmla="*/ 26428 h 50558"/>
              <a:gd name="connsiteX5" fmla="*/ 33020 w 34290"/>
              <a:gd name="connsiteY5" fmla="*/ 37693 h 50558"/>
              <a:gd name="connsiteX6" fmla="*/ 29591 w 34290"/>
              <a:gd name="connsiteY6" fmla="*/ 45173 h 50558"/>
              <a:gd name="connsiteX7" fmla="*/ 24130 w 34290"/>
              <a:gd name="connsiteY7" fmla="*/ 49276 h 50558"/>
              <a:gd name="connsiteX8" fmla="*/ 17145 w 34290"/>
              <a:gd name="connsiteY8" fmla="*/ 50558 h 50558"/>
              <a:gd name="connsiteX9" fmla="*/ 10033 w 34290"/>
              <a:gd name="connsiteY9" fmla="*/ 49276 h 50558"/>
              <a:gd name="connsiteX10" fmla="*/ 4699 w 34290"/>
              <a:gd name="connsiteY10" fmla="*/ 45173 h 50558"/>
              <a:gd name="connsiteX11" fmla="*/ 1142 w 34290"/>
              <a:gd name="connsiteY11" fmla="*/ 37693 h 50558"/>
              <a:gd name="connsiteX12" fmla="*/ 0 w 34290"/>
              <a:gd name="connsiteY12" fmla="*/ 26428 h 50558"/>
              <a:gd name="connsiteX13" fmla="*/ 1270 w 34290"/>
              <a:gd name="connsiteY13" fmla="*/ 13741 h 50558"/>
              <a:gd name="connsiteX14" fmla="*/ 4953 w 34290"/>
              <a:gd name="connsiteY14" fmla="*/ 5613 h 50558"/>
              <a:gd name="connsiteX15" fmla="*/ 10414 w 34290"/>
              <a:gd name="connsiteY15" fmla="*/ 1282 h 50558"/>
              <a:gd name="connsiteX16" fmla="*/ 17145 w 34290"/>
              <a:gd name="connsiteY16" fmla="*/ 0 h 5055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</a:cxnLst>
            <a:rect l="l" t="t" r="r" b="b"/>
            <a:pathLst>
              <a:path w="34290" h="50558">
                <a:moveTo>
                  <a:pt x="17145" y="0"/>
                </a:moveTo>
                <a:cubicBezTo>
                  <a:pt x="19430" y="0"/>
                  <a:pt x="21717" y="431"/>
                  <a:pt x="23749" y="1282"/>
                </a:cubicBezTo>
                <a:cubicBezTo>
                  <a:pt x="25908" y="2133"/>
                  <a:pt x="27686" y="3581"/>
                  <a:pt x="29210" y="5613"/>
                </a:cubicBezTo>
                <a:cubicBezTo>
                  <a:pt x="30861" y="7645"/>
                  <a:pt x="32003" y="10350"/>
                  <a:pt x="32892" y="13741"/>
                </a:cubicBezTo>
                <a:cubicBezTo>
                  <a:pt x="33782" y="17132"/>
                  <a:pt x="34290" y="21361"/>
                  <a:pt x="34290" y="26428"/>
                </a:cubicBezTo>
                <a:cubicBezTo>
                  <a:pt x="34290" y="30848"/>
                  <a:pt x="33909" y="34607"/>
                  <a:pt x="33020" y="37693"/>
                </a:cubicBezTo>
                <a:cubicBezTo>
                  <a:pt x="32258" y="40792"/>
                  <a:pt x="30988" y="43281"/>
                  <a:pt x="29591" y="45173"/>
                </a:cubicBezTo>
                <a:cubicBezTo>
                  <a:pt x="28067" y="47053"/>
                  <a:pt x="26161" y="48424"/>
                  <a:pt x="24130" y="49276"/>
                </a:cubicBezTo>
                <a:cubicBezTo>
                  <a:pt x="21971" y="50126"/>
                  <a:pt x="19684" y="50558"/>
                  <a:pt x="17145" y="50558"/>
                </a:cubicBezTo>
                <a:cubicBezTo>
                  <a:pt x="14478" y="50558"/>
                  <a:pt x="12192" y="50126"/>
                  <a:pt x="10033" y="49276"/>
                </a:cubicBezTo>
                <a:cubicBezTo>
                  <a:pt x="8001" y="48424"/>
                  <a:pt x="6222" y="47053"/>
                  <a:pt x="4699" y="45173"/>
                </a:cubicBezTo>
                <a:cubicBezTo>
                  <a:pt x="3175" y="43281"/>
                  <a:pt x="2032" y="40792"/>
                  <a:pt x="1142" y="37693"/>
                </a:cubicBezTo>
                <a:cubicBezTo>
                  <a:pt x="380" y="34607"/>
                  <a:pt x="0" y="30848"/>
                  <a:pt x="0" y="26428"/>
                </a:cubicBezTo>
                <a:cubicBezTo>
                  <a:pt x="0" y="21361"/>
                  <a:pt x="380" y="17132"/>
                  <a:pt x="1270" y="13741"/>
                </a:cubicBezTo>
                <a:cubicBezTo>
                  <a:pt x="2159" y="10350"/>
                  <a:pt x="3429" y="7645"/>
                  <a:pt x="4953" y="5613"/>
                </a:cubicBezTo>
                <a:cubicBezTo>
                  <a:pt x="6477" y="3581"/>
                  <a:pt x="8382" y="2133"/>
                  <a:pt x="10414" y="1282"/>
                </a:cubicBezTo>
                <a:cubicBezTo>
                  <a:pt x="12446" y="431"/>
                  <a:pt x="14732" y="0"/>
                  <a:pt x="17145" y="0"/>
                </a:cubicBez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Freeform 3"/>
          <p:cNvSpPr/>
          <p:nvPr/>
        </p:nvSpPr>
        <p:spPr>
          <a:xfrm>
            <a:off x="4411472" y="6640970"/>
            <a:ext cx="32766" cy="49758"/>
          </a:xfrm>
          <a:custGeom>
            <a:avLst/>
            <a:gdLst>
              <a:gd name="connsiteX0" fmla="*/ 16510 w 32766"/>
              <a:gd name="connsiteY0" fmla="*/ 0 h 49758"/>
              <a:gd name="connsiteX1" fmla="*/ 28448 w 32766"/>
              <a:gd name="connsiteY1" fmla="*/ 3885 h 49758"/>
              <a:gd name="connsiteX2" fmla="*/ 32766 w 32766"/>
              <a:gd name="connsiteY2" fmla="*/ 13881 h 49758"/>
              <a:gd name="connsiteX3" fmla="*/ 32511 w 32766"/>
              <a:gd name="connsiteY3" fmla="*/ 17106 h 49758"/>
              <a:gd name="connsiteX4" fmla="*/ 31369 w 32766"/>
              <a:gd name="connsiteY4" fmla="*/ 20599 h 49758"/>
              <a:gd name="connsiteX5" fmla="*/ 29083 w 32766"/>
              <a:gd name="connsiteY5" fmla="*/ 24129 h 49758"/>
              <a:gd name="connsiteX6" fmla="*/ 25272 w 32766"/>
              <a:gd name="connsiteY6" fmla="*/ 27495 h 49758"/>
              <a:gd name="connsiteX7" fmla="*/ 16002 w 32766"/>
              <a:gd name="connsiteY7" fmla="*/ 33807 h 49758"/>
              <a:gd name="connsiteX8" fmla="*/ 9017 w 32766"/>
              <a:gd name="connsiteY8" fmla="*/ 40754 h 49758"/>
              <a:gd name="connsiteX9" fmla="*/ 8382 w 32766"/>
              <a:gd name="connsiteY9" fmla="*/ 41592 h 49758"/>
              <a:gd name="connsiteX10" fmla="*/ 8001 w 32766"/>
              <a:gd name="connsiteY10" fmla="*/ 42341 h 49758"/>
              <a:gd name="connsiteX11" fmla="*/ 8255 w 32766"/>
              <a:gd name="connsiteY11" fmla="*/ 42912 h 49758"/>
              <a:gd name="connsiteX12" fmla="*/ 9398 w 32766"/>
              <a:gd name="connsiteY12" fmla="*/ 43129 h 49758"/>
              <a:gd name="connsiteX13" fmla="*/ 29718 w 32766"/>
              <a:gd name="connsiteY13" fmla="*/ 43129 h 49758"/>
              <a:gd name="connsiteX14" fmla="*/ 32003 w 32766"/>
              <a:gd name="connsiteY14" fmla="*/ 44056 h 49758"/>
              <a:gd name="connsiteX15" fmla="*/ 32766 w 32766"/>
              <a:gd name="connsiteY15" fmla="*/ 46494 h 49758"/>
              <a:gd name="connsiteX16" fmla="*/ 31877 w 32766"/>
              <a:gd name="connsiteY16" fmla="*/ 48882 h 49758"/>
              <a:gd name="connsiteX17" fmla="*/ 29718 w 32766"/>
              <a:gd name="connsiteY17" fmla="*/ 49758 h 49758"/>
              <a:gd name="connsiteX18" fmla="*/ 4699 w 32766"/>
              <a:gd name="connsiteY18" fmla="*/ 49758 h 49758"/>
              <a:gd name="connsiteX19" fmla="*/ 889 w 32766"/>
              <a:gd name="connsiteY19" fmla="*/ 48615 h 49758"/>
              <a:gd name="connsiteX20" fmla="*/ 0 w 32766"/>
              <a:gd name="connsiteY20" fmla="*/ 45961 h 49758"/>
              <a:gd name="connsiteX21" fmla="*/ 1651 w 32766"/>
              <a:gd name="connsiteY21" fmla="*/ 39725 h 49758"/>
              <a:gd name="connsiteX22" fmla="*/ 6096 w 32766"/>
              <a:gd name="connsiteY22" fmla="*/ 33807 h 49758"/>
              <a:gd name="connsiteX23" fmla="*/ 12572 w 32766"/>
              <a:gd name="connsiteY23" fmla="*/ 28193 h 49758"/>
              <a:gd name="connsiteX24" fmla="*/ 20320 w 32766"/>
              <a:gd name="connsiteY24" fmla="*/ 22897 h 49758"/>
              <a:gd name="connsiteX25" fmla="*/ 24384 w 32766"/>
              <a:gd name="connsiteY25" fmla="*/ 18960 h 49758"/>
              <a:gd name="connsiteX26" fmla="*/ 25780 w 32766"/>
              <a:gd name="connsiteY26" fmla="*/ 13881 h 49758"/>
              <a:gd name="connsiteX27" fmla="*/ 25272 w 32766"/>
              <a:gd name="connsiteY27" fmla="*/ 11138 h 49758"/>
              <a:gd name="connsiteX28" fmla="*/ 23749 w 32766"/>
              <a:gd name="connsiteY28" fmla="*/ 8788 h 49758"/>
              <a:gd name="connsiteX29" fmla="*/ 20955 w 32766"/>
              <a:gd name="connsiteY29" fmla="*/ 7162 h 49758"/>
              <a:gd name="connsiteX30" fmla="*/ 16510 w 32766"/>
              <a:gd name="connsiteY30" fmla="*/ 6540 h 49758"/>
              <a:gd name="connsiteX31" fmla="*/ 13461 w 32766"/>
              <a:gd name="connsiteY31" fmla="*/ 6933 h 49758"/>
              <a:gd name="connsiteX32" fmla="*/ 10668 w 32766"/>
              <a:gd name="connsiteY32" fmla="*/ 8356 h 49758"/>
              <a:gd name="connsiteX33" fmla="*/ 8255 w 32766"/>
              <a:gd name="connsiteY33" fmla="*/ 11138 h 49758"/>
              <a:gd name="connsiteX34" fmla="*/ 6730 w 32766"/>
              <a:gd name="connsiteY34" fmla="*/ 15646 h 49758"/>
              <a:gd name="connsiteX35" fmla="*/ 5334 w 32766"/>
              <a:gd name="connsiteY35" fmla="*/ 17411 h 49758"/>
              <a:gd name="connsiteX36" fmla="*/ 2794 w 32766"/>
              <a:gd name="connsiteY36" fmla="*/ 17767 h 49758"/>
              <a:gd name="connsiteX37" fmla="*/ 889 w 32766"/>
              <a:gd name="connsiteY37" fmla="*/ 16878 h 49758"/>
              <a:gd name="connsiteX38" fmla="*/ 253 w 32766"/>
              <a:gd name="connsiteY38" fmla="*/ 15023 h 49758"/>
              <a:gd name="connsiteX39" fmla="*/ 1523 w 32766"/>
              <a:gd name="connsiteY39" fmla="*/ 9105 h 49758"/>
              <a:gd name="connsiteX40" fmla="*/ 4826 w 32766"/>
              <a:gd name="connsiteY40" fmla="*/ 4330 h 49758"/>
              <a:gd name="connsiteX41" fmla="*/ 10033 w 32766"/>
              <a:gd name="connsiteY41" fmla="*/ 1142 h 49758"/>
              <a:gd name="connsiteX42" fmla="*/ 16510 w 32766"/>
              <a:gd name="connsiteY42" fmla="*/ 0 h 4975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  <a:cxn ang="29">
                <a:pos x="connsiteX29" y="connsiteY29"/>
              </a:cxn>
              <a:cxn ang="30">
                <a:pos x="connsiteX30" y="connsiteY30"/>
              </a:cxn>
              <a:cxn ang="31">
                <a:pos x="connsiteX31" y="connsiteY31"/>
              </a:cxn>
              <a:cxn ang="32">
                <a:pos x="connsiteX32" y="connsiteY32"/>
              </a:cxn>
              <a:cxn ang="33">
                <a:pos x="connsiteX33" y="connsiteY33"/>
              </a:cxn>
              <a:cxn ang="34">
                <a:pos x="connsiteX34" y="connsiteY34"/>
              </a:cxn>
              <a:cxn ang="35">
                <a:pos x="connsiteX35" y="connsiteY35"/>
              </a:cxn>
              <a:cxn ang="36">
                <a:pos x="connsiteX36" y="connsiteY36"/>
              </a:cxn>
              <a:cxn ang="37">
                <a:pos x="connsiteX37" y="connsiteY37"/>
              </a:cxn>
              <a:cxn ang="38">
                <a:pos x="connsiteX38" y="connsiteY38"/>
              </a:cxn>
              <a:cxn ang="39">
                <a:pos x="connsiteX39" y="connsiteY39"/>
              </a:cxn>
              <a:cxn ang="40">
                <a:pos x="connsiteX40" y="connsiteY40"/>
              </a:cxn>
              <a:cxn ang="41">
                <a:pos x="connsiteX41" y="connsiteY41"/>
              </a:cxn>
              <a:cxn ang="42">
                <a:pos x="connsiteX42" y="connsiteY42"/>
              </a:cxn>
            </a:cxnLst>
            <a:rect l="l" t="t" r="r" b="b"/>
            <a:pathLst>
              <a:path w="32766" h="49758">
                <a:moveTo>
                  <a:pt x="16510" y="0"/>
                </a:moveTo>
                <a:cubicBezTo>
                  <a:pt x="21717" y="0"/>
                  <a:pt x="25780" y="1295"/>
                  <a:pt x="28448" y="3885"/>
                </a:cubicBezTo>
                <a:cubicBezTo>
                  <a:pt x="31241" y="6477"/>
                  <a:pt x="32639" y="9804"/>
                  <a:pt x="32766" y="13881"/>
                </a:cubicBezTo>
                <a:cubicBezTo>
                  <a:pt x="32766" y="14884"/>
                  <a:pt x="32639" y="15950"/>
                  <a:pt x="32511" y="17106"/>
                </a:cubicBezTo>
                <a:cubicBezTo>
                  <a:pt x="32258" y="18250"/>
                  <a:pt x="32003" y="19418"/>
                  <a:pt x="31369" y="20599"/>
                </a:cubicBezTo>
                <a:cubicBezTo>
                  <a:pt x="30861" y="21767"/>
                  <a:pt x="30099" y="22948"/>
                  <a:pt x="29083" y="24129"/>
                </a:cubicBezTo>
                <a:cubicBezTo>
                  <a:pt x="28067" y="25310"/>
                  <a:pt x="26797" y="26428"/>
                  <a:pt x="25272" y="27495"/>
                </a:cubicBezTo>
                <a:cubicBezTo>
                  <a:pt x="21971" y="29616"/>
                  <a:pt x="18922" y="31712"/>
                  <a:pt x="16002" y="33807"/>
                </a:cubicBezTo>
                <a:cubicBezTo>
                  <a:pt x="13080" y="35902"/>
                  <a:pt x="10795" y="38213"/>
                  <a:pt x="9017" y="40754"/>
                </a:cubicBezTo>
                <a:cubicBezTo>
                  <a:pt x="8763" y="41046"/>
                  <a:pt x="8636" y="41325"/>
                  <a:pt x="8382" y="41592"/>
                </a:cubicBezTo>
                <a:cubicBezTo>
                  <a:pt x="8255" y="41846"/>
                  <a:pt x="8128" y="42100"/>
                  <a:pt x="8001" y="42341"/>
                </a:cubicBezTo>
                <a:cubicBezTo>
                  <a:pt x="8001" y="42570"/>
                  <a:pt x="8128" y="42760"/>
                  <a:pt x="8255" y="42912"/>
                </a:cubicBezTo>
                <a:cubicBezTo>
                  <a:pt x="8509" y="43065"/>
                  <a:pt x="8890" y="43129"/>
                  <a:pt x="9398" y="43129"/>
                </a:cubicBezTo>
                <a:lnTo>
                  <a:pt x="29718" y="43129"/>
                </a:lnTo>
                <a:cubicBezTo>
                  <a:pt x="30734" y="43129"/>
                  <a:pt x="31496" y="43446"/>
                  <a:pt x="32003" y="44056"/>
                </a:cubicBezTo>
                <a:cubicBezTo>
                  <a:pt x="32511" y="44678"/>
                  <a:pt x="32766" y="45491"/>
                  <a:pt x="32766" y="46494"/>
                </a:cubicBezTo>
                <a:cubicBezTo>
                  <a:pt x="32766" y="47497"/>
                  <a:pt x="32511" y="48285"/>
                  <a:pt x="31877" y="48882"/>
                </a:cubicBezTo>
                <a:cubicBezTo>
                  <a:pt x="31241" y="49466"/>
                  <a:pt x="30607" y="49758"/>
                  <a:pt x="29718" y="49758"/>
                </a:cubicBezTo>
                <a:lnTo>
                  <a:pt x="4699" y="49758"/>
                </a:lnTo>
                <a:cubicBezTo>
                  <a:pt x="2794" y="49758"/>
                  <a:pt x="1523" y="49377"/>
                  <a:pt x="889" y="48615"/>
                </a:cubicBezTo>
                <a:cubicBezTo>
                  <a:pt x="380" y="47853"/>
                  <a:pt x="0" y="46964"/>
                  <a:pt x="0" y="45961"/>
                </a:cubicBezTo>
                <a:cubicBezTo>
                  <a:pt x="0" y="43839"/>
                  <a:pt x="635" y="41770"/>
                  <a:pt x="1651" y="39725"/>
                </a:cubicBezTo>
                <a:cubicBezTo>
                  <a:pt x="2794" y="37693"/>
                  <a:pt x="4191" y="35724"/>
                  <a:pt x="6096" y="33807"/>
                </a:cubicBezTo>
                <a:cubicBezTo>
                  <a:pt x="8001" y="31889"/>
                  <a:pt x="10160" y="30022"/>
                  <a:pt x="12572" y="28193"/>
                </a:cubicBezTo>
                <a:cubicBezTo>
                  <a:pt x="14986" y="26365"/>
                  <a:pt x="17526" y="24600"/>
                  <a:pt x="20320" y="22897"/>
                </a:cubicBezTo>
                <a:cubicBezTo>
                  <a:pt x="22225" y="21653"/>
                  <a:pt x="23622" y="20345"/>
                  <a:pt x="24384" y="18960"/>
                </a:cubicBezTo>
                <a:cubicBezTo>
                  <a:pt x="25272" y="17576"/>
                  <a:pt x="25780" y="15875"/>
                  <a:pt x="25780" y="13881"/>
                </a:cubicBezTo>
                <a:cubicBezTo>
                  <a:pt x="25780" y="12928"/>
                  <a:pt x="25653" y="12013"/>
                  <a:pt x="25272" y="11138"/>
                </a:cubicBezTo>
                <a:cubicBezTo>
                  <a:pt x="25019" y="10248"/>
                  <a:pt x="24384" y="9473"/>
                  <a:pt x="23749" y="8788"/>
                </a:cubicBezTo>
                <a:cubicBezTo>
                  <a:pt x="22987" y="8115"/>
                  <a:pt x="22098" y="7569"/>
                  <a:pt x="20955" y="7162"/>
                </a:cubicBezTo>
                <a:cubicBezTo>
                  <a:pt x="19685" y="6743"/>
                  <a:pt x="18288" y="6540"/>
                  <a:pt x="16510" y="6540"/>
                </a:cubicBezTo>
                <a:cubicBezTo>
                  <a:pt x="15494" y="6540"/>
                  <a:pt x="14478" y="6667"/>
                  <a:pt x="13461" y="6933"/>
                </a:cubicBezTo>
                <a:cubicBezTo>
                  <a:pt x="12446" y="7201"/>
                  <a:pt x="11557" y="7670"/>
                  <a:pt x="10668" y="8356"/>
                </a:cubicBezTo>
                <a:cubicBezTo>
                  <a:pt x="9779" y="9029"/>
                  <a:pt x="9017" y="9956"/>
                  <a:pt x="8255" y="11138"/>
                </a:cubicBezTo>
                <a:cubicBezTo>
                  <a:pt x="7620" y="12318"/>
                  <a:pt x="7111" y="13817"/>
                  <a:pt x="6730" y="15646"/>
                </a:cubicBezTo>
                <a:cubicBezTo>
                  <a:pt x="6477" y="16471"/>
                  <a:pt x="6096" y="17056"/>
                  <a:pt x="5334" y="17411"/>
                </a:cubicBezTo>
                <a:cubicBezTo>
                  <a:pt x="4699" y="17767"/>
                  <a:pt x="3810" y="17881"/>
                  <a:pt x="2794" y="17767"/>
                </a:cubicBezTo>
                <a:cubicBezTo>
                  <a:pt x="2032" y="17653"/>
                  <a:pt x="1397" y="17347"/>
                  <a:pt x="889" y="16878"/>
                </a:cubicBezTo>
                <a:cubicBezTo>
                  <a:pt x="508" y="16408"/>
                  <a:pt x="253" y="15785"/>
                  <a:pt x="253" y="15023"/>
                </a:cubicBezTo>
                <a:cubicBezTo>
                  <a:pt x="253" y="12903"/>
                  <a:pt x="635" y="10934"/>
                  <a:pt x="1523" y="9105"/>
                </a:cubicBezTo>
                <a:cubicBezTo>
                  <a:pt x="2286" y="7277"/>
                  <a:pt x="3429" y="5689"/>
                  <a:pt x="4826" y="4330"/>
                </a:cubicBezTo>
                <a:cubicBezTo>
                  <a:pt x="6350" y="2971"/>
                  <a:pt x="8001" y="1917"/>
                  <a:pt x="10033" y="1142"/>
                </a:cubicBezTo>
                <a:cubicBezTo>
                  <a:pt x="12065" y="380"/>
                  <a:pt x="14223" y="0"/>
                  <a:pt x="16510" y="0"/>
                </a:cubicBez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Freeform 3"/>
          <p:cNvSpPr/>
          <p:nvPr/>
        </p:nvSpPr>
        <p:spPr>
          <a:xfrm>
            <a:off x="4369943" y="6640970"/>
            <a:ext cx="34290" cy="50558"/>
          </a:xfrm>
          <a:custGeom>
            <a:avLst/>
            <a:gdLst>
              <a:gd name="connsiteX0" fmla="*/ 17145 w 34290"/>
              <a:gd name="connsiteY0" fmla="*/ 0 h 50558"/>
              <a:gd name="connsiteX1" fmla="*/ 23748 w 34290"/>
              <a:gd name="connsiteY1" fmla="*/ 1282 h 50558"/>
              <a:gd name="connsiteX2" fmla="*/ 29209 w 34290"/>
              <a:gd name="connsiteY2" fmla="*/ 5613 h 50558"/>
              <a:gd name="connsiteX3" fmla="*/ 32892 w 34290"/>
              <a:gd name="connsiteY3" fmla="*/ 13741 h 50558"/>
              <a:gd name="connsiteX4" fmla="*/ 34290 w 34290"/>
              <a:gd name="connsiteY4" fmla="*/ 26428 h 50558"/>
              <a:gd name="connsiteX5" fmla="*/ 33020 w 34290"/>
              <a:gd name="connsiteY5" fmla="*/ 37693 h 50558"/>
              <a:gd name="connsiteX6" fmla="*/ 29590 w 34290"/>
              <a:gd name="connsiteY6" fmla="*/ 45173 h 50558"/>
              <a:gd name="connsiteX7" fmla="*/ 24129 w 34290"/>
              <a:gd name="connsiteY7" fmla="*/ 49276 h 50558"/>
              <a:gd name="connsiteX8" fmla="*/ 17145 w 34290"/>
              <a:gd name="connsiteY8" fmla="*/ 50558 h 50558"/>
              <a:gd name="connsiteX9" fmla="*/ 10032 w 34290"/>
              <a:gd name="connsiteY9" fmla="*/ 49276 h 50558"/>
              <a:gd name="connsiteX10" fmla="*/ 4698 w 34290"/>
              <a:gd name="connsiteY10" fmla="*/ 45173 h 50558"/>
              <a:gd name="connsiteX11" fmla="*/ 1142 w 34290"/>
              <a:gd name="connsiteY11" fmla="*/ 37693 h 50558"/>
              <a:gd name="connsiteX12" fmla="*/ 0 w 34290"/>
              <a:gd name="connsiteY12" fmla="*/ 26428 h 50558"/>
              <a:gd name="connsiteX13" fmla="*/ 1270 w 34290"/>
              <a:gd name="connsiteY13" fmla="*/ 13741 h 50558"/>
              <a:gd name="connsiteX14" fmla="*/ 4952 w 34290"/>
              <a:gd name="connsiteY14" fmla="*/ 5613 h 50558"/>
              <a:gd name="connsiteX15" fmla="*/ 10414 w 34290"/>
              <a:gd name="connsiteY15" fmla="*/ 1282 h 50558"/>
              <a:gd name="connsiteX16" fmla="*/ 17145 w 34290"/>
              <a:gd name="connsiteY16" fmla="*/ 0 h 5055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</a:cxnLst>
            <a:rect l="l" t="t" r="r" b="b"/>
            <a:pathLst>
              <a:path w="34290" h="50558">
                <a:moveTo>
                  <a:pt x="17145" y="0"/>
                </a:moveTo>
                <a:cubicBezTo>
                  <a:pt x="19430" y="0"/>
                  <a:pt x="21716" y="431"/>
                  <a:pt x="23748" y="1282"/>
                </a:cubicBezTo>
                <a:cubicBezTo>
                  <a:pt x="25908" y="2133"/>
                  <a:pt x="27686" y="3581"/>
                  <a:pt x="29209" y="5613"/>
                </a:cubicBezTo>
                <a:cubicBezTo>
                  <a:pt x="30860" y="7645"/>
                  <a:pt x="32004" y="10350"/>
                  <a:pt x="32892" y="13741"/>
                </a:cubicBezTo>
                <a:cubicBezTo>
                  <a:pt x="33782" y="17132"/>
                  <a:pt x="34290" y="21361"/>
                  <a:pt x="34290" y="26428"/>
                </a:cubicBezTo>
                <a:cubicBezTo>
                  <a:pt x="34290" y="30848"/>
                  <a:pt x="33909" y="34607"/>
                  <a:pt x="33020" y="37693"/>
                </a:cubicBezTo>
                <a:cubicBezTo>
                  <a:pt x="32258" y="40792"/>
                  <a:pt x="30988" y="43281"/>
                  <a:pt x="29590" y="45173"/>
                </a:cubicBezTo>
                <a:cubicBezTo>
                  <a:pt x="28066" y="47053"/>
                  <a:pt x="26161" y="48424"/>
                  <a:pt x="24129" y="49276"/>
                </a:cubicBezTo>
                <a:cubicBezTo>
                  <a:pt x="21970" y="50126"/>
                  <a:pt x="19685" y="50558"/>
                  <a:pt x="17145" y="50558"/>
                </a:cubicBezTo>
                <a:cubicBezTo>
                  <a:pt x="14478" y="50558"/>
                  <a:pt x="12191" y="50126"/>
                  <a:pt x="10032" y="49276"/>
                </a:cubicBezTo>
                <a:cubicBezTo>
                  <a:pt x="8001" y="48424"/>
                  <a:pt x="6222" y="47053"/>
                  <a:pt x="4698" y="45173"/>
                </a:cubicBezTo>
                <a:cubicBezTo>
                  <a:pt x="3175" y="43281"/>
                  <a:pt x="2032" y="40792"/>
                  <a:pt x="1142" y="37693"/>
                </a:cubicBezTo>
                <a:cubicBezTo>
                  <a:pt x="380" y="34607"/>
                  <a:pt x="0" y="30848"/>
                  <a:pt x="0" y="26428"/>
                </a:cubicBezTo>
                <a:cubicBezTo>
                  <a:pt x="0" y="21361"/>
                  <a:pt x="380" y="17132"/>
                  <a:pt x="1270" y="13741"/>
                </a:cubicBezTo>
                <a:cubicBezTo>
                  <a:pt x="2159" y="10350"/>
                  <a:pt x="3428" y="7645"/>
                  <a:pt x="4952" y="5613"/>
                </a:cubicBezTo>
                <a:cubicBezTo>
                  <a:pt x="6477" y="3581"/>
                  <a:pt x="8382" y="2133"/>
                  <a:pt x="10414" y="1282"/>
                </a:cubicBezTo>
                <a:cubicBezTo>
                  <a:pt x="12446" y="431"/>
                  <a:pt x="14732" y="0"/>
                  <a:pt x="17145" y="0"/>
                </a:cubicBez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Freeform 3"/>
          <p:cNvSpPr/>
          <p:nvPr/>
        </p:nvSpPr>
        <p:spPr>
          <a:xfrm>
            <a:off x="4332224" y="6640970"/>
            <a:ext cx="32766" cy="49758"/>
          </a:xfrm>
          <a:custGeom>
            <a:avLst/>
            <a:gdLst>
              <a:gd name="connsiteX0" fmla="*/ 16509 w 32766"/>
              <a:gd name="connsiteY0" fmla="*/ 0 h 49758"/>
              <a:gd name="connsiteX1" fmla="*/ 28447 w 32766"/>
              <a:gd name="connsiteY1" fmla="*/ 3885 h 49758"/>
              <a:gd name="connsiteX2" fmla="*/ 32766 w 32766"/>
              <a:gd name="connsiteY2" fmla="*/ 13881 h 49758"/>
              <a:gd name="connsiteX3" fmla="*/ 32511 w 32766"/>
              <a:gd name="connsiteY3" fmla="*/ 17106 h 49758"/>
              <a:gd name="connsiteX4" fmla="*/ 31369 w 32766"/>
              <a:gd name="connsiteY4" fmla="*/ 20599 h 49758"/>
              <a:gd name="connsiteX5" fmla="*/ 29083 w 32766"/>
              <a:gd name="connsiteY5" fmla="*/ 24129 h 49758"/>
              <a:gd name="connsiteX6" fmla="*/ 25273 w 32766"/>
              <a:gd name="connsiteY6" fmla="*/ 27495 h 49758"/>
              <a:gd name="connsiteX7" fmla="*/ 16001 w 32766"/>
              <a:gd name="connsiteY7" fmla="*/ 33807 h 49758"/>
              <a:gd name="connsiteX8" fmla="*/ 9016 w 32766"/>
              <a:gd name="connsiteY8" fmla="*/ 40754 h 49758"/>
              <a:gd name="connsiteX9" fmla="*/ 8382 w 32766"/>
              <a:gd name="connsiteY9" fmla="*/ 41592 h 49758"/>
              <a:gd name="connsiteX10" fmla="*/ 8001 w 32766"/>
              <a:gd name="connsiteY10" fmla="*/ 42341 h 49758"/>
              <a:gd name="connsiteX11" fmla="*/ 8255 w 32766"/>
              <a:gd name="connsiteY11" fmla="*/ 42912 h 49758"/>
              <a:gd name="connsiteX12" fmla="*/ 9397 w 32766"/>
              <a:gd name="connsiteY12" fmla="*/ 43129 h 49758"/>
              <a:gd name="connsiteX13" fmla="*/ 29717 w 32766"/>
              <a:gd name="connsiteY13" fmla="*/ 43129 h 49758"/>
              <a:gd name="connsiteX14" fmla="*/ 32004 w 32766"/>
              <a:gd name="connsiteY14" fmla="*/ 44056 h 49758"/>
              <a:gd name="connsiteX15" fmla="*/ 32766 w 32766"/>
              <a:gd name="connsiteY15" fmla="*/ 46494 h 49758"/>
              <a:gd name="connsiteX16" fmla="*/ 31877 w 32766"/>
              <a:gd name="connsiteY16" fmla="*/ 48882 h 49758"/>
              <a:gd name="connsiteX17" fmla="*/ 29717 w 32766"/>
              <a:gd name="connsiteY17" fmla="*/ 49758 h 49758"/>
              <a:gd name="connsiteX18" fmla="*/ 4698 w 32766"/>
              <a:gd name="connsiteY18" fmla="*/ 49758 h 49758"/>
              <a:gd name="connsiteX19" fmla="*/ 889 w 32766"/>
              <a:gd name="connsiteY19" fmla="*/ 48615 h 49758"/>
              <a:gd name="connsiteX20" fmla="*/ 0 w 32766"/>
              <a:gd name="connsiteY20" fmla="*/ 45961 h 49758"/>
              <a:gd name="connsiteX21" fmla="*/ 1651 w 32766"/>
              <a:gd name="connsiteY21" fmla="*/ 39725 h 49758"/>
              <a:gd name="connsiteX22" fmla="*/ 6096 w 32766"/>
              <a:gd name="connsiteY22" fmla="*/ 33807 h 49758"/>
              <a:gd name="connsiteX23" fmla="*/ 12573 w 32766"/>
              <a:gd name="connsiteY23" fmla="*/ 28193 h 49758"/>
              <a:gd name="connsiteX24" fmla="*/ 20320 w 32766"/>
              <a:gd name="connsiteY24" fmla="*/ 22897 h 49758"/>
              <a:gd name="connsiteX25" fmla="*/ 24384 w 32766"/>
              <a:gd name="connsiteY25" fmla="*/ 18960 h 49758"/>
              <a:gd name="connsiteX26" fmla="*/ 25780 w 32766"/>
              <a:gd name="connsiteY26" fmla="*/ 13881 h 49758"/>
              <a:gd name="connsiteX27" fmla="*/ 25273 w 32766"/>
              <a:gd name="connsiteY27" fmla="*/ 11138 h 49758"/>
              <a:gd name="connsiteX28" fmla="*/ 23748 w 32766"/>
              <a:gd name="connsiteY28" fmla="*/ 8788 h 49758"/>
              <a:gd name="connsiteX29" fmla="*/ 20955 w 32766"/>
              <a:gd name="connsiteY29" fmla="*/ 7162 h 49758"/>
              <a:gd name="connsiteX30" fmla="*/ 16509 w 32766"/>
              <a:gd name="connsiteY30" fmla="*/ 6540 h 49758"/>
              <a:gd name="connsiteX31" fmla="*/ 13461 w 32766"/>
              <a:gd name="connsiteY31" fmla="*/ 6933 h 49758"/>
              <a:gd name="connsiteX32" fmla="*/ 10667 w 32766"/>
              <a:gd name="connsiteY32" fmla="*/ 8356 h 49758"/>
              <a:gd name="connsiteX33" fmla="*/ 8255 w 32766"/>
              <a:gd name="connsiteY33" fmla="*/ 11138 h 49758"/>
              <a:gd name="connsiteX34" fmla="*/ 6730 w 32766"/>
              <a:gd name="connsiteY34" fmla="*/ 15646 h 49758"/>
              <a:gd name="connsiteX35" fmla="*/ 5334 w 32766"/>
              <a:gd name="connsiteY35" fmla="*/ 17411 h 49758"/>
              <a:gd name="connsiteX36" fmla="*/ 2794 w 32766"/>
              <a:gd name="connsiteY36" fmla="*/ 17767 h 49758"/>
              <a:gd name="connsiteX37" fmla="*/ 889 w 32766"/>
              <a:gd name="connsiteY37" fmla="*/ 16878 h 49758"/>
              <a:gd name="connsiteX38" fmla="*/ 254 w 32766"/>
              <a:gd name="connsiteY38" fmla="*/ 15023 h 49758"/>
              <a:gd name="connsiteX39" fmla="*/ 1524 w 32766"/>
              <a:gd name="connsiteY39" fmla="*/ 9105 h 49758"/>
              <a:gd name="connsiteX40" fmla="*/ 4826 w 32766"/>
              <a:gd name="connsiteY40" fmla="*/ 4330 h 49758"/>
              <a:gd name="connsiteX41" fmla="*/ 10033 w 32766"/>
              <a:gd name="connsiteY41" fmla="*/ 1142 h 49758"/>
              <a:gd name="connsiteX42" fmla="*/ 16509 w 32766"/>
              <a:gd name="connsiteY42" fmla="*/ 0 h 4975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  <a:cxn ang="29">
                <a:pos x="connsiteX29" y="connsiteY29"/>
              </a:cxn>
              <a:cxn ang="30">
                <a:pos x="connsiteX30" y="connsiteY30"/>
              </a:cxn>
              <a:cxn ang="31">
                <a:pos x="connsiteX31" y="connsiteY31"/>
              </a:cxn>
              <a:cxn ang="32">
                <a:pos x="connsiteX32" y="connsiteY32"/>
              </a:cxn>
              <a:cxn ang="33">
                <a:pos x="connsiteX33" y="connsiteY33"/>
              </a:cxn>
              <a:cxn ang="34">
                <a:pos x="connsiteX34" y="connsiteY34"/>
              </a:cxn>
              <a:cxn ang="35">
                <a:pos x="connsiteX35" y="connsiteY35"/>
              </a:cxn>
              <a:cxn ang="36">
                <a:pos x="connsiteX36" y="connsiteY36"/>
              </a:cxn>
              <a:cxn ang="37">
                <a:pos x="connsiteX37" y="connsiteY37"/>
              </a:cxn>
              <a:cxn ang="38">
                <a:pos x="connsiteX38" y="connsiteY38"/>
              </a:cxn>
              <a:cxn ang="39">
                <a:pos x="connsiteX39" y="connsiteY39"/>
              </a:cxn>
              <a:cxn ang="40">
                <a:pos x="connsiteX40" y="connsiteY40"/>
              </a:cxn>
              <a:cxn ang="41">
                <a:pos x="connsiteX41" y="connsiteY41"/>
              </a:cxn>
              <a:cxn ang="42">
                <a:pos x="connsiteX42" y="connsiteY42"/>
              </a:cxn>
            </a:cxnLst>
            <a:rect l="l" t="t" r="r" b="b"/>
            <a:pathLst>
              <a:path w="32766" h="49758">
                <a:moveTo>
                  <a:pt x="16509" y="0"/>
                </a:moveTo>
                <a:cubicBezTo>
                  <a:pt x="21716" y="0"/>
                  <a:pt x="25780" y="1295"/>
                  <a:pt x="28447" y="3885"/>
                </a:cubicBezTo>
                <a:cubicBezTo>
                  <a:pt x="31241" y="6477"/>
                  <a:pt x="32639" y="9804"/>
                  <a:pt x="32766" y="13881"/>
                </a:cubicBezTo>
                <a:cubicBezTo>
                  <a:pt x="32766" y="14884"/>
                  <a:pt x="32639" y="15950"/>
                  <a:pt x="32511" y="17106"/>
                </a:cubicBezTo>
                <a:cubicBezTo>
                  <a:pt x="32258" y="18250"/>
                  <a:pt x="32004" y="19418"/>
                  <a:pt x="31369" y="20599"/>
                </a:cubicBezTo>
                <a:cubicBezTo>
                  <a:pt x="30860" y="21767"/>
                  <a:pt x="30098" y="22948"/>
                  <a:pt x="29083" y="24129"/>
                </a:cubicBezTo>
                <a:cubicBezTo>
                  <a:pt x="28066" y="25310"/>
                  <a:pt x="26797" y="26428"/>
                  <a:pt x="25273" y="27495"/>
                </a:cubicBezTo>
                <a:cubicBezTo>
                  <a:pt x="21970" y="29616"/>
                  <a:pt x="18923" y="31712"/>
                  <a:pt x="16001" y="33807"/>
                </a:cubicBezTo>
                <a:cubicBezTo>
                  <a:pt x="13080" y="35902"/>
                  <a:pt x="10795" y="38213"/>
                  <a:pt x="9016" y="40754"/>
                </a:cubicBezTo>
                <a:cubicBezTo>
                  <a:pt x="8763" y="41046"/>
                  <a:pt x="8635" y="41325"/>
                  <a:pt x="8382" y="41592"/>
                </a:cubicBezTo>
                <a:cubicBezTo>
                  <a:pt x="8255" y="41846"/>
                  <a:pt x="8128" y="42100"/>
                  <a:pt x="8001" y="42341"/>
                </a:cubicBezTo>
                <a:cubicBezTo>
                  <a:pt x="8001" y="42570"/>
                  <a:pt x="8128" y="42760"/>
                  <a:pt x="8255" y="42912"/>
                </a:cubicBezTo>
                <a:cubicBezTo>
                  <a:pt x="8509" y="43065"/>
                  <a:pt x="8889" y="43129"/>
                  <a:pt x="9397" y="43129"/>
                </a:cubicBezTo>
                <a:lnTo>
                  <a:pt x="29717" y="43129"/>
                </a:lnTo>
                <a:cubicBezTo>
                  <a:pt x="30734" y="43129"/>
                  <a:pt x="31496" y="43446"/>
                  <a:pt x="32004" y="44056"/>
                </a:cubicBezTo>
                <a:cubicBezTo>
                  <a:pt x="32511" y="44678"/>
                  <a:pt x="32766" y="45491"/>
                  <a:pt x="32766" y="46494"/>
                </a:cubicBezTo>
                <a:cubicBezTo>
                  <a:pt x="32766" y="47497"/>
                  <a:pt x="32511" y="48285"/>
                  <a:pt x="31877" y="48882"/>
                </a:cubicBezTo>
                <a:cubicBezTo>
                  <a:pt x="31241" y="49466"/>
                  <a:pt x="30607" y="49758"/>
                  <a:pt x="29717" y="49758"/>
                </a:cubicBezTo>
                <a:lnTo>
                  <a:pt x="4698" y="49758"/>
                </a:lnTo>
                <a:cubicBezTo>
                  <a:pt x="2794" y="49758"/>
                  <a:pt x="1524" y="49377"/>
                  <a:pt x="889" y="48615"/>
                </a:cubicBezTo>
                <a:cubicBezTo>
                  <a:pt x="380" y="47853"/>
                  <a:pt x="0" y="46964"/>
                  <a:pt x="0" y="45961"/>
                </a:cubicBezTo>
                <a:cubicBezTo>
                  <a:pt x="0" y="43839"/>
                  <a:pt x="635" y="41770"/>
                  <a:pt x="1651" y="39725"/>
                </a:cubicBezTo>
                <a:cubicBezTo>
                  <a:pt x="2794" y="37693"/>
                  <a:pt x="4190" y="35724"/>
                  <a:pt x="6096" y="33807"/>
                </a:cubicBezTo>
                <a:cubicBezTo>
                  <a:pt x="8001" y="31889"/>
                  <a:pt x="10159" y="30022"/>
                  <a:pt x="12573" y="28193"/>
                </a:cubicBezTo>
                <a:cubicBezTo>
                  <a:pt x="14985" y="26365"/>
                  <a:pt x="17526" y="24600"/>
                  <a:pt x="20320" y="22897"/>
                </a:cubicBezTo>
                <a:cubicBezTo>
                  <a:pt x="22225" y="21653"/>
                  <a:pt x="23621" y="20345"/>
                  <a:pt x="24384" y="18960"/>
                </a:cubicBezTo>
                <a:cubicBezTo>
                  <a:pt x="25273" y="17576"/>
                  <a:pt x="25780" y="15875"/>
                  <a:pt x="25780" y="13881"/>
                </a:cubicBezTo>
                <a:cubicBezTo>
                  <a:pt x="25780" y="12928"/>
                  <a:pt x="25654" y="12013"/>
                  <a:pt x="25273" y="11138"/>
                </a:cubicBezTo>
                <a:cubicBezTo>
                  <a:pt x="25019" y="10248"/>
                  <a:pt x="24384" y="9473"/>
                  <a:pt x="23748" y="8788"/>
                </a:cubicBezTo>
                <a:cubicBezTo>
                  <a:pt x="22986" y="8115"/>
                  <a:pt x="22097" y="7569"/>
                  <a:pt x="20955" y="7162"/>
                </a:cubicBezTo>
                <a:cubicBezTo>
                  <a:pt x="19685" y="6743"/>
                  <a:pt x="18288" y="6540"/>
                  <a:pt x="16509" y="6540"/>
                </a:cubicBezTo>
                <a:cubicBezTo>
                  <a:pt x="15494" y="6540"/>
                  <a:pt x="14478" y="6667"/>
                  <a:pt x="13461" y="6933"/>
                </a:cubicBezTo>
                <a:cubicBezTo>
                  <a:pt x="12446" y="7201"/>
                  <a:pt x="11557" y="7670"/>
                  <a:pt x="10667" y="8356"/>
                </a:cubicBezTo>
                <a:cubicBezTo>
                  <a:pt x="9778" y="9029"/>
                  <a:pt x="9016" y="9956"/>
                  <a:pt x="8255" y="11138"/>
                </a:cubicBezTo>
                <a:cubicBezTo>
                  <a:pt x="7620" y="12318"/>
                  <a:pt x="7111" y="13817"/>
                  <a:pt x="6730" y="15646"/>
                </a:cubicBezTo>
                <a:cubicBezTo>
                  <a:pt x="6477" y="16471"/>
                  <a:pt x="6096" y="17056"/>
                  <a:pt x="5334" y="17411"/>
                </a:cubicBezTo>
                <a:cubicBezTo>
                  <a:pt x="4698" y="17767"/>
                  <a:pt x="3809" y="17881"/>
                  <a:pt x="2794" y="17767"/>
                </a:cubicBezTo>
                <a:cubicBezTo>
                  <a:pt x="2032" y="17653"/>
                  <a:pt x="1397" y="17347"/>
                  <a:pt x="889" y="16878"/>
                </a:cubicBezTo>
                <a:cubicBezTo>
                  <a:pt x="508" y="16408"/>
                  <a:pt x="254" y="15785"/>
                  <a:pt x="254" y="15023"/>
                </a:cubicBezTo>
                <a:cubicBezTo>
                  <a:pt x="254" y="12903"/>
                  <a:pt x="635" y="10934"/>
                  <a:pt x="1524" y="9105"/>
                </a:cubicBezTo>
                <a:cubicBezTo>
                  <a:pt x="2285" y="7277"/>
                  <a:pt x="3428" y="5689"/>
                  <a:pt x="4826" y="4330"/>
                </a:cubicBezTo>
                <a:cubicBezTo>
                  <a:pt x="6350" y="2971"/>
                  <a:pt x="8001" y="1917"/>
                  <a:pt x="10033" y="1142"/>
                </a:cubicBezTo>
                <a:cubicBezTo>
                  <a:pt x="12065" y="380"/>
                  <a:pt x="14224" y="0"/>
                  <a:pt x="16509" y="0"/>
                </a:cubicBez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Freeform 3"/>
          <p:cNvSpPr/>
          <p:nvPr/>
        </p:nvSpPr>
        <p:spPr>
          <a:xfrm>
            <a:off x="4738878" y="6641058"/>
            <a:ext cx="47878" cy="51003"/>
          </a:xfrm>
          <a:custGeom>
            <a:avLst/>
            <a:gdLst>
              <a:gd name="connsiteX0" fmla="*/ 25019 w 47878"/>
              <a:gd name="connsiteY0" fmla="*/ 0 h 51003"/>
              <a:gd name="connsiteX1" fmla="*/ 36702 w 47878"/>
              <a:gd name="connsiteY1" fmla="*/ 2299 h 51003"/>
              <a:gd name="connsiteX2" fmla="*/ 45592 w 47878"/>
              <a:gd name="connsiteY2" fmla="*/ 10338 h 51003"/>
              <a:gd name="connsiteX3" fmla="*/ 46608 w 47878"/>
              <a:gd name="connsiteY3" fmla="*/ 13830 h 51003"/>
              <a:gd name="connsiteX4" fmla="*/ 45592 w 47878"/>
              <a:gd name="connsiteY4" fmla="*/ 15735 h 51003"/>
              <a:gd name="connsiteX5" fmla="*/ 44322 w 47878"/>
              <a:gd name="connsiteY5" fmla="*/ 16307 h 51003"/>
              <a:gd name="connsiteX6" fmla="*/ 42798 w 47878"/>
              <a:gd name="connsiteY6" fmla="*/ 16433 h 51003"/>
              <a:gd name="connsiteX7" fmla="*/ 41147 w 47878"/>
              <a:gd name="connsiteY7" fmla="*/ 15913 h 51003"/>
              <a:gd name="connsiteX8" fmla="*/ 39751 w 47878"/>
              <a:gd name="connsiteY8" fmla="*/ 14402 h 51003"/>
              <a:gd name="connsiteX9" fmla="*/ 34162 w 47878"/>
              <a:gd name="connsiteY9" fmla="*/ 8966 h 51003"/>
              <a:gd name="connsiteX10" fmla="*/ 24891 w 47878"/>
              <a:gd name="connsiteY10" fmla="*/ 6629 h 51003"/>
              <a:gd name="connsiteX11" fmla="*/ 17906 w 47878"/>
              <a:gd name="connsiteY11" fmla="*/ 8001 h 51003"/>
              <a:gd name="connsiteX12" fmla="*/ 12445 w 47878"/>
              <a:gd name="connsiteY12" fmla="*/ 11798 h 51003"/>
              <a:gd name="connsiteX13" fmla="*/ 8762 w 47878"/>
              <a:gd name="connsiteY13" fmla="*/ 17678 h 51003"/>
              <a:gd name="connsiteX14" fmla="*/ 7365 w 47878"/>
              <a:gd name="connsiteY14" fmla="*/ 25273 h 51003"/>
              <a:gd name="connsiteX15" fmla="*/ 8381 w 47878"/>
              <a:gd name="connsiteY15" fmla="*/ 32220 h 51003"/>
              <a:gd name="connsiteX16" fmla="*/ 11683 w 47878"/>
              <a:gd name="connsiteY16" fmla="*/ 38138 h 51003"/>
              <a:gd name="connsiteX17" fmla="*/ 17271 w 47878"/>
              <a:gd name="connsiteY17" fmla="*/ 42291 h 51003"/>
              <a:gd name="connsiteX18" fmla="*/ 25272 w 47878"/>
              <a:gd name="connsiteY18" fmla="*/ 43840 h 51003"/>
              <a:gd name="connsiteX19" fmla="*/ 33908 w 47878"/>
              <a:gd name="connsiteY19" fmla="*/ 42024 h 51003"/>
              <a:gd name="connsiteX20" fmla="*/ 40766 w 47878"/>
              <a:gd name="connsiteY20" fmla="*/ 37122 h 51003"/>
              <a:gd name="connsiteX21" fmla="*/ 40766 w 47878"/>
              <a:gd name="connsiteY21" fmla="*/ 32525 h 51003"/>
              <a:gd name="connsiteX22" fmla="*/ 40131 w 47878"/>
              <a:gd name="connsiteY22" fmla="*/ 30226 h 51003"/>
              <a:gd name="connsiteX23" fmla="*/ 37845 w 47878"/>
              <a:gd name="connsiteY23" fmla="*/ 29527 h 51003"/>
              <a:gd name="connsiteX24" fmla="*/ 26796 w 47878"/>
              <a:gd name="connsiteY24" fmla="*/ 29527 h 51003"/>
              <a:gd name="connsiteX25" fmla="*/ 24383 w 47878"/>
              <a:gd name="connsiteY25" fmla="*/ 28550 h 51003"/>
              <a:gd name="connsiteX26" fmla="*/ 23367 w 47878"/>
              <a:gd name="connsiteY26" fmla="*/ 25984 h 51003"/>
              <a:gd name="connsiteX27" fmla="*/ 24256 w 47878"/>
              <a:gd name="connsiteY27" fmla="*/ 23419 h 51003"/>
              <a:gd name="connsiteX28" fmla="*/ 26796 w 47878"/>
              <a:gd name="connsiteY28" fmla="*/ 22365 h 51003"/>
              <a:gd name="connsiteX29" fmla="*/ 44069 w 47878"/>
              <a:gd name="connsiteY29" fmla="*/ 22365 h 51003"/>
              <a:gd name="connsiteX30" fmla="*/ 47878 w 47878"/>
              <a:gd name="connsiteY30" fmla="*/ 25984 h 51003"/>
              <a:gd name="connsiteX31" fmla="*/ 47878 w 47878"/>
              <a:gd name="connsiteY31" fmla="*/ 47117 h 51003"/>
              <a:gd name="connsiteX32" fmla="*/ 46862 w 47878"/>
              <a:gd name="connsiteY32" fmla="*/ 49810 h 51003"/>
              <a:gd name="connsiteX33" fmla="*/ 44322 w 47878"/>
              <a:gd name="connsiteY33" fmla="*/ 51003 h 51003"/>
              <a:gd name="connsiteX34" fmla="*/ 41782 w 47878"/>
              <a:gd name="connsiteY34" fmla="*/ 49898 h 51003"/>
              <a:gd name="connsiteX35" fmla="*/ 40766 w 47878"/>
              <a:gd name="connsiteY35" fmla="*/ 47117 h 51003"/>
              <a:gd name="connsiteX36" fmla="*/ 40766 w 47878"/>
              <a:gd name="connsiteY36" fmla="*/ 45339 h 51003"/>
              <a:gd name="connsiteX37" fmla="*/ 33146 w 47878"/>
              <a:gd name="connsiteY37" fmla="*/ 49365 h 51003"/>
              <a:gd name="connsiteX38" fmla="*/ 25272 w 47878"/>
              <a:gd name="connsiteY38" fmla="*/ 50558 h 51003"/>
              <a:gd name="connsiteX39" fmla="*/ 14858 w 47878"/>
              <a:gd name="connsiteY39" fmla="*/ 48704 h 51003"/>
              <a:gd name="connsiteX40" fmla="*/ 6984 w 47878"/>
              <a:gd name="connsiteY40" fmla="*/ 43536 h 51003"/>
              <a:gd name="connsiteX41" fmla="*/ 1777 w 47878"/>
              <a:gd name="connsiteY41" fmla="*/ 35535 h 51003"/>
              <a:gd name="connsiteX42" fmla="*/ 0 w 47878"/>
              <a:gd name="connsiteY42" fmla="*/ 25273 h 51003"/>
              <a:gd name="connsiteX43" fmla="*/ 1651 w 47878"/>
              <a:gd name="connsiteY43" fmla="*/ 15468 h 51003"/>
              <a:gd name="connsiteX44" fmla="*/ 6603 w 47878"/>
              <a:gd name="connsiteY44" fmla="*/ 7429 h 51003"/>
              <a:gd name="connsiteX45" fmla="*/ 14351 w 47878"/>
              <a:gd name="connsiteY45" fmla="*/ 1994 h 51003"/>
              <a:gd name="connsiteX46" fmla="*/ 25019 w 47878"/>
              <a:gd name="connsiteY46" fmla="*/ 0 h 51003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  <a:cxn ang="29">
                <a:pos x="connsiteX29" y="connsiteY29"/>
              </a:cxn>
              <a:cxn ang="30">
                <a:pos x="connsiteX30" y="connsiteY30"/>
              </a:cxn>
              <a:cxn ang="31">
                <a:pos x="connsiteX31" y="connsiteY31"/>
              </a:cxn>
              <a:cxn ang="32">
                <a:pos x="connsiteX32" y="connsiteY32"/>
              </a:cxn>
              <a:cxn ang="33">
                <a:pos x="connsiteX33" y="connsiteY33"/>
              </a:cxn>
              <a:cxn ang="34">
                <a:pos x="connsiteX34" y="connsiteY34"/>
              </a:cxn>
              <a:cxn ang="35">
                <a:pos x="connsiteX35" y="connsiteY35"/>
              </a:cxn>
              <a:cxn ang="36">
                <a:pos x="connsiteX36" y="connsiteY36"/>
              </a:cxn>
              <a:cxn ang="37">
                <a:pos x="connsiteX37" y="connsiteY37"/>
              </a:cxn>
              <a:cxn ang="38">
                <a:pos x="connsiteX38" y="connsiteY38"/>
              </a:cxn>
              <a:cxn ang="39">
                <a:pos x="connsiteX39" y="connsiteY39"/>
              </a:cxn>
              <a:cxn ang="40">
                <a:pos x="connsiteX40" y="connsiteY40"/>
              </a:cxn>
              <a:cxn ang="41">
                <a:pos x="connsiteX41" y="connsiteY41"/>
              </a:cxn>
              <a:cxn ang="42">
                <a:pos x="connsiteX42" y="connsiteY42"/>
              </a:cxn>
              <a:cxn ang="43">
                <a:pos x="connsiteX43" y="connsiteY43"/>
              </a:cxn>
              <a:cxn ang="44">
                <a:pos x="connsiteX44" y="connsiteY44"/>
              </a:cxn>
              <a:cxn ang="45">
                <a:pos x="connsiteX45" y="connsiteY45"/>
              </a:cxn>
              <a:cxn ang="46">
                <a:pos x="connsiteX46" y="connsiteY46"/>
              </a:cxn>
            </a:cxnLst>
            <a:rect l="l" t="t" r="r" b="b"/>
            <a:pathLst>
              <a:path w="47878" h="51003">
                <a:moveTo>
                  <a:pt x="25019" y="0"/>
                </a:moveTo>
                <a:cubicBezTo>
                  <a:pt x="29336" y="0"/>
                  <a:pt x="33273" y="762"/>
                  <a:pt x="36702" y="2299"/>
                </a:cubicBezTo>
                <a:cubicBezTo>
                  <a:pt x="40131" y="3823"/>
                  <a:pt x="43052" y="6515"/>
                  <a:pt x="45592" y="10338"/>
                </a:cubicBezTo>
                <a:cubicBezTo>
                  <a:pt x="46481" y="11811"/>
                  <a:pt x="46862" y="12979"/>
                  <a:pt x="46608" y="13830"/>
                </a:cubicBezTo>
                <a:cubicBezTo>
                  <a:pt x="46481" y="14681"/>
                  <a:pt x="46101" y="15316"/>
                  <a:pt x="45592" y="15735"/>
                </a:cubicBezTo>
                <a:cubicBezTo>
                  <a:pt x="45211" y="15964"/>
                  <a:pt x="44830" y="16154"/>
                  <a:pt x="44322" y="16307"/>
                </a:cubicBezTo>
                <a:cubicBezTo>
                  <a:pt x="43814" y="16459"/>
                  <a:pt x="43306" y="16497"/>
                  <a:pt x="42798" y="16433"/>
                </a:cubicBezTo>
                <a:cubicBezTo>
                  <a:pt x="42290" y="16383"/>
                  <a:pt x="41782" y="16205"/>
                  <a:pt x="41147" y="15913"/>
                </a:cubicBezTo>
                <a:cubicBezTo>
                  <a:pt x="40639" y="15621"/>
                  <a:pt x="40258" y="15113"/>
                  <a:pt x="39751" y="14402"/>
                </a:cubicBezTo>
                <a:cubicBezTo>
                  <a:pt x="38607" y="12344"/>
                  <a:pt x="36702" y="10528"/>
                  <a:pt x="34162" y="8966"/>
                </a:cubicBezTo>
                <a:cubicBezTo>
                  <a:pt x="31622" y="7404"/>
                  <a:pt x="28447" y="6629"/>
                  <a:pt x="24891" y="6629"/>
                </a:cubicBezTo>
                <a:cubicBezTo>
                  <a:pt x="22351" y="6629"/>
                  <a:pt x="20065" y="7087"/>
                  <a:pt x="17906" y="8001"/>
                </a:cubicBezTo>
                <a:cubicBezTo>
                  <a:pt x="15874" y="8915"/>
                  <a:pt x="13970" y="10173"/>
                  <a:pt x="12445" y="11798"/>
                </a:cubicBezTo>
                <a:cubicBezTo>
                  <a:pt x="10921" y="13423"/>
                  <a:pt x="9651" y="15380"/>
                  <a:pt x="8762" y="17678"/>
                </a:cubicBezTo>
                <a:cubicBezTo>
                  <a:pt x="7746" y="19977"/>
                  <a:pt x="7365" y="22504"/>
                  <a:pt x="7365" y="25273"/>
                </a:cubicBezTo>
                <a:cubicBezTo>
                  <a:pt x="7365" y="27699"/>
                  <a:pt x="7746" y="30010"/>
                  <a:pt x="8381" y="32220"/>
                </a:cubicBezTo>
                <a:cubicBezTo>
                  <a:pt x="9143" y="34430"/>
                  <a:pt x="10159" y="36398"/>
                  <a:pt x="11683" y="38138"/>
                </a:cubicBezTo>
                <a:cubicBezTo>
                  <a:pt x="13207" y="39878"/>
                  <a:pt x="14985" y="41262"/>
                  <a:pt x="17271" y="42291"/>
                </a:cubicBezTo>
                <a:cubicBezTo>
                  <a:pt x="19557" y="43319"/>
                  <a:pt x="22224" y="43840"/>
                  <a:pt x="25272" y="43840"/>
                </a:cubicBezTo>
                <a:cubicBezTo>
                  <a:pt x="28320" y="43840"/>
                  <a:pt x="31114" y="43243"/>
                  <a:pt x="33908" y="42024"/>
                </a:cubicBezTo>
                <a:cubicBezTo>
                  <a:pt x="36575" y="40818"/>
                  <a:pt x="38861" y="39179"/>
                  <a:pt x="40766" y="37122"/>
                </a:cubicBezTo>
                <a:lnTo>
                  <a:pt x="40766" y="32525"/>
                </a:lnTo>
                <a:cubicBezTo>
                  <a:pt x="40766" y="31470"/>
                  <a:pt x="40512" y="30696"/>
                  <a:pt x="40131" y="30226"/>
                </a:cubicBezTo>
                <a:cubicBezTo>
                  <a:pt x="39751" y="29756"/>
                  <a:pt x="38989" y="29527"/>
                  <a:pt x="37845" y="29527"/>
                </a:cubicBezTo>
                <a:lnTo>
                  <a:pt x="26796" y="29527"/>
                </a:lnTo>
                <a:cubicBezTo>
                  <a:pt x="25907" y="29527"/>
                  <a:pt x="25019" y="29197"/>
                  <a:pt x="24383" y="28550"/>
                </a:cubicBezTo>
                <a:cubicBezTo>
                  <a:pt x="23748" y="27902"/>
                  <a:pt x="23367" y="27051"/>
                  <a:pt x="23367" y="25984"/>
                </a:cubicBezTo>
                <a:cubicBezTo>
                  <a:pt x="23367" y="24981"/>
                  <a:pt x="23621" y="24130"/>
                  <a:pt x="24256" y="23419"/>
                </a:cubicBezTo>
                <a:cubicBezTo>
                  <a:pt x="24891" y="22720"/>
                  <a:pt x="25780" y="22365"/>
                  <a:pt x="26796" y="22365"/>
                </a:cubicBezTo>
                <a:lnTo>
                  <a:pt x="44069" y="22365"/>
                </a:lnTo>
                <a:cubicBezTo>
                  <a:pt x="46608" y="22365"/>
                  <a:pt x="47878" y="23571"/>
                  <a:pt x="47878" y="25984"/>
                </a:cubicBezTo>
                <a:lnTo>
                  <a:pt x="47878" y="47117"/>
                </a:lnTo>
                <a:cubicBezTo>
                  <a:pt x="47878" y="48107"/>
                  <a:pt x="47497" y="49009"/>
                  <a:pt x="46862" y="49810"/>
                </a:cubicBezTo>
                <a:cubicBezTo>
                  <a:pt x="46227" y="50610"/>
                  <a:pt x="45465" y="51003"/>
                  <a:pt x="44322" y="51003"/>
                </a:cubicBezTo>
                <a:cubicBezTo>
                  <a:pt x="43179" y="51003"/>
                  <a:pt x="42417" y="50635"/>
                  <a:pt x="41782" y="49898"/>
                </a:cubicBezTo>
                <a:cubicBezTo>
                  <a:pt x="41147" y="49162"/>
                  <a:pt x="40766" y="48235"/>
                  <a:pt x="40766" y="47117"/>
                </a:cubicBezTo>
                <a:lnTo>
                  <a:pt x="40766" y="45339"/>
                </a:lnTo>
                <a:cubicBezTo>
                  <a:pt x="38226" y="47232"/>
                  <a:pt x="35813" y="48565"/>
                  <a:pt x="33146" y="49365"/>
                </a:cubicBezTo>
                <a:cubicBezTo>
                  <a:pt x="30606" y="50165"/>
                  <a:pt x="27939" y="50558"/>
                  <a:pt x="25272" y="50558"/>
                </a:cubicBezTo>
                <a:cubicBezTo>
                  <a:pt x="21462" y="50558"/>
                  <a:pt x="18033" y="49936"/>
                  <a:pt x="14858" y="48704"/>
                </a:cubicBezTo>
                <a:cubicBezTo>
                  <a:pt x="11810" y="47460"/>
                  <a:pt x="9143" y="45746"/>
                  <a:pt x="6984" y="43536"/>
                </a:cubicBezTo>
                <a:cubicBezTo>
                  <a:pt x="4698" y="41326"/>
                  <a:pt x="3047" y="38658"/>
                  <a:pt x="1777" y="35535"/>
                </a:cubicBezTo>
                <a:cubicBezTo>
                  <a:pt x="634" y="32410"/>
                  <a:pt x="0" y="28994"/>
                  <a:pt x="0" y="25273"/>
                </a:cubicBezTo>
                <a:cubicBezTo>
                  <a:pt x="0" y="21806"/>
                  <a:pt x="634" y="18529"/>
                  <a:pt x="1651" y="15468"/>
                </a:cubicBezTo>
                <a:cubicBezTo>
                  <a:pt x="2793" y="12408"/>
                  <a:pt x="4444" y="9715"/>
                  <a:pt x="6603" y="7429"/>
                </a:cubicBezTo>
                <a:cubicBezTo>
                  <a:pt x="8635" y="5131"/>
                  <a:pt x="11302" y="3315"/>
                  <a:pt x="14351" y="1994"/>
                </a:cubicBezTo>
                <a:cubicBezTo>
                  <a:pt x="17525" y="660"/>
                  <a:pt x="21081" y="0"/>
                  <a:pt x="25019" y="0"/>
                </a:cubicBez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Freeform 3"/>
          <p:cNvSpPr/>
          <p:nvPr/>
        </p:nvSpPr>
        <p:spPr>
          <a:xfrm>
            <a:off x="4894199" y="6639382"/>
            <a:ext cx="10414" cy="10337"/>
          </a:xfrm>
          <a:custGeom>
            <a:avLst/>
            <a:gdLst>
              <a:gd name="connsiteX0" fmla="*/ 5207 w 10414"/>
              <a:gd name="connsiteY0" fmla="*/ 0 h 10337"/>
              <a:gd name="connsiteX1" fmla="*/ 8763 w 10414"/>
              <a:gd name="connsiteY1" fmla="*/ 1498 h 10337"/>
              <a:gd name="connsiteX2" fmla="*/ 10414 w 10414"/>
              <a:gd name="connsiteY2" fmla="*/ 5118 h 10337"/>
              <a:gd name="connsiteX3" fmla="*/ 8890 w 10414"/>
              <a:gd name="connsiteY3" fmla="*/ 8838 h 10337"/>
              <a:gd name="connsiteX4" fmla="*/ 5207 w 10414"/>
              <a:gd name="connsiteY4" fmla="*/ 10337 h 10337"/>
              <a:gd name="connsiteX5" fmla="*/ 1651 w 10414"/>
              <a:gd name="connsiteY5" fmla="*/ 8966 h 10337"/>
              <a:gd name="connsiteX6" fmla="*/ 0 w 10414"/>
              <a:gd name="connsiteY6" fmla="*/ 5118 h 10337"/>
              <a:gd name="connsiteX7" fmla="*/ 1651 w 10414"/>
              <a:gd name="connsiteY7" fmla="*/ 1460 h 10337"/>
              <a:gd name="connsiteX8" fmla="*/ 5207 w 10414"/>
              <a:gd name="connsiteY8" fmla="*/ 0 h 10337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</a:cxnLst>
            <a:rect l="l" t="t" r="r" b="b"/>
            <a:pathLst>
              <a:path w="10414" h="10337">
                <a:moveTo>
                  <a:pt x="5207" y="0"/>
                </a:moveTo>
                <a:cubicBezTo>
                  <a:pt x="6476" y="0"/>
                  <a:pt x="7746" y="495"/>
                  <a:pt x="8763" y="1498"/>
                </a:cubicBezTo>
                <a:cubicBezTo>
                  <a:pt x="9905" y="2501"/>
                  <a:pt x="10414" y="3708"/>
                  <a:pt x="10414" y="5118"/>
                </a:cubicBezTo>
                <a:cubicBezTo>
                  <a:pt x="10414" y="6591"/>
                  <a:pt x="9905" y="7835"/>
                  <a:pt x="8890" y="8838"/>
                </a:cubicBezTo>
                <a:cubicBezTo>
                  <a:pt x="7873" y="9842"/>
                  <a:pt x="6603" y="10337"/>
                  <a:pt x="5207" y="10337"/>
                </a:cubicBezTo>
                <a:cubicBezTo>
                  <a:pt x="3936" y="10337"/>
                  <a:pt x="2794" y="9880"/>
                  <a:pt x="1651" y="8966"/>
                </a:cubicBezTo>
                <a:cubicBezTo>
                  <a:pt x="634" y="8051"/>
                  <a:pt x="0" y="6768"/>
                  <a:pt x="0" y="5118"/>
                </a:cubicBezTo>
                <a:cubicBezTo>
                  <a:pt x="0" y="3644"/>
                  <a:pt x="508" y="2425"/>
                  <a:pt x="1651" y="1460"/>
                </a:cubicBezTo>
                <a:cubicBezTo>
                  <a:pt x="2666" y="482"/>
                  <a:pt x="3810" y="0"/>
                  <a:pt x="5207" y="0"/>
                </a:cubicBez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Freeform 3"/>
          <p:cNvSpPr/>
          <p:nvPr/>
        </p:nvSpPr>
        <p:spPr>
          <a:xfrm>
            <a:off x="6151625" y="6640970"/>
            <a:ext cx="38100" cy="51092"/>
          </a:xfrm>
          <a:custGeom>
            <a:avLst/>
            <a:gdLst>
              <a:gd name="connsiteX0" fmla="*/ 32258 w 38100"/>
              <a:gd name="connsiteY0" fmla="*/ 0 h 51092"/>
              <a:gd name="connsiteX1" fmla="*/ 36068 w 38100"/>
              <a:gd name="connsiteY1" fmla="*/ 1549 h 51092"/>
              <a:gd name="connsiteX2" fmla="*/ 38100 w 38100"/>
              <a:gd name="connsiteY2" fmla="*/ 5219 h 51092"/>
              <a:gd name="connsiteX3" fmla="*/ 38100 w 38100"/>
              <a:gd name="connsiteY3" fmla="*/ 47294 h 51092"/>
              <a:gd name="connsiteX4" fmla="*/ 37465 w 38100"/>
              <a:gd name="connsiteY4" fmla="*/ 49936 h 51092"/>
              <a:gd name="connsiteX5" fmla="*/ 34925 w 38100"/>
              <a:gd name="connsiteY5" fmla="*/ 51092 h 51092"/>
              <a:gd name="connsiteX6" fmla="*/ 32258 w 38100"/>
              <a:gd name="connsiteY6" fmla="*/ 50342 h 51092"/>
              <a:gd name="connsiteX7" fmla="*/ 31115 w 38100"/>
              <a:gd name="connsiteY7" fmla="*/ 47549 h 51092"/>
              <a:gd name="connsiteX8" fmla="*/ 30988 w 38100"/>
              <a:gd name="connsiteY8" fmla="*/ 46761 h 51092"/>
              <a:gd name="connsiteX9" fmla="*/ 30226 w 38100"/>
              <a:gd name="connsiteY9" fmla="*/ 47116 h 51092"/>
              <a:gd name="connsiteX10" fmla="*/ 24638 w 38100"/>
              <a:gd name="connsiteY10" fmla="*/ 49936 h 51092"/>
              <a:gd name="connsiteX11" fmla="*/ 19177 w 38100"/>
              <a:gd name="connsiteY11" fmla="*/ 50647 h 51092"/>
              <a:gd name="connsiteX12" fmla="*/ 11938 w 38100"/>
              <a:gd name="connsiteY12" fmla="*/ 49453 h 51092"/>
              <a:gd name="connsiteX13" fmla="*/ 5842 w 38100"/>
              <a:gd name="connsiteY13" fmla="*/ 45872 h 51092"/>
              <a:gd name="connsiteX14" fmla="*/ 1651 w 38100"/>
              <a:gd name="connsiteY14" fmla="*/ 39954 h 51092"/>
              <a:gd name="connsiteX15" fmla="*/ 0 w 38100"/>
              <a:gd name="connsiteY15" fmla="*/ 31736 h 51092"/>
              <a:gd name="connsiteX16" fmla="*/ 1143 w 38100"/>
              <a:gd name="connsiteY16" fmla="*/ 25107 h 51092"/>
              <a:gd name="connsiteX17" fmla="*/ 4699 w 38100"/>
              <a:gd name="connsiteY17" fmla="*/ 19050 h 51092"/>
              <a:gd name="connsiteX18" fmla="*/ 10668 w 38100"/>
              <a:gd name="connsiteY18" fmla="*/ 14668 h 51092"/>
              <a:gd name="connsiteX19" fmla="*/ 19177 w 38100"/>
              <a:gd name="connsiteY19" fmla="*/ 12992 h 51092"/>
              <a:gd name="connsiteX20" fmla="*/ 28194 w 38100"/>
              <a:gd name="connsiteY20" fmla="*/ 15468 h 51092"/>
              <a:gd name="connsiteX21" fmla="*/ 28956 w 38100"/>
              <a:gd name="connsiteY21" fmla="*/ 16002 h 51092"/>
              <a:gd name="connsiteX22" fmla="*/ 29845 w 38100"/>
              <a:gd name="connsiteY22" fmla="*/ 16357 h 51092"/>
              <a:gd name="connsiteX23" fmla="*/ 30607 w 38100"/>
              <a:gd name="connsiteY23" fmla="*/ 16129 h 51092"/>
              <a:gd name="connsiteX24" fmla="*/ 30861 w 38100"/>
              <a:gd name="connsiteY24" fmla="*/ 14934 h 51092"/>
              <a:gd name="connsiteX25" fmla="*/ 30861 w 38100"/>
              <a:gd name="connsiteY25" fmla="*/ 6895 h 51092"/>
              <a:gd name="connsiteX26" fmla="*/ 29337 w 38100"/>
              <a:gd name="connsiteY26" fmla="*/ 5435 h 51092"/>
              <a:gd name="connsiteX27" fmla="*/ 28702 w 38100"/>
              <a:gd name="connsiteY27" fmla="*/ 3530 h 51092"/>
              <a:gd name="connsiteX28" fmla="*/ 29718 w 38100"/>
              <a:gd name="connsiteY28" fmla="*/ 1016 h 51092"/>
              <a:gd name="connsiteX29" fmla="*/ 32258 w 38100"/>
              <a:gd name="connsiteY29" fmla="*/ 0 h 5109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  <a:cxn ang="29">
                <a:pos x="connsiteX29" y="connsiteY29"/>
              </a:cxn>
            </a:cxnLst>
            <a:rect l="l" t="t" r="r" b="b"/>
            <a:pathLst>
              <a:path w="38100" h="51092">
                <a:moveTo>
                  <a:pt x="32258" y="0"/>
                </a:moveTo>
                <a:cubicBezTo>
                  <a:pt x="33782" y="0"/>
                  <a:pt x="35052" y="520"/>
                  <a:pt x="36068" y="1549"/>
                </a:cubicBezTo>
                <a:cubicBezTo>
                  <a:pt x="37084" y="2578"/>
                  <a:pt x="37719" y="3797"/>
                  <a:pt x="38100" y="5219"/>
                </a:cubicBezTo>
                <a:lnTo>
                  <a:pt x="38100" y="47294"/>
                </a:lnTo>
                <a:cubicBezTo>
                  <a:pt x="38100" y="48285"/>
                  <a:pt x="37846" y="49174"/>
                  <a:pt x="37465" y="49936"/>
                </a:cubicBezTo>
                <a:cubicBezTo>
                  <a:pt x="37084" y="50710"/>
                  <a:pt x="36195" y="51092"/>
                  <a:pt x="34925" y="51092"/>
                </a:cubicBezTo>
                <a:cubicBezTo>
                  <a:pt x="33909" y="51092"/>
                  <a:pt x="33020" y="50837"/>
                  <a:pt x="32258" y="50342"/>
                </a:cubicBezTo>
                <a:cubicBezTo>
                  <a:pt x="31496" y="49834"/>
                  <a:pt x="31115" y="48907"/>
                  <a:pt x="31115" y="47549"/>
                </a:cubicBezTo>
                <a:cubicBezTo>
                  <a:pt x="31115" y="47078"/>
                  <a:pt x="31115" y="46811"/>
                  <a:pt x="30988" y="46761"/>
                </a:cubicBezTo>
                <a:cubicBezTo>
                  <a:pt x="30734" y="46634"/>
                  <a:pt x="30480" y="46761"/>
                  <a:pt x="30226" y="47116"/>
                </a:cubicBezTo>
                <a:cubicBezTo>
                  <a:pt x="28448" y="48526"/>
                  <a:pt x="26543" y="49466"/>
                  <a:pt x="24638" y="49936"/>
                </a:cubicBezTo>
                <a:cubicBezTo>
                  <a:pt x="22860" y="50406"/>
                  <a:pt x="20955" y="50647"/>
                  <a:pt x="19177" y="50647"/>
                </a:cubicBezTo>
                <a:cubicBezTo>
                  <a:pt x="16637" y="50647"/>
                  <a:pt x="14224" y="50253"/>
                  <a:pt x="11938" y="49453"/>
                </a:cubicBezTo>
                <a:cubicBezTo>
                  <a:pt x="9652" y="48653"/>
                  <a:pt x="7620" y="47459"/>
                  <a:pt x="5842" y="45872"/>
                </a:cubicBezTo>
                <a:cubicBezTo>
                  <a:pt x="4064" y="44284"/>
                  <a:pt x="2667" y="42303"/>
                  <a:pt x="1651" y="39954"/>
                </a:cubicBezTo>
                <a:cubicBezTo>
                  <a:pt x="508" y="37591"/>
                  <a:pt x="0" y="34861"/>
                  <a:pt x="0" y="31736"/>
                </a:cubicBezTo>
                <a:cubicBezTo>
                  <a:pt x="0" y="29552"/>
                  <a:pt x="381" y="27343"/>
                  <a:pt x="1143" y="25107"/>
                </a:cubicBezTo>
                <a:cubicBezTo>
                  <a:pt x="1905" y="22859"/>
                  <a:pt x="3175" y="20840"/>
                  <a:pt x="4699" y="19050"/>
                </a:cubicBezTo>
                <a:cubicBezTo>
                  <a:pt x="6350" y="17246"/>
                  <a:pt x="8255" y="15785"/>
                  <a:pt x="10668" y="14668"/>
                </a:cubicBezTo>
                <a:cubicBezTo>
                  <a:pt x="13081" y="13551"/>
                  <a:pt x="15875" y="12992"/>
                  <a:pt x="19177" y="12992"/>
                </a:cubicBezTo>
                <a:cubicBezTo>
                  <a:pt x="22352" y="12992"/>
                  <a:pt x="25400" y="13817"/>
                  <a:pt x="28194" y="15468"/>
                </a:cubicBezTo>
                <a:cubicBezTo>
                  <a:pt x="28321" y="15646"/>
                  <a:pt x="28702" y="15823"/>
                  <a:pt x="28956" y="16002"/>
                </a:cubicBezTo>
                <a:cubicBezTo>
                  <a:pt x="29337" y="16179"/>
                  <a:pt x="29591" y="16293"/>
                  <a:pt x="29845" y="16357"/>
                </a:cubicBezTo>
                <a:cubicBezTo>
                  <a:pt x="30099" y="16408"/>
                  <a:pt x="30353" y="16332"/>
                  <a:pt x="30607" y="16129"/>
                </a:cubicBezTo>
                <a:cubicBezTo>
                  <a:pt x="30734" y="15925"/>
                  <a:pt x="30861" y="15531"/>
                  <a:pt x="30861" y="14934"/>
                </a:cubicBezTo>
                <a:lnTo>
                  <a:pt x="30861" y="6895"/>
                </a:lnTo>
                <a:cubicBezTo>
                  <a:pt x="30226" y="6540"/>
                  <a:pt x="29718" y="6057"/>
                  <a:pt x="29337" y="5435"/>
                </a:cubicBezTo>
                <a:cubicBezTo>
                  <a:pt x="28829" y="4812"/>
                  <a:pt x="28702" y="4178"/>
                  <a:pt x="28702" y="3530"/>
                </a:cubicBezTo>
                <a:cubicBezTo>
                  <a:pt x="28702" y="2526"/>
                  <a:pt x="28956" y="1689"/>
                  <a:pt x="29718" y="1016"/>
                </a:cubicBezTo>
                <a:cubicBezTo>
                  <a:pt x="30353" y="342"/>
                  <a:pt x="31242" y="0"/>
                  <a:pt x="32258" y="0"/>
                </a:cubicBez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Freeform 3"/>
          <p:cNvSpPr/>
          <p:nvPr/>
        </p:nvSpPr>
        <p:spPr>
          <a:xfrm>
            <a:off x="5775579" y="6640970"/>
            <a:ext cx="29082" cy="50647"/>
          </a:xfrm>
          <a:custGeom>
            <a:avLst/>
            <a:gdLst>
              <a:gd name="connsiteX0" fmla="*/ 10159 w 29082"/>
              <a:gd name="connsiteY0" fmla="*/ 0 h 50647"/>
              <a:gd name="connsiteX1" fmla="*/ 13969 w 29082"/>
              <a:gd name="connsiteY1" fmla="*/ 1549 h 50647"/>
              <a:gd name="connsiteX2" fmla="*/ 16001 w 29082"/>
              <a:gd name="connsiteY2" fmla="*/ 5219 h 50647"/>
              <a:gd name="connsiteX3" fmla="*/ 16001 w 29082"/>
              <a:gd name="connsiteY3" fmla="*/ 11138 h 50647"/>
              <a:gd name="connsiteX4" fmla="*/ 16509 w 29082"/>
              <a:gd name="connsiteY4" fmla="*/ 12636 h 50647"/>
              <a:gd name="connsiteX5" fmla="*/ 17652 w 29082"/>
              <a:gd name="connsiteY5" fmla="*/ 12903 h 50647"/>
              <a:gd name="connsiteX6" fmla="*/ 25653 w 29082"/>
              <a:gd name="connsiteY6" fmla="*/ 12903 h 50647"/>
              <a:gd name="connsiteX7" fmla="*/ 28320 w 29082"/>
              <a:gd name="connsiteY7" fmla="*/ 13969 h 50647"/>
              <a:gd name="connsiteX8" fmla="*/ 29082 w 29082"/>
              <a:gd name="connsiteY8" fmla="*/ 16268 h 50647"/>
              <a:gd name="connsiteX9" fmla="*/ 28447 w 29082"/>
              <a:gd name="connsiteY9" fmla="*/ 18567 h 50647"/>
              <a:gd name="connsiteX10" fmla="*/ 25653 w 29082"/>
              <a:gd name="connsiteY10" fmla="*/ 19798 h 50647"/>
              <a:gd name="connsiteX11" fmla="*/ 18033 w 29082"/>
              <a:gd name="connsiteY11" fmla="*/ 19798 h 50647"/>
              <a:gd name="connsiteX12" fmla="*/ 16382 w 29082"/>
              <a:gd name="connsiteY12" fmla="*/ 20370 h 50647"/>
              <a:gd name="connsiteX13" fmla="*/ 16001 w 29082"/>
              <a:gd name="connsiteY13" fmla="*/ 21653 h 50647"/>
              <a:gd name="connsiteX14" fmla="*/ 16001 w 29082"/>
              <a:gd name="connsiteY14" fmla="*/ 37833 h 50647"/>
              <a:gd name="connsiteX15" fmla="*/ 17652 w 29082"/>
              <a:gd name="connsiteY15" fmla="*/ 42252 h 50647"/>
              <a:gd name="connsiteX16" fmla="*/ 23113 w 29082"/>
              <a:gd name="connsiteY16" fmla="*/ 43839 h 50647"/>
              <a:gd name="connsiteX17" fmla="*/ 25526 w 29082"/>
              <a:gd name="connsiteY17" fmla="*/ 43839 h 50647"/>
              <a:gd name="connsiteX18" fmla="*/ 28066 w 29082"/>
              <a:gd name="connsiteY18" fmla="*/ 44589 h 50647"/>
              <a:gd name="connsiteX19" fmla="*/ 29082 w 29082"/>
              <a:gd name="connsiteY19" fmla="*/ 47294 h 50647"/>
              <a:gd name="connsiteX20" fmla="*/ 28066 w 29082"/>
              <a:gd name="connsiteY20" fmla="*/ 49847 h 50647"/>
              <a:gd name="connsiteX21" fmla="*/ 25526 w 29082"/>
              <a:gd name="connsiteY21" fmla="*/ 50647 h 50647"/>
              <a:gd name="connsiteX22" fmla="*/ 23113 w 29082"/>
              <a:gd name="connsiteY22" fmla="*/ 50647 h 50647"/>
              <a:gd name="connsiteX23" fmla="*/ 17525 w 29082"/>
              <a:gd name="connsiteY23" fmla="*/ 50076 h 50647"/>
              <a:gd name="connsiteX24" fmla="*/ 12953 w 29082"/>
              <a:gd name="connsiteY24" fmla="*/ 48043 h 50647"/>
              <a:gd name="connsiteX25" fmla="*/ 9905 w 29082"/>
              <a:gd name="connsiteY25" fmla="*/ 44106 h 50647"/>
              <a:gd name="connsiteX26" fmla="*/ 8762 w 29082"/>
              <a:gd name="connsiteY26" fmla="*/ 37833 h 50647"/>
              <a:gd name="connsiteX27" fmla="*/ 8762 w 29082"/>
              <a:gd name="connsiteY27" fmla="*/ 21742 h 50647"/>
              <a:gd name="connsiteX28" fmla="*/ 8508 w 29082"/>
              <a:gd name="connsiteY28" fmla="*/ 20548 h 50647"/>
              <a:gd name="connsiteX29" fmla="*/ 7111 w 29082"/>
              <a:gd name="connsiteY29" fmla="*/ 19798 h 50647"/>
              <a:gd name="connsiteX30" fmla="*/ 3428 w 29082"/>
              <a:gd name="connsiteY30" fmla="*/ 19798 h 50647"/>
              <a:gd name="connsiteX31" fmla="*/ 634 w 29082"/>
              <a:gd name="connsiteY31" fmla="*/ 18656 h 50647"/>
              <a:gd name="connsiteX32" fmla="*/ 0 w 29082"/>
              <a:gd name="connsiteY32" fmla="*/ 16268 h 50647"/>
              <a:gd name="connsiteX33" fmla="*/ 634 w 29082"/>
              <a:gd name="connsiteY33" fmla="*/ 14007 h 50647"/>
              <a:gd name="connsiteX34" fmla="*/ 3428 w 29082"/>
              <a:gd name="connsiteY34" fmla="*/ 12903 h 50647"/>
              <a:gd name="connsiteX35" fmla="*/ 6857 w 29082"/>
              <a:gd name="connsiteY35" fmla="*/ 12903 h 50647"/>
              <a:gd name="connsiteX36" fmla="*/ 7238 w 29082"/>
              <a:gd name="connsiteY36" fmla="*/ 12865 h 50647"/>
              <a:gd name="connsiteX37" fmla="*/ 7873 w 29082"/>
              <a:gd name="connsiteY37" fmla="*/ 12636 h 50647"/>
              <a:gd name="connsiteX38" fmla="*/ 8508 w 29082"/>
              <a:gd name="connsiteY38" fmla="*/ 12013 h 50647"/>
              <a:gd name="connsiteX39" fmla="*/ 8762 w 29082"/>
              <a:gd name="connsiteY39" fmla="*/ 10782 h 50647"/>
              <a:gd name="connsiteX40" fmla="*/ 8762 w 29082"/>
              <a:gd name="connsiteY40" fmla="*/ 6895 h 50647"/>
              <a:gd name="connsiteX41" fmla="*/ 7238 w 29082"/>
              <a:gd name="connsiteY41" fmla="*/ 5435 h 50647"/>
              <a:gd name="connsiteX42" fmla="*/ 6603 w 29082"/>
              <a:gd name="connsiteY42" fmla="*/ 3530 h 50647"/>
              <a:gd name="connsiteX43" fmla="*/ 7619 w 29082"/>
              <a:gd name="connsiteY43" fmla="*/ 1016 h 50647"/>
              <a:gd name="connsiteX44" fmla="*/ 10159 w 29082"/>
              <a:gd name="connsiteY44" fmla="*/ 0 h 50647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  <a:cxn ang="29">
                <a:pos x="connsiteX29" y="connsiteY29"/>
              </a:cxn>
              <a:cxn ang="30">
                <a:pos x="connsiteX30" y="connsiteY30"/>
              </a:cxn>
              <a:cxn ang="31">
                <a:pos x="connsiteX31" y="connsiteY31"/>
              </a:cxn>
              <a:cxn ang="32">
                <a:pos x="connsiteX32" y="connsiteY32"/>
              </a:cxn>
              <a:cxn ang="33">
                <a:pos x="connsiteX33" y="connsiteY33"/>
              </a:cxn>
              <a:cxn ang="34">
                <a:pos x="connsiteX34" y="connsiteY34"/>
              </a:cxn>
              <a:cxn ang="35">
                <a:pos x="connsiteX35" y="connsiteY35"/>
              </a:cxn>
              <a:cxn ang="36">
                <a:pos x="connsiteX36" y="connsiteY36"/>
              </a:cxn>
              <a:cxn ang="37">
                <a:pos x="connsiteX37" y="connsiteY37"/>
              </a:cxn>
              <a:cxn ang="38">
                <a:pos x="connsiteX38" y="connsiteY38"/>
              </a:cxn>
              <a:cxn ang="39">
                <a:pos x="connsiteX39" y="connsiteY39"/>
              </a:cxn>
              <a:cxn ang="40">
                <a:pos x="connsiteX40" y="connsiteY40"/>
              </a:cxn>
              <a:cxn ang="41">
                <a:pos x="connsiteX41" y="connsiteY41"/>
              </a:cxn>
              <a:cxn ang="42">
                <a:pos x="connsiteX42" y="connsiteY42"/>
              </a:cxn>
              <a:cxn ang="43">
                <a:pos x="connsiteX43" y="connsiteY43"/>
              </a:cxn>
              <a:cxn ang="44">
                <a:pos x="connsiteX44" y="connsiteY44"/>
              </a:cxn>
            </a:cxnLst>
            <a:rect l="l" t="t" r="r" b="b"/>
            <a:pathLst>
              <a:path w="29082" h="50647">
                <a:moveTo>
                  <a:pt x="10159" y="0"/>
                </a:moveTo>
                <a:cubicBezTo>
                  <a:pt x="11683" y="0"/>
                  <a:pt x="12953" y="520"/>
                  <a:pt x="13969" y="1549"/>
                </a:cubicBezTo>
                <a:cubicBezTo>
                  <a:pt x="14985" y="2578"/>
                  <a:pt x="15620" y="3797"/>
                  <a:pt x="16001" y="5219"/>
                </a:cubicBezTo>
                <a:lnTo>
                  <a:pt x="16001" y="11138"/>
                </a:lnTo>
                <a:cubicBezTo>
                  <a:pt x="16001" y="11963"/>
                  <a:pt x="16128" y="12458"/>
                  <a:pt x="16509" y="12636"/>
                </a:cubicBezTo>
                <a:cubicBezTo>
                  <a:pt x="17017" y="12813"/>
                  <a:pt x="17271" y="12903"/>
                  <a:pt x="17652" y="12903"/>
                </a:cubicBezTo>
                <a:lnTo>
                  <a:pt x="25653" y="12903"/>
                </a:lnTo>
                <a:cubicBezTo>
                  <a:pt x="26923" y="12903"/>
                  <a:pt x="27812" y="13258"/>
                  <a:pt x="28320" y="13969"/>
                </a:cubicBezTo>
                <a:cubicBezTo>
                  <a:pt x="28828" y="14668"/>
                  <a:pt x="29082" y="15443"/>
                  <a:pt x="29082" y="16268"/>
                </a:cubicBezTo>
                <a:cubicBezTo>
                  <a:pt x="29082" y="16967"/>
                  <a:pt x="28828" y="17741"/>
                  <a:pt x="28447" y="18567"/>
                </a:cubicBezTo>
                <a:cubicBezTo>
                  <a:pt x="27939" y="19392"/>
                  <a:pt x="27050" y="19798"/>
                  <a:pt x="25653" y="19798"/>
                </a:cubicBezTo>
                <a:lnTo>
                  <a:pt x="18033" y="19798"/>
                </a:lnTo>
                <a:cubicBezTo>
                  <a:pt x="17144" y="19798"/>
                  <a:pt x="16636" y="19989"/>
                  <a:pt x="16382" y="20370"/>
                </a:cubicBezTo>
                <a:cubicBezTo>
                  <a:pt x="16128" y="20751"/>
                  <a:pt x="16001" y="21183"/>
                  <a:pt x="16001" y="21653"/>
                </a:cubicBezTo>
                <a:lnTo>
                  <a:pt x="16001" y="37833"/>
                </a:lnTo>
                <a:cubicBezTo>
                  <a:pt x="16001" y="39713"/>
                  <a:pt x="16509" y="41185"/>
                  <a:pt x="17652" y="42252"/>
                </a:cubicBezTo>
                <a:cubicBezTo>
                  <a:pt x="18795" y="43306"/>
                  <a:pt x="20573" y="43839"/>
                  <a:pt x="23113" y="43839"/>
                </a:cubicBezTo>
                <a:lnTo>
                  <a:pt x="25526" y="43839"/>
                </a:lnTo>
                <a:cubicBezTo>
                  <a:pt x="26542" y="43839"/>
                  <a:pt x="27304" y="44094"/>
                  <a:pt x="28066" y="44589"/>
                </a:cubicBezTo>
                <a:cubicBezTo>
                  <a:pt x="28701" y="45097"/>
                  <a:pt x="29082" y="45986"/>
                  <a:pt x="29082" y="47294"/>
                </a:cubicBezTo>
                <a:cubicBezTo>
                  <a:pt x="29082" y="48462"/>
                  <a:pt x="28701" y="49326"/>
                  <a:pt x="28066" y="49847"/>
                </a:cubicBezTo>
                <a:cubicBezTo>
                  <a:pt x="27304" y="50380"/>
                  <a:pt x="26415" y="50647"/>
                  <a:pt x="25526" y="50647"/>
                </a:cubicBezTo>
                <a:lnTo>
                  <a:pt x="23113" y="50647"/>
                </a:lnTo>
                <a:cubicBezTo>
                  <a:pt x="21081" y="50647"/>
                  <a:pt x="19176" y="50456"/>
                  <a:pt x="17525" y="50076"/>
                </a:cubicBezTo>
                <a:cubicBezTo>
                  <a:pt x="15747" y="49694"/>
                  <a:pt x="14223" y="49009"/>
                  <a:pt x="12953" y="48043"/>
                </a:cubicBezTo>
                <a:cubicBezTo>
                  <a:pt x="11683" y="47066"/>
                  <a:pt x="10667" y="45757"/>
                  <a:pt x="9905" y="44106"/>
                </a:cubicBezTo>
                <a:cubicBezTo>
                  <a:pt x="9143" y="42456"/>
                  <a:pt x="8762" y="40360"/>
                  <a:pt x="8762" y="37833"/>
                </a:cubicBezTo>
                <a:lnTo>
                  <a:pt x="8762" y="21742"/>
                </a:lnTo>
                <a:cubicBezTo>
                  <a:pt x="8762" y="21449"/>
                  <a:pt x="8635" y="21056"/>
                  <a:pt x="8508" y="20548"/>
                </a:cubicBezTo>
                <a:cubicBezTo>
                  <a:pt x="8254" y="20053"/>
                  <a:pt x="7746" y="19798"/>
                  <a:pt x="7111" y="19798"/>
                </a:cubicBezTo>
                <a:lnTo>
                  <a:pt x="3428" y="19798"/>
                </a:lnTo>
                <a:cubicBezTo>
                  <a:pt x="2158" y="19798"/>
                  <a:pt x="1142" y="19418"/>
                  <a:pt x="634" y="18656"/>
                </a:cubicBezTo>
                <a:cubicBezTo>
                  <a:pt x="253" y="17881"/>
                  <a:pt x="0" y="17094"/>
                  <a:pt x="0" y="16268"/>
                </a:cubicBezTo>
                <a:cubicBezTo>
                  <a:pt x="0" y="15493"/>
                  <a:pt x="253" y="14744"/>
                  <a:pt x="634" y="14007"/>
                </a:cubicBezTo>
                <a:cubicBezTo>
                  <a:pt x="1142" y="13271"/>
                  <a:pt x="2158" y="12903"/>
                  <a:pt x="3428" y="12903"/>
                </a:cubicBezTo>
                <a:lnTo>
                  <a:pt x="6857" y="12903"/>
                </a:lnTo>
                <a:cubicBezTo>
                  <a:pt x="6857" y="12903"/>
                  <a:pt x="6984" y="12890"/>
                  <a:pt x="7238" y="12865"/>
                </a:cubicBezTo>
                <a:cubicBezTo>
                  <a:pt x="7492" y="12827"/>
                  <a:pt x="7619" y="12763"/>
                  <a:pt x="7873" y="12636"/>
                </a:cubicBezTo>
                <a:cubicBezTo>
                  <a:pt x="8127" y="12521"/>
                  <a:pt x="8381" y="12318"/>
                  <a:pt x="8508" y="12013"/>
                </a:cubicBezTo>
                <a:cubicBezTo>
                  <a:pt x="8635" y="11721"/>
                  <a:pt x="8762" y="11315"/>
                  <a:pt x="8762" y="10782"/>
                </a:cubicBezTo>
                <a:lnTo>
                  <a:pt x="8762" y="6895"/>
                </a:lnTo>
                <a:cubicBezTo>
                  <a:pt x="8127" y="6540"/>
                  <a:pt x="7619" y="6057"/>
                  <a:pt x="7238" y="5435"/>
                </a:cubicBezTo>
                <a:cubicBezTo>
                  <a:pt x="6730" y="4812"/>
                  <a:pt x="6603" y="4178"/>
                  <a:pt x="6603" y="3530"/>
                </a:cubicBezTo>
                <a:cubicBezTo>
                  <a:pt x="6603" y="2526"/>
                  <a:pt x="6857" y="1689"/>
                  <a:pt x="7619" y="1016"/>
                </a:cubicBezTo>
                <a:cubicBezTo>
                  <a:pt x="8254" y="342"/>
                  <a:pt x="9143" y="0"/>
                  <a:pt x="10159" y="0"/>
                </a:cubicBez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Freeform 3"/>
          <p:cNvSpPr/>
          <p:nvPr/>
        </p:nvSpPr>
        <p:spPr>
          <a:xfrm>
            <a:off x="5734050" y="6640970"/>
            <a:ext cx="37210" cy="50647"/>
          </a:xfrm>
          <a:custGeom>
            <a:avLst/>
            <a:gdLst>
              <a:gd name="connsiteX0" fmla="*/ 3429 w 37210"/>
              <a:gd name="connsiteY0" fmla="*/ 0 h 50647"/>
              <a:gd name="connsiteX1" fmla="*/ 7365 w 37210"/>
              <a:gd name="connsiteY1" fmla="*/ 1549 h 50647"/>
              <a:gd name="connsiteX2" fmla="*/ 9271 w 37210"/>
              <a:gd name="connsiteY2" fmla="*/ 5219 h 50647"/>
              <a:gd name="connsiteX3" fmla="*/ 9271 w 37210"/>
              <a:gd name="connsiteY3" fmla="*/ 14058 h 50647"/>
              <a:gd name="connsiteX4" fmla="*/ 9905 w 37210"/>
              <a:gd name="connsiteY4" fmla="*/ 16129 h 50647"/>
              <a:gd name="connsiteX5" fmla="*/ 11429 w 37210"/>
              <a:gd name="connsiteY5" fmla="*/ 15646 h 50647"/>
              <a:gd name="connsiteX6" fmla="*/ 15367 w 37210"/>
              <a:gd name="connsiteY6" fmla="*/ 13703 h 50647"/>
              <a:gd name="connsiteX7" fmla="*/ 19939 w 37210"/>
              <a:gd name="connsiteY7" fmla="*/ 12992 h 50647"/>
              <a:gd name="connsiteX8" fmla="*/ 26797 w 37210"/>
              <a:gd name="connsiteY8" fmla="*/ 14185 h 50647"/>
              <a:gd name="connsiteX9" fmla="*/ 32258 w 37210"/>
              <a:gd name="connsiteY9" fmla="*/ 17627 h 50647"/>
              <a:gd name="connsiteX10" fmla="*/ 35940 w 37210"/>
              <a:gd name="connsiteY10" fmla="*/ 23202 h 50647"/>
              <a:gd name="connsiteX11" fmla="*/ 37210 w 37210"/>
              <a:gd name="connsiteY11" fmla="*/ 30759 h 50647"/>
              <a:gd name="connsiteX12" fmla="*/ 37210 w 37210"/>
              <a:gd name="connsiteY12" fmla="*/ 47028 h 50647"/>
              <a:gd name="connsiteX13" fmla="*/ 36194 w 37210"/>
              <a:gd name="connsiteY13" fmla="*/ 49580 h 50647"/>
              <a:gd name="connsiteX14" fmla="*/ 33654 w 37210"/>
              <a:gd name="connsiteY14" fmla="*/ 50647 h 50647"/>
              <a:gd name="connsiteX15" fmla="*/ 30988 w 37210"/>
              <a:gd name="connsiteY15" fmla="*/ 49580 h 50647"/>
              <a:gd name="connsiteX16" fmla="*/ 30098 w 37210"/>
              <a:gd name="connsiteY16" fmla="*/ 47028 h 50647"/>
              <a:gd name="connsiteX17" fmla="*/ 30098 w 37210"/>
              <a:gd name="connsiteY17" fmla="*/ 30581 h 50647"/>
              <a:gd name="connsiteX18" fmla="*/ 29209 w 37210"/>
              <a:gd name="connsiteY18" fmla="*/ 25717 h 50647"/>
              <a:gd name="connsiteX19" fmla="*/ 27051 w 37210"/>
              <a:gd name="connsiteY19" fmla="*/ 22364 h 50647"/>
              <a:gd name="connsiteX20" fmla="*/ 23748 w 37210"/>
              <a:gd name="connsiteY20" fmla="*/ 20421 h 50647"/>
              <a:gd name="connsiteX21" fmla="*/ 19939 w 37210"/>
              <a:gd name="connsiteY21" fmla="*/ 19798 h 50647"/>
              <a:gd name="connsiteX22" fmla="*/ 14097 w 37210"/>
              <a:gd name="connsiteY22" fmla="*/ 21119 h 50647"/>
              <a:gd name="connsiteX23" fmla="*/ 10921 w 37210"/>
              <a:gd name="connsiteY23" fmla="*/ 24307 h 50647"/>
              <a:gd name="connsiteX24" fmla="*/ 9525 w 37210"/>
              <a:gd name="connsiteY24" fmla="*/ 28155 h 50647"/>
              <a:gd name="connsiteX25" fmla="*/ 9271 w 37210"/>
              <a:gd name="connsiteY25" fmla="*/ 31470 h 50647"/>
              <a:gd name="connsiteX26" fmla="*/ 9271 w 37210"/>
              <a:gd name="connsiteY26" fmla="*/ 47028 h 50647"/>
              <a:gd name="connsiteX27" fmla="*/ 8128 w 37210"/>
              <a:gd name="connsiteY27" fmla="*/ 49720 h 50647"/>
              <a:gd name="connsiteX28" fmla="*/ 5588 w 37210"/>
              <a:gd name="connsiteY28" fmla="*/ 50647 h 50647"/>
              <a:gd name="connsiteX29" fmla="*/ 3048 w 37210"/>
              <a:gd name="connsiteY29" fmla="*/ 49542 h 50647"/>
              <a:gd name="connsiteX30" fmla="*/ 2159 w 37210"/>
              <a:gd name="connsiteY30" fmla="*/ 47028 h 50647"/>
              <a:gd name="connsiteX31" fmla="*/ 2159 w 37210"/>
              <a:gd name="connsiteY31" fmla="*/ 6895 h 50647"/>
              <a:gd name="connsiteX32" fmla="*/ 508 w 37210"/>
              <a:gd name="connsiteY32" fmla="*/ 5435 h 50647"/>
              <a:gd name="connsiteX33" fmla="*/ 0 w 37210"/>
              <a:gd name="connsiteY33" fmla="*/ 3530 h 50647"/>
              <a:gd name="connsiteX34" fmla="*/ 1015 w 37210"/>
              <a:gd name="connsiteY34" fmla="*/ 1016 h 50647"/>
              <a:gd name="connsiteX35" fmla="*/ 3429 w 37210"/>
              <a:gd name="connsiteY35" fmla="*/ 0 h 50647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  <a:cxn ang="29">
                <a:pos x="connsiteX29" y="connsiteY29"/>
              </a:cxn>
              <a:cxn ang="30">
                <a:pos x="connsiteX30" y="connsiteY30"/>
              </a:cxn>
              <a:cxn ang="31">
                <a:pos x="connsiteX31" y="connsiteY31"/>
              </a:cxn>
              <a:cxn ang="32">
                <a:pos x="connsiteX32" y="connsiteY32"/>
              </a:cxn>
              <a:cxn ang="33">
                <a:pos x="connsiteX33" y="connsiteY33"/>
              </a:cxn>
              <a:cxn ang="34">
                <a:pos x="connsiteX34" y="connsiteY34"/>
              </a:cxn>
              <a:cxn ang="35">
                <a:pos x="connsiteX35" y="connsiteY35"/>
              </a:cxn>
            </a:cxnLst>
            <a:rect l="l" t="t" r="r" b="b"/>
            <a:pathLst>
              <a:path w="37210" h="50647">
                <a:moveTo>
                  <a:pt x="3429" y="0"/>
                </a:moveTo>
                <a:cubicBezTo>
                  <a:pt x="5079" y="0"/>
                  <a:pt x="6350" y="520"/>
                  <a:pt x="7365" y="1549"/>
                </a:cubicBezTo>
                <a:cubicBezTo>
                  <a:pt x="8254" y="2578"/>
                  <a:pt x="9017" y="3797"/>
                  <a:pt x="9271" y="5219"/>
                </a:cubicBezTo>
                <a:lnTo>
                  <a:pt x="9271" y="14058"/>
                </a:lnTo>
                <a:cubicBezTo>
                  <a:pt x="9271" y="15226"/>
                  <a:pt x="9525" y="15925"/>
                  <a:pt x="9905" y="16129"/>
                </a:cubicBezTo>
                <a:cubicBezTo>
                  <a:pt x="10159" y="16332"/>
                  <a:pt x="10667" y="16179"/>
                  <a:pt x="11429" y="15646"/>
                </a:cubicBezTo>
                <a:cubicBezTo>
                  <a:pt x="12445" y="14820"/>
                  <a:pt x="13842" y="14172"/>
                  <a:pt x="15367" y="13703"/>
                </a:cubicBezTo>
                <a:cubicBezTo>
                  <a:pt x="16890" y="13233"/>
                  <a:pt x="18414" y="12992"/>
                  <a:pt x="19939" y="12992"/>
                </a:cubicBezTo>
                <a:cubicBezTo>
                  <a:pt x="22352" y="12992"/>
                  <a:pt x="24638" y="13386"/>
                  <a:pt x="26797" y="14185"/>
                </a:cubicBezTo>
                <a:cubicBezTo>
                  <a:pt x="28955" y="14985"/>
                  <a:pt x="30733" y="16129"/>
                  <a:pt x="32258" y="17627"/>
                </a:cubicBezTo>
                <a:cubicBezTo>
                  <a:pt x="33782" y="19139"/>
                  <a:pt x="35052" y="20993"/>
                  <a:pt x="35940" y="23202"/>
                </a:cubicBezTo>
                <a:cubicBezTo>
                  <a:pt x="36829" y="25412"/>
                  <a:pt x="37210" y="27926"/>
                  <a:pt x="37210" y="30759"/>
                </a:cubicBezTo>
                <a:lnTo>
                  <a:pt x="37210" y="47028"/>
                </a:lnTo>
                <a:cubicBezTo>
                  <a:pt x="37210" y="48031"/>
                  <a:pt x="36957" y="48882"/>
                  <a:pt x="36194" y="49580"/>
                </a:cubicBezTo>
                <a:cubicBezTo>
                  <a:pt x="35559" y="50291"/>
                  <a:pt x="34671" y="50647"/>
                  <a:pt x="33654" y="50647"/>
                </a:cubicBezTo>
                <a:cubicBezTo>
                  <a:pt x="32384" y="50647"/>
                  <a:pt x="31622" y="50291"/>
                  <a:pt x="30988" y="49580"/>
                </a:cubicBezTo>
                <a:cubicBezTo>
                  <a:pt x="30352" y="48882"/>
                  <a:pt x="30098" y="48031"/>
                  <a:pt x="30098" y="47028"/>
                </a:cubicBezTo>
                <a:lnTo>
                  <a:pt x="30098" y="30581"/>
                </a:lnTo>
                <a:cubicBezTo>
                  <a:pt x="30098" y="28702"/>
                  <a:pt x="29844" y="27076"/>
                  <a:pt x="29209" y="25717"/>
                </a:cubicBezTo>
                <a:cubicBezTo>
                  <a:pt x="28702" y="24371"/>
                  <a:pt x="27940" y="23241"/>
                  <a:pt x="27051" y="22364"/>
                </a:cubicBezTo>
                <a:cubicBezTo>
                  <a:pt x="26034" y="21475"/>
                  <a:pt x="25019" y="20828"/>
                  <a:pt x="23748" y="20421"/>
                </a:cubicBezTo>
                <a:cubicBezTo>
                  <a:pt x="22479" y="20002"/>
                  <a:pt x="21209" y="19798"/>
                  <a:pt x="19939" y="19798"/>
                </a:cubicBezTo>
                <a:cubicBezTo>
                  <a:pt x="17398" y="19798"/>
                  <a:pt x="15494" y="20243"/>
                  <a:pt x="14097" y="21119"/>
                </a:cubicBezTo>
                <a:cubicBezTo>
                  <a:pt x="12700" y="22008"/>
                  <a:pt x="11557" y="23062"/>
                  <a:pt x="10921" y="24307"/>
                </a:cubicBezTo>
                <a:cubicBezTo>
                  <a:pt x="10159" y="25539"/>
                  <a:pt x="9779" y="26822"/>
                  <a:pt x="9525" y="28155"/>
                </a:cubicBezTo>
                <a:cubicBezTo>
                  <a:pt x="9398" y="29476"/>
                  <a:pt x="9271" y="30581"/>
                  <a:pt x="9271" y="31470"/>
                </a:cubicBezTo>
                <a:lnTo>
                  <a:pt x="9271" y="47028"/>
                </a:lnTo>
                <a:cubicBezTo>
                  <a:pt x="9271" y="48196"/>
                  <a:pt x="8890" y="49097"/>
                  <a:pt x="8128" y="49720"/>
                </a:cubicBezTo>
                <a:cubicBezTo>
                  <a:pt x="7365" y="50342"/>
                  <a:pt x="6603" y="50647"/>
                  <a:pt x="5588" y="50647"/>
                </a:cubicBezTo>
                <a:cubicBezTo>
                  <a:pt x="4444" y="50647"/>
                  <a:pt x="3683" y="50279"/>
                  <a:pt x="3048" y="49542"/>
                </a:cubicBezTo>
                <a:cubicBezTo>
                  <a:pt x="2413" y="48806"/>
                  <a:pt x="2159" y="47967"/>
                  <a:pt x="2159" y="47028"/>
                </a:cubicBezTo>
                <a:lnTo>
                  <a:pt x="2159" y="6895"/>
                </a:lnTo>
                <a:cubicBezTo>
                  <a:pt x="1523" y="6540"/>
                  <a:pt x="1015" y="6057"/>
                  <a:pt x="508" y="5435"/>
                </a:cubicBezTo>
                <a:cubicBezTo>
                  <a:pt x="127" y="4812"/>
                  <a:pt x="0" y="4178"/>
                  <a:pt x="0" y="3530"/>
                </a:cubicBezTo>
                <a:cubicBezTo>
                  <a:pt x="0" y="2526"/>
                  <a:pt x="253" y="1689"/>
                  <a:pt x="1015" y="1016"/>
                </a:cubicBezTo>
                <a:cubicBezTo>
                  <a:pt x="1651" y="342"/>
                  <a:pt x="2540" y="0"/>
                  <a:pt x="3429" y="0"/>
                </a:cubicBez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Freeform 3"/>
          <p:cNvSpPr/>
          <p:nvPr/>
        </p:nvSpPr>
        <p:spPr>
          <a:xfrm>
            <a:off x="5593969" y="6640970"/>
            <a:ext cx="9271" cy="50647"/>
          </a:xfrm>
          <a:custGeom>
            <a:avLst/>
            <a:gdLst>
              <a:gd name="connsiteX0" fmla="*/ 3555 w 9271"/>
              <a:gd name="connsiteY0" fmla="*/ 0 h 50647"/>
              <a:gd name="connsiteX1" fmla="*/ 7365 w 9271"/>
              <a:gd name="connsiteY1" fmla="*/ 1549 h 50647"/>
              <a:gd name="connsiteX2" fmla="*/ 9271 w 9271"/>
              <a:gd name="connsiteY2" fmla="*/ 5219 h 50647"/>
              <a:gd name="connsiteX3" fmla="*/ 9271 w 9271"/>
              <a:gd name="connsiteY3" fmla="*/ 47205 h 50647"/>
              <a:gd name="connsiteX4" fmla="*/ 8128 w 9271"/>
              <a:gd name="connsiteY4" fmla="*/ 49669 h 50647"/>
              <a:gd name="connsiteX5" fmla="*/ 5588 w 9271"/>
              <a:gd name="connsiteY5" fmla="*/ 50647 h 50647"/>
              <a:gd name="connsiteX6" fmla="*/ 3048 w 9271"/>
              <a:gd name="connsiteY6" fmla="*/ 49631 h 50647"/>
              <a:gd name="connsiteX7" fmla="*/ 2159 w 9271"/>
              <a:gd name="connsiteY7" fmla="*/ 47205 h 50647"/>
              <a:gd name="connsiteX8" fmla="*/ 2159 w 9271"/>
              <a:gd name="connsiteY8" fmla="*/ 6895 h 50647"/>
              <a:gd name="connsiteX9" fmla="*/ 634 w 9271"/>
              <a:gd name="connsiteY9" fmla="*/ 5435 h 50647"/>
              <a:gd name="connsiteX10" fmla="*/ 0 w 9271"/>
              <a:gd name="connsiteY10" fmla="*/ 3530 h 50647"/>
              <a:gd name="connsiteX11" fmla="*/ 1015 w 9271"/>
              <a:gd name="connsiteY11" fmla="*/ 1016 h 50647"/>
              <a:gd name="connsiteX12" fmla="*/ 3555 w 9271"/>
              <a:gd name="connsiteY12" fmla="*/ 0 h 50647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</a:cxnLst>
            <a:rect l="l" t="t" r="r" b="b"/>
            <a:pathLst>
              <a:path w="9271" h="50647">
                <a:moveTo>
                  <a:pt x="3555" y="0"/>
                </a:moveTo>
                <a:cubicBezTo>
                  <a:pt x="5079" y="0"/>
                  <a:pt x="6350" y="520"/>
                  <a:pt x="7365" y="1549"/>
                </a:cubicBezTo>
                <a:cubicBezTo>
                  <a:pt x="8254" y="2578"/>
                  <a:pt x="8890" y="3797"/>
                  <a:pt x="9271" y="5219"/>
                </a:cubicBezTo>
                <a:lnTo>
                  <a:pt x="9271" y="47205"/>
                </a:lnTo>
                <a:cubicBezTo>
                  <a:pt x="9271" y="48196"/>
                  <a:pt x="8890" y="49021"/>
                  <a:pt x="8128" y="49669"/>
                </a:cubicBezTo>
                <a:cubicBezTo>
                  <a:pt x="7492" y="50317"/>
                  <a:pt x="6603" y="50647"/>
                  <a:pt x="5588" y="50647"/>
                </a:cubicBezTo>
                <a:cubicBezTo>
                  <a:pt x="4444" y="50647"/>
                  <a:pt x="3555" y="50304"/>
                  <a:pt x="3048" y="49631"/>
                </a:cubicBezTo>
                <a:cubicBezTo>
                  <a:pt x="2540" y="48958"/>
                  <a:pt x="2159" y="48145"/>
                  <a:pt x="2159" y="47205"/>
                </a:cubicBezTo>
                <a:lnTo>
                  <a:pt x="2159" y="6895"/>
                </a:lnTo>
                <a:cubicBezTo>
                  <a:pt x="1523" y="6540"/>
                  <a:pt x="1015" y="6057"/>
                  <a:pt x="634" y="5435"/>
                </a:cubicBezTo>
                <a:cubicBezTo>
                  <a:pt x="253" y="4812"/>
                  <a:pt x="0" y="4178"/>
                  <a:pt x="0" y="3530"/>
                </a:cubicBezTo>
                <a:cubicBezTo>
                  <a:pt x="0" y="2526"/>
                  <a:pt x="380" y="1689"/>
                  <a:pt x="1015" y="1016"/>
                </a:cubicBezTo>
                <a:cubicBezTo>
                  <a:pt x="1651" y="342"/>
                  <a:pt x="2540" y="0"/>
                  <a:pt x="3555" y="0"/>
                </a:cubicBez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Freeform 3"/>
          <p:cNvSpPr/>
          <p:nvPr/>
        </p:nvSpPr>
        <p:spPr>
          <a:xfrm>
            <a:off x="5578729" y="6640970"/>
            <a:ext cx="9270" cy="50647"/>
          </a:xfrm>
          <a:custGeom>
            <a:avLst/>
            <a:gdLst>
              <a:gd name="connsiteX0" fmla="*/ 3555 w 9270"/>
              <a:gd name="connsiteY0" fmla="*/ 0 h 50647"/>
              <a:gd name="connsiteX1" fmla="*/ 7365 w 9270"/>
              <a:gd name="connsiteY1" fmla="*/ 1549 h 50647"/>
              <a:gd name="connsiteX2" fmla="*/ 9270 w 9270"/>
              <a:gd name="connsiteY2" fmla="*/ 5219 h 50647"/>
              <a:gd name="connsiteX3" fmla="*/ 9270 w 9270"/>
              <a:gd name="connsiteY3" fmla="*/ 47205 h 50647"/>
              <a:gd name="connsiteX4" fmla="*/ 8127 w 9270"/>
              <a:gd name="connsiteY4" fmla="*/ 49669 h 50647"/>
              <a:gd name="connsiteX5" fmla="*/ 5588 w 9270"/>
              <a:gd name="connsiteY5" fmla="*/ 50647 h 50647"/>
              <a:gd name="connsiteX6" fmla="*/ 3047 w 9270"/>
              <a:gd name="connsiteY6" fmla="*/ 49631 h 50647"/>
              <a:gd name="connsiteX7" fmla="*/ 2158 w 9270"/>
              <a:gd name="connsiteY7" fmla="*/ 47205 h 50647"/>
              <a:gd name="connsiteX8" fmla="*/ 2158 w 9270"/>
              <a:gd name="connsiteY8" fmla="*/ 6895 h 50647"/>
              <a:gd name="connsiteX9" fmla="*/ 634 w 9270"/>
              <a:gd name="connsiteY9" fmla="*/ 5435 h 50647"/>
              <a:gd name="connsiteX10" fmla="*/ 0 w 9270"/>
              <a:gd name="connsiteY10" fmla="*/ 3530 h 50647"/>
              <a:gd name="connsiteX11" fmla="*/ 1015 w 9270"/>
              <a:gd name="connsiteY11" fmla="*/ 1016 h 50647"/>
              <a:gd name="connsiteX12" fmla="*/ 3555 w 9270"/>
              <a:gd name="connsiteY12" fmla="*/ 0 h 50647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</a:cxnLst>
            <a:rect l="l" t="t" r="r" b="b"/>
            <a:pathLst>
              <a:path w="9270" h="50647">
                <a:moveTo>
                  <a:pt x="3555" y="0"/>
                </a:moveTo>
                <a:cubicBezTo>
                  <a:pt x="5079" y="0"/>
                  <a:pt x="6350" y="520"/>
                  <a:pt x="7365" y="1549"/>
                </a:cubicBezTo>
                <a:cubicBezTo>
                  <a:pt x="8254" y="2578"/>
                  <a:pt x="8889" y="3797"/>
                  <a:pt x="9270" y="5219"/>
                </a:cubicBezTo>
                <a:lnTo>
                  <a:pt x="9270" y="47205"/>
                </a:lnTo>
                <a:cubicBezTo>
                  <a:pt x="9270" y="48196"/>
                  <a:pt x="8889" y="49021"/>
                  <a:pt x="8127" y="49669"/>
                </a:cubicBezTo>
                <a:cubicBezTo>
                  <a:pt x="7492" y="50317"/>
                  <a:pt x="6603" y="50647"/>
                  <a:pt x="5588" y="50647"/>
                </a:cubicBezTo>
                <a:cubicBezTo>
                  <a:pt x="4444" y="50647"/>
                  <a:pt x="3555" y="50304"/>
                  <a:pt x="3047" y="49631"/>
                </a:cubicBezTo>
                <a:cubicBezTo>
                  <a:pt x="2539" y="48958"/>
                  <a:pt x="2158" y="48145"/>
                  <a:pt x="2158" y="47205"/>
                </a:cubicBezTo>
                <a:lnTo>
                  <a:pt x="2158" y="6895"/>
                </a:lnTo>
                <a:cubicBezTo>
                  <a:pt x="1523" y="6540"/>
                  <a:pt x="1015" y="6057"/>
                  <a:pt x="634" y="5435"/>
                </a:cubicBezTo>
                <a:cubicBezTo>
                  <a:pt x="253" y="4812"/>
                  <a:pt x="0" y="4178"/>
                  <a:pt x="0" y="3530"/>
                </a:cubicBezTo>
                <a:cubicBezTo>
                  <a:pt x="0" y="2526"/>
                  <a:pt x="380" y="1689"/>
                  <a:pt x="1015" y="1016"/>
                </a:cubicBezTo>
                <a:cubicBezTo>
                  <a:pt x="1650" y="342"/>
                  <a:pt x="2539" y="0"/>
                  <a:pt x="3555" y="0"/>
                </a:cubicBez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Freeform 3"/>
          <p:cNvSpPr/>
          <p:nvPr/>
        </p:nvSpPr>
        <p:spPr>
          <a:xfrm>
            <a:off x="5535294" y="6640970"/>
            <a:ext cx="40132" cy="50431"/>
          </a:xfrm>
          <a:custGeom>
            <a:avLst/>
            <a:gdLst>
              <a:gd name="connsiteX0" fmla="*/ 20066 w 40132"/>
              <a:gd name="connsiteY0" fmla="*/ 0 h 50431"/>
              <a:gd name="connsiteX1" fmla="*/ 23114 w 40132"/>
              <a:gd name="connsiteY1" fmla="*/ 837 h 50431"/>
              <a:gd name="connsiteX2" fmla="*/ 25273 w 40132"/>
              <a:gd name="connsiteY2" fmla="*/ 3797 h 50431"/>
              <a:gd name="connsiteX3" fmla="*/ 40005 w 40132"/>
              <a:gd name="connsiteY3" fmla="*/ 45694 h 50431"/>
              <a:gd name="connsiteX4" fmla="*/ 40132 w 40132"/>
              <a:gd name="connsiteY4" fmla="*/ 48170 h 50431"/>
              <a:gd name="connsiteX5" fmla="*/ 38735 w 40132"/>
              <a:gd name="connsiteY5" fmla="*/ 50113 h 50431"/>
              <a:gd name="connsiteX6" fmla="*/ 35560 w 40132"/>
              <a:gd name="connsiteY6" fmla="*/ 50431 h 50431"/>
              <a:gd name="connsiteX7" fmla="*/ 33274 w 40132"/>
              <a:gd name="connsiteY7" fmla="*/ 48259 h 50431"/>
              <a:gd name="connsiteX8" fmla="*/ 30353 w 40132"/>
              <a:gd name="connsiteY8" fmla="*/ 39331 h 50431"/>
              <a:gd name="connsiteX9" fmla="*/ 28956 w 40132"/>
              <a:gd name="connsiteY9" fmla="*/ 37388 h 50431"/>
              <a:gd name="connsiteX10" fmla="*/ 26543 w 40132"/>
              <a:gd name="connsiteY10" fmla="*/ 36855 h 50431"/>
              <a:gd name="connsiteX11" fmla="*/ 12827 w 40132"/>
              <a:gd name="connsiteY11" fmla="*/ 36855 h 50431"/>
              <a:gd name="connsiteX12" fmla="*/ 11049 w 40132"/>
              <a:gd name="connsiteY12" fmla="*/ 37210 h 50431"/>
              <a:gd name="connsiteX13" fmla="*/ 10033 w 40132"/>
              <a:gd name="connsiteY13" fmla="*/ 38709 h 50431"/>
              <a:gd name="connsiteX14" fmla="*/ 6985 w 40132"/>
              <a:gd name="connsiteY14" fmla="*/ 48259 h 50431"/>
              <a:gd name="connsiteX15" fmla="*/ 4699 w 40132"/>
              <a:gd name="connsiteY15" fmla="*/ 50431 h 50431"/>
              <a:gd name="connsiteX16" fmla="*/ 1524 w 40132"/>
              <a:gd name="connsiteY16" fmla="*/ 50113 h 50431"/>
              <a:gd name="connsiteX17" fmla="*/ 0 w 40132"/>
              <a:gd name="connsiteY17" fmla="*/ 48170 h 50431"/>
              <a:gd name="connsiteX18" fmla="*/ 254 w 40132"/>
              <a:gd name="connsiteY18" fmla="*/ 45694 h 50431"/>
              <a:gd name="connsiteX19" fmla="*/ 14859 w 40132"/>
              <a:gd name="connsiteY19" fmla="*/ 3797 h 50431"/>
              <a:gd name="connsiteX20" fmla="*/ 17145 w 40132"/>
              <a:gd name="connsiteY20" fmla="*/ 837 h 50431"/>
              <a:gd name="connsiteX21" fmla="*/ 20066 w 40132"/>
              <a:gd name="connsiteY21" fmla="*/ 0 h 5043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</a:cxnLst>
            <a:rect l="l" t="t" r="r" b="b"/>
            <a:pathLst>
              <a:path w="40132" h="50431">
                <a:moveTo>
                  <a:pt x="20066" y="0"/>
                </a:moveTo>
                <a:cubicBezTo>
                  <a:pt x="21082" y="0"/>
                  <a:pt x="22098" y="279"/>
                  <a:pt x="23114" y="837"/>
                </a:cubicBezTo>
                <a:cubicBezTo>
                  <a:pt x="24130" y="1396"/>
                  <a:pt x="24892" y="2387"/>
                  <a:pt x="25273" y="3797"/>
                </a:cubicBezTo>
                <a:lnTo>
                  <a:pt x="40005" y="45694"/>
                </a:lnTo>
                <a:cubicBezTo>
                  <a:pt x="40259" y="46469"/>
                  <a:pt x="40386" y="47294"/>
                  <a:pt x="40132" y="48170"/>
                </a:cubicBezTo>
                <a:cubicBezTo>
                  <a:pt x="40005" y="49059"/>
                  <a:pt x="39497" y="49707"/>
                  <a:pt x="38735" y="50113"/>
                </a:cubicBezTo>
                <a:cubicBezTo>
                  <a:pt x="37719" y="50710"/>
                  <a:pt x="36576" y="50812"/>
                  <a:pt x="35560" y="50431"/>
                </a:cubicBezTo>
                <a:cubicBezTo>
                  <a:pt x="34417" y="50038"/>
                  <a:pt x="33655" y="49326"/>
                  <a:pt x="33274" y="48259"/>
                </a:cubicBezTo>
                <a:lnTo>
                  <a:pt x="30353" y="39331"/>
                </a:lnTo>
                <a:cubicBezTo>
                  <a:pt x="30099" y="38392"/>
                  <a:pt x="29591" y="37744"/>
                  <a:pt x="28956" y="37388"/>
                </a:cubicBezTo>
                <a:cubicBezTo>
                  <a:pt x="28321" y="37033"/>
                  <a:pt x="27559" y="36855"/>
                  <a:pt x="26543" y="36855"/>
                </a:cubicBezTo>
                <a:lnTo>
                  <a:pt x="12827" y="36855"/>
                </a:lnTo>
                <a:cubicBezTo>
                  <a:pt x="12065" y="36855"/>
                  <a:pt x="11557" y="36982"/>
                  <a:pt x="11049" y="37210"/>
                </a:cubicBezTo>
                <a:cubicBezTo>
                  <a:pt x="10668" y="37451"/>
                  <a:pt x="10287" y="37947"/>
                  <a:pt x="10033" y="38709"/>
                </a:cubicBezTo>
                <a:lnTo>
                  <a:pt x="6985" y="48259"/>
                </a:lnTo>
                <a:cubicBezTo>
                  <a:pt x="6604" y="49326"/>
                  <a:pt x="5842" y="50038"/>
                  <a:pt x="4699" y="50431"/>
                </a:cubicBezTo>
                <a:cubicBezTo>
                  <a:pt x="3556" y="50812"/>
                  <a:pt x="2540" y="50710"/>
                  <a:pt x="1524" y="50113"/>
                </a:cubicBezTo>
                <a:cubicBezTo>
                  <a:pt x="762" y="49707"/>
                  <a:pt x="254" y="49059"/>
                  <a:pt x="0" y="48170"/>
                </a:cubicBezTo>
                <a:cubicBezTo>
                  <a:pt x="-126" y="47294"/>
                  <a:pt x="-126" y="46469"/>
                  <a:pt x="254" y="45694"/>
                </a:cubicBezTo>
                <a:lnTo>
                  <a:pt x="14859" y="3797"/>
                </a:lnTo>
                <a:cubicBezTo>
                  <a:pt x="15367" y="2387"/>
                  <a:pt x="16129" y="1396"/>
                  <a:pt x="17145" y="837"/>
                </a:cubicBezTo>
                <a:cubicBezTo>
                  <a:pt x="18161" y="279"/>
                  <a:pt x="19177" y="0"/>
                  <a:pt x="20066" y="0"/>
                </a:cubicBez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Freeform 3"/>
          <p:cNvSpPr/>
          <p:nvPr/>
        </p:nvSpPr>
        <p:spPr>
          <a:xfrm>
            <a:off x="5464683" y="6640970"/>
            <a:ext cx="29082" cy="50647"/>
          </a:xfrm>
          <a:custGeom>
            <a:avLst/>
            <a:gdLst>
              <a:gd name="connsiteX0" fmla="*/ 10159 w 29082"/>
              <a:gd name="connsiteY0" fmla="*/ 0 h 50647"/>
              <a:gd name="connsiteX1" fmla="*/ 13969 w 29082"/>
              <a:gd name="connsiteY1" fmla="*/ 1549 h 50647"/>
              <a:gd name="connsiteX2" fmla="*/ 16001 w 29082"/>
              <a:gd name="connsiteY2" fmla="*/ 5219 h 50647"/>
              <a:gd name="connsiteX3" fmla="*/ 16001 w 29082"/>
              <a:gd name="connsiteY3" fmla="*/ 11138 h 50647"/>
              <a:gd name="connsiteX4" fmla="*/ 16509 w 29082"/>
              <a:gd name="connsiteY4" fmla="*/ 12636 h 50647"/>
              <a:gd name="connsiteX5" fmla="*/ 17652 w 29082"/>
              <a:gd name="connsiteY5" fmla="*/ 12903 h 50647"/>
              <a:gd name="connsiteX6" fmla="*/ 25653 w 29082"/>
              <a:gd name="connsiteY6" fmla="*/ 12903 h 50647"/>
              <a:gd name="connsiteX7" fmla="*/ 28320 w 29082"/>
              <a:gd name="connsiteY7" fmla="*/ 13969 h 50647"/>
              <a:gd name="connsiteX8" fmla="*/ 29082 w 29082"/>
              <a:gd name="connsiteY8" fmla="*/ 16268 h 50647"/>
              <a:gd name="connsiteX9" fmla="*/ 28447 w 29082"/>
              <a:gd name="connsiteY9" fmla="*/ 18567 h 50647"/>
              <a:gd name="connsiteX10" fmla="*/ 25653 w 29082"/>
              <a:gd name="connsiteY10" fmla="*/ 19798 h 50647"/>
              <a:gd name="connsiteX11" fmla="*/ 18034 w 29082"/>
              <a:gd name="connsiteY11" fmla="*/ 19798 h 50647"/>
              <a:gd name="connsiteX12" fmla="*/ 16382 w 29082"/>
              <a:gd name="connsiteY12" fmla="*/ 20370 h 50647"/>
              <a:gd name="connsiteX13" fmla="*/ 16001 w 29082"/>
              <a:gd name="connsiteY13" fmla="*/ 21653 h 50647"/>
              <a:gd name="connsiteX14" fmla="*/ 16001 w 29082"/>
              <a:gd name="connsiteY14" fmla="*/ 37833 h 50647"/>
              <a:gd name="connsiteX15" fmla="*/ 17652 w 29082"/>
              <a:gd name="connsiteY15" fmla="*/ 42252 h 50647"/>
              <a:gd name="connsiteX16" fmla="*/ 23114 w 29082"/>
              <a:gd name="connsiteY16" fmla="*/ 43839 h 50647"/>
              <a:gd name="connsiteX17" fmla="*/ 25526 w 29082"/>
              <a:gd name="connsiteY17" fmla="*/ 43839 h 50647"/>
              <a:gd name="connsiteX18" fmla="*/ 28066 w 29082"/>
              <a:gd name="connsiteY18" fmla="*/ 44589 h 50647"/>
              <a:gd name="connsiteX19" fmla="*/ 29082 w 29082"/>
              <a:gd name="connsiteY19" fmla="*/ 47294 h 50647"/>
              <a:gd name="connsiteX20" fmla="*/ 28066 w 29082"/>
              <a:gd name="connsiteY20" fmla="*/ 49847 h 50647"/>
              <a:gd name="connsiteX21" fmla="*/ 25526 w 29082"/>
              <a:gd name="connsiteY21" fmla="*/ 50647 h 50647"/>
              <a:gd name="connsiteX22" fmla="*/ 23114 w 29082"/>
              <a:gd name="connsiteY22" fmla="*/ 50647 h 50647"/>
              <a:gd name="connsiteX23" fmla="*/ 17526 w 29082"/>
              <a:gd name="connsiteY23" fmla="*/ 50076 h 50647"/>
              <a:gd name="connsiteX24" fmla="*/ 12953 w 29082"/>
              <a:gd name="connsiteY24" fmla="*/ 48043 h 50647"/>
              <a:gd name="connsiteX25" fmla="*/ 9905 w 29082"/>
              <a:gd name="connsiteY25" fmla="*/ 44106 h 50647"/>
              <a:gd name="connsiteX26" fmla="*/ 8762 w 29082"/>
              <a:gd name="connsiteY26" fmla="*/ 37833 h 50647"/>
              <a:gd name="connsiteX27" fmla="*/ 8762 w 29082"/>
              <a:gd name="connsiteY27" fmla="*/ 21742 h 50647"/>
              <a:gd name="connsiteX28" fmla="*/ 8508 w 29082"/>
              <a:gd name="connsiteY28" fmla="*/ 20548 h 50647"/>
              <a:gd name="connsiteX29" fmla="*/ 7111 w 29082"/>
              <a:gd name="connsiteY29" fmla="*/ 19798 h 50647"/>
              <a:gd name="connsiteX30" fmla="*/ 3428 w 29082"/>
              <a:gd name="connsiteY30" fmla="*/ 19798 h 50647"/>
              <a:gd name="connsiteX31" fmla="*/ 634 w 29082"/>
              <a:gd name="connsiteY31" fmla="*/ 18656 h 50647"/>
              <a:gd name="connsiteX32" fmla="*/ 0 w 29082"/>
              <a:gd name="connsiteY32" fmla="*/ 16268 h 50647"/>
              <a:gd name="connsiteX33" fmla="*/ 634 w 29082"/>
              <a:gd name="connsiteY33" fmla="*/ 14007 h 50647"/>
              <a:gd name="connsiteX34" fmla="*/ 3428 w 29082"/>
              <a:gd name="connsiteY34" fmla="*/ 12903 h 50647"/>
              <a:gd name="connsiteX35" fmla="*/ 6857 w 29082"/>
              <a:gd name="connsiteY35" fmla="*/ 12903 h 50647"/>
              <a:gd name="connsiteX36" fmla="*/ 7238 w 29082"/>
              <a:gd name="connsiteY36" fmla="*/ 12865 h 50647"/>
              <a:gd name="connsiteX37" fmla="*/ 7873 w 29082"/>
              <a:gd name="connsiteY37" fmla="*/ 12636 h 50647"/>
              <a:gd name="connsiteX38" fmla="*/ 8508 w 29082"/>
              <a:gd name="connsiteY38" fmla="*/ 12013 h 50647"/>
              <a:gd name="connsiteX39" fmla="*/ 8762 w 29082"/>
              <a:gd name="connsiteY39" fmla="*/ 10782 h 50647"/>
              <a:gd name="connsiteX40" fmla="*/ 8762 w 29082"/>
              <a:gd name="connsiteY40" fmla="*/ 6895 h 50647"/>
              <a:gd name="connsiteX41" fmla="*/ 7238 w 29082"/>
              <a:gd name="connsiteY41" fmla="*/ 5435 h 50647"/>
              <a:gd name="connsiteX42" fmla="*/ 6603 w 29082"/>
              <a:gd name="connsiteY42" fmla="*/ 3530 h 50647"/>
              <a:gd name="connsiteX43" fmla="*/ 7619 w 29082"/>
              <a:gd name="connsiteY43" fmla="*/ 1016 h 50647"/>
              <a:gd name="connsiteX44" fmla="*/ 10159 w 29082"/>
              <a:gd name="connsiteY44" fmla="*/ 0 h 50647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  <a:cxn ang="29">
                <a:pos x="connsiteX29" y="connsiteY29"/>
              </a:cxn>
              <a:cxn ang="30">
                <a:pos x="connsiteX30" y="connsiteY30"/>
              </a:cxn>
              <a:cxn ang="31">
                <a:pos x="connsiteX31" y="connsiteY31"/>
              </a:cxn>
              <a:cxn ang="32">
                <a:pos x="connsiteX32" y="connsiteY32"/>
              </a:cxn>
              <a:cxn ang="33">
                <a:pos x="connsiteX33" y="connsiteY33"/>
              </a:cxn>
              <a:cxn ang="34">
                <a:pos x="connsiteX34" y="connsiteY34"/>
              </a:cxn>
              <a:cxn ang="35">
                <a:pos x="connsiteX35" y="connsiteY35"/>
              </a:cxn>
              <a:cxn ang="36">
                <a:pos x="connsiteX36" y="connsiteY36"/>
              </a:cxn>
              <a:cxn ang="37">
                <a:pos x="connsiteX37" y="connsiteY37"/>
              </a:cxn>
              <a:cxn ang="38">
                <a:pos x="connsiteX38" y="connsiteY38"/>
              </a:cxn>
              <a:cxn ang="39">
                <a:pos x="connsiteX39" y="connsiteY39"/>
              </a:cxn>
              <a:cxn ang="40">
                <a:pos x="connsiteX40" y="connsiteY40"/>
              </a:cxn>
              <a:cxn ang="41">
                <a:pos x="connsiteX41" y="connsiteY41"/>
              </a:cxn>
              <a:cxn ang="42">
                <a:pos x="connsiteX42" y="connsiteY42"/>
              </a:cxn>
              <a:cxn ang="43">
                <a:pos x="connsiteX43" y="connsiteY43"/>
              </a:cxn>
              <a:cxn ang="44">
                <a:pos x="connsiteX44" y="connsiteY44"/>
              </a:cxn>
            </a:cxnLst>
            <a:rect l="l" t="t" r="r" b="b"/>
            <a:pathLst>
              <a:path w="29082" h="50647">
                <a:moveTo>
                  <a:pt x="10159" y="0"/>
                </a:moveTo>
                <a:cubicBezTo>
                  <a:pt x="11684" y="0"/>
                  <a:pt x="12953" y="520"/>
                  <a:pt x="13969" y="1549"/>
                </a:cubicBezTo>
                <a:cubicBezTo>
                  <a:pt x="14985" y="2578"/>
                  <a:pt x="15620" y="3797"/>
                  <a:pt x="16001" y="5219"/>
                </a:cubicBezTo>
                <a:lnTo>
                  <a:pt x="16001" y="11138"/>
                </a:lnTo>
                <a:cubicBezTo>
                  <a:pt x="16001" y="11963"/>
                  <a:pt x="16128" y="12458"/>
                  <a:pt x="16509" y="12636"/>
                </a:cubicBezTo>
                <a:cubicBezTo>
                  <a:pt x="17017" y="12813"/>
                  <a:pt x="17271" y="12903"/>
                  <a:pt x="17652" y="12903"/>
                </a:cubicBezTo>
                <a:lnTo>
                  <a:pt x="25653" y="12903"/>
                </a:lnTo>
                <a:cubicBezTo>
                  <a:pt x="26923" y="12903"/>
                  <a:pt x="27812" y="13258"/>
                  <a:pt x="28320" y="13969"/>
                </a:cubicBezTo>
                <a:cubicBezTo>
                  <a:pt x="28828" y="14668"/>
                  <a:pt x="29082" y="15443"/>
                  <a:pt x="29082" y="16268"/>
                </a:cubicBezTo>
                <a:cubicBezTo>
                  <a:pt x="29082" y="16967"/>
                  <a:pt x="28828" y="17741"/>
                  <a:pt x="28447" y="18567"/>
                </a:cubicBezTo>
                <a:cubicBezTo>
                  <a:pt x="27939" y="19392"/>
                  <a:pt x="27050" y="19798"/>
                  <a:pt x="25653" y="19798"/>
                </a:cubicBezTo>
                <a:lnTo>
                  <a:pt x="18034" y="19798"/>
                </a:lnTo>
                <a:cubicBezTo>
                  <a:pt x="17145" y="19798"/>
                  <a:pt x="16636" y="19989"/>
                  <a:pt x="16382" y="20370"/>
                </a:cubicBezTo>
                <a:cubicBezTo>
                  <a:pt x="16128" y="20751"/>
                  <a:pt x="16001" y="21183"/>
                  <a:pt x="16001" y="21653"/>
                </a:cubicBezTo>
                <a:lnTo>
                  <a:pt x="16001" y="37833"/>
                </a:lnTo>
                <a:cubicBezTo>
                  <a:pt x="16001" y="39713"/>
                  <a:pt x="16509" y="41185"/>
                  <a:pt x="17652" y="42252"/>
                </a:cubicBezTo>
                <a:cubicBezTo>
                  <a:pt x="18796" y="43306"/>
                  <a:pt x="20573" y="43839"/>
                  <a:pt x="23114" y="43839"/>
                </a:cubicBezTo>
                <a:lnTo>
                  <a:pt x="25526" y="43839"/>
                </a:lnTo>
                <a:cubicBezTo>
                  <a:pt x="26542" y="43839"/>
                  <a:pt x="27304" y="44094"/>
                  <a:pt x="28066" y="44589"/>
                </a:cubicBezTo>
                <a:cubicBezTo>
                  <a:pt x="28701" y="45097"/>
                  <a:pt x="29082" y="45986"/>
                  <a:pt x="29082" y="47294"/>
                </a:cubicBezTo>
                <a:cubicBezTo>
                  <a:pt x="29082" y="48462"/>
                  <a:pt x="28701" y="49326"/>
                  <a:pt x="28066" y="49847"/>
                </a:cubicBezTo>
                <a:cubicBezTo>
                  <a:pt x="27304" y="50380"/>
                  <a:pt x="26415" y="50647"/>
                  <a:pt x="25526" y="50647"/>
                </a:cubicBezTo>
                <a:lnTo>
                  <a:pt x="23114" y="50647"/>
                </a:lnTo>
                <a:cubicBezTo>
                  <a:pt x="21081" y="50647"/>
                  <a:pt x="19176" y="50456"/>
                  <a:pt x="17526" y="50076"/>
                </a:cubicBezTo>
                <a:cubicBezTo>
                  <a:pt x="15747" y="49694"/>
                  <a:pt x="14223" y="49009"/>
                  <a:pt x="12953" y="48043"/>
                </a:cubicBezTo>
                <a:cubicBezTo>
                  <a:pt x="11684" y="47066"/>
                  <a:pt x="10667" y="45757"/>
                  <a:pt x="9905" y="44106"/>
                </a:cubicBezTo>
                <a:cubicBezTo>
                  <a:pt x="9144" y="42456"/>
                  <a:pt x="8762" y="40360"/>
                  <a:pt x="8762" y="37833"/>
                </a:cubicBezTo>
                <a:lnTo>
                  <a:pt x="8762" y="21742"/>
                </a:lnTo>
                <a:cubicBezTo>
                  <a:pt x="8762" y="21449"/>
                  <a:pt x="8635" y="21056"/>
                  <a:pt x="8508" y="20548"/>
                </a:cubicBezTo>
                <a:cubicBezTo>
                  <a:pt x="8254" y="20053"/>
                  <a:pt x="7746" y="19798"/>
                  <a:pt x="7111" y="19798"/>
                </a:cubicBezTo>
                <a:lnTo>
                  <a:pt x="3428" y="19798"/>
                </a:lnTo>
                <a:cubicBezTo>
                  <a:pt x="2158" y="19798"/>
                  <a:pt x="1142" y="19418"/>
                  <a:pt x="634" y="18656"/>
                </a:cubicBezTo>
                <a:cubicBezTo>
                  <a:pt x="253" y="17881"/>
                  <a:pt x="0" y="17094"/>
                  <a:pt x="0" y="16268"/>
                </a:cubicBezTo>
                <a:cubicBezTo>
                  <a:pt x="0" y="15493"/>
                  <a:pt x="253" y="14744"/>
                  <a:pt x="634" y="14007"/>
                </a:cubicBezTo>
                <a:cubicBezTo>
                  <a:pt x="1142" y="13271"/>
                  <a:pt x="2158" y="12903"/>
                  <a:pt x="3428" y="12903"/>
                </a:cubicBezTo>
                <a:lnTo>
                  <a:pt x="6857" y="12903"/>
                </a:lnTo>
                <a:cubicBezTo>
                  <a:pt x="6857" y="12903"/>
                  <a:pt x="6984" y="12890"/>
                  <a:pt x="7238" y="12865"/>
                </a:cubicBezTo>
                <a:cubicBezTo>
                  <a:pt x="7492" y="12827"/>
                  <a:pt x="7619" y="12763"/>
                  <a:pt x="7873" y="12636"/>
                </a:cubicBezTo>
                <a:cubicBezTo>
                  <a:pt x="8127" y="12521"/>
                  <a:pt x="8381" y="12318"/>
                  <a:pt x="8508" y="12013"/>
                </a:cubicBezTo>
                <a:cubicBezTo>
                  <a:pt x="8635" y="11721"/>
                  <a:pt x="8762" y="11315"/>
                  <a:pt x="8762" y="10782"/>
                </a:cubicBezTo>
                <a:lnTo>
                  <a:pt x="8762" y="6895"/>
                </a:lnTo>
                <a:cubicBezTo>
                  <a:pt x="8127" y="6540"/>
                  <a:pt x="7619" y="6057"/>
                  <a:pt x="7238" y="5435"/>
                </a:cubicBezTo>
                <a:cubicBezTo>
                  <a:pt x="6730" y="4812"/>
                  <a:pt x="6603" y="4178"/>
                  <a:pt x="6603" y="3530"/>
                </a:cubicBezTo>
                <a:cubicBezTo>
                  <a:pt x="6603" y="2526"/>
                  <a:pt x="6857" y="1689"/>
                  <a:pt x="7619" y="1016"/>
                </a:cubicBezTo>
                <a:cubicBezTo>
                  <a:pt x="8254" y="342"/>
                  <a:pt x="9144" y="0"/>
                  <a:pt x="10159" y="0"/>
                </a:cubicBez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Freeform 3"/>
          <p:cNvSpPr/>
          <p:nvPr/>
        </p:nvSpPr>
        <p:spPr>
          <a:xfrm>
            <a:off x="5671185" y="6639382"/>
            <a:ext cx="10414" cy="10426"/>
          </a:xfrm>
          <a:custGeom>
            <a:avLst/>
            <a:gdLst>
              <a:gd name="connsiteX0" fmla="*/ 5207 w 10414"/>
              <a:gd name="connsiteY0" fmla="*/ 0 h 10426"/>
              <a:gd name="connsiteX1" fmla="*/ 8763 w 10414"/>
              <a:gd name="connsiteY1" fmla="*/ 1460 h 10426"/>
              <a:gd name="connsiteX2" fmla="*/ 10414 w 10414"/>
              <a:gd name="connsiteY2" fmla="*/ 5118 h 10426"/>
              <a:gd name="connsiteX3" fmla="*/ 8890 w 10414"/>
              <a:gd name="connsiteY3" fmla="*/ 8928 h 10426"/>
              <a:gd name="connsiteX4" fmla="*/ 5207 w 10414"/>
              <a:gd name="connsiteY4" fmla="*/ 10426 h 10426"/>
              <a:gd name="connsiteX5" fmla="*/ 1651 w 10414"/>
              <a:gd name="connsiteY5" fmla="*/ 9055 h 10426"/>
              <a:gd name="connsiteX6" fmla="*/ 0 w 10414"/>
              <a:gd name="connsiteY6" fmla="*/ 5118 h 10426"/>
              <a:gd name="connsiteX7" fmla="*/ 1651 w 10414"/>
              <a:gd name="connsiteY7" fmla="*/ 1460 h 10426"/>
              <a:gd name="connsiteX8" fmla="*/ 5207 w 10414"/>
              <a:gd name="connsiteY8" fmla="*/ 0 h 10426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</a:cxnLst>
            <a:rect l="l" t="t" r="r" b="b"/>
            <a:pathLst>
              <a:path w="10414" h="10426">
                <a:moveTo>
                  <a:pt x="5207" y="0"/>
                </a:moveTo>
                <a:cubicBezTo>
                  <a:pt x="6477" y="0"/>
                  <a:pt x="7620" y="482"/>
                  <a:pt x="8763" y="1460"/>
                </a:cubicBezTo>
                <a:cubicBezTo>
                  <a:pt x="9778" y="2425"/>
                  <a:pt x="10414" y="3644"/>
                  <a:pt x="10414" y="5118"/>
                </a:cubicBezTo>
                <a:cubicBezTo>
                  <a:pt x="10414" y="6654"/>
                  <a:pt x="9905" y="7924"/>
                  <a:pt x="8890" y="8928"/>
                </a:cubicBezTo>
                <a:cubicBezTo>
                  <a:pt x="7747" y="9931"/>
                  <a:pt x="6604" y="10426"/>
                  <a:pt x="5207" y="10426"/>
                </a:cubicBezTo>
                <a:cubicBezTo>
                  <a:pt x="3936" y="10426"/>
                  <a:pt x="2794" y="9969"/>
                  <a:pt x="1651" y="9055"/>
                </a:cubicBezTo>
                <a:cubicBezTo>
                  <a:pt x="635" y="8140"/>
                  <a:pt x="0" y="6832"/>
                  <a:pt x="0" y="5118"/>
                </a:cubicBezTo>
                <a:cubicBezTo>
                  <a:pt x="0" y="3644"/>
                  <a:pt x="508" y="2425"/>
                  <a:pt x="1651" y="1460"/>
                </a:cubicBezTo>
                <a:cubicBezTo>
                  <a:pt x="2667" y="482"/>
                  <a:pt x="3809" y="0"/>
                  <a:pt x="5207" y="0"/>
                </a:cubicBez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Freeform 3"/>
          <p:cNvSpPr/>
          <p:nvPr/>
        </p:nvSpPr>
        <p:spPr>
          <a:xfrm>
            <a:off x="5366639" y="6639382"/>
            <a:ext cx="10413" cy="10337"/>
          </a:xfrm>
          <a:custGeom>
            <a:avLst/>
            <a:gdLst>
              <a:gd name="connsiteX0" fmla="*/ 5206 w 10413"/>
              <a:gd name="connsiteY0" fmla="*/ 0 h 10337"/>
              <a:gd name="connsiteX1" fmla="*/ 8763 w 10413"/>
              <a:gd name="connsiteY1" fmla="*/ 1498 h 10337"/>
              <a:gd name="connsiteX2" fmla="*/ 10413 w 10413"/>
              <a:gd name="connsiteY2" fmla="*/ 5118 h 10337"/>
              <a:gd name="connsiteX3" fmla="*/ 8890 w 10413"/>
              <a:gd name="connsiteY3" fmla="*/ 8838 h 10337"/>
              <a:gd name="connsiteX4" fmla="*/ 5206 w 10413"/>
              <a:gd name="connsiteY4" fmla="*/ 10337 h 10337"/>
              <a:gd name="connsiteX5" fmla="*/ 1651 w 10413"/>
              <a:gd name="connsiteY5" fmla="*/ 8966 h 10337"/>
              <a:gd name="connsiteX6" fmla="*/ 0 w 10413"/>
              <a:gd name="connsiteY6" fmla="*/ 5118 h 10337"/>
              <a:gd name="connsiteX7" fmla="*/ 1651 w 10413"/>
              <a:gd name="connsiteY7" fmla="*/ 1460 h 10337"/>
              <a:gd name="connsiteX8" fmla="*/ 5206 w 10413"/>
              <a:gd name="connsiteY8" fmla="*/ 0 h 10337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</a:cxnLst>
            <a:rect l="l" t="t" r="r" b="b"/>
            <a:pathLst>
              <a:path w="10413" h="10337">
                <a:moveTo>
                  <a:pt x="5206" y="0"/>
                </a:moveTo>
                <a:cubicBezTo>
                  <a:pt x="6476" y="0"/>
                  <a:pt x="7746" y="495"/>
                  <a:pt x="8763" y="1498"/>
                </a:cubicBezTo>
                <a:cubicBezTo>
                  <a:pt x="9905" y="2501"/>
                  <a:pt x="10413" y="3708"/>
                  <a:pt x="10413" y="5118"/>
                </a:cubicBezTo>
                <a:cubicBezTo>
                  <a:pt x="10413" y="6591"/>
                  <a:pt x="9905" y="7835"/>
                  <a:pt x="8890" y="8838"/>
                </a:cubicBezTo>
                <a:cubicBezTo>
                  <a:pt x="7873" y="9842"/>
                  <a:pt x="6603" y="10337"/>
                  <a:pt x="5206" y="10337"/>
                </a:cubicBezTo>
                <a:cubicBezTo>
                  <a:pt x="3936" y="10337"/>
                  <a:pt x="2794" y="9880"/>
                  <a:pt x="1651" y="8966"/>
                </a:cubicBezTo>
                <a:cubicBezTo>
                  <a:pt x="634" y="8051"/>
                  <a:pt x="0" y="6768"/>
                  <a:pt x="0" y="5118"/>
                </a:cubicBezTo>
                <a:cubicBezTo>
                  <a:pt x="0" y="3644"/>
                  <a:pt x="508" y="2425"/>
                  <a:pt x="1651" y="1460"/>
                </a:cubicBezTo>
                <a:cubicBezTo>
                  <a:pt x="2666" y="482"/>
                  <a:pt x="3809" y="0"/>
                  <a:pt x="5206" y="0"/>
                </a:cubicBez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Freeform 3"/>
          <p:cNvSpPr/>
          <p:nvPr/>
        </p:nvSpPr>
        <p:spPr>
          <a:xfrm>
            <a:off x="810780" y="694182"/>
            <a:ext cx="88925" cy="31623"/>
          </a:xfrm>
          <a:custGeom>
            <a:avLst/>
            <a:gdLst>
              <a:gd name="connsiteX0" fmla="*/ 35534 w 88925"/>
              <a:gd name="connsiteY0" fmla="*/ 0 h 31623"/>
              <a:gd name="connsiteX1" fmla="*/ 54635 w 88925"/>
              <a:gd name="connsiteY1" fmla="*/ 0 h 31623"/>
              <a:gd name="connsiteX2" fmla="*/ 54279 w 88925"/>
              <a:gd name="connsiteY2" fmla="*/ 5969 h 31623"/>
              <a:gd name="connsiteX3" fmla="*/ 54279 w 88925"/>
              <a:gd name="connsiteY3" fmla="*/ 11810 h 31623"/>
              <a:gd name="connsiteX4" fmla="*/ 54279 w 88925"/>
              <a:gd name="connsiteY4" fmla="*/ 16764 h 31623"/>
              <a:gd name="connsiteX5" fmla="*/ 74955 w 88925"/>
              <a:gd name="connsiteY5" fmla="*/ 16764 h 31623"/>
              <a:gd name="connsiteX6" fmla="*/ 81851 w 88925"/>
              <a:gd name="connsiteY6" fmla="*/ 16764 h 31623"/>
              <a:gd name="connsiteX7" fmla="*/ 88925 w 88925"/>
              <a:gd name="connsiteY7" fmla="*/ 16255 h 31623"/>
              <a:gd name="connsiteX8" fmla="*/ 88925 w 88925"/>
              <a:gd name="connsiteY8" fmla="*/ 31623 h 31623"/>
              <a:gd name="connsiteX9" fmla="*/ 81851 w 88925"/>
              <a:gd name="connsiteY9" fmla="*/ 30988 h 31623"/>
              <a:gd name="connsiteX10" fmla="*/ 74955 w 88925"/>
              <a:gd name="connsiteY10" fmla="*/ 30860 h 31623"/>
              <a:gd name="connsiteX11" fmla="*/ 13970 w 88925"/>
              <a:gd name="connsiteY11" fmla="*/ 30860 h 31623"/>
              <a:gd name="connsiteX12" fmla="*/ 6896 w 88925"/>
              <a:gd name="connsiteY12" fmla="*/ 30988 h 31623"/>
              <a:gd name="connsiteX13" fmla="*/ 0 w 88925"/>
              <a:gd name="connsiteY13" fmla="*/ 31623 h 31623"/>
              <a:gd name="connsiteX14" fmla="*/ 0 w 88925"/>
              <a:gd name="connsiteY14" fmla="*/ 16255 h 31623"/>
              <a:gd name="connsiteX15" fmla="*/ 6896 w 88925"/>
              <a:gd name="connsiteY15" fmla="*/ 16764 h 31623"/>
              <a:gd name="connsiteX16" fmla="*/ 13970 w 88925"/>
              <a:gd name="connsiteY16" fmla="*/ 16764 h 31623"/>
              <a:gd name="connsiteX17" fmla="*/ 35890 w 88925"/>
              <a:gd name="connsiteY17" fmla="*/ 16764 h 31623"/>
              <a:gd name="connsiteX18" fmla="*/ 35890 w 88925"/>
              <a:gd name="connsiteY18" fmla="*/ 11810 h 31623"/>
              <a:gd name="connsiteX19" fmla="*/ 35801 w 88925"/>
              <a:gd name="connsiteY19" fmla="*/ 5969 h 31623"/>
              <a:gd name="connsiteX20" fmla="*/ 35534 w 88925"/>
              <a:gd name="connsiteY20" fmla="*/ 0 h 31623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</a:cxnLst>
            <a:rect l="l" t="t" r="r" b="b"/>
            <a:pathLst>
              <a:path w="88925" h="31623">
                <a:moveTo>
                  <a:pt x="35534" y="0"/>
                </a:moveTo>
                <a:lnTo>
                  <a:pt x="54635" y="0"/>
                </a:lnTo>
                <a:cubicBezTo>
                  <a:pt x="54394" y="2032"/>
                  <a:pt x="54279" y="4064"/>
                  <a:pt x="54279" y="5969"/>
                </a:cubicBezTo>
                <a:cubicBezTo>
                  <a:pt x="54279" y="7873"/>
                  <a:pt x="54279" y="9778"/>
                  <a:pt x="54279" y="11810"/>
                </a:cubicBezTo>
                <a:lnTo>
                  <a:pt x="54279" y="16764"/>
                </a:lnTo>
                <a:lnTo>
                  <a:pt x="74955" y="16764"/>
                </a:lnTo>
                <a:cubicBezTo>
                  <a:pt x="77431" y="16764"/>
                  <a:pt x="79730" y="16764"/>
                  <a:pt x="81851" y="16764"/>
                </a:cubicBezTo>
                <a:cubicBezTo>
                  <a:pt x="83972" y="16764"/>
                  <a:pt x="86334" y="16636"/>
                  <a:pt x="88925" y="16255"/>
                </a:cubicBezTo>
                <a:lnTo>
                  <a:pt x="88925" y="31623"/>
                </a:lnTo>
                <a:cubicBezTo>
                  <a:pt x="86334" y="31242"/>
                  <a:pt x="83972" y="30988"/>
                  <a:pt x="81851" y="30988"/>
                </a:cubicBezTo>
                <a:cubicBezTo>
                  <a:pt x="79730" y="30988"/>
                  <a:pt x="77431" y="30860"/>
                  <a:pt x="74955" y="30860"/>
                </a:cubicBezTo>
                <a:lnTo>
                  <a:pt x="13970" y="30860"/>
                </a:lnTo>
                <a:cubicBezTo>
                  <a:pt x="11379" y="30860"/>
                  <a:pt x="9017" y="30988"/>
                  <a:pt x="6896" y="30988"/>
                </a:cubicBezTo>
                <a:cubicBezTo>
                  <a:pt x="4775" y="30988"/>
                  <a:pt x="2476" y="31242"/>
                  <a:pt x="0" y="31623"/>
                </a:cubicBezTo>
                <a:lnTo>
                  <a:pt x="0" y="16255"/>
                </a:lnTo>
                <a:cubicBezTo>
                  <a:pt x="2476" y="16636"/>
                  <a:pt x="4775" y="16764"/>
                  <a:pt x="6896" y="16764"/>
                </a:cubicBezTo>
                <a:cubicBezTo>
                  <a:pt x="9017" y="16764"/>
                  <a:pt x="11379" y="16764"/>
                  <a:pt x="13970" y="16764"/>
                </a:cubicBezTo>
                <a:lnTo>
                  <a:pt x="35890" y="16764"/>
                </a:lnTo>
                <a:lnTo>
                  <a:pt x="35890" y="11810"/>
                </a:lnTo>
                <a:cubicBezTo>
                  <a:pt x="35890" y="9778"/>
                  <a:pt x="35864" y="7873"/>
                  <a:pt x="35801" y="5969"/>
                </a:cubicBezTo>
                <a:cubicBezTo>
                  <a:pt x="35737" y="4064"/>
                  <a:pt x="35648" y="2032"/>
                  <a:pt x="35534" y="0"/>
                </a:cubicBez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Freeform 3"/>
          <p:cNvSpPr/>
          <p:nvPr/>
        </p:nvSpPr>
        <p:spPr>
          <a:xfrm>
            <a:off x="817511" y="808863"/>
            <a:ext cx="124434" cy="55117"/>
          </a:xfrm>
          <a:custGeom>
            <a:avLst/>
            <a:gdLst>
              <a:gd name="connsiteX0" fmla="*/ 6350 w 124434"/>
              <a:gd name="connsiteY0" fmla="*/ 6350 h 55117"/>
              <a:gd name="connsiteX1" fmla="*/ 16078 w 124434"/>
              <a:gd name="connsiteY1" fmla="*/ 6857 h 55117"/>
              <a:gd name="connsiteX2" fmla="*/ 25806 w 124434"/>
              <a:gd name="connsiteY2" fmla="*/ 6857 h 55117"/>
              <a:gd name="connsiteX3" fmla="*/ 117906 w 124434"/>
              <a:gd name="connsiteY3" fmla="*/ 6857 h 55117"/>
              <a:gd name="connsiteX4" fmla="*/ 117284 w 124434"/>
              <a:gd name="connsiteY4" fmla="*/ 13715 h 55117"/>
              <a:gd name="connsiteX5" fmla="*/ 117195 w 124434"/>
              <a:gd name="connsiteY5" fmla="*/ 20319 h 55117"/>
              <a:gd name="connsiteX6" fmla="*/ 117195 w 124434"/>
              <a:gd name="connsiteY6" fmla="*/ 32384 h 55117"/>
              <a:gd name="connsiteX7" fmla="*/ 117373 w 124434"/>
              <a:gd name="connsiteY7" fmla="*/ 40639 h 55117"/>
              <a:gd name="connsiteX8" fmla="*/ 118084 w 124434"/>
              <a:gd name="connsiteY8" fmla="*/ 48767 h 55117"/>
              <a:gd name="connsiteX9" fmla="*/ 97040 w 124434"/>
              <a:gd name="connsiteY9" fmla="*/ 48767 h 55117"/>
              <a:gd name="connsiteX10" fmla="*/ 97662 w 124434"/>
              <a:gd name="connsiteY10" fmla="*/ 40639 h 55117"/>
              <a:gd name="connsiteX11" fmla="*/ 97751 w 124434"/>
              <a:gd name="connsiteY11" fmla="*/ 32384 h 55117"/>
              <a:gd name="connsiteX12" fmla="*/ 97751 w 124434"/>
              <a:gd name="connsiteY12" fmla="*/ 21971 h 55117"/>
              <a:gd name="connsiteX13" fmla="*/ 25806 w 124434"/>
              <a:gd name="connsiteY13" fmla="*/ 21971 h 55117"/>
              <a:gd name="connsiteX14" fmla="*/ 16078 w 124434"/>
              <a:gd name="connsiteY14" fmla="*/ 21971 h 55117"/>
              <a:gd name="connsiteX15" fmla="*/ 6350 w 124434"/>
              <a:gd name="connsiteY15" fmla="*/ 22605 h 55117"/>
              <a:gd name="connsiteX16" fmla="*/ 6350 w 124434"/>
              <a:gd name="connsiteY16" fmla="*/ 6350 h 55117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</a:cxnLst>
            <a:rect l="l" t="t" r="r" b="b"/>
            <a:pathLst>
              <a:path w="124434" h="55117">
                <a:moveTo>
                  <a:pt x="6350" y="6350"/>
                </a:moveTo>
                <a:cubicBezTo>
                  <a:pt x="9893" y="6730"/>
                  <a:pt x="13131" y="6857"/>
                  <a:pt x="16078" y="6857"/>
                </a:cubicBezTo>
                <a:cubicBezTo>
                  <a:pt x="19024" y="6857"/>
                  <a:pt x="22262" y="6857"/>
                  <a:pt x="25806" y="6857"/>
                </a:cubicBezTo>
                <a:lnTo>
                  <a:pt x="117906" y="6857"/>
                </a:lnTo>
                <a:cubicBezTo>
                  <a:pt x="117551" y="9271"/>
                  <a:pt x="117347" y="11557"/>
                  <a:pt x="117284" y="13715"/>
                </a:cubicBezTo>
                <a:cubicBezTo>
                  <a:pt x="117220" y="15875"/>
                  <a:pt x="117195" y="18161"/>
                  <a:pt x="117195" y="20319"/>
                </a:cubicBezTo>
                <a:lnTo>
                  <a:pt x="117195" y="32384"/>
                </a:lnTo>
                <a:cubicBezTo>
                  <a:pt x="117195" y="35052"/>
                  <a:pt x="117259" y="37846"/>
                  <a:pt x="117373" y="40639"/>
                </a:cubicBezTo>
                <a:cubicBezTo>
                  <a:pt x="117487" y="43561"/>
                  <a:pt x="117728" y="46227"/>
                  <a:pt x="118084" y="48767"/>
                </a:cubicBezTo>
                <a:lnTo>
                  <a:pt x="97040" y="48767"/>
                </a:lnTo>
                <a:cubicBezTo>
                  <a:pt x="97396" y="46354"/>
                  <a:pt x="97599" y="43561"/>
                  <a:pt x="97662" y="40639"/>
                </a:cubicBezTo>
                <a:cubicBezTo>
                  <a:pt x="97726" y="37719"/>
                  <a:pt x="97751" y="34925"/>
                  <a:pt x="97751" y="32384"/>
                </a:cubicBezTo>
                <a:lnTo>
                  <a:pt x="97751" y="21971"/>
                </a:lnTo>
                <a:lnTo>
                  <a:pt x="25806" y="21971"/>
                </a:lnTo>
                <a:cubicBezTo>
                  <a:pt x="22262" y="21971"/>
                  <a:pt x="19024" y="21971"/>
                  <a:pt x="16078" y="21971"/>
                </a:cubicBezTo>
                <a:cubicBezTo>
                  <a:pt x="13131" y="22097"/>
                  <a:pt x="9893" y="22352"/>
                  <a:pt x="6350" y="22605"/>
                </a:cubicBezTo>
                <a:lnTo>
                  <a:pt x="6350" y="6350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Freeform 3"/>
          <p:cNvSpPr/>
          <p:nvPr/>
        </p:nvSpPr>
        <p:spPr>
          <a:xfrm>
            <a:off x="398132" y="781177"/>
            <a:ext cx="123367" cy="81788"/>
          </a:xfrm>
          <a:custGeom>
            <a:avLst/>
            <a:gdLst>
              <a:gd name="connsiteX0" fmla="*/ 6350 w 123367"/>
              <a:gd name="connsiteY0" fmla="*/ 6350 h 81788"/>
              <a:gd name="connsiteX1" fmla="*/ 14300 w 123367"/>
              <a:gd name="connsiteY1" fmla="*/ 6984 h 81788"/>
              <a:gd name="connsiteX2" fmla="*/ 21729 w 123367"/>
              <a:gd name="connsiteY2" fmla="*/ 6984 h 81788"/>
              <a:gd name="connsiteX3" fmla="*/ 114363 w 123367"/>
              <a:gd name="connsiteY3" fmla="*/ 6984 h 81788"/>
              <a:gd name="connsiteX4" fmla="*/ 113652 w 123367"/>
              <a:gd name="connsiteY4" fmla="*/ 13715 h 81788"/>
              <a:gd name="connsiteX5" fmla="*/ 113474 w 123367"/>
              <a:gd name="connsiteY5" fmla="*/ 20320 h 81788"/>
              <a:gd name="connsiteX6" fmla="*/ 113474 w 123367"/>
              <a:gd name="connsiteY6" fmla="*/ 47497 h 81788"/>
              <a:gd name="connsiteX7" fmla="*/ 26682 w 123367"/>
              <a:gd name="connsiteY7" fmla="*/ 47497 h 81788"/>
              <a:gd name="connsiteX8" fmla="*/ 26682 w 123367"/>
              <a:gd name="connsiteY8" fmla="*/ 59563 h 81788"/>
              <a:gd name="connsiteX9" fmla="*/ 100926 w 123367"/>
              <a:gd name="connsiteY9" fmla="*/ 59563 h 81788"/>
              <a:gd name="connsiteX10" fmla="*/ 108966 w 123367"/>
              <a:gd name="connsiteY10" fmla="*/ 59563 h 81788"/>
              <a:gd name="connsiteX11" fmla="*/ 117017 w 123367"/>
              <a:gd name="connsiteY11" fmla="*/ 58928 h 81788"/>
              <a:gd name="connsiteX12" fmla="*/ 117017 w 123367"/>
              <a:gd name="connsiteY12" fmla="*/ 75438 h 81788"/>
              <a:gd name="connsiteX13" fmla="*/ 108877 w 123367"/>
              <a:gd name="connsiteY13" fmla="*/ 74802 h 81788"/>
              <a:gd name="connsiteX14" fmla="*/ 100926 w 123367"/>
              <a:gd name="connsiteY14" fmla="*/ 74675 h 81788"/>
              <a:gd name="connsiteX15" fmla="*/ 6350 w 123367"/>
              <a:gd name="connsiteY15" fmla="*/ 74675 h 81788"/>
              <a:gd name="connsiteX16" fmla="*/ 6350 w 123367"/>
              <a:gd name="connsiteY16" fmla="*/ 33909 h 81788"/>
              <a:gd name="connsiteX17" fmla="*/ 93141 w 123367"/>
              <a:gd name="connsiteY17" fmla="*/ 33909 h 81788"/>
              <a:gd name="connsiteX18" fmla="*/ 93141 w 123367"/>
              <a:gd name="connsiteY18" fmla="*/ 22224 h 81788"/>
              <a:gd name="connsiteX19" fmla="*/ 21729 w 123367"/>
              <a:gd name="connsiteY19" fmla="*/ 22224 h 81788"/>
              <a:gd name="connsiteX20" fmla="*/ 14033 w 123367"/>
              <a:gd name="connsiteY20" fmla="*/ 22351 h 81788"/>
              <a:gd name="connsiteX21" fmla="*/ 6350 w 123367"/>
              <a:gd name="connsiteY21" fmla="*/ 22986 h 81788"/>
              <a:gd name="connsiteX22" fmla="*/ 6350 w 123367"/>
              <a:gd name="connsiteY22" fmla="*/ 6350 h 8178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</a:cxnLst>
            <a:rect l="l" t="t" r="r" b="b"/>
            <a:pathLst>
              <a:path w="123367" h="81788">
                <a:moveTo>
                  <a:pt x="6350" y="6350"/>
                </a:moveTo>
                <a:cubicBezTo>
                  <a:pt x="9169" y="6603"/>
                  <a:pt x="11823" y="6858"/>
                  <a:pt x="14300" y="6984"/>
                </a:cubicBezTo>
                <a:cubicBezTo>
                  <a:pt x="16776" y="6984"/>
                  <a:pt x="19253" y="6984"/>
                  <a:pt x="21729" y="6984"/>
                </a:cubicBezTo>
                <a:lnTo>
                  <a:pt x="114363" y="6984"/>
                </a:lnTo>
                <a:cubicBezTo>
                  <a:pt x="114007" y="9270"/>
                  <a:pt x="113766" y="11557"/>
                  <a:pt x="113652" y="13715"/>
                </a:cubicBezTo>
                <a:cubicBezTo>
                  <a:pt x="113538" y="16001"/>
                  <a:pt x="113474" y="18160"/>
                  <a:pt x="113474" y="20320"/>
                </a:cubicBezTo>
                <a:lnTo>
                  <a:pt x="113474" y="47497"/>
                </a:lnTo>
                <a:lnTo>
                  <a:pt x="26682" y="47497"/>
                </a:lnTo>
                <a:lnTo>
                  <a:pt x="26682" y="59563"/>
                </a:lnTo>
                <a:lnTo>
                  <a:pt x="100926" y="59563"/>
                </a:lnTo>
                <a:cubicBezTo>
                  <a:pt x="103758" y="59563"/>
                  <a:pt x="106438" y="59563"/>
                  <a:pt x="108966" y="59563"/>
                </a:cubicBezTo>
                <a:cubicBezTo>
                  <a:pt x="111505" y="59563"/>
                  <a:pt x="114185" y="59309"/>
                  <a:pt x="117017" y="58928"/>
                </a:cubicBezTo>
                <a:lnTo>
                  <a:pt x="117017" y="75438"/>
                </a:lnTo>
                <a:cubicBezTo>
                  <a:pt x="114071" y="75057"/>
                  <a:pt x="111353" y="74929"/>
                  <a:pt x="108877" y="74802"/>
                </a:cubicBezTo>
                <a:cubicBezTo>
                  <a:pt x="106400" y="74802"/>
                  <a:pt x="103758" y="74675"/>
                  <a:pt x="100926" y="74675"/>
                </a:cubicBezTo>
                <a:lnTo>
                  <a:pt x="6350" y="74675"/>
                </a:lnTo>
                <a:lnTo>
                  <a:pt x="6350" y="33909"/>
                </a:lnTo>
                <a:lnTo>
                  <a:pt x="93141" y="33909"/>
                </a:lnTo>
                <a:lnTo>
                  <a:pt x="93141" y="22224"/>
                </a:lnTo>
                <a:lnTo>
                  <a:pt x="21729" y="22224"/>
                </a:lnTo>
                <a:cubicBezTo>
                  <a:pt x="19253" y="22224"/>
                  <a:pt x="16687" y="22224"/>
                  <a:pt x="14033" y="22351"/>
                </a:cubicBezTo>
                <a:cubicBezTo>
                  <a:pt x="11379" y="22478"/>
                  <a:pt x="8826" y="22732"/>
                  <a:pt x="6350" y="22986"/>
                </a:cubicBezTo>
                <a:lnTo>
                  <a:pt x="6350" y="6350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Freeform 3"/>
          <p:cNvSpPr/>
          <p:nvPr/>
        </p:nvSpPr>
        <p:spPr>
          <a:xfrm>
            <a:off x="829360" y="735838"/>
            <a:ext cx="52654" cy="36067"/>
          </a:xfrm>
          <a:custGeom>
            <a:avLst/>
            <a:gdLst>
              <a:gd name="connsiteX0" fmla="*/ 26327 w 52654"/>
              <a:gd name="connsiteY0" fmla="*/ 6350 h 36067"/>
              <a:gd name="connsiteX1" fmla="*/ 11569 w 52654"/>
              <a:gd name="connsiteY1" fmla="*/ 9778 h 36067"/>
              <a:gd name="connsiteX2" fmla="*/ 6350 w 52654"/>
              <a:gd name="connsiteY2" fmla="*/ 18033 h 36067"/>
              <a:gd name="connsiteX3" fmla="*/ 11391 w 52654"/>
              <a:gd name="connsiteY3" fmla="*/ 26289 h 36067"/>
              <a:gd name="connsiteX4" fmla="*/ 26327 w 52654"/>
              <a:gd name="connsiteY4" fmla="*/ 29717 h 36067"/>
              <a:gd name="connsiteX5" fmla="*/ 40906 w 52654"/>
              <a:gd name="connsiteY5" fmla="*/ 26289 h 36067"/>
              <a:gd name="connsiteX6" fmla="*/ 46304 w 52654"/>
              <a:gd name="connsiteY6" fmla="*/ 18033 h 36067"/>
              <a:gd name="connsiteX7" fmla="*/ 41084 w 52654"/>
              <a:gd name="connsiteY7" fmla="*/ 9778 h 36067"/>
              <a:gd name="connsiteX8" fmla="*/ 26327 w 52654"/>
              <a:gd name="connsiteY8" fmla="*/ 6350 h 36067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</a:cxnLst>
            <a:rect l="l" t="t" r="r" b="b"/>
            <a:pathLst>
              <a:path w="52654" h="36067">
                <a:moveTo>
                  <a:pt x="26327" y="6350"/>
                </a:moveTo>
                <a:cubicBezTo>
                  <a:pt x="19964" y="6350"/>
                  <a:pt x="15036" y="7492"/>
                  <a:pt x="11569" y="9778"/>
                </a:cubicBezTo>
                <a:cubicBezTo>
                  <a:pt x="8089" y="12191"/>
                  <a:pt x="6350" y="14859"/>
                  <a:pt x="6350" y="18033"/>
                </a:cubicBezTo>
                <a:cubicBezTo>
                  <a:pt x="6350" y="21209"/>
                  <a:pt x="8026" y="24002"/>
                  <a:pt x="11391" y="26289"/>
                </a:cubicBezTo>
                <a:cubicBezTo>
                  <a:pt x="14744" y="28575"/>
                  <a:pt x="19723" y="29717"/>
                  <a:pt x="26327" y="29717"/>
                </a:cubicBezTo>
                <a:cubicBezTo>
                  <a:pt x="32448" y="29717"/>
                  <a:pt x="37312" y="28575"/>
                  <a:pt x="40906" y="26289"/>
                </a:cubicBezTo>
                <a:cubicBezTo>
                  <a:pt x="44500" y="24002"/>
                  <a:pt x="46304" y="21209"/>
                  <a:pt x="46304" y="18033"/>
                </a:cubicBezTo>
                <a:cubicBezTo>
                  <a:pt x="46304" y="14859"/>
                  <a:pt x="44564" y="12191"/>
                  <a:pt x="41084" y="9778"/>
                </a:cubicBezTo>
                <a:cubicBezTo>
                  <a:pt x="37604" y="7492"/>
                  <a:pt x="32689" y="6350"/>
                  <a:pt x="26327" y="6350"/>
                </a:cubicBez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Freeform 3"/>
          <p:cNvSpPr/>
          <p:nvPr/>
        </p:nvSpPr>
        <p:spPr>
          <a:xfrm>
            <a:off x="796302" y="722121"/>
            <a:ext cx="120713" cy="89027"/>
          </a:xfrm>
          <a:custGeom>
            <a:avLst/>
            <a:gdLst>
              <a:gd name="connsiteX0" fmla="*/ 59385 w 120713"/>
              <a:gd name="connsiteY0" fmla="*/ 6350 h 89027"/>
              <a:gd name="connsiteX1" fmla="*/ 89788 w 120713"/>
              <a:gd name="connsiteY1" fmla="*/ 13716 h 89027"/>
              <a:gd name="connsiteX2" fmla="*/ 100050 w 120713"/>
              <a:gd name="connsiteY2" fmla="*/ 31623 h 89027"/>
              <a:gd name="connsiteX3" fmla="*/ 92354 w 120713"/>
              <a:gd name="connsiteY3" fmla="*/ 47371 h 89027"/>
              <a:gd name="connsiteX4" fmla="*/ 69811 w 120713"/>
              <a:gd name="connsiteY4" fmla="*/ 55879 h 89027"/>
              <a:gd name="connsiteX5" fmla="*/ 69811 w 120713"/>
              <a:gd name="connsiteY5" fmla="*/ 66294 h 89027"/>
              <a:gd name="connsiteX6" fmla="*/ 81394 w 120713"/>
              <a:gd name="connsiteY6" fmla="*/ 65786 h 89027"/>
              <a:gd name="connsiteX7" fmla="*/ 93497 w 120713"/>
              <a:gd name="connsiteY7" fmla="*/ 65024 h 89027"/>
              <a:gd name="connsiteX8" fmla="*/ 104901 w 120713"/>
              <a:gd name="connsiteY8" fmla="*/ 64262 h 89027"/>
              <a:gd name="connsiteX9" fmla="*/ 114363 w 120713"/>
              <a:gd name="connsiteY9" fmla="*/ 63246 h 89027"/>
              <a:gd name="connsiteX10" fmla="*/ 114363 w 120713"/>
              <a:gd name="connsiteY10" fmla="*/ 78105 h 89027"/>
              <a:gd name="connsiteX11" fmla="*/ 74764 w 120713"/>
              <a:gd name="connsiteY11" fmla="*/ 81026 h 89027"/>
              <a:gd name="connsiteX12" fmla="*/ 24739 w 120713"/>
              <a:gd name="connsiteY12" fmla="*/ 82042 h 89027"/>
              <a:gd name="connsiteX13" fmla="*/ 15366 w 120713"/>
              <a:gd name="connsiteY13" fmla="*/ 82042 h 89027"/>
              <a:gd name="connsiteX14" fmla="*/ 6350 w 120713"/>
              <a:gd name="connsiteY14" fmla="*/ 82677 h 89027"/>
              <a:gd name="connsiteX15" fmla="*/ 6350 w 120713"/>
              <a:gd name="connsiteY15" fmla="*/ 66294 h 89027"/>
              <a:gd name="connsiteX16" fmla="*/ 15366 w 120713"/>
              <a:gd name="connsiteY16" fmla="*/ 66802 h 89027"/>
              <a:gd name="connsiteX17" fmla="*/ 24739 w 120713"/>
              <a:gd name="connsiteY17" fmla="*/ 66802 h 89027"/>
              <a:gd name="connsiteX18" fmla="*/ 49136 w 120713"/>
              <a:gd name="connsiteY18" fmla="*/ 66548 h 89027"/>
              <a:gd name="connsiteX19" fmla="*/ 49136 w 120713"/>
              <a:gd name="connsiteY19" fmla="*/ 56007 h 89027"/>
              <a:gd name="connsiteX20" fmla="*/ 26238 w 120713"/>
              <a:gd name="connsiteY20" fmla="*/ 47371 h 89027"/>
              <a:gd name="connsiteX21" fmla="*/ 18719 w 120713"/>
              <a:gd name="connsiteY21" fmla="*/ 31623 h 89027"/>
              <a:gd name="connsiteX22" fmla="*/ 28536 w 120713"/>
              <a:gd name="connsiteY22" fmla="*/ 13716 h 89027"/>
              <a:gd name="connsiteX23" fmla="*/ 59385 w 120713"/>
              <a:gd name="connsiteY23" fmla="*/ 6350 h 89027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</a:cxnLst>
            <a:rect l="l" t="t" r="r" b="b"/>
            <a:pathLst>
              <a:path w="120713" h="89027">
                <a:moveTo>
                  <a:pt x="59385" y="6350"/>
                </a:moveTo>
                <a:cubicBezTo>
                  <a:pt x="72821" y="6350"/>
                  <a:pt x="82956" y="8763"/>
                  <a:pt x="89788" y="13716"/>
                </a:cubicBezTo>
                <a:cubicBezTo>
                  <a:pt x="96621" y="18669"/>
                  <a:pt x="100050" y="24638"/>
                  <a:pt x="100050" y="31623"/>
                </a:cubicBezTo>
                <a:cubicBezTo>
                  <a:pt x="100050" y="37592"/>
                  <a:pt x="97485" y="42798"/>
                  <a:pt x="92354" y="47371"/>
                </a:cubicBezTo>
                <a:cubicBezTo>
                  <a:pt x="87223" y="51816"/>
                  <a:pt x="79717" y="54610"/>
                  <a:pt x="69811" y="55879"/>
                </a:cubicBezTo>
                <a:lnTo>
                  <a:pt x="69811" y="66294"/>
                </a:lnTo>
                <a:cubicBezTo>
                  <a:pt x="73469" y="66167"/>
                  <a:pt x="77330" y="66040"/>
                  <a:pt x="81394" y="65786"/>
                </a:cubicBezTo>
                <a:cubicBezTo>
                  <a:pt x="85458" y="65659"/>
                  <a:pt x="89496" y="65405"/>
                  <a:pt x="93497" y="65024"/>
                </a:cubicBezTo>
                <a:cubicBezTo>
                  <a:pt x="97510" y="64770"/>
                  <a:pt x="101307" y="64516"/>
                  <a:pt x="104901" y="64262"/>
                </a:cubicBezTo>
                <a:cubicBezTo>
                  <a:pt x="108496" y="63880"/>
                  <a:pt x="111658" y="63627"/>
                  <a:pt x="114363" y="63246"/>
                </a:cubicBezTo>
                <a:lnTo>
                  <a:pt x="114363" y="78105"/>
                </a:lnTo>
                <a:cubicBezTo>
                  <a:pt x="103759" y="79375"/>
                  <a:pt x="90551" y="80391"/>
                  <a:pt x="74764" y="81026"/>
                </a:cubicBezTo>
                <a:cubicBezTo>
                  <a:pt x="58966" y="81660"/>
                  <a:pt x="42290" y="82042"/>
                  <a:pt x="24739" y="82042"/>
                </a:cubicBezTo>
                <a:cubicBezTo>
                  <a:pt x="21310" y="82042"/>
                  <a:pt x="18199" y="82042"/>
                  <a:pt x="15366" y="82042"/>
                </a:cubicBezTo>
                <a:cubicBezTo>
                  <a:pt x="12534" y="82169"/>
                  <a:pt x="9525" y="82296"/>
                  <a:pt x="6350" y="82677"/>
                </a:cubicBezTo>
                <a:lnTo>
                  <a:pt x="6350" y="66294"/>
                </a:lnTo>
                <a:cubicBezTo>
                  <a:pt x="9525" y="66548"/>
                  <a:pt x="12534" y="66802"/>
                  <a:pt x="15366" y="66802"/>
                </a:cubicBezTo>
                <a:cubicBezTo>
                  <a:pt x="18199" y="66802"/>
                  <a:pt x="21310" y="66802"/>
                  <a:pt x="24739" y="66802"/>
                </a:cubicBezTo>
                <a:lnTo>
                  <a:pt x="49136" y="66548"/>
                </a:lnTo>
                <a:lnTo>
                  <a:pt x="49136" y="56007"/>
                </a:lnTo>
                <a:cubicBezTo>
                  <a:pt x="38874" y="54864"/>
                  <a:pt x="31241" y="51943"/>
                  <a:pt x="26238" y="47371"/>
                </a:cubicBezTo>
                <a:cubicBezTo>
                  <a:pt x="21234" y="42926"/>
                  <a:pt x="18719" y="37592"/>
                  <a:pt x="18719" y="31623"/>
                </a:cubicBezTo>
                <a:cubicBezTo>
                  <a:pt x="18719" y="24638"/>
                  <a:pt x="21996" y="18669"/>
                  <a:pt x="28536" y="13716"/>
                </a:cubicBezTo>
                <a:cubicBezTo>
                  <a:pt x="35077" y="8763"/>
                  <a:pt x="45364" y="6350"/>
                  <a:pt x="59385" y="6350"/>
                </a:cubicBez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Freeform 3"/>
          <p:cNvSpPr/>
          <p:nvPr/>
        </p:nvSpPr>
        <p:spPr>
          <a:xfrm>
            <a:off x="367017" y="695578"/>
            <a:ext cx="113817" cy="90423"/>
          </a:xfrm>
          <a:custGeom>
            <a:avLst/>
            <a:gdLst>
              <a:gd name="connsiteX0" fmla="*/ 47002 w 113817"/>
              <a:gd name="connsiteY0" fmla="*/ 6350 h 90423"/>
              <a:gd name="connsiteX1" fmla="*/ 68935 w 113817"/>
              <a:gd name="connsiteY1" fmla="*/ 6350 h 90423"/>
              <a:gd name="connsiteX2" fmla="*/ 68224 w 113817"/>
              <a:gd name="connsiteY2" fmla="*/ 13589 h 90423"/>
              <a:gd name="connsiteX3" fmla="*/ 68046 w 113817"/>
              <a:gd name="connsiteY3" fmla="*/ 20828 h 90423"/>
              <a:gd name="connsiteX4" fmla="*/ 71488 w 113817"/>
              <a:gd name="connsiteY4" fmla="*/ 35687 h 90423"/>
              <a:gd name="connsiteX5" fmla="*/ 80594 w 113817"/>
              <a:gd name="connsiteY5" fmla="*/ 48641 h 90423"/>
              <a:gd name="connsiteX6" fmla="*/ 93497 w 113817"/>
              <a:gd name="connsiteY6" fmla="*/ 59563 h 90423"/>
              <a:gd name="connsiteX7" fmla="*/ 107467 w 113817"/>
              <a:gd name="connsiteY7" fmla="*/ 66294 h 90423"/>
              <a:gd name="connsiteX8" fmla="*/ 104025 w 113817"/>
              <a:gd name="connsiteY8" fmla="*/ 69850 h 90423"/>
              <a:gd name="connsiteX9" fmla="*/ 100926 w 113817"/>
              <a:gd name="connsiteY9" fmla="*/ 73406 h 90423"/>
              <a:gd name="connsiteX10" fmla="*/ 98005 w 113817"/>
              <a:gd name="connsiteY10" fmla="*/ 76835 h 90423"/>
              <a:gd name="connsiteX11" fmla="*/ 95453 w 113817"/>
              <a:gd name="connsiteY11" fmla="*/ 79756 h 90423"/>
              <a:gd name="connsiteX12" fmla="*/ 85636 w 113817"/>
              <a:gd name="connsiteY12" fmla="*/ 74549 h 90423"/>
              <a:gd name="connsiteX13" fmla="*/ 75818 w 113817"/>
              <a:gd name="connsiteY13" fmla="*/ 67818 h 90423"/>
              <a:gd name="connsiteX14" fmla="*/ 66281 w 113817"/>
              <a:gd name="connsiteY14" fmla="*/ 59436 h 90423"/>
              <a:gd name="connsiteX15" fmla="*/ 58140 w 113817"/>
              <a:gd name="connsiteY15" fmla="*/ 48895 h 90423"/>
              <a:gd name="connsiteX16" fmla="*/ 51689 w 113817"/>
              <a:gd name="connsiteY16" fmla="*/ 59690 h 90423"/>
              <a:gd name="connsiteX17" fmla="*/ 43472 w 113817"/>
              <a:gd name="connsiteY17" fmla="*/ 68707 h 90423"/>
              <a:gd name="connsiteX18" fmla="*/ 32956 w 113817"/>
              <a:gd name="connsiteY18" fmla="*/ 77342 h 90423"/>
              <a:gd name="connsiteX19" fmla="*/ 21907 w 113817"/>
              <a:gd name="connsiteY19" fmla="*/ 84073 h 90423"/>
              <a:gd name="connsiteX20" fmla="*/ 14566 w 113817"/>
              <a:gd name="connsiteY20" fmla="*/ 77978 h 90423"/>
              <a:gd name="connsiteX21" fmla="*/ 6350 w 113817"/>
              <a:gd name="connsiteY21" fmla="*/ 71628 h 90423"/>
              <a:gd name="connsiteX22" fmla="*/ 22174 w 113817"/>
              <a:gd name="connsiteY22" fmla="*/ 62611 h 90423"/>
              <a:gd name="connsiteX23" fmla="*/ 35864 w 113817"/>
              <a:gd name="connsiteY23" fmla="*/ 50672 h 90423"/>
              <a:gd name="connsiteX24" fmla="*/ 44538 w 113817"/>
              <a:gd name="connsiteY24" fmla="*/ 37084 h 90423"/>
              <a:gd name="connsiteX25" fmla="*/ 47891 w 113817"/>
              <a:gd name="connsiteY25" fmla="*/ 21209 h 90423"/>
              <a:gd name="connsiteX26" fmla="*/ 47713 w 113817"/>
              <a:gd name="connsiteY26" fmla="*/ 13716 h 90423"/>
              <a:gd name="connsiteX27" fmla="*/ 47002 w 113817"/>
              <a:gd name="connsiteY27" fmla="*/ 6350 h 90423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</a:cxnLst>
            <a:rect l="l" t="t" r="r" b="b"/>
            <a:pathLst>
              <a:path w="113817" h="90423">
                <a:moveTo>
                  <a:pt x="47002" y="6350"/>
                </a:moveTo>
                <a:lnTo>
                  <a:pt x="68935" y="6350"/>
                </a:lnTo>
                <a:cubicBezTo>
                  <a:pt x="68579" y="8763"/>
                  <a:pt x="68338" y="11176"/>
                  <a:pt x="68224" y="13589"/>
                </a:cubicBezTo>
                <a:cubicBezTo>
                  <a:pt x="68110" y="16002"/>
                  <a:pt x="68046" y="18415"/>
                  <a:pt x="68046" y="20828"/>
                </a:cubicBezTo>
                <a:cubicBezTo>
                  <a:pt x="68046" y="26035"/>
                  <a:pt x="69189" y="30988"/>
                  <a:pt x="71488" y="35687"/>
                </a:cubicBezTo>
                <a:cubicBezTo>
                  <a:pt x="73786" y="40386"/>
                  <a:pt x="76822" y="44703"/>
                  <a:pt x="80594" y="48641"/>
                </a:cubicBezTo>
                <a:cubicBezTo>
                  <a:pt x="84366" y="52832"/>
                  <a:pt x="88671" y="56515"/>
                  <a:pt x="93497" y="59563"/>
                </a:cubicBezTo>
                <a:cubicBezTo>
                  <a:pt x="98336" y="62611"/>
                  <a:pt x="102984" y="64897"/>
                  <a:pt x="107467" y="66294"/>
                </a:cubicBezTo>
                <a:cubicBezTo>
                  <a:pt x="106286" y="67437"/>
                  <a:pt x="105143" y="68707"/>
                  <a:pt x="104025" y="69850"/>
                </a:cubicBezTo>
                <a:cubicBezTo>
                  <a:pt x="102895" y="71120"/>
                  <a:pt x="101866" y="72263"/>
                  <a:pt x="100926" y="73406"/>
                </a:cubicBezTo>
                <a:cubicBezTo>
                  <a:pt x="99872" y="74549"/>
                  <a:pt x="98894" y="75691"/>
                  <a:pt x="98005" y="76835"/>
                </a:cubicBezTo>
                <a:cubicBezTo>
                  <a:pt x="97129" y="77851"/>
                  <a:pt x="96266" y="78867"/>
                  <a:pt x="95453" y="79756"/>
                </a:cubicBezTo>
                <a:cubicBezTo>
                  <a:pt x="92265" y="78232"/>
                  <a:pt x="88988" y="76580"/>
                  <a:pt x="85636" y="74549"/>
                </a:cubicBezTo>
                <a:cubicBezTo>
                  <a:pt x="82270" y="72517"/>
                  <a:pt x="79006" y="70358"/>
                  <a:pt x="75818" y="67818"/>
                </a:cubicBezTo>
                <a:cubicBezTo>
                  <a:pt x="72402" y="65405"/>
                  <a:pt x="69227" y="62611"/>
                  <a:pt x="66281" y="59436"/>
                </a:cubicBezTo>
                <a:cubicBezTo>
                  <a:pt x="63334" y="56388"/>
                  <a:pt x="60617" y="52832"/>
                  <a:pt x="58140" y="48895"/>
                </a:cubicBezTo>
                <a:cubicBezTo>
                  <a:pt x="56375" y="52832"/>
                  <a:pt x="54228" y="56388"/>
                  <a:pt x="51689" y="59690"/>
                </a:cubicBezTo>
                <a:cubicBezTo>
                  <a:pt x="49161" y="62865"/>
                  <a:pt x="46418" y="65913"/>
                  <a:pt x="43472" y="68707"/>
                </a:cubicBezTo>
                <a:cubicBezTo>
                  <a:pt x="40170" y="71882"/>
                  <a:pt x="36664" y="74803"/>
                  <a:pt x="32956" y="77342"/>
                </a:cubicBezTo>
                <a:cubicBezTo>
                  <a:pt x="29235" y="79883"/>
                  <a:pt x="25552" y="82169"/>
                  <a:pt x="21907" y="84073"/>
                </a:cubicBezTo>
                <a:cubicBezTo>
                  <a:pt x="19900" y="82422"/>
                  <a:pt x="17449" y="80391"/>
                  <a:pt x="14566" y="77978"/>
                </a:cubicBezTo>
                <a:cubicBezTo>
                  <a:pt x="11684" y="75565"/>
                  <a:pt x="8940" y="73406"/>
                  <a:pt x="6350" y="71628"/>
                </a:cubicBezTo>
                <a:cubicBezTo>
                  <a:pt x="11772" y="69088"/>
                  <a:pt x="17043" y="66167"/>
                  <a:pt x="22174" y="62611"/>
                </a:cubicBezTo>
                <a:cubicBezTo>
                  <a:pt x="27292" y="59182"/>
                  <a:pt x="31864" y="55245"/>
                  <a:pt x="35864" y="50672"/>
                </a:cubicBezTo>
                <a:cubicBezTo>
                  <a:pt x="39408" y="46609"/>
                  <a:pt x="42291" y="42037"/>
                  <a:pt x="44538" y="37084"/>
                </a:cubicBezTo>
                <a:cubicBezTo>
                  <a:pt x="46774" y="32130"/>
                  <a:pt x="47891" y="26797"/>
                  <a:pt x="47891" y="21209"/>
                </a:cubicBezTo>
                <a:cubicBezTo>
                  <a:pt x="47891" y="18669"/>
                  <a:pt x="47828" y="16256"/>
                  <a:pt x="47713" y="13716"/>
                </a:cubicBezTo>
                <a:cubicBezTo>
                  <a:pt x="47599" y="11303"/>
                  <a:pt x="47358" y="8763"/>
                  <a:pt x="47002" y="6350"/>
                </a:cubicBez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Freeform 3"/>
          <p:cNvSpPr/>
          <p:nvPr/>
        </p:nvSpPr>
        <p:spPr>
          <a:xfrm>
            <a:off x="650087" y="695451"/>
            <a:ext cx="119113" cy="160401"/>
          </a:xfrm>
          <a:custGeom>
            <a:avLst/>
            <a:gdLst>
              <a:gd name="connsiteX0" fmla="*/ 93141 w 119113"/>
              <a:gd name="connsiteY0" fmla="*/ 6350 h 160401"/>
              <a:gd name="connsiteX1" fmla="*/ 112763 w 119113"/>
              <a:gd name="connsiteY1" fmla="*/ 6350 h 160401"/>
              <a:gd name="connsiteX2" fmla="*/ 112242 w 119113"/>
              <a:gd name="connsiteY2" fmla="*/ 18288 h 160401"/>
              <a:gd name="connsiteX3" fmla="*/ 112242 w 119113"/>
              <a:gd name="connsiteY3" fmla="*/ 29972 h 160401"/>
              <a:gd name="connsiteX4" fmla="*/ 112242 w 119113"/>
              <a:gd name="connsiteY4" fmla="*/ 130429 h 160401"/>
              <a:gd name="connsiteX5" fmla="*/ 112242 w 119113"/>
              <a:gd name="connsiteY5" fmla="*/ 142367 h 160401"/>
              <a:gd name="connsiteX6" fmla="*/ 112763 w 119113"/>
              <a:gd name="connsiteY6" fmla="*/ 154051 h 160401"/>
              <a:gd name="connsiteX7" fmla="*/ 93141 w 119113"/>
              <a:gd name="connsiteY7" fmla="*/ 154051 h 160401"/>
              <a:gd name="connsiteX8" fmla="*/ 93675 w 119113"/>
              <a:gd name="connsiteY8" fmla="*/ 142367 h 160401"/>
              <a:gd name="connsiteX9" fmla="*/ 93852 w 119113"/>
              <a:gd name="connsiteY9" fmla="*/ 130429 h 160401"/>
              <a:gd name="connsiteX10" fmla="*/ 93852 w 119113"/>
              <a:gd name="connsiteY10" fmla="*/ 96393 h 160401"/>
              <a:gd name="connsiteX11" fmla="*/ 81127 w 119113"/>
              <a:gd name="connsiteY11" fmla="*/ 96393 h 160401"/>
              <a:gd name="connsiteX12" fmla="*/ 74853 w 119113"/>
              <a:gd name="connsiteY12" fmla="*/ 96520 h 160401"/>
              <a:gd name="connsiteX13" fmla="*/ 68745 w 119113"/>
              <a:gd name="connsiteY13" fmla="*/ 97155 h 160401"/>
              <a:gd name="connsiteX14" fmla="*/ 68745 w 119113"/>
              <a:gd name="connsiteY14" fmla="*/ 78740 h 160401"/>
              <a:gd name="connsiteX15" fmla="*/ 75031 w 119113"/>
              <a:gd name="connsiteY15" fmla="*/ 79375 h 160401"/>
              <a:gd name="connsiteX16" fmla="*/ 81483 w 119113"/>
              <a:gd name="connsiteY16" fmla="*/ 79502 h 160401"/>
              <a:gd name="connsiteX17" fmla="*/ 93852 w 119113"/>
              <a:gd name="connsiteY17" fmla="*/ 79502 h 160401"/>
              <a:gd name="connsiteX18" fmla="*/ 93852 w 119113"/>
              <a:gd name="connsiteY18" fmla="*/ 53721 h 160401"/>
              <a:gd name="connsiteX19" fmla="*/ 82537 w 119113"/>
              <a:gd name="connsiteY19" fmla="*/ 53721 h 160401"/>
              <a:gd name="connsiteX20" fmla="*/ 76352 w 119113"/>
              <a:gd name="connsiteY20" fmla="*/ 53721 h 160401"/>
              <a:gd name="connsiteX21" fmla="*/ 70345 w 119113"/>
              <a:gd name="connsiteY21" fmla="*/ 54356 h 160401"/>
              <a:gd name="connsiteX22" fmla="*/ 67157 w 119113"/>
              <a:gd name="connsiteY22" fmla="*/ 66802 h 160401"/>
              <a:gd name="connsiteX23" fmla="*/ 63271 w 119113"/>
              <a:gd name="connsiteY23" fmla="*/ 78232 h 160401"/>
              <a:gd name="connsiteX24" fmla="*/ 46913 w 119113"/>
              <a:gd name="connsiteY24" fmla="*/ 106934 h 160401"/>
              <a:gd name="connsiteX25" fmla="*/ 23317 w 119113"/>
              <a:gd name="connsiteY25" fmla="*/ 129667 h 160401"/>
              <a:gd name="connsiteX26" fmla="*/ 14833 w 119113"/>
              <a:gd name="connsiteY26" fmla="*/ 123571 h 160401"/>
              <a:gd name="connsiteX27" fmla="*/ 6350 w 119113"/>
              <a:gd name="connsiteY27" fmla="*/ 118364 h 160401"/>
              <a:gd name="connsiteX28" fmla="*/ 28714 w 119113"/>
              <a:gd name="connsiteY28" fmla="*/ 99314 h 160401"/>
              <a:gd name="connsiteX29" fmla="*/ 44183 w 119113"/>
              <a:gd name="connsiteY29" fmla="*/ 76454 h 160401"/>
              <a:gd name="connsiteX30" fmla="*/ 51777 w 119113"/>
              <a:gd name="connsiteY30" fmla="*/ 54864 h 160401"/>
              <a:gd name="connsiteX31" fmla="*/ 54787 w 119113"/>
              <a:gd name="connsiteY31" fmla="*/ 30861 h 160401"/>
              <a:gd name="connsiteX32" fmla="*/ 14833 w 119113"/>
              <a:gd name="connsiteY32" fmla="*/ 30861 h 160401"/>
              <a:gd name="connsiteX33" fmla="*/ 14833 w 119113"/>
              <a:gd name="connsiteY33" fmla="*/ 14605 h 160401"/>
              <a:gd name="connsiteX34" fmla="*/ 74231 w 119113"/>
              <a:gd name="connsiteY34" fmla="*/ 14605 h 160401"/>
              <a:gd name="connsiteX35" fmla="*/ 73964 w 119113"/>
              <a:gd name="connsiteY35" fmla="*/ 25780 h 160401"/>
              <a:gd name="connsiteX36" fmla="*/ 73164 w 119113"/>
              <a:gd name="connsiteY36" fmla="*/ 36576 h 160401"/>
              <a:gd name="connsiteX37" fmla="*/ 78117 w 119113"/>
              <a:gd name="connsiteY37" fmla="*/ 36703 h 160401"/>
              <a:gd name="connsiteX38" fmla="*/ 82892 w 119113"/>
              <a:gd name="connsiteY38" fmla="*/ 36703 h 160401"/>
              <a:gd name="connsiteX39" fmla="*/ 93852 w 119113"/>
              <a:gd name="connsiteY39" fmla="*/ 36703 h 160401"/>
              <a:gd name="connsiteX40" fmla="*/ 93852 w 119113"/>
              <a:gd name="connsiteY40" fmla="*/ 29972 h 160401"/>
              <a:gd name="connsiteX41" fmla="*/ 93675 w 119113"/>
              <a:gd name="connsiteY41" fmla="*/ 18288 h 160401"/>
              <a:gd name="connsiteX42" fmla="*/ 93141 w 119113"/>
              <a:gd name="connsiteY42" fmla="*/ 6350 h 16040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  <a:cxn ang="29">
                <a:pos x="connsiteX29" y="connsiteY29"/>
              </a:cxn>
              <a:cxn ang="30">
                <a:pos x="connsiteX30" y="connsiteY30"/>
              </a:cxn>
              <a:cxn ang="31">
                <a:pos x="connsiteX31" y="connsiteY31"/>
              </a:cxn>
              <a:cxn ang="32">
                <a:pos x="connsiteX32" y="connsiteY32"/>
              </a:cxn>
              <a:cxn ang="33">
                <a:pos x="connsiteX33" y="connsiteY33"/>
              </a:cxn>
              <a:cxn ang="34">
                <a:pos x="connsiteX34" y="connsiteY34"/>
              </a:cxn>
              <a:cxn ang="35">
                <a:pos x="connsiteX35" y="connsiteY35"/>
              </a:cxn>
              <a:cxn ang="36">
                <a:pos x="connsiteX36" y="connsiteY36"/>
              </a:cxn>
              <a:cxn ang="37">
                <a:pos x="connsiteX37" y="connsiteY37"/>
              </a:cxn>
              <a:cxn ang="38">
                <a:pos x="connsiteX38" y="connsiteY38"/>
              </a:cxn>
              <a:cxn ang="39">
                <a:pos x="connsiteX39" y="connsiteY39"/>
              </a:cxn>
              <a:cxn ang="40">
                <a:pos x="connsiteX40" y="connsiteY40"/>
              </a:cxn>
              <a:cxn ang="41">
                <a:pos x="connsiteX41" y="connsiteY41"/>
              </a:cxn>
              <a:cxn ang="42">
                <a:pos x="connsiteX42" y="connsiteY42"/>
              </a:cxn>
            </a:cxnLst>
            <a:rect l="l" t="t" r="r" b="b"/>
            <a:pathLst>
              <a:path w="119113" h="160401">
                <a:moveTo>
                  <a:pt x="93141" y="6350"/>
                </a:moveTo>
                <a:lnTo>
                  <a:pt x="112763" y="6350"/>
                </a:lnTo>
                <a:cubicBezTo>
                  <a:pt x="112420" y="10287"/>
                  <a:pt x="112242" y="14224"/>
                  <a:pt x="112242" y="18288"/>
                </a:cubicBezTo>
                <a:cubicBezTo>
                  <a:pt x="112242" y="22225"/>
                  <a:pt x="112242" y="26035"/>
                  <a:pt x="112242" y="29972"/>
                </a:cubicBezTo>
                <a:lnTo>
                  <a:pt x="112242" y="130429"/>
                </a:lnTo>
                <a:cubicBezTo>
                  <a:pt x="112242" y="134366"/>
                  <a:pt x="112242" y="138430"/>
                  <a:pt x="112242" y="142367"/>
                </a:cubicBezTo>
                <a:cubicBezTo>
                  <a:pt x="112242" y="146304"/>
                  <a:pt x="112420" y="150241"/>
                  <a:pt x="112763" y="154051"/>
                </a:cubicBezTo>
                <a:lnTo>
                  <a:pt x="93141" y="154051"/>
                </a:lnTo>
                <a:cubicBezTo>
                  <a:pt x="93383" y="150241"/>
                  <a:pt x="93560" y="146304"/>
                  <a:pt x="93675" y="142367"/>
                </a:cubicBezTo>
                <a:cubicBezTo>
                  <a:pt x="93789" y="138430"/>
                  <a:pt x="93852" y="134366"/>
                  <a:pt x="93852" y="130429"/>
                </a:cubicBezTo>
                <a:lnTo>
                  <a:pt x="93852" y="96393"/>
                </a:lnTo>
                <a:lnTo>
                  <a:pt x="81127" y="96393"/>
                </a:lnTo>
                <a:cubicBezTo>
                  <a:pt x="79120" y="96393"/>
                  <a:pt x="77025" y="96520"/>
                  <a:pt x="74853" y="96520"/>
                </a:cubicBezTo>
                <a:cubicBezTo>
                  <a:pt x="72669" y="96647"/>
                  <a:pt x="70637" y="96774"/>
                  <a:pt x="68745" y="97155"/>
                </a:cubicBezTo>
                <a:lnTo>
                  <a:pt x="68745" y="78740"/>
                </a:lnTo>
                <a:cubicBezTo>
                  <a:pt x="70751" y="79121"/>
                  <a:pt x="72847" y="79375"/>
                  <a:pt x="75031" y="79375"/>
                </a:cubicBezTo>
                <a:cubicBezTo>
                  <a:pt x="77203" y="79502"/>
                  <a:pt x="79362" y="79502"/>
                  <a:pt x="81483" y="79502"/>
                </a:cubicBezTo>
                <a:lnTo>
                  <a:pt x="93852" y="79502"/>
                </a:lnTo>
                <a:lnTo>
                  <a:pt x="93852" y="53721"/>
                </a:lnTo>
                <a:lnTo>
                  <a:pt x="82537" y="53721"/>
                </a:lnTo>
                <a:cubicBezTo>
                  <a:pt x="80530" y="53721"/>
                  <a:pt x="78473" y="53721"/>
                  <a:pt x="76352" y="53721"/>
                </a:cubicBezTo>
                <a:cubicBezTo>
                  <a:pt x="74231" y="53848"/>
                  <a:pt x="72224" y="53975"/>
                  <a:pt x="70345" y="54356"/>
                </a:cubicBezTo>
                <a:cubicBezTo>
                  <a:pt x="69392" y="58674"/>
                  <a:pt x="68338" y="62738"/>
                  <a:pt x="67157" y="66802"/>
                </a:cubicBezTo>
                <a:cubicBezTo>
                  <a:pt x="65976" y="70739"/>
                  <a:pt x="64681" y="74549"/>
                  <a:pt x="63271" y="78232"/>
                </a:cubicBezTo>
                <a:cubicBezTo>
                  <a:pt x="59029" y="88900"/>
                  <a:pt x="53581" y="98425"/>
                  <a:pt x="46913" y="106934"/>
                </a:cubicBezTo>
                <a:cubicBezTo>
                  <a:pt x="40258" y="115316"/>
                  <a:pt x="32397" y="122936"/>
                  <a:pt x="23317" y="129667"/>
                </a:cubicBezTo>
                <a:cubicBezTo>
                  <a:pt x="21196" y="127889"/>
                  <a:pt x="18364" y="125857"/>
                  <a:pt x="14833" y="123571"/>
                </a:cubicBezTo>
                <a:cubicBezTo>
                  <a:pt x="11290" y="121285"/>
                  <a:pt x="8470" y="119507"/>
                  <a:pt x="6350" y="118364"/>
                </a:cubicBezTo>
                <a:cubicBezTo>
                  <a:pt x="14947" y="112776"/>
                  <a:pt x="22402" y="106299"/>
                  <a:pt x="28714" y="99314"/>
                </a:cubicBezTo>
                <a:cubicBezTo>
                  <a:pt x="35013" y="92202"/>
                  <a:pt x="40170" y="84582"/>
                  <a:pt x="44183" y="76454"/>
                </a:cubicBezTo>
                <a:cubicBezTo>
                  <a:pt x="47472" y="69723"/>
                  <a:pt x="50012" y="62611"/>
                  <a:pt x="51777" y="54864"/>
                </a:cubicBezTo>
                <a:cubicBezTo>
                  <a:pt x="53543" y="47244"/>
                  <a:pt x="54546" y="39243"/>
                  <a:pt x="54787" y="30861"/>
                </a:cubicBezTo>
                <a:lnTo>
                  <a:pt x="14833" y="30861"/>
                </a:lnTo>
                <a:lnTo>
                  <a:pt x="14833" y="14605"/>
                </a:lnTo>
                <a:lnTo>
                  <a:pt x="74231" y="14605"/>
                </a:lnTo>
                <a:cubicBezTo>
                  <a:pt x="74231" y="18542"/>
                  <a:pt x="74142" y="22225"/>
                  <a:pt x="73964" y="25780"/>
                </a:cubicBezTo>
                <a:cubicBezTo>
                  <a:pt x="73787" y="29464"/>
                  <a:pt x="73520" y="33020"/>
                  <a:pt x="73164" y="36576"/>
                </a:cubicBezTo>
                <a:cubicBezTo>
                  <a:pt x="74815" y="36703"/>
                  <a:pt x="76466" y="36703"/>
                  <a:pt x="78117" y="36703"/>
                </a:cubicBezTo>
                <a:cubicBezTo>
                  <a:pt x="79768" y="36703"/>
                  <a:pt x="81356" y="36703"/>
                  <a:pt x="82892" y="36703"/>
                </a:cubicBezTo>
                <a:lnTo>
                  <a:pt x="93852" y="36703"/>
                </a:lnTo>
                <a:lnTo>
                  <a:pt x="93852" y="29972"/>
                </a:lnTo>
                <a:cubicBezTo>
                  <a:pt x="93852" y="26035"/>
                  <a:pt x="93789" y="22225"/>
                  <a:pt x="93675" y="18288"/>
                </a:cubicBezTo>
                <a:cubicBezTo>
                  <a:pt x="93560" y="14224"/>
                  <a:pt x="93383" y="10287"/>
                  <a:pt x="93141" y="6350"/>
                </a:cubicBez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Freeform 3"/>
          <p:cNvSpPr/>
          <p:nvPr/>
        </p:nvSpPr>
        <p:spPr>
          <a:xfrm>
            <a:off x="509879" y="695451"/>
            <a:ext cx="119113" cy="160401"/>
          </a:xfrm>
          <a:custGeom>
            <a:avLst/>
            <a:gdLst>
              <a:gd name="connsiteX0" fmla="*/ 93141 w 119113"/>
              <a:gd name="connsiteY0" fmla="*/ 6350 h 160401"/>
              <a:gd name="connsiteX1" fmla="*/ 112763 w 119113"/>
              <a:gd name="connsiteY1" fmla="*/ 6350 h 160401"/>
              <a:gd name="connsiteX2" fmla="*/ 112242 w 119113"/>
              <a:gd name="connsiteY2" fmla="*/ 18288 h 160401"/>
              <a:gd name="connsiteX3" fmla="*/ 112242 w 119113"/>
              <a:gd name="connsiteY3" fmla="*/ 29972 h 160401"/>
              <a:gd name="connsiteX4" fmla="*/ 112242 w 119113"/>
              <a:gd name="connsiteY4" fmla="*/ 130429 h 160401"/>
              <a:gd name="connsiteX5" fmla="*/ 112242 w 119113"/>
              <a:gd name="connsiteY5" fmla="*/ 142367 h 160401"/>
              <a:gd name="connsiteX6" fmla="*/ 112763 w 119113"/>
              <a:gd name="connsiteY6" fmla="*/ 154051 h 160401"/>
              <a:gd name="connsiteX7" fmla="*/ 93141 w 119113"/>
              <a:gd name="connsiteY7" fmla="*/ 154051 h 160401"/>
              <a:gd name="connsiteX8" fmla="*/ 93675 w 119113"/>
              <a:gd name="connsiteY8" fmla="*/ 142367 h 160401"/>
              <a:gd name="connsiteX9" fmla="*/ 93852 w 119113"/>
              <a:gd name="connsiteY9" fmla="*/ 130429 h 160401"/>
              <a:gd name="connsiteX10" fmla="*/ 93852 w 119113"/>
              <a:gd name="connsiteY10" fmla="*/ 96393 h 160401"/>
              <a:gd name="connsiteX11" fmla="*/ 81127 w 119113"/>
              <a:gd name="connsiteY11" fmla="*/ 96393 h 160401"/>
              <a:gd name="connsiteX12" fmla="*/ 74853 w 119113"/>
              <a:gd name="connsiteY12" fmla="*/ 96520 h 160401"/>
              <a:gd name="connsiteX13" fmla="*/ 68745 w 119113"/>
              <a:gd name="connsiteY13" fmla="*/ 97155 h 160401"/>
              <a:gd name="connsiteX14" fmla="*/ 68745 w 119113"/>
              <a:gd name="connsiteY14" fmla="*/ 78740 h 160401"/>
              <a:gd name="connsiteX15" fmla="*/ 75031 w 119113"/>
              <a:gd name="connsiteY15" fmla="*/ 79375 h 160401"/>
              <a:gd name="connsiteX16" fmla="*/ 81483 w 119113"/>
              <a:gd name="connsiteY16" fmla="*/ 79502 h 160401"/>
              <a:gd name="connsiteX17" fmla="*/ 93852 w 119113"/>
              <a:gd name="connsiteY17" fmla="*/ 79502 h 160401"/>
              <a:gd name="connsiteX18" fmla="*/ 93852 w 119113"/>
              <a:gd name="connsiteY18" fmla="*/ 53721 h 160401"/>
              <a:gd name="connsiteX19" fmla="*/ 82537 w 119113"/>
              <a:gd name="connsiteY19" fmla="*/ 53721 h 160401"/>
              <a:gd name="connsiteX20" fmla="*/ 76352 w 119113"/>
              <a:gd name="connsiteY20" fmla="*/ 53721 h 160401"/>
              <a:gd name="connsiteX21" fmla="*/ 70345 w 119113"/>
              <a:gd name="connsiteY21" fmla="*/ 54356 h 160401"/>
              <a:gd name="connsiteX22" fmla="*/ 67157 w 119113"/>
              <a:gd name="connsiteY22" fmla="*/ 66802 h 160401"/>
              <a:gd name="connsiteX23" fmla="*/ 63271 w 119113"/>
              <a:gd name="connsiteY23" fmla="*/ 78232 h 160401"/>
              <a:gd name="connsiteX24" fmla="*/ 46913 w 119113"/>
              <a:gd name="connsiteY24" fmla="*/ 106934 h 160401"/>
              <a:gd name="connsiteX25" fmla="*/ 23317 w 119113"/>
              <a:gd name="connsiteY25" fmla="*/ 129667 h 160401"/>
              <a:gd name="connsiteX26" fmla="*/ 14833 w 119113"/>
              <a:gd name="connsiteY26" fmla="*/ 123571 h 160401"/>
              <a:gd name="connsiteX27" fmla="*/ 6350 w 119113"/>
              <a:gd name="connsiteY27" fmla="*/ 118364 h 160401"/>
              <a:gd name="connsiteX28" fmla="*/ 28714 w 119113"/>
              <a:gd name="connsiteY28" fmla="*/ 99314 h 160401"/>
              <a:gd name="connsiteX29" fmla="*/ 44183 w 119113"/>
              <a:gd name="connsiteY29" fmla="*/ 76454 h 160401"/>
              <a:gd name="connsiteX30" fmla="*/ 51777 w 119113"/>
              <a:gd name="connsiteY30" fmla="*/ 54864 h 160401"/>
              <a:gd name="connsiteX31" fmla="*/ 54787 w 119113"/>
              <a:gd name="connsiteY31" fmla="*/ 30861 h 160401"/>
              <a:gd name="connsiteX32" fmla="*/ 14833 w 119113"/>
              <a:gd name="connsiteY32" fmla="*/ 30861 h 160401"/>
              <a:gd name="connsiteX33" fmla="*/ 14833 w 119113"/>
              <a:gd name="connsiteY33" fmla="*/ 14605 h 160401"/>
              <a:gd name="connsiteX34" fmla="*/ 74231 w 119113"/>
              <a:gd name="connsiteY34" fmla="*/ 14605 h 160401"/>
              <a:gd name="connsiteX35" fmla="*/ 73964 w 119113"/>
              <a:gd name="connsiteY35" fmla="*/ 25780 h 160401"/>
              <a:gd name="connsiteX36" fmla="*/ 73164 w 119113"/>
              <a:gd name="connsiteY36" fmla="*/ 36576 h 160401"/>
              <a:gd name="connsiteX37" fmla="*/ 78117 w 119113"/>
              <a:gd name="connsiteY37" fmla="*/ 36703 h 160401"/>
              <a:gd name="connsiteX38" fmla="*/ 82892 w 119113"/>
              <a:gd name="connsiteY38" fmla="*/ 36703 h 160401"/>
              <a:gd name="connsiteX39" fmla="*/ 93852 w 119113"/>
              <a:gd name="connsiteY39" fmla="*/ 36703 h 160401"/>
              <a:gd name="connsiteX40" fmla="*/ 93852 w 119113"/>
              <a:gd name="connsiteY40" fmla="*/ 29972 h 160401"/>
              <a:gd name="connsiteX41" fmla="*/ 93675 w 119113"/>
              <a:gd name="connsiteY41" fmla="*/ 18288 h 160401"/>
              <a:gd name="connsiteX42" fmla="*/ 93141 w 119113"/>
              <a:gd name="connsiteY42" fmla="*/ 6350 h 16040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  <a:cxn ang="29">
                <a:pos x="connsiteX29" y="connsiteY29"/>
              </a:cxn>
              <a:cxn ang="30">
                <a:pos x="connsiteX30" y="connsiteY30"/>
              </a:cxn>
              <a:cxn ang="31">
                <a:pos x="connsiteX31" y="connsiteY31"/>
              </a:cxn>
              <a:cxn ang="32">
                <a:pos x="connsiteX32" y="connsiteY32"/>
              </a:cxn>
              <a:cxn ang="33">
                <a:pos x="connsiteX33" y="connsiteY33"/>
              </a:cxn>
              <a:cxn ang="34">
                <a:pos x="connsiteX34" y="connsiteY34"/>
              </a:cxn>
              <a:cxn ang="35">
                <a:pos x="connsiteX35" y="connsiteY35"/>
              </a:cxn>
              <a:cxn ang="36">
                <a:pos x="connsiteX36" y="connsiteY36"/>
              </a:cxn>
              <a:cxn ang="37">
                <a:pos x="connsiteX37" y="connsiteY37"/>
              </a:cxn>
              <a:cxn ang="38">
                <a:pos x="connsiteX38" y="connsiteY38"/>
              </a:cxn>
              <a:cxn ang="39">
                <a:pos x="connsiteX39" y="connsiteY39"/>
              </a:cxn>
              <a:cxn ang="40">
                <a:pos x="connsiteX40" y="connsiteY40"/>
              </a:cxn>
              <a:cxn ang="41">
                <a:pos x="connsiteX41" y="connsiteY41"/>
              </a:cxn>
              <a:cxn ang="42">
                <a:pos x="connsiteX42" y="connsiteY42"/>
              </a:cxn>
            </a:cxnLst>
            <a:rect l="l" t="t" r="r" b="b"/>
            <a:pathLst>
              <a:path w="119113" h="160401">
                <a:moveTo>
                  <a:pt x="93141" y="6350"/>
                </a:moveTo>
                <a:lnTo>
                  <a:pt x="112763" y="6350"/>
                </a:lnTo>
                <a:cubicBezTo>
                  <a:pt x="112420" y="10287"/>
                  <a:pt x="112242" y="14224"/>
                  <a:pt x="112242" y="18288"/>
                </a:cubicBezTo>
                <a:cubicBezTo>
                  <a:pt x="112242" y="22225"/>
                  <a:pt x="112242" y="26035"/>
                  <a:pt x="112242" y="29972"/>
                </a:cubicBezTo>
                <a:lnTo>
                  <a:pt x="112242" y="130429"/>
                </a:lnTo>
                <a:cubicBezTo>
                  <a:pt x="112242" y="134366"/>
                  <a:pt x="112242" y="138430"/>
                  <a:pt x="112242" y="142367"/>
                </a:cubicBezTo>
                <a:cubicBezTo>
                  <a:pt x="112242" y="146304"/>
                  <a:pt x="112420" y="150241"/>
                  <a:pt x="112763" y="154051"/>
                </a:cubicBezTo>
                <a:lnTo>
                  <a:pt x="93141" y="154051"/>
                </a:lnTo>
                <a:cubicBezTo>
                  <a:pt x="93383" y="150241"/>
                  <a:pt x="93560" y="146304"/>
                  <a:pt x="93675" y="142367"/>
                </a:cubicBezTo>
                <a:cubicBezTo>
                  <a:pt x="93789" y="138430"/>
                  <a:pt x="93852" y="134366"/>
                  <a:pt x="93852" y="130429"/>
                </a:cubicBezTo>
                <a:lnTo>
                  <a:pt x="93852" y="96393"/>
                </a:lnTo>
                <a:lnTo>
                  <a:pt x="81127" y="96393"/>
                </a:lnTo>
                <a:cubicBezTo>
                  <a:pt x="79120" y="96393"/>
                  <a:pt x="77025" y="96520"/>
                  <a:pt x="74853" y="96520"/>
                </a:cubicBezTo>
                <a:cubicBezTo>
                  <a:pt x="72669" y="96647"/>
                  <a:pt x="70637" y="96774"/>
                  <a:pt x="68745" y="97155"/>
                </a:cubicBezTo>
                <a:lnTo>
                  <a:pt x="68745" y="78740"/>
                </a:lnTo>
                <a:cubicBezTo>
                  <a:pt x="70751" y="79121"/>
                  <a:pt x="72847" y="79375"/>
                  <a:pt x="75031" y="79375"/>
                </a:cubicBezTo>
                <a:cubicBezTo>
                  <a:pt x="77203" y="79502"/>
                  <a:pt x="79362" y="79502"/>
                  <a:pt x="81483" y="79502"/>
                </a:cubicBezTo>
                <a:lnTo>
                  <a:pt x="93852" y="79502"/>
                </a:lnTo>
                <a:lnTo>
                  <a:pt x="93852" y="53721"/>
                </a:lnTo>
                <a:lnTo>
                  <a:pt x="82537" y="53721"/>
                </a:lnTo>
                <a:cubicBezTo>
                  <a:pt x="80530" y="53721"/>
                  <a:pt x="78473" y="53721"/>
                  <a:pt x="76352" y="53721"/>
                </a:cubicBezTo>
                <a:cubicBezTo>
                  <a:pt x="74231" y="53848"/>
                  <a:pt x="72224" y="53975"/>
                  <a:pt x="70345" y="54356"/>
                </a:cubicBezTo>
                <a:cubicBezTo>
                  <a:pt x="69392" y="58674"/>
                  <a:pt x="68338" y="62738"/>
                  <a:pt x="67157" y="66802"/>
                </a:cubicBezTo>
                <a:cubicBezTo>
                  <a:pt x="65976" y="70739"/>
                  <a:pt x="64681" y="74549"/>
                  <a:pt x="63271" y="78232"/>
                </a:cubicBezTo>
                <a:cubicBezTo>
                  <a:pt x="59029" y="88900"/>
                  <a:pt x="53581" y="98425"/>
                  <a:pt x="46913" y="106934"/>
                </a:cubicBezTo>
                <a:cubicBezTo>
                  <a:pt x="40258" y="115316"/>
                  <a:pt x="32397" y="122936"/>
                  <a:pt x="23317" y="129667"/>
                </a:cubicBezTo>
                <a:cubicBezTo>
                  <a:pt x="21196" y="127889"/>
                  <a:pt x="18364" y="125857"/>
                  <a:pt x="14833" y="123571"/>
                </a:cubicBezTo>
                <a:cubicBezTo>
                  <a:pt x="11290" y="121285"/>
                  <a:pt x="8470" y="119507"/>
                  <a:pt x="6350" y="118364"/>
                </a:cubicBezTo>
                <a:cubicBezTo>
                  <a:pt x="14947" y="112776"/>
                  <a:pt x="22402" y="106299"/>
                  <a:pt x="28714" y="99314"/>
                </a:cubicBezTo>
                <a:cubicBezTo>
                  <a:pt x="35013" y="92202"/>
                  <a:pt x="40170" y="84582"/>
                  <a:pt x="44183" y="76454"/>
                </a:cubicBezTo>
                <a:cubicBezTo>
                  <a:pt x="47472" y="69723"/>
                  <a:pt x="50012" y="62611"/>
                  <a:pt x="51777" y="54864"/>
                </a:cubicBezTo>
                <a:cubicBezTo>
                  <a:pt x="53543" y="47244"/>
                  <a:pt x="54546" y="39243"/>
                  <a:pt x="54787" y="30861"/>
                </a:cubicBezTo>
                <a:lnTo>
                  <a:pt x="14833" y="30861"/>
                </a:lnTo>
                <a:lnTo>
                  <a:pt x="14833" y="14605"/>
                </a:lnTo>
                <a:lnTo>
                  <a:pt x="74231" y="14605"/>
                </a:lnTo>
                <a:cubicBezTo>
                  <a:pt x="74231" y="18542"/>
                  <a:pt x="74142" y="22225"/>
                  <a:pt x="73964" y="25780"/>
                </a:cubicBezTo>
                <a:cubicBezTo>
                  <a:pt x="73787" y="29464"/>
                  <a:pt x="73520" y="33020"/>
                  <a:pt x="73164" y="36576"/>
                </a:cubicBezTo>
                <a:cubicBezTo>
                  <a:pt x="74815" y="36703"/>
                  <a:pt x="76466" y="36703"/>
                  <a:pt x="78117" y="36703"/>
                </a:cubicBezTo>
                <a:cubicBezTo>
                  <a:pt x="79768" y="36703"/>
                  <a:pt x="81356" y="36703"/>
                  <a:pt x="82892" y="36703"/>
                </a:cubicBezTo>
                <a:lnTo>
                  <a:pt x="93852" y="36703"/>
                </a:lnTo>
                <a:lnTo>
                  <a:pt x="93852" y="29972"/>
                </a:lnTo>
                <a:cubicBezTo>
                  <a:pt x="93852" y="26035"/>
                  <a:pt x="93789" y="22225"/>
                  <a:pt x="93675" y="18288"/>
                </a:cubicBezTo>
                <a:cubicBezTo>
                  <a:pt x="93560" y="14224"/>
                  <a:pt x="93383" y="10287"/>
                  <a:pt x="93141" y="6350"/>
                </a:cubicBez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Freeform 3"/>
          <p:cNvSpPr/>
          <p:nvPr/>
        </p:nvSpPr>
        <p:spPr>
          <a:xfrm>
            <a:off x="908558" y="692785"/>
            <a:ext cx="33388" cy="123189"/>
          </a:xfrm>
          <a:custGeom>
            <a:avLst/>
            <a:gdLst>
              <a:gd name="connsiteX0" fmla="*/ 6350 w 33388"/>
              <a:gd name="connsiteY0" fmla="*/ 6350 h 123189"/>
              <a:gd name="connsiteX1" fmla="*/ 27038 w 33388"/>
              <a:gd name="connsiteY1" fmla="*/ 6350 h 123189"/>
              <a:gd name="connsiteX2" fmla="*/ 26415 w 33388"/>
              <a:gd name="connsiteY2" fmla="*/ 15366 h 123189"/>
              <a:gd name="connsiteX3" fmla="*/ 26327 w 33388"/>
              <a:gd name="connsiteY3" fmla="*/ 24129 h 123189"/>
              <a:gd name="connsiteX4" fmla="*/ 26327 w 33388"/>
              <a:gd name="connsiteY4" fmla="*/ 116839 h 123189"/>
              <a:gd name="connsiteX5" fmla="*/ 7238 w 33388"/>
              <a:gd name="connsiteY5" fmla="*/ 116839 h 123189"/>
              <a:gd name="connsiteX6" fmla="*/ 7238 w 33388"/>
              <a:gd name="connsiteY6" fmla="*/ 24129 h 123189"/>
              <a:gd name="connsiteX7" fmla="*/ 7061 w 33388"/>
              <a:gd name="connsiteY7" fmla="*/ 15366 h 123189"/>
              <a:gd name="connsiteX8" fmla="*/ 6350 w 33388"/>
              <a:gd name="connsiteY8" fmla="*/ 6350 h 123189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</a:cxnLst>
            <a:rect l="l" t="t" r="r" b="b"/>
            <a:pathLst>
              <a:path w="33388" h="123189">
                <a:moveTo>
                  <a:pt x="6350" y="6350"/>
                </a:moveTo>
                <a:lnTo>
                  <a:pt x="27038" y="6350"/>
                </a:lnTo>
                <a:cubicBezTo>
                  <a:pt x="26682" y="9397"/>
                  <a:pt x="26479" y="12319"/>
                  <a:pt x="26415" y="15366"/>
                </a:cubicBezTo>
                <a:cubicBezTo>
                  <a:pt x="26352" y="18287"/>
                  <a:pt x="26327" y="21208"/>
                  <a:pt x="26327" y="24129"/>
                </a:cubicBezTo>
                <a:lnTo>
                  <a:pt x="26327" y="116839"/>
                </a:lnTo>
                <a:lnTo>
                  <a:pt x="7238" y="116839"/>
                </a:lnTo>
                <a:lnTo>
                  <a:pt x="7238" y="24129"/>
                </a:lnTo>
                <a:cubicBezTo>
                  <a:pt x="7238" y="21208"/>
                  <a:pt x="7175" y="18287"/>
                  <a:pt x="7061" y="15366"/>
                </a:cubicBezTo>
                <a:cubicBezTo>
                  <a:pt x="6946" y="12319"/>
                  <a:pt x="6705" y="9397"/>
                  <a:pt x="6350" y="6350"/>
                </a:cubicBez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Freeform 3"/>
          <p:cNvSpPr/>
          <p:nvPr/>
        </p:nvSpPr>
        <p:spPr>
          <a:xfrm>
            <a:off x="768350" y="692785"/>
            <a:ext cx="32677" cy="170560"/>
          </a:xfrm>
          <a:custGeom>
            <a:avLst/>
            <a:gdLst>
              <a:gd name="connsiteX0" fmla="*/ 6350 w 32677"/>
              <a:gd name="connsiteY0" fmla="*/ 6350 h 170560"/>
              <a:gd name="connsiteX1" fmla="*/ 26327 w 32677"/>
              <a:gd name="connsiteY1" fmla="*/ 6350 h 170560"/>
              <a:gd name="connsiteX2" fmla="*/ 25704 w 32677"/>
              <a:gd name="connsiteY2" fmla="*/ 18287 h 170560"/>
              <a:gd name="connsiteX3" fmla="*/ 25615 w 32677"/>
              <a:gd name="connsiteY3" fmla="*/ 29971 h 170560"/>
              <a:gd name="connsiteX4" fmla="*/ 25615 w 32677"/>
              <a:gd name="connsiteY4" fmla="*/ 140461 h 170560"/>
              <a:gd name="connsiteX5" fmla="*/ 25704 w 32677"/>
              <a:gd name="connsiteY5" fmla="*/ 152400 h 170560"/>
              <a:gd name="connsiteX6" fmla="*/ 26327 w 32677"/>
              <a:gd name="connsiteY6" fmla="*/ 164210 h 170560"/>
              <a:gd name="connsiteX7" fmla="*/ 6350 w 32677"/>
              <a:gd name="connsiteY7" fmla="*/ 164210 h 170560"/>
              <a:gd name="connsiteX8" fmla="*/ 7061 w 32677"/>
              <a:gd name="connsiteY8" fmla="*/ 152400 h 170560"/>
              <a:gd name="connsiteX9" fmla="*/ 7238 w 32677"/>
              <a:gd name="connsiteY9" fmla="*/ 140461 h 170560"/>
              <a:gd name="connsiteX10" fmla="*/ 7238 w 32677"/>
              <a:gd name="connsiteY10" fmla="*/ 29971 h 170560"/>
              <a:gd name="connsiteX11" fmla="*/ 7061 w 32677"/>
              <a:gd name="connsiteY11" fmla="*/ 18287 h 170560"/>
              <a:gd name="connsiteX12" fmla="*/ 6350 w 32677"/>
              <a:gd name="connsiteY12" fmla="*/ 6350 h 17056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</a:cxnLst>
            <a:rect l="l" t="t" r="r" b="b"/>
            <a:pathLst>
              <a:path w="32677" h="170560">
                <a:moveTo>
                  <a:pt x="6350" y="6350"/>
                </a:moveTo>
                <a:lnTo>
                  <a:pt x="26327" y="6350"/>
                </a:lnTo>
                <a:cubicBezTo>
                  <a:pt x="25971" y="10286"/>
                  <a:pt x="25768" y="14351"/>
                  <a:pt x="25704" y="18287"/>
                </a:cubicBezTo>
                <a:cubicBezTo>
                  <a:pt x="25654" y="22224"/>
                  <a:pt x="25615" y="26161"/>
                  <a:pt x="25615" y="29971"/>
                </a:cubicBezTo>
                <a:lnTo>
                  <a:pt x="25615" y="140461"/>
                </a:lnTo>
                <a:cubicBezTo>
                  <a:pt x="25615" y="144525"/>
                  <a:pt x="25654" y="148462"/>
                  <a:pt x="25704" y="152400"/>
                </a:cubicBezTo>
                <a:cubicBezTo>
                  <a:pt x="25768" y="156336"/>
                  <a:pt x="25971" y="160273"/>
                  <a:pt x="26327" y="164210"/>
                </a:cubicBezTo>
                <a:lnTo>
                  <a:pt x="6350" y="164210"/>
                </a:lnTo>
                <a:cubicBezTo>
                  <a:pt x="6705" y="160273"/>
                  <a:pt x="6946" y="156336"/>
                  <a:pt x="7061" y="152400"/>
                </a:cubicBezTo>
                <a:cubicBezTo>
                  <a:pt x="7175" y="148462"/>
                  <a:pt x="7238" y="144525"/>
                  <a:pt x="7238" y="140461"/>
                </a:cubicBezTo>
                <a:lnTo>
                  <a:pt x="7238" y="29971"/>
                </a:lnTo>
                <a:cubicBezTo>
                  <a:pt x="7238" y="26161"/>
                  <a:pt x="7175" y="22224"/>
                  <a:pt x="7061" y="18287"/>
                </a:cubicBezTo>
                <a:cubicBezTo>
                  <a:pt x="6946" y="14351"/>
                  <a:pt x="6705" y="10286"/>
                  <a:pt x="6350" y="6350"/>
                </a:cubicBez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Freeform 3"/>
          <p:cNvSpPr/>
          <p:nvPr/>
        </p:nvSpPr>
        <p:spPr>
          <a:xfrm>
            <a:off x="628142" y="692785"/>
            <a:ext cx="32677" cy="170560"/>
          </a:xfrm>
          <a:custGeom>
            <a:avLst/>
            <a:gdLst>
              <a:gd name="connsiteX0" fmla="*/ 6350 w 32677"/>
              <a:gd name="connsiteY0" fmla="*/ 6350 h 170560"/>
              <a:gd name="connsiteX1" fmla="*/ 26327 w 32677"/>
              <a:gd name="connsiteY1" fmla="*/ 6350 h 170560"/>
              <a:gd name="connsiteX2" fmla="*/ 25704 w 32677"/>
              <a:gd name="connsiteY2" fmla="*/ 18287 h 170560"/>
              <a:gd name="connsiteX3" fmla="*/ 25615 w 32677"/>
              <a:gd name="connsiteY3" fmla="*/ 29971 h 170560"/>
              <a:gd name="connsiteX4" fmla="*/ 25615 w 32677"/>
              <a:gd name="connsiteY4" fmla="*/ 140461 h 170560"/>
              <a:gd name="connsiteX5" fmla="*/ 25704 w 32677"/>
              <a:gd name="connsiteY5" fmla="*/ 152400 h 170560"/>
              <a:gd name="connsiteX6" fmla="*/ 26327 w 32677"/>
              <a:gd name="connsiteY6" fmla="*/ 164210 h 170560"/>
              <a:gd name="connsiteX7" fmla="*/ 6350 w 32677"/>
              <a:gd name="connsiteY7" fmla="*/ 164210 h 170560"/>
              <a:gd name="connsiteX8" fmla="*/ 7061 w 32677"/>
              <a:gd name="connsiteY8" fmla="*/ 152400 h 170560"/>
              <a:gd name="connsiteX9" fmla="*/ 7238 w 32677"/>
              <a:gd name="connsiteY9" fmla="*/ 140461 h 170560"/>
              <a:gd name="connsiteX10" fmla="*/ 7238 w 32677"/>
              <a:gd name="connsiteY10" fmla="*/ 29971 h 170560"/>
              <a:gd name="connsiteX11" fmla="*/ 7061 w 32677"/>
              <a:gd name="connsiteY11" fmla="*/ 18287 h 170560"/>
              <a:gd name="connsiteX12" fmla="*/ 6350 w 32677"/>
              <a:gd name="connsiteY12" fmla="*/ 6350 h 17056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</a:cxnLst>
            <a:rect l="l" t="t" r="r" b="b"/>
            <a:pathLst>
              <a:path w="32677" h="170560">
                <a:moveTo>
                  <a:pt x="6350" y="6350"/>
                </a:moveTo>
                <a:lnTo>
                  <a:pt x="26327" y="6350"/>
                </a:lnTo>
                <a:cubicBezTo>
                  <a:pt x="25971" y="10286"/>
                  <a:pt x="25768" y="14351"/>
                  <a:pt x="25704" y="18287"/>
                </a:cubicBezTo>
                <a:cubicBezTo>
                  <a:pt x="25654" y="22224"/>
                  <a:pt x="25615" y="26161"/>
                  <a:pt x="25615" y="29971"/>
                </a:cubicBezTo>
                <a:lnTo>
                  <a:pt x="25615" y="140461"/>
                </a:lnTo>
                <a:cubicBezTo>
                  <a:pt x="25615" y="144525"/>
                  <a:pt x="25654" y="148462"/>
                  <a:pt x="25704" y="152400"/>
                </a:cubicBezTo>
                <a:cubicBezTo>
                  <a:pt x="25768" y="156336"/>
                  <a:pt x="25971" y="160273"/>
                  <a:pt x="26327" y="164210"/>
                </a:cubicBezTo>
                <a:lnTo>
                  <a:pt x="6350" y="164210"/>
                </a:lnTo>
                <a:cubicBezTo>
                  <a:pt x="6705" y="160273"/>
                  <a:pt x="6946" y="156336"/>
                  <a:pt x="7061" y="152400"/>
                </a:cubicBezTo>
                <a:cubicBezTo>
                  <a:pt x="7175" y="148462"/>
                  <a:pt x="7238" y="144525"/>
                  <a:pt x="7238" y="140461"/>
                </a:cubicBezTo>
                <a:lnTo>
                  <a:pt x="7238" y="29971"/>
                </a:lnTo>
                <a:cubicBezTo>
                  <a:pt x="7238" y="26161"/>
                  <a:pt x="7175" y="22224"/>
                  <a:pt x="7061" y="18287"/>
                </a:cubicBezTo>
                <a:cubicBezTo>
                  <a:pt x="6946" y="14351"/>
                  <a:pt x="6705" y="10286"/>
                  <a:pt x="6350" y="6350"/>
                </a:cubicBez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Freeform 3"/>
          <p:cNvSpPr/>
          <p:nvPr/>
        </p:nvSpPr>
        <p:spPr>
          <a:xfrm>
            <a:off x="454164" y="692785"/>
            <a:ext cx="64858" cy="95250"/>
          </a:xfrm>
          <a:custGeom>
            <a:avLst/>
            <a:gdLst>
              <a:gd name="connsiteX0" fmla="*/ 37820 w 64858"/>
              <a:gd name="connsiteY0" fmla="*/ 6350 h 95250"/>
              <a:gd name="connsiteX1" fmla="*/ 58508 w 64858"/>
              <a:gd name="connsiteY1" fmla="*/ 6350 h 95250"/>
              <a:gd name="connsiteX2" fmla="*/ 57886 w 64858"/>
              <a:gd name="connsiteY2" fmla="*/ 15366 h 95250"/>
              <a:gd name="connsiteX3" fmla="*/ 57797 w 64858"/>
              <a:gd name="connsiteY3" fmla="*/ 24129 h 95250"/>
              <a:gd name="connsiteX4" fmla="*/ 57797 w 64858"/>
              <a:gd name="connsiteY4" fmla="*/ 88900 h 95250"/>
              <a:gd name="connsiteX5" fmla="*/ 38709 w 64858"/>
              <a:gd name="connsiteY5" fmla="*/ 88900 h 95250"/>
              <a:gd name="connsiteX6" fmla="*/ 38709 w 64858"/>
              <a:gd name="connsiteY6" fmla="*/ 45720 h 95250"/>
              <a:gd name="connsiteX7" fmla="*/ 19430 w 64858"/>
              <a:gd name="connsiteY7" fmla="*/ 45720 h 95250"/>
              <a:gd name="connsiteX8" fmla="*/ 12801 w 64858"/>
              <a:gd name="connsiteY8" fmla="*/ 45846 h 95250"/>
              <a:gd name="connsiteX9" fmla="*/ 6350 w 64858"/>
              <a:gd name="connsiteY9" fmla="*/ 46481 h 95250"/>
              <a:gd name="connsiteX10" fmla="*/ 6350 w 64858"/>
              <a:gd name="connsiteY10" fmla="*/ 28193 h 95250"/>
              <a:gd name="connsiteX11" fmla="*/ 13068 w 64858"/>
              <a:gd name="connsiteY11" fmla="*/ 28828 h 95250"/>
              <a:gd name="connsiteX12" fmla="*/ 19786 w 64858"/>
              <a:gd name="connsiteY12" fmla="*/ 28955 h 95250"/>
              <a:gd name="connsiteX13" fmla="*/ 38709 w 64858"/>
              <a:gd name="connsiteY13" fmla="*/ 28955 h 95250"/>
              <a:gd name="connsiteX14" fmla="*/ 38709 w 64858"/>
              <a:gd name="connsiteY14" fmla="*/ 24129 h 95250"/>
              <a:gd name="connsiteX15" fmla="*/ 38531 w 64858"/>
              <a:gd name="connsiteY15" fmla="*/ 15366 h 95250"/>
              <a:gd name="connsiteX16" fmla="*/ 37820 w 64858"/>
              <a:gd name="connsiteY16" fmla="*/ 6350 h 9525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</a:cxnLst>
            <a:rect l="l" t="t" r="r" b="b"/>
            <a:pathLst>
              <a:path w="64858" h="95250">
                <a:moveTo>
                  <a:pt x="37820" y="6350"/>
                </a:moveTo>
                <a:lnTo>
                  <a:pt x="58508" y="6350"/>
                </a:lnTo>
                <a:cubicBezTo>
                  <a:pt x="58153" y="9397"/>
                  <a:pt x="57950" y="12319"/>
                  <a:pt x="57886" y="15366"/>
                </a:cubicBezTo>
                <a:cubicBezTo>
                  <a:pt x="57823" y="18287"/>
                  <a:pt x="57797" y="21208"/>
                  <a:pt x="57797" y="24129"/>
                </a:cubicBezTo>
                <a:lnTo>
                  <a:pt x="57797" y="88900"/>
                </a:lnTo>
                <a:lnTo>
                  <a:pt x="38709" y="88900"/>
                </a:lnTo>
                <a:lnTo>
                  <a:pt x="38709" y="45720"/>
                </a:lnTo>
                <a:lnTo>
                  <a:pt x="19430" y="45720"/>
                </a:lnTo>
                <a:cubicBezTo>
                  <a:pt x="17310" y="45720"/>
                  <a:pt x="15100" y="45720"/>
                  <a:pt x="12801" y="45846"/>
                </a:cubicBezTo>
                <a:cubicBezTo>
                  <a:pt x="10515" y="45846"/>
                  <a:pt x="8356" y="46101"/>
                  <a:pt x="6350" y="46481"/>
                </a:cubicBezTo>
                <a:lnTo>
                  <a:pt x="6350" y="28193"/>
                </a:lnTo>
                <a:cubicBezTo>
                  <a:pt x="8470" y="28574"/>
                  <a:pt x="10718" y="28828"/>
                  <a:pt x="13068" y="28828"/>
                </a:cubicBezTo>
                <a:cubicBezTo>
                  <a:pt x="15430" y="28955"/>
                  <a:pt x="17665" y="28955"/>
                  <a:pt x="19786" y="28955"/>
                </a:cubicBezTo>
                <a:lnTo>
                  <a:pt x="38709" y="28955"/>
                </a:lnTo>
                <a:lnTo>
                  <a:pt x="38709" y="24129"/>
                </a:lnTo>
                <a:cubicBezTo>
                  <a:pt x="38709" y="21208"/>
                  <a:pt x="38646" y="18287"/>
                  <a:pt x="38531" y="15366"/>
                </a:cubicBezTo>
                <a:cubicBezTo>
                  <a:pt x="38417" y="12319"/>
                  <a:pt x="38176" y="9397"/>
                  <a:pt x="37820" y="6350"/>
                </a:cubicBez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Freeform 3"/>
          <p:cNvSpPr/>
          <p:nvPr/>
        </p:nvSpPr>
        <p:spPr>
          <a:xfrm>
            <a:off x="804430" y="687832"/>
            <a:ext cx="101625" cy="44323"/>
          </a:xfrm>
          <a:custGeom>
            <a:avLst/>
            <a:gdLst>
              <a:gd name="connsiteX0" fmla="*/ 41884 w 101625"/>
              <a:gd name="connsiteY0" fmla="*/ 6350 h 44323"/>
              <a:gd name="connsiteX1" fmla="*/ 60985 w 101625"/>
              <a:gd name="connsiteY1" fmla="*/ 6350 h 44323"/>
              <a:gd name="connsiteX2" fmla="*/ 60629 w 101625"/>
              <a:gd name="connsiteY2" fmla="*/ 12319 h 44323"/>
              <a:gd name="connsiteX3" fmla="*/ 60629 w 101625"/>
              <a:gd name="connsiteY3" fmla="*/ 18160 h 44323"/>
              <a:gd name="connsiteX4" fmla="*/ 60629 w 101625"/>
              <a:gd name="connsiteY4" fmla="*/ 23114 h 44323"/>
              <a:gd name="connsiteX5" fmla="*/ 81305 w 101625"/>
              <a:gd name="connsiteY5" fmla="*/ 23114 h 44323"/>
              <a:gd name="connsiteX6" fmla="*/ 88201 w 101625"/>
              <a:gd name="connsiteY6" fmla="*/ 23114 h 44323"/>
              <a:gd name="connsiteX7" fmla="*/ 95275 w 101625"/>
              <a:gd name="connsiteY7" fmla="*/ 22605 h 44323"/>
              <a:gd name="connsiteX8" fmla="*/ 95275 w 101625"/>
              <a:gd name="connsiteY8" fmla="*/ 37973 h 44323"/>
              <a:gd name="connsiteX9" fmla="*/ 88201 w 101625"/>
              <a:gd name="connsiteY9" fmla="*/ 37338 h 44323"/>
              <a:gd name="connsiteX10" fmla="*/ 81305 w 101625"/>
              <a:gd name="connsiteY10" fmla="*/ 37210 h 44323"/>
              <a:gd name="connsiteX11" fmla="*/ 20320 w 101625"/>
              <a:gd name="connsiteY11" fmla="*/ 37210 h 44323"/>
              <a:gd name="connsiteX12" fmla="*/ 13246 w 101625"/>
              <a:gd name="connsiteY12" fmla="*/ 37338 h 44323"/>
              <a:gd name="connsiteX13" fmla="*/ 6350 w 101625"/>
              <a:gd name="connsiteY13" fmla="*/ 37973 h 44323"/>
              <a:gd name="connsiteX14" fmla="*/ 6350 w 101625"/>
              <a:gd name="connsiteY14" fmla="*/ 22605 h 44323"/>
              <a:gd name="connsiteX15" fmla="*/ 13246 w 101625"/>
              <a:gd name="connsiteY15" fmla="*/ 23114 h 44323"/>
              <a:gd name="connsiteX16" fmla="*/ 20320 w 101625"/>
              <a:gd name="connsiteY16" fmla="*/ 23114 h 44323"/>
              <a:gd name="connsiteX17" fmla="*/ 42240 w 101625"/>
              <a:gd name="connsiteY17" fmla="*/ 23114 h 44323"/>
              <a:gd name="connsiteX18" fmla="*/ 42240 w 101625"/>
              <a:gd name="connsiteY18" fmla="*/ 18160 h 44323"/>
              <a:gd name="connsiteX19" fmla="*/ 42151 w 101625"/>
              <a:gd name="connsiteY19" fmla="*/ 12319 h 44323"/>
              <a:gd name="connsiteX20" fmla="*/ 41884 w 101625"/>
              <a:gd name="connsiteY20" fmla="*/ 6350 h 44323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</a:cxnLst>
            <a:rect l="l" t="t" r="r" b="b"/>
            <a:pathLst>
              <a:path w="101625" h="44323">
                <a:moveTo>
                  <a:pt x="41884" y="6350"/>
                </a:moveTo>
                <a:lnTo>
                  <a:pt x="60985" y="6350"/>
                </a:lnTo>
                <a:cubicBezTo>
                  <a:pt x="60744" y="8382"/>
                  <a:pt x="60629" y="10414"/>
                  <a:pt x="60629" y="12319"/>
                </a:cubicBezTo>
                <a:cubicBezTo>
                  <a:pt x="60629" y="14223"/>
                  <a:pt x="60629" y="16128"/>
                  <a:pt x="60629" y="18160"/>
                </a:cubicBezTo>
                <a:lnTo>
                  <a:pt x="60629" y="23114"/>
                </a:lnTo>
                <a:lnTo>
                  <a:pt x="81305" y="23114"/>
                </a:lnTo>
                <a:cubicBezTo>
                  <a:pt x="83781" y="23114"/>
                  <a:pt x="86080" y="23114"/>
                  <a:pt x="88201" y="23114"/>
                </a:cubicBezTo>
                <a:cubicBezTo>
                  <a:pt x="90322" y="23114"/>
                  <a:pt x="92684" y="22986"/>
                  <a:pt x="95275" y="22605"/>
                </a:cubicBezTo>
                <a:lnTo>
                  <a:pt x="95275" y="37973"/>
                </a:lnTo>
                <a:cubicBezTo>
                  <a:pt x="92684" y="37592"/>
                  <a:pt x="90322" y="37338"/>
                  <a:pt x="88201" y="37338"/>
                </a:cubicBezTo>
                <a:cubicBezTo>
                  <a:pt x="86080" y="37338"/>
                  <a:pt x="83781" y="37210"/>
                  <a:pt x="81305" y="37210"/>
                </a:cubicBezTo>
                <a:lnTo>
                  <a:pt x="20320" y="37210"/>
                </a:lnTo>
                <a:cubicBezTo>
                  <a:pt x="17729" y="37210"/>
                  <a:pt x="15367" y="37338"/>
                  <a:pt x="13246" y="37338"/>
                </a:cubicBezTo>
                <a:cubicBezTo>
                  <a:pt x="11125" y="37338"/>
                  <a:pt x="8826" y="37592"/>
                  <a:pt x="6350" y="37973"/>
                </a:cubicBezTo>
                <a:lnTo>
                  <a:pt x="6350" y="22605"/>
                </a:lnTo>
                <a:cubicBezTo>
                  <a:pt x="8826" y="22986"/>
                  <a:pt x="11125" y="23114"/>
                  <a:pt x="13246" y="23114"/>
                </a:cubicBezTo>
                <a:cubicBezTo>
                  <a:pt x="15367" y="23114"/>
                  <a:pt x="17729" y="23114"/>
                  <a:pt x="20320" y="23114"/>
                </a:cubicBezTo>
                <a:lnTo>
                  <a:pt x="42240" y="23114"/>
                </a:lnTo>
                <a:lnTo>
                  <a:pt x="42240" y="18160"/>
                </a:lnTo>
                <a:cubicBezTo>
                  <a:pt x="42240" y="16128"/>
                  <a:pt x="42214" y="14223"/>
                  <a:pt x="42151" y="12319"/>
                </a:cubicBezTo>
                <a:cubicBezTo>
                  <a:pt x="42087" y="10414"/>
                  <a:pt x="41998" y="8382"/>
                  <a:pt x="41884" y="6350"/>
                </a:cubicBez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Freeform 3"/>
          <p:cNvSpPr/>
          <p:nvPr/>
        </p:nvSpPr>
        <p:spPr>
          <a:xfrm>
            <a:off x="939495" y="690245"/>
            <a:ext cx="47561" cy="172846"/>
          </a:xfrm>
          <a:custGeom>
            <a:avLst/>
            <a:gdLst>
              <a:gd name="connsiteX0" fmla="*/ 42252 w 47561"/>
              <a:gd name="connsiteY0" fmla="*/ 0 h 172846"/>
              <a:gd name="connsiteX1" fmla="*/ 47205 w 47561"/>
              <a:gd name="connsiteY1" fmla="*/ 9016 h 172846"/>
              <a:gd name="connsiteX2" fmla="*/ 33413 w 47561"/>
              <a:gd name="connsiteY2" fmla="*/ 21209 h 172846"/>
              <a:gd name="connsiteX3" fmla="*/ 24396 w 47561"/>
              <a:gd name="connsiteY3" fmla="*/ 35941 h 172846"/>
              <a:gd name="connsiteX4" fmla="*/ 19189 w 47561"/>
              <a:gd name="connsiteY4" fmla="*/ 56133 h 172846"/>
              <a:gd name="connsiteX5" fmla="*/ 17678 w 47561"/>
              <a:gd name="connsiteY5" fmla="*/ 83311 h 172846"/>
              <a:gd name="connsiteX6" fmla="*/ 18567 w 47561"/>
              <a:gd name="connsiteY6" fmla="*/ 106552 h 172846"/>
              <a:gd name="connsiteX7" fmla="*/ 21577 w 47561"/>
              <a:gd name="connsiteY7" fmla="*/ 125221 h 172846"/>
              <a:gd name="connsiteX8" fmla="*/ 31559 w 47561"/>
              <a:gd name="connsiteY8" fmla="*/ 149605 h 172846"/>
              <a:gd name="connsiteX9" fmla="*/ 47561 w 47561"/>
              <a:gd name="connsiteY9" fmla="*/ 164083 h 172846"/>
              <a:gd name="connsiteX10" fmla="*/ 42430 w 47561"/>
              <a:gd name="connsiteY10" fmla="*/ 172846 h 172846"/>
              <a:gd name="connsiteX11" fmla="*/ 22097 w 47561"/>
              <a:gd name="connsiteY11" fmla="*/ 159257 h 172846"/>
              <a:gd name="connsiteX12" fmla="*/ 7429 w 47561"/>
              <a:gd name="connsiteY12" fmla="*/ 135763 h 172846"/>
              <a:gd name="connsiteX13" fmla="*/ 2044 w 47561"/>
              <a:gd name="connsiteY13" fmla="*/ 113919 h 172846"/>
              <a:gd name="connsiteX14" fmla="*/ 0 w 47561"/>
              <a:gd name="connsiteY14" fmla="*/ 83565 h 172846"/>
              <a:gd name="connsiteX15" fmla="*/ 1777 w 47561"/>
              <a:gd name="connsiteY15" fmla="*/ 59054 h 172846"/>
              <a:gd name="connsiteX16" fmla="*/ 6375 w 47561"/>
              <a:gd name="connsiteY16" fmla="*/ 39623 h 172846"/>
              <a:gd name="connsiteX17" fmla="*/ 20954 w 47561"/>
              <a:gd name="connsiteY17" fmla="*/ 15621 h 172846"/>
              <a:gd name="connsiteX18" fmla="*/ 42252 w 47561"/>
              <a:gd name="connsiteY18" fmla="*/ 0 h 172846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</a:cxnLst>
            <a:rect l="l" t="t" r="r" b="b"/>
            <a:pathLst>
              <a:path w="47561" h="172846">
                <a:moveTo>
                  <a:pt x="42252" y="0"/>
                </a:moveTo>
                <a:lnTo>
                  <a:pt x="47205" y="9016"/>
                </a:lnTo>
                <a:cubicBezTo>
                  <a:pt x="41554" y="13080"/>
                  <a:pt x="36957" y="17145"/>
                  <a:pt x="33413" y="21209"/>
                </a:cubicBezTo>
                <a:cubicBezTo>
                  <a:pt x="29883" y="25400"/>
                  <a:pt x="26873" y="30225"/>
                  <a:pt x="24396" y="35941"/>
                </a:cubicBezTo>
                <a:cubicBezTo>
                  <a:pt x="21932" y="41655"/>
                  <a:pt x="20192" y="48386"/>
                  <a:pt x="19189" y="56133"/>
                </a:cubicBezTo>
                <a:cubicBezTo>
                  <a:pt x="18186" y="63880"/>
                  <a:pt x="17678" y="72897"/>
                  <a:pt x="17678" y="83311"/>
                </a:cubicBezTo>
                <a:cubicBezTo>
                  <a:pt x="17678" y="91821"/>
                  <a:pt x="17983" y="99567"/>
                  <a:pt x="18567" y="106552"/>
                </a:cubicBezTo>
                <a:cubicBezTo>
                  <a:pt x="19151" y="113664"/>
                  <a:pt x="20154" y="119887"/>
                  <a:pt x="21577" y="125221"/>
                </a:cubicBezTo>
                <a:cubicBezTo>
                  <a:pt x="23926" y="135127"/>
                  <a:pt x="27254" y="143255"/>
                  <a:pt x="31559" y="149605"/>
                </a:cubicBezTo>
                <a:cubicBezTo>
                  <a:pt x="35864" y="155955"/>
                  <a:pt x="41198" y="160782"/>
                  <a:pt x="47561" y="164083"/>
                </a:cubicBezTo>
                <a:lnTo>
                  <a:pt x="42430" y="172846"/>
                </a:lnTo>
                <a:cubicBezTo>
                  <a:pt x="34886" y="170179"/>
                  <a:pt x="28117" y="165607"/>
                  <a:pt x="22097" y="159257"/>
                </a:cubicBezTo>
                <a:cubicBezTo>
                  <a:pt x="16090" y="152907"/>
                  <a:pt x="11201" y="145033"/>
                  <a:pt x="7429" y="135763"/>
                </a:cubicBezTo>
                <a:cubicBezTo>
                  <a:pt x="5194" y="130175"/>
                  <a:pt x="3390" y="122809"/>
                  <a:pt x="2044" y="113919"/>
                </a:cubicBezTo>
                <a:cubicBezTo>
                  <a:pt x="685" y="104902"/>
                  <a:pt x="0" y="94869"/>
                  <a:pt x="0" y="83565"/>
                </a:cubicBezTo>
                <a:cubicBezTo>
                  <a:pt x="0" y="75183"/>
                  <a:pt x="596" y="66929"/>
                  <a:pt x="1777" y="59054"/>
                </a:cubicBezTo>
                <a:cubicBezTo>
                  <a:pt x="2946" y="51180"/>
                  <a:pt x="4483" y="44703"/>
                  <a:pt x="6375" y="39623"/>
                </a:cubicBezTo>
                <a:cubicBezTo>
                  <a:pt x="9905" y="30479"/>
                  <a:pt x="14770" y="22605"/>
                  <a:pt x="20954" y="15621"/>
                </a:cubicBezTo>
                <a:cubicBezTo>
                  <a:pt x="27139" y="8763"/>
                  <a:pt x="34239" y="3555"/>
                  <a:pt x="42252" y="0"/>
                </a:cubicBez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Freeform 3"/>
          <p:cNvSpPr/>
          <p:nvPr/>
        </p:nvSpPr>
        <p:spPr>
          <a:xfrm>
            <a:off x="933145" y="683895"/>
            <a:ext cx="60261" cy="185546"/>
          </a:xfrm>
          <a:custGeom>
            <a:avLst/>
            <a:gdLst>
              <a:gd name="connsiteX0" fmla="*/ 48602 w 60261"/>
              <a:gd name="connsiteY0" fmla="*/ 6350 h 185546"/>
              <a:gd name="connsiteX1" fmla="*/ 53555 w 60261"/>
              <a:gd name="connsiteY1" fmla="*/ 15366 h 185546"/>
              <a:gd name="connsiteX2" fmla="*/ 39763 w 60261"/>
              <a:gd name="connsiteY2" fmla="*/ 27559 h 185546"/>
              <a:gd name="connsiteX3" fmla="*/ 30746 w 60261"/>
              <a:gd name="connsiteY3" fmla="*/ 42291 h 185546"/>
              <a:gd name="connsiteX4" fmla="*/ 25539 w 60261"/>
              <a:gd name="connsiteY4" fmla="*/ 62483 h 185546"/>
              <a:gd name="connsiteX5" fmla="*/ 24028 w 60261"/>
              <a:gd name="connsiteY5" fmla="*/ 89661 h 185546"/>
              <a:gd name="connsiteX6" fmla="*/ 24917 w 60261"/>
              <a:gd name="connsiteY6" fmla="*/ 112902 h 185546"/>
              <a:gd name="connsiteX7" fmla="*/ 27927 w 60261"/>
              <a:gd name="connsiteY7" fmla="*/ 131571 h 185546"/>
              <a:gd name="connsiteX8" fmla="*/ 37909 w 60261"/>
              <a:gd name="connsiteY8" fmla="*/ 155955 h 185546"/>
              <a:gd name="connsiteX9" fmla="*/ 53911 w 60261"/>
              <a:gd name="connsiteY9" fmla="*/ 170433 h 185546"/>
              <a:gd name="connsiteX10" fmla="*/ 48780 w 60261"/>
              <a:gd name="connsiteY10" fmla="*/ 179196 h 185546"/>
              <a:gd name="connsiteX11" fmla="*/ 28447 w 60261"/>
              <a:gd name="connsiteY11" fmla="*/ 165607 h 185546"/>
              <a:gd name="connsiteX12" fmla="*/ 13779 w 60261"/>
              <a:gd name="connsiteY12" fmla="*/ 142113 h 185546"/>
              <a:gd name="connsiteX13" fmla="*/ 8394 w 60261"/>
              <a:gd name="connsiteY13" fmla="*/ 120269 h 185546"/>
              <a:gd name="connsiteX14" fmla="*/ 6350 w 60261"/>
              <a:gd name="connsiteY14" fmla="*/ 89915 h 185546"/>
              <a:gd name="connsiteX15" fmla="*/ 8127 w 60261"/>
              <a:gd name="connsiteY15" fmla="*/ 65404 h 185546"/>
              <a:gd name="connsiteX16" fmla="*/ 12725 w 60261"/>
              <a:gd name="connsiteY16" fmla="*/ 45973 h 185546"/>
              <a:gd name="connsiteX17" fmla="*/ 27304 w 60261"/>
              <a:gd name="connsiteY17" fmla="*/ 21971 h 185546"/>
              <a:gd name="connsiteX18" fmla="*/ 48602 w 60261"/>
              <a:gd name="connsiteY18" fmla="*/ 6350 h 185546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</a:cxnLst>
            <a:rect l="l" t="t" r="r" b="b"/>
            <a:pathLst>
              <a:path w="60261" h="185546">
                <a:moveTo>
                  <a:pt x="48602" y="6350"/>
                </a:moveTo>
                <a:lnTo>
                  <a:pt x="53555" y="15366"/>
                </a:lnTo>
                <a:cubicBezTo>
                  <a:pt x="47904" y="19430"/>
                  <a:pt x="43307" y="23495"/>
                  <a:pt x="39763" y="27559"/>
                </a:cubicBezTo>
                <a:cubicBezTo>
                  <a:pt x="36233" y="31750"/>
                  <a:pt x="33223" y="36575"/>
                  <a:pt x="30746" y="42291"/>
                </a:cubicBezTo>
                <a:cubicBezTo>
                  <a:pt x="28282" y="48005"/>
                  <a:pt x="26542" y="54736"/>
                  <a:pt x="25539" y="62483"/>
                </a:cubicBezTo>
                <a:cubicBezTo>
                  <a:pt x="24536" y="70230"/>
                  <a:pt x="24028" y="79247"/>
                  <a:pt x="24028" y="89661"/>
                </a:cubicBezTo>
                <a:cubicBezTo>
                  <a:pt x="24028" y="98171"/>
                  <a:pt x="24333" y="105917"/>
                  <a:pt x="24917" y="112902"/>
                </a:cubicBezTo>
                <a:cubicBezTo>
                  <a:pt x="25501" y="120014"/>
                  <a:pt x="26504" y="126237"/>
                  <a:pt x="27927" y="131571"/>
                </a:cubicBezTo>
                <a:cubicBezTo>
                  <a:pt x="30276" y="141477"/>
                  <a:pt x="33604" y="149605"/>
                  <a:pt x="37909" y="155955"/>
                </a:cubicBezTo>
                <a:cubicBezTo>
                  <a:pt x="42214" y="162305"/>
                  <a:pt x="47548" y="167132"/>
                  <a:pt x="53911" y="170433"/>
                </a:cubicBezTo>
                <a:lnTo>
                  <a:pt x="48780" y="179196"/>
                </a:lnTo>
                <a:cubicBezTo>
                  <a:pt x="41236" y="176529"/>
                  <a:pt x="34467" y="171957"/>
                  <a:pt x="28447" y="165607"/>
                </a:cubicBezTo>
                <a:cubicBezTo>
                  <a:pt x="22440" y="159257"/>
                  <a:pt x="17551" y="151383"/>
                  <a:pt x="13779" y="142113"/>
                </a:cubicBezTo>
                <a:cubicBezTo>
                  <a:pt x="11544" y="136525"/>
                  <a:pt x="9740" y="129159"/>
                  <a:pt x="8394" y="120269"/>
                </a:cubicBezTo>
                <a:cubicBezTo>
                  <a:pt x="7035" y="111252"/>
                  <a:pt x="6350" y="101219"/>
                  <a:pt x="6350" y="89915"/>
                </a:cubicBezTo>
                <a:cubicBezTo>
                  <a:pt x="6350" y="81533"/>
                  <a:pt x="6946" y="73279"/>
                  <a:pt x="8127" y="65404"/>
                </a:cubicBezTo>
                <a:cubicBezTo>
                  <a:pt x="9296" y="57530"/>
                  <a:pt x="10833" y="51053"/>
                  <a:pt x="12725" y="45973"/>
                </a:cubicBezTo>
                <a:cubicBezTo>
                  <a:pt x="16255" y="36829"/>
                  <a:pt x="21120" y="28955"/>
                  <a:pt x="27304" y="21971"/>
                </a:cubicBezTo>
                <a:cubicBezTo>
                  <a:pt x="33489" y="15113"/>
                  <a:pt x="40589" y="9905"/>
                  <a:pt x="48602" y="6350"/>
                </a:cubicBez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Freeform 3"/>
          <p:cNvSpPr/>
          <p:nvPr/>
        </p:nvSpPr>
        <p:spPr>
          <a:xfrm>
            <a:off x="1086434" y="699135"/>
            <a:ext cx="40487" cy="115442"/>
          </a:xfrm>
          <a:custGeom>
            <a:avLst/>
            <a:gdLst>
              <a:gd name="connsiteX0" fmla="*/ 0 w 40487"/>
              <a:gd name="connsiteY0" fmla="*/ 0 h 115442"/>
              <a:gd name="connsiteX1" fmla="*/ 20332 w 40487"/>
              <a:gd name="connsiteY1" fmla="*/ 0 h 115442"/>
              <a:gd name="connsiteX2" fmla="*/ 19710 w 40487"/>
              <a:gd name="connsiteY2" fmla="*/ 9016 h 115442"/>
              <a:gd name="connsiteX3" fmla="*/ 19621 w 40487"/>
              <a:gd name="connsiteY3" fmla="*/ 17779 h 115442"/>
              <a:gd name="connsiteX4" fmla="*/ 19621 w 40487"/>
              <a:gd name="connsiteY4" fmla="*/ 39242 h 115442"/>
              <a:gd name="connsiteX5" fmla="*/ 27050 w 40487"/>
              <a:gd name="connsiteY5" fmla="*/ 39242 h 115442"/>
              <a:gd name="connsiteX6" fmla="*/ 33769 w 40487"/>
              <a:gd name="connsiteY6" fmla="*/ 39115 h 115442"/>
              <a:gd name="connsiteX7" fmla="*/ 40487 w 40487"/>
              <a:gd name="connsiteY7" fmla="*/ 38480 h 115442"/>
              <a:gd name="connsiteX8" fmla="*/ 40487 w 40487"/>
              <a:gd name="connsiteY8" fmla="*/ 57022 h 115442"/>
              <a:gd name="connsiteX9" fmla="*/ 33858 w 40487"/>
              <a:gd name="connsiteY9" fmla="*/ 56387 h 115442"/>
              <a:gd name="connsiteX10" fmla="*/ 27393 w 40487"/>
              <a:gd name="connsiteY10" fmla="*/ 56387 h 115442"/>
              <a:gd name="connsiteX11" fmla="*/ 19621 w 40487"/>
              <a:gd name="connsiteY11" fmla="*/ 56387 h 115442"/>
              <a:gd name="connsiteX12" fmla="*/ 19621 w 40487"/>
              <a:gd name="connsiteY12" fmla="*/ 97535 h 115442"/>
              <a:gd name="connsiteX13" fmla="*/ 19710 w 40487"/>
              <a:gd name="connsiteY13" fmla="*/ 106552 h 115442"/>
              <a:gd name="connsiteX14" fmla="*/ 20332 w 40487"/>
              <a:gd name="connsiteY14" fmla="*/ 115442 h 115442"/>
              <a:gd name="connsiteX15" fmla="*/ 0 w 40487"/>
              <a:gd name="connsiteY15" fmla="*/ 115442 h 115442"/>
              <a:gd name="connsiteX16" fmla="*/ 711 w 40487"/>
              <a:gd name="connsiteY16" fmla="*/ 106552 h 115442"/>
              <a:gd name="connsiteX17" fmla="*/ 876 w 40487"/>
              <a:gd name="connsiteY17" fmla="*/ 97535 h 115442"/>
              <a:gd name="connsiteX18" fmla="*/ 876 w 40487"/>
              <a:gd name="connsiteY18" fmla="*/ 17779 h 115442"/>
              <a:gd name="connsiteX19" fmla="*/ 711 w 40487"/>
              <a:gd name="connsiteY19" fmla="*/ 9016 h 115442"/>
              <a:gd name="connsiteX20" fmla="*/ 0 w 40487"/>
              <a:gd name="connsiteY20" fmla="*/ 0 h 11544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</a:cxnLst>
            <a:rect l="l" t="t" r="r" b="b"/>
            <a:pathLst>
              <a:path w="40487" h="115442">
                <a:moveTo>
                  <a:pt x="0" y="0"/>
                </a:moveTo>
                <a:lnTo>
                  <a:pt x="20332" y="0"/>
                </a:lnTo>
                <a:cubicBezTo>
                  <a:pt x="19977" y="3047"/>
                  <a:pt x="19773" y="5969"/>
                  <a:pt x="19710" y="9016"/>
                </a:cubicBezTo>
                <a:cubicBezTo>
                  <a:pt x="19646" y="11937"/>
                  <a:pt x="19621" y="14858"/>
                  <a:pt x="19621" y="17779"/>
                </a:cubicBezTo>
                <a:lnTo>
                  <a:pt x="19621" y="39242"/>
                </a:lnTo>
                <a:lnTo>
                  <a:pt x="27050" y="39242"/>
                </a:lnTo>
                <a:cubicBezTo>
                  <a:pt x="29171" y="39242"/>
                  <a:pt x="31407" y="39115"/>
                  <a:pt x="33769" y="39115"/>
                </a:cubicBezTo>
                <a:cubicBezTo>
                  <a:pt x="36118" y="39115"/>
                  <a:pt x="38366" y="38861"/>
                  <a:pt x="40487" y="38480"/>
                </a:cubicBezTo>
                <a:lnTo>
                  <a:pt x="40487" y="57022"/>
                </a:lnTo>
                <a:cubicBezTo>
                  <a:pt x="38366" y="56769"/>
                  <a:pt x="36156" y="56514"/>
                  <a:pt x="33858" y="56387"/>
                </a:cubicBezTo>
                <a:cubicBezTo>
                  <a:pt x="31559" y="56387"/>
                  <a:pt x="29400" y="56387"/>
                  <a:pt x="27393" y="56387"/>
                </a:cubicBezTo>
                <a:lnTo>
                  <a:pt x="19621" y="56387"/>
                </a:lnTo>
                <a:lnTo>
                  <a:pt x="19621" y="97535"/>
                </a:lnTo>
                <a:cubicBezTo>
                  <a:pt x="19621" y="100583"/>
                  <a:pt x="19646" y="103631"/>
                  <a:pt x="19710" y="106552"/>
                </a:cubicBezTo>
                <a:cubicBezTo>
                  <a:pt x="19773" y="109473"/>
                  <a:pt x="19977" y="112394"/>
                  <a:pt x="20332" y="115442"/>
                </a:cubicBezTo>
                <a:lnTo>
                  <a:pt x="0" y="115442"/>
                </a:lnTo>
                <a:cubicBezTo>
                  <a:pt x="355" y="112394"/>
                  <a:pt x="584" y="109473"/>
                  <a:pt x="711" y="106552"/>
                </a:cubicBezTo>
                <a:cubicBezTo>
                  <a:pt x="825" y="103631"/>
                  <a:pt x="876" y="100583"/>
                  <a:pt x="876" y="97535"/>
                </a:cubicBezTo>
                <a:lnTo>
                  <a:pt x="876" y="17779"/>
                </a:lnTo>
                <a:cubicBezTo>
                  <a:pt x="876" y="14858"/>
                  <a:pt x="825" y="11937"/>
                  <a:pt x="711" y="9016"/>
                </a:cubicBezTo>
                <a:cubicBezTo>
                  <a:pt x="584" y="5969"/>
                  <a:pt x="355" y="3047"/>
                  <a:pt x="0" y="0"/>
                </a:cubicBez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Freeform 3"/>
          <p:cNvSpPr/>
          <p:nvPr/>
        </p:nvSpPr>
        <p:spPr>
          <a:xfrm>
            <a:off x="995045" y="795147"/>
            <a:ext cx="122135" cy="65912"/>
          </a:xfrm>
          <a:custGeom>
            <a:avLst/>
            <a:gdLst>
              <a:gd name="connsiteX0" fmla="*/ 6350 w 122135"/>
              <a:gd name="connsiteY0" fmla="*/ 6350 h 65912"/>
              <a:gd name="connsiteX1" fmla="*/ 27215 w 122135"/>
              <a:gd name="connsiteY1" fmla="*/ 6350 h 65912"/>
              <a:gd name="connsiteX2" fmla="*/ 26593 w 122135"/>
              <a:gd name="connsiteY2" fmla="*/ 12953 h 65912"/>
              <a:gd name="connsiteX3" fmla="*/ 26504 w 122135"/>
              <a:gd name="connsiteY3" fmla="*/ 19430 h 65912"/>
              <a:gd name="connsiteX4" fmla="*/ 26504 w 122135"/>
              <a:gd name="connsiteY4" fmla="*/ 42163 h 65912"/>
              <a:gd name="connsiteX5" fmla="*/ 95453 w 122135"/>
              <a:gd name="connsiteY5" fmla="*/ 42163 h 65912"/>
              <a:gd name="connsiteX6" fmla="*/ 104914 w 122135"/>
              <a:gd name="connsiteY6" fmla="*/ 42163 h 65912"/>
              <a:gd name="connsiteX7" fmla="*/ 115785 w 122135"/>
              <a:gd name="connsiteY7" fmla="*/ 41528 h 65912"/>
              <a:gd name="connsiteX8" fmla="*/ 115785 w 122135"/>
              <a:gd name="connsiteY8" fmla="*/ 59562 h 65912"/>
              <a:gd name="connsiteX9" fmla="*/ 104914 w 122135"/>
              <a:gd name="connsiteY9" fmla="*/ 58927 h 65912"/>
              <a:gd name="connsiteX10" fmla="*/ 95453 w 122135"/>
              <a:gd name="connsiteY10" fmla="*/ 58800 h 65912"/>
              <a:gd name="connsiteX11" fmla="*/ 7061 w 122135"/>
              <a:gd name="connsiteY11" fmla="*/ 58800 h 65912"/>
              <a:gd name="connsiteX12" fmla="*/ 7061 w 122135"/>
              <a:gd name="connsiteY12" fmla="*/ 19684 h 65912"/>
              <a:gd name="connsiteX13" fmla="*/ 6972 w 122135"/>
              <a:gd name="connsiteY13" fmla="*/ 13080 h 65912"/>
              <a:gd name="connsiteX14" fmla="*/ 6350 w 122135"/>
              <a:gd name="connsiteY14" fmla="*/ 6350 h 6591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</a:cxnLst>
            <a:rect l="l" t="t" r="r" b="b"/>
            <a:pathLst>
              <a:path w="122135" h="65912">
                <a:moveTo>
                  <a:pt x="6350" y="6350"/>
                </a:moveTo>
                <a:lnTo>
                  <a:pt x="27215" y="6350"/>
                </a:lnTo>
                <a:cubicBezTo>
                  <a:pt x="26860" y="8381"/>
                  <a:pt x="26657" y="10667"/>
                  <a:pt x="26593" y="12953"/>
                </a:cubicBezTo>
                <a:cubicBezTo>
                  <a:pt x="26542" y="15239"/>
                  <a:pt x="26504" y="17398"/>
                  <a:pt x="26504" y="19430"/>
                </a:cubicBezTo>
                <a:lnTo>
                  <a:pt x="26504" y="42163"/>
                </a:lnTo>
                <a:lnTo>
                  <a:pt x="95453" y="42163"/>
                </a:lnTo>
                <a:cubicBezTo>
                  <a:pt x="98285" y="42163"/>
                  <a:pt x="101434" y="42163"/>
                  <a:pt x="104914" y="42163"/>
                </a:cubicBezTo>
                <a:cubicBezTo>
                  <a:pt x="108394" y="42036"/>
                  <a:pt x="112013" y="41782"/>
                  <a:pt x="115785" y="41528"/>
                </a:cubicBezTo>
                <a:lnTo>
                  <a:pt x="115785" y="59562"/>
                </a:lnTo>
                <a:cubicBezTo>
                  <a:pt x="112013" y="59181"/>
                  <a:pt x="108394" y="58927"/>
                  <a:pt x="104914" y="58927"/>
                </a:cubicBezTo>
                <a:cubicBezTo>
                  <a:pt x="101434" y="58800"/>
                  <a:pt x="98285" y="58800"/>
                  <a:pt x="95453" y="58800"/>
                </a:cubicBezTo>
                <a:lnTo>
                  <a:pt x="7061" y="58800"/>
                </a:lnTo>
                <a:lnTo>
                  <a:pt x="7061" y="19684"/>
                </a:lnTo>
                <a:cubicBezTo>
                  <a:pt x="7061" y="17652"/>
                  <a:pt x="7035" y="15366"/>
                  <a:pt x="6972" y="13080"/>
                </a:cubicBezTo>
                <a:cubicBezTo>
                  <a:pt x="6908" y="10667"/>
                  <a:pt x="6705" y="8381"/>
                  <a:pt x="6350" y="6350"/>
                </a:cubicBez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Freeform 3"/>
          <p:cNvSpPr/>
          <p:nvPr/>
        </p:nvSpPr>
        <p:spPr>
          <a:xfrm>
            <a:off x="992924" y="711454"/>
            <a:ext cx="59372" cy="63500"/>
          </a:xfrm>
          <a:custGeom>
            <a:avLst/>
            <a:gdLst>
              <a:gd name="connsiteX0" fmla="*/ 29692 w 59372"/>
              <a:gd name="connsiteY0" fmla="*/ 6350 h 63500"/>
              <a:gd name="connsiteX1" fmla="*/ 12547 w 59372"/>
              <a:gd name="connsiteY1" fmla="*/ 13842 h 63500"/>
              <a:gd name="connsiteX2" fmla="*/ 6350 w 59372"/>
              <a:gd name="connsiteY2" fmla="*/ 31876 h 63500"/>
              <a:gd name="connsiteX3" fmla="*/ 12547 w 59372"/>
              <a:gd name="connsiteY3" fmla="*/ 49656 h 63500"/>
              <a:gd name="connsiteX4" fmla="*/ 29692 w 59372"/>
              <a:gd name="connsiteY4" fmla="*/ 57150 h 63500"/>
              <a:gd name="connsiteX5" fmla="*/ 46837 w 59372"/>
              <a:gd name="connsiteY5" fmla="*/ 49656 h 63500"/>
              <a:gd name="connsiteX6" fmla="*/ 53022 w 59372"/>
              <a:gd name="connsiteY6" fmla="*/ 31876 h 63500"/>
              <a:gd name="connsiteX7" fmla="*/ 46837 w 59372"/>
              <a:gd name="connsiteY7" fmla="*/ 13842 h 63500"/>
              <a:gd name="connsiteX8" fmla="*/ 29692 w 59372"/>
              <a:gd name="connsiteY8" fmla="*/ 6350 h 635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</a:cxnLst>
            <a:rect l="l" t="t" r="r" b="b"/>
            <a:pathLst>
              <a:path w="59372" h="63500">
                <a:moveTo>
                  <a:pt x="29692" y="6350"/>
                </a:moveTo>
                <a:cubicBezTo>
                  <a:pt x="22377" y="6350"/>
                  <a:pt x="16662" y="8889"/>
                  <a:pt x="12547" y="13842"/>
                </a:cubicBezTo>
                <a:cubicBezTo>
                  <a:pt x="8420" y="18795"/>
                  <a:pt x="6350" y="24764"/>
                  <a:pt x="6350" y="31876"/>
                </a:cubicBezTo>
                <a:cubicBezTo>
                  <a:pt x="6350" y="38734"/>
                  <a:pt x="8420" y="44703"/>
                  <a:pt x="12547" y="49656"/>
                </a:cubicBezTo>
                <a:cubicBezTo>
                  <a:pt x="16662" y="54609"/>
                  <a:pt x="22377" y="57150"/>
                  <a:pt x="29692" y="57150"/>
                </a:cubicBezTo>
                <a:cubicBezTo>
                  <a:pt x="36995" y="57150"/>
                  <a:pt x="42710" y="54609"/>
                  <a:pt x="46837" y="49656"/>
                </a:cubicBezTo>
                <a:cubicBezTo>
                  <a:pt x="50965" y="44703"/>
                  <a:pt x="53022" y="38734"/>
                  <a:pt x="53022" y="31876"/>
                </a:cubicBezTo>
                <a:cubicBezTo>
                  <a:pt x="53022" y="24764"/>
                  <a:pt x="50965" y="18795"/>
                  <a:pt x="46837" y="13842"/>
                </a:cubicBezTo>
                <a:cubicBezTo>
                  <a:pt x="42710" y="8889"/>
                  <a:pt x="36995" y="6350"/>
                  <a:pt x="29692" y="6350"/>
                </a:cubicBez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Freeform 3"/>
          <p:cNvSpPr/>
          <p:nvPr/>
        </p:nvSpPr>
        <p:spPr>
          <a:xfrm>
            <a:off x="973836" y="694816"/>
            <a:ext cx="97383" cy="96773"/>
          </a:xfrm>
          <a:custGeom>
            <a:avLst/>
            <a:gdLst>
              <a:gd name="connsiteX0" fmla="*/ 48780 w 97383"/>
              <a:gd name="connsiteY0" fmla="*/ 6350 h 96773"/>
              <a:gd name="connsiteX1" fmla="*/ 65748 w 97383"/>
              <a:gd name="connsiteY1" fmla="*/ 9779 h 96773"/>
              <a:gd name="connsiteX2" fmla="*/ 79184 w 97383"/>
              <a:gd name="connsiteY2" fmla="*/ 18796 h 96773"/>
              <a:gd name="connsiteX3" fmla="*/ 87845 w 97383"/>
              <a:gd name="connsiteY3" fmla="*/ 32258 h 96773"/>
              <a:gd name="connsiteX4" fmla="*/ 91033 w 97383"/>
              <a:gd name="connsiteY4" fmla="*/ 48514 h 96773"/>
              <a:gd name="connsiteX5" fmla="*/ 87845 w 97383"/>
              <a:gd name="connsiteY5" fmla="*/ 64770 h 96773"/>
              <a:gd name="connsiteX6" fmla="*/ 79184 w 97383"/>
              <a:gd name="connsiteY6" fmla="*/ 77978 h 96773"/>
              <a:gd name="connsiteX7" fmla="*/ 65748 w 97383"/>
              <a:gd name="connsiteY7" fmla="*/ 87122 h 96773"/>
              <a:gd name="connsiteX8" fmla="*/ 48780 w 97383"/>
              <a:gd name="connsiteY8" fmla="*/ 90423 h 96773"/>
              <a:gd name="connsiteX9" fmla="*/ 31546 w 97383"/>
              <a:gd name="connsiteY9" fmla="*/ 87122 h 96773"/>
              <a:gd name="connsiteX10" fmla="*/ 18199 w 97383"/>
              <a:gd name="connsiteY10" fmla="*/ 77978 h 96773"/>
              <a:gd name="connsiteX11" fmla="*/ 9448 w 97383"/>
              <a:gd name="connsiteY11" fmla="*/ 64770 h 96773"/>
              <a:gd name="connsiteX12" fmla="*/ 6350 w 97383"/>
              <a:gd name="connsiteY12" fmla="*/ 48514 h 96773"/>
              <a:gd name="connsiteX13" fmla="*/ 9448 w 97383"/>
              <a:gd name="connsiteY13" fmla="*/ 32258 h 96773"/>
              <a:gd name="connsiteX14" fmla="*/ 18199 w 97383"/>
              <a:gd name="connsiteY14" fmla="*/ 18796 h 96773"/>
              <a:gd name="connsiteX15" fmla="*/ 31546 w 97383"/>
              <a:gd name="connsiteY15" fmla="*/ 9779 h 96773"/>
              <a:gd name="connsiteX16" fmla="*/ 48780 w 97383"/>
              <a:gd name="connsiteY16" fmla="*/ 6350 h 96773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</a:cxnLst>
            <a:rect l="l" t="t" r="r" b="b"/>
            <a:pathLst>
              <a:path w="97383" h="96773">
                <a:moveTo>
                  <a:pt x="48780" y="6350"/>
                </a:moveTo>
                <a:cubicBezTo>
                  <a:pt x="54902" y="6350"/>
                  <a:pt x="60566" y="7492"/>
                  <a:pt x="65748" y="9779"/>
                </a:cubicBezTo>
                <a:cubicBezTo>
                  <a:pt x="70929" y="11938"/>
                  <a:pt x="75412" y="14985"/>
                  <a:pt x="79184" y="18796"/>
                </a:cubicBezTo>
                <a:cubicBezTo>
                  <a:pt x="82842" y="22605"/>
                  <a:pt x="85725" y="27178"/>
                  <a:pt x="87845" y="32258"/>
                </a:cubicBezTo>
                <a:cubicBezTo>
                  <a:pt x="89966" y="37338"/>
                  <a:pt x="91033" y="42672"/>
                  <a:pt x="91033" y="48514"/>
                </a:cubicBezTo>
                <a:cubicBezTo>
                  <a:pt x="91033" y="54229"/>
                  <a:pt x="89966" y="59690"/>
                  <a:pt x="87845" y="64770"/>
                </a:cubicBezTo>
                <a:cubicBezTo>
                  <a:pt x="85725" y="69850"/>
                  <a:pt x="82842" y="74168"/>
                  <a:pt x="79184" y="77978"/>
                </a:cubicBezTo>
                <a:cubicBezTo>
                  <a:pt x="75412" y="81915"/>
                  <a:pt x="70929" y="84963"/>
                  <a:pt x="65748" y="87122"/>
                </a:cubicBezTo>
                <a:cubicBezTo>
                  <a:pt x="60566" y="89280"/>
                  <a:pt x="54902" y="90423"/>
                  <a:pt x="48780" y="90423"/>
                </a:cubicBezTo>
                <a:cubicBezTo>
                  <a:pt x="42532" y="90423"/>
                  <a:pt x="36791" y="89280"/>
                  <a:pt x="31546" y="87122"/>
                </a:cubicBezTo>
                <a:cubicBezTo>
                  <a:pt x="26301" y="84963"/>
                  <a:pt x="21844" y="81915"/>
                  <a:pt x="18199" y="77978"/>
                </a:cubicBezTo>
                <a:cubicBezTo>
                  <a:pt x="14427" y="74168"/>
                  <a:pt x="11506" y="69850"/>
                  <a:pt x="9448" y="64770"/>
                </a:cubicBezTo>
                <a:cubicBezTo>
                  <a:pt x="7378" y="59690"/>
                  <a:pt x="6350" y="54229"/>
                  <a:pt x="6350" y="48514"/>
                </a:cubicBezTo>
                <a:cubicBezTo>
                  <a:pt x="6350" y="42672"/>
                  <a:pt x="7378" y="37338"/>
                  <a:pt x="9448" y="32258"/>
                </a:cubicBezTo>
                <a:cubicBezTo>
                  <a:pt x="11506" y="27178"/>
                  <a:pt x="14427" y="22605"/>
                  <a:pt x="18199" y="18796"/>
                </a:cubicBezTo>
                <a:cubicBezTo>
                  <a:pt x="21844" y="14985"/>
                  <a:pt x="26301" y="11938"/>
                  <a:pt x="31546" y="9779"/>
                </a:cubicBezTo>
                <a:cubicBezTo>
                  <a:pt x="36791" y="7492"/>
                  <a:pt x="42532" y="6350"/>
                  <a:pt x="48780" y="6350"/>
                </a:cubicBez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Freeform 3"/>
          <p:cNvSpPr/>
          <p:nvPr/>
        </p:nvSpPr>
        <p:spPr>
          <a:xfrm>
            <a:off x="1080084" y="692785"/>
            <a:ext cx="53187" cy="128142"/>
          </a:xfrm>
          <a:custGeom>
            <a:avLst/>
            <a:gdLst>
              <a:gd name="connsiteX0" fmla="*/ 6350 w 53187"/>
              <a:gd name="connsiteY0" fmla="*/ 6350 h 128142"/>
              <a:gd name="connsiteX1" fmla="*/ 26682 w 53187"/>
              <a:gd name="connsiteY1" fmla="*/ 6350 h 128142"/>
              <a:gd name="connsiteX2" fmla="*/ 26060 w 53187"/>
              <a:gd name="connsiteY2" fmla="*/ 15366 h 128142"/>
              <a:gd name="connsiteX3" fmla="*/ 25971 w 53187"/>
              <a:gd name="connsiteY3" fmla="*/ 24129 h 128142"/>
              <a:gd name="connsiteX4" fmla="*/ 25971 w 53187"/>
              <a:gd name="connsiteY4" fmla="*/ 45592 h 128142"/>
              <a:gd name="connsiteX5" fmla="*/ 33400 w 53187"/>
              <a:gd name="connsiteY5" fmla="*/ 45592 h 128142"/>
              <a:gd name="connsiteX6" fmla="*/ 40119 w 53187"/>
              <a:gd name="connsiteY6" fmla="*/ 45465 h 128142"/>
              <a:gd name="connsiteX7" fmla="*/ 46837 w 53187"/>
              <a:gd name="connsiteY7" fmla="*/ 44830 h 128142"/>
              <a:gd name="connsiteX8" fmla="*/ 46837 w 53187"/>
              <a:gd name="connsiteY8" fmla="*/ 63372 h 128142"/>
              <a:gd name="connsiteX9" fmla="*/ 40208 w 53187"/>
              <a:gd name="connsiteY9" fmla="*/ 62737 h 128142"/>
              <a:gd name="connsiteX10" fmla="*/ 33743 w 53187"/>
              <a:gd name="connsiteY10" fmla="*/ 62737 h 128142"/>
              <a:gd name="connsiteX11" fmla="*/ 25971 w 53187"/>
              <a:gd name="connsiteY11" fmla="*/ 62737 h 128142"/>
              <a:gd name="connsiteX12" fmla="*/ 25971 w 53187"/>
              <a:gd name="connsiteY12" fmla="*/ 103885 h 128142"/>
              <a:gd name="connsiteX13" fmla="*/ 26060 w 53187"/>
              <a:gd name="connsiteY13" fmla="*/ 112902 h 128142"/>
              <a:gd name="connsiteX14" fmla="*/ 26682 w 53187"/>
              <a:gd name="connsiteY14" fmla="*/ 121792 h 128142"/>
              <a:gd name="connsiteX15" fmla="*/ 6350 w 53187"/>
              <a:gd name="connsiteY15" fmla="*/ 121792 h 128142"/>
              <a:gd name="connsiteX16" fmla="*/ 7061 w 53187"/>
              <a:gd name="connsiteY16" fmla="*/ 112902 h 128142"/>
              <a:gd name="connsiteX17" fmla="*/ 7226 w 53187"/>
              <a:gd name="connsiteY17" fmla="*/ 103885 h 128142"/>
              <a:gd name="connsiteX18" fmla="*/ 7226 w 53187"/>
              <a:gd name="connsiteY18" fmla="*/ 24129 h 128142"/>
              <a:gd name="connsiteX19" fmla="*/ 7061 w 53187"/>
              <a:gd name="connsiteY19" fmla="*/ 15366 h 128142"/>
              <a:gd name="connsiteX20" fmla="*/ 6350 w 53187"/>
              <a:gd name="connsiteY20" fmla="*/ 6350 h 12814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</a:cxnLst>
            <a:rect l="l" t="t" r="r" b="b"/>
            <a:pathLst>
              <a:path w="53187" h="128142">
                <a:moveTo>
                  <a:pt x="6350" y="6350"/>
                </a:moveTo>
                <a:lnTo>
                  <a:pt x="26682" y="6350"/>
                </a:lnTo>
                <a:cubicBezTo>
                  <a:pt x="26327" y="9397"/>
                  <a:pt x="26123" y="12319"/>
                  <a:pt x="26060" y="15366"/>
                </a:cubicBezTo>
                <a:cubicBezTo>
                  <a:pt x="25996" y="18287"/>
                  <a:pt x="25971" y="21208"/>
                  <a:pt x="25971" y="24129"/>
                </a:cubicBezTo>
                <a:lnTo>
                  <a:pt x="25971" y="45592"/>
                </a:lnTo>
                <a:lnTo>
                  <a:pt x="33400" y="45592"/>
                </a:lnTo>
                <a:cubicBezTo>
                  <a:pt x="35521" y="45592"/>
                  <a:pt x="37757" y="45465"/>
                  <a:pt x="40119" y="45465"/>
                </a:cubicBezTo>
                <a:cubicBezTo>
                  <a:pt x="42468" y="45465"/>
                  <a:pt x="44716" y="45211"/>
                  <a:pt x="46837" y="44830"/>
                </a:cubicBezTo>
                <a:lnTo>
                  <a:pt x="46837" y="63372"/>
                </a:lnTo>
                <a:cubicBezTo>
                  <a:pt x="44716" y="63119"/>
                  <a:pt x="42506" y="62864"/>
                  <a:pt x="40208" y="62737"/>
                </a:cubicBezTo>
                <a:cubicBezTo>
                  <a:pt x="37909" y="62737"/>
                  <a:pt x="35750" y="62737"/>
                  <a:pt x="33743" y="62737"/>
                </a:cubicBezTo>
                <a:lnTo>
                  <a:pt x="25971" y="62737"/>
                </a:lnTo>
                <a:lnTo>
                  <a:pt x="25971" y="103885"/>
                </a:lnTo>
                <a:cubicBezTo>
                  <a:pt x="25971" y="106933"/>
                  <a:pt x="25996" y="109981"/>
                  <a:pt x="26060" y="112902"/>
                </a:cubicBezTo>
                <a:cubicBezTo>
                  <a:pt x="26123" y="115823"/>
                  <a:pt x="26327" y="118744"/>
                  <a:pt x="26682" y="121792"/>
                </a:cubicBezTo>
                <a:lnTo>
                  <a:pt x="6350" y="121792"/>
                </a:lnTo>
                <a:cubicBezTo>
                  <a:pt x="6705" y="118744"/>
                  <a:pt x="6934" y="115823"/>
                  <a:pt x="7061" y="112902"/>
                </a:cubicBezTo>
                <a:cubicBezTo>
                  <a:pt x="7175" y="109981"/>
                  <a:pt x="7226" y="106933"/>
                  <a:pt x="7226" y="103885"/>
                </a:cubicBezTo>
                <a:lnTo>
                  <a:pt x="7226" y="24129"/>
                </a:lnTo>
                <a:cubicBezTo>
                  <a:pt x="7226" y="21208"/>
                  <a:pt x="7175" y="18287"/>
                  <a:pt x="7061" y="15366"/>
                </a:cubicBezTo>
                <a:cubicBezTo>
                  <a:pt x="6934" y="12319"/>
                  <a:pt x="6705" y="9397"/>
                  <a:pt x="6350" y="6350"/>
                </a:cubicBez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Freeform 3"/>
          <p:cNvSpPr/>
          <p:nvPr/>
        </p:nvSpPr>
        <p:spPr>
          <a:xfrm>
            <a:off x="1112964" y="690245"/>
            <a:ext cx="47917" cy="172846"/>
          </a:xfrm>
          <a:custGeom>
            <a:avLst/>
            <a:gdLst>
              <a:gd name="connsiteX0" fmla="*/ 5664 w 47917"/>
              <a:gd name="connsiteY0" fmla="*/ 0 h 172846"/>
              <a:gd name="connsiteX1" fmla="*/ 26784 w 47917"/>
              <a:gd name="connsiteY1" fmla="*/ 15621 h 172846"/>
              <a:gd name="connsiteX2" fmla="*/ 41554 w 47917"/>
              <a:gd name="connsiteY2" fmla="*/ 39623 h 172846"/>
              <a:gd name="connsiteX3" fmla="*/ 46050 w 47917"/>
              <a:gd name="connsiteY3" fmla="*/ 59054 h 172846"/>
              <a:gd name="connsiteX4" fmla="*/ 47917 w 47917"/>
              <a:gd name="connsiteY4" fmla="*/ 83565 h 172846"/>
              <a:gd name="connsiteX5" fmla="*/ 45796 w 47917"/>
              <a:gd name="connsiteY5" fmla="*/ 113919 h 172846"/>
              <a:gd name="connsiteX6" fmla="*/ 40487 w 47917"/>
              <a:gd name="connsiteY6" fmla="*/ 135763 h 172846"/>
              <a:gd name="connsiteX7" fmla="*/ 25641 w 47917"/>
              <a:gd name="connsiteY7" fmla="*/ 159257 h 172846"/>
              <a:gd name="connsiteX8" fmla="*/ 5486 w 47917"/>
              <a:gd name="connsiteY8" fmla="*/ 172846 h 172846"/>
              <a:gd name="connsiteX9" fmla="*/ 0 w 47917"/>
              <a:gd name="connsiteY9" fmla="*/ 164083 h 172846"/>
              <a:gd name="connsiteX10" fmla="*/ 15913 w 47917"/>
              <a:gd name="connsiteY10" fmla="*/ 149605 h 172846"/>
              <a:gd name="connsiteX11" fmla="*/ 25996 w 47917"/>
              <a:gd name="connsiteY11" fmla="*/ 125221 h 172846"/>
              <a:gd name="connsiteX12" fmla="*/ 28905 w 47917"/>
              <a:gd name="connsiteY12" fmla="*/ 106552 h 172846"/>
              <a:gd name="connsiteX13" fmla="*/ 29883 w 47917"/>
              <a:gd name="connsiteY13" fmla="*/ 83311 h 172846"/>
              <a:gd name="connsiteX14" fmla="*/ 28371 w 47917"/>
              <a:gd name="connsiteY14" fmla="*/ 56133 h 172846"/>
              <a:gd name="connsiteX15" fmla="*/ 23164 w 47917"/>
              <a:gd name="connsiteY15" fmla="*/ 35941 h 172846"/>
              <a:gd name="connsiteX16" fmla="*/ 14147 w 47917"/>
              <a:gd name="connsiteY16" fmla="*/ 21209 h 172846"/>
              <a:gd name="connsiteX17" fmla="*/ 355 w 47917"/>
              <a:gd name="connsiteY17" fmla="*/ 9016 h 172846"/>
              <a:gd name="connsiteX18" fmla="*/ 5664 w 47917"/>
              <a:gd name="connsiteY18" fmla="*/ 0 h 172846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</a:cxnLst>
            <a:rect l="l" t="t" r="r" b="b"/>
            <a:pathLst>
              <a:path w="47917" h="172846">
                <a:moveTo>
                  <a:pt x="5664" y="0"/>
                </a:moveTo>
                <a:cubicBezTo>
                  <a:pt x="13563" y="3555"/>
                  <a:pt x="20599" y="8763"/>
                  <a:pt x="26784" y="15621"/>
                </a:cubicBezTo>
                <a:cubicBezTo>
                  <a:pt x="32969" y="22605"/>
                  <a:pt x="37896" y="30479"/>
                  <a:pt x="41554" y="39623"/>
                </a:cubicBezTo>
                <a:cubicBezTo>
                  <a:pt x="43319" y="44703"/>
                  <a:pt x="44818" y="51180"/>
                  <a:pt x="46050" y="59054"/>
                </a:cubicBezTo>
                <a:cubicBezTo>
                  <a:pt x="47294" y="66929"/>
                  <a:pt x="47917" y="75183"/>
                  <a:pt x="47917" y="83565"/>
                </a:cubicBezTo>
                <a:cubicBezTo>
                  <a:pt x="47917" y="94869"/>
                  <a:pt x="47206" y="104902"/>
                  <a:pt x="45796" y="113919"/>
                </a:cubicBezTo>
                <a:cubicBezTo>
                  <a:pt x="44373" y="122809"/>
                  <a:pt x="42608" y="130175"/>
                  <a:pt x="40487" y="135763"/>
                </a:cubicBezTo>
                <a:cubicBezTo>
                  <a:pt x="36601" y="145033"/>
                  <a:pt x="31648" y="152907"/>
                  <a:pt x="25641" y="159257"/>
                </a:cubicBezTo>
                <a:cubicBezTo>
                  <a:pt x="19621" y="165607"/>
                  <a:pt x="12903" y="170179"/>
                  <a:pt x="5486" y="172846"/>
                </a:cubicBezTo>
                <a:lnTo>
                  <a:pt x="0" y="164083"/>
                </a:lnTo>
                <a:cubicBezTo>
                  <a:pt x="6362" y="160782"/>
                  <a:pt x="11671" y="155955"/>
                  <a:pt x="15913" y="149605"/>
                </a:cubicBezTo>
                <a:cubicBezTo>
                  <a:pt x="20154" y="143255"/>
                  <a:pt x="23520" y="135127"/>
                  <a:pt x="25996" y="125221"/>
                </a:cubicBezTo>
                <a:cubicBezTo>
                  <a:pt x="27292" y="119887"/>
                  <a:pt x="28257" y="113664"/>
                  <a:pt x="28905" y="106552"/>
                </a:cubicBezTo>
                <a:cubicBezTo>
                  <a:pt x="29552" y="99567"/>
                  <a:pt x="29883" y="91821"/>
                  <a:pt x="29883" y="83311"/>
                </a:cubicBezTo>
                <a:cubicBezTo>
                  <a:pt x="29883" y="72897"/>
                  <a:pt x="29375" y="63880"/>
                  <a:pt x="28371" y="56133"/>
                </a:cubicBezTo>
                <a:cubicBezTo>
                  <a:pt x="27381" y="48386"/>
                  <a:pt x="25641" y="41655"/>
                  <a:pt x="23164" y="35941"/>
                </a:cubicBezTo>
                <a:cubicBezTo>
                  <a:pt x="20688" y="30225"/>
                  <a:pt x="17678" y="25400"/>
                  <a:pt x="14147" y="21209"/>
                </a:cubicBezTo>
                <a:cubicBezTo>
                  <a:pt x="10617" y="17145"/>
                  <a:pt x="6019" y="13080"/>
                  <a:pt x="355" y="9016"/>
                </a:cubicBezTo>
                <a:lnTo>
                  <a:pt x="5664" y="0"/>
                </a:ln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Freeform 3"/>
          <p:cNvSpPr/>
          <p:nvPr/>
        </p:nvSpPr>
        <p:spPr>
          <a:xfrm>
            <a:off x="1106614" y="683895"/>
            <a:ext cx="60617" cy="185546"/>
          </a:xfrm>
          <a:custGeom>
            <a:avLst/>
            <a:gdLst>
              <a:gd name="connsiteX0" fmla="*/ 12014 w 60617"/>
              <a:gd name="connsiteY0" fmla="*/ 6350 h 185546"/>
              <a:gd name="connsiteX1" fmla="*/ 33134 w 60617"/>
              <a:gd name="connsiteY1" fmla="*/ 21971 h 185546"/>
              <a:gd name="connsiteX2" fmla="*/ 47904 w 60617"/>
              <a:gd name="connsiteY2" fmla="*/ 45973 h 185546"/>
              <a:gd name="connsiteX3" fmla="*/ 52400 w 60617"/>
              <a:gd name="connsiteY3" fmla="*/ 65404 h 185546"/>
              <a:gd name="connsiteX4" fmla="*/ 54267 w 60617"/>
              <a:gd name="connsiteY4" fmla="*/ 89915 h 185546"/>
              <a:gd name="connsiteX5" fmla="*/ 52146 w 60617"/>
              <a:gd name="connsiteY5" fmla="*/ 120269 h 185546"/>
              <a:gd name="connsiteX6" fmla="*/ 46837 w 60617"/>
              <a:gd name="connsiteY6" fmla="*/ 142113 h 185546"/>
              <a:gd name="connsiteX7" fmla="*/ 31991 w 60617"/>
              <a:gd name="connsiteY7" fmla="*/ 165607 h 185546"/>
              <a:gd name="connsiteX8" fmla="*/ 11836 w 60617"/>
              <a:gd name="connsiteY8" fmla="*/ 179196 h 185546"/>
              <a:gd name="connsiteX9" fmla="*/ 6350 w 60617"/>
              <a:gd name="connsiteY9" fmla="*/ 170433 h 185546"/>
              <a:gd name="connsiteX10" fmla="*/ 22263 w 60617"/>
              <a:gd name="connsiteY10" fmla="*/ 155955 h 185546"/>
              <a:gd name="connsiteX11" fmla="*/ 32346 w 60617"/>
              <a:gd name="connsiteY11" fmla="*/ 131571 h 185546"/>
              <a:gd name="connsiteX12" fmla="*/ 35255 w 60617"/>
              <a:gd name="connsiteY12" fmla="*/ 112902 h 185546"/>
              <a:gd name="connsiteX13" fmla="*/ 36233 w 60617"/>
              <a:gd name="connsiteY13" fmla="*/ 89661 h 185546"/>
              <a:gd name="connsiteX14" fmla="*/ 34721 w 60617"/>
              <a:gd name="connsiteY14" fmla="*/ 62483 h 185546"/>
              <a:gd name="connsiteX15" fmla="*/ 29514 w 60617"/>
              <a:gd name="connsiteY15" fmla="*/ 42291 h 185546"/>
              <a:gd name="connsiteX16" fmla="*/ 20497 w 60617"/>
              <a:gd name="connsiteY16" fmla="*/ 27559 h 185546"/>
              <a:gd name="connsiteX17" fmla="*/ 6705 w 60617"/>
              <a:gd name="connsiteY17" fmla="*/ 15366 h 185546"/>
              <a:gd name="connsiteX18" fmla="*/ 12014 w 60617"/>
              <a:gd name="connsiteY18" fmla="*/ 6350 h 185546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</a:cxnLst>
            <a:rect l="l" t="t" r="r" b="b"/>
            <a:pathLst>
              <a:path w="60617" h="185546">
                <a:moveTo>
                  <a:pt x="12014" y="6350"/>
                </a:moveTo>
                <a:cubicBezTo>
                  <a:pt x="19913" y="9905"/>
                  <a:pt x="26949" y="15113"/>
                  <a:pt x="33134" y="21971"/>
                </a:cubicBezTo>
                <a:cubicBezTo>
                  <a:pt x="39319" y="28955"/>
                  <a:pt x="44246" y="36829"/>
                  <a:pt x="47904" y="45973"/>
                </a:cubicBezTo>
                <a:cubicBezTo>
                  <a:pt x="49669" y="51053"/>
                  <a:pt x="51168" y="57530"/>
                  <a:pt x="52400" y="65404"/>
                </a:cubicBezTo>
                <a:cubicBezTo>
                  <a:pt x="53644" y="73279"/>
                  <a:pt x="54267" y="81533"/>
                  <a:pt x="54267" y="89915"/>
                </a:cubicBezTo>
                <a:cubicBezTo>
                  <a:pt x="54267" y="101219"/>
                  <a:pt x="53556" y="111252"/>
                  <a:pt x="52146" y="120269"/>
                </a:cubicBezTo>
                <a:cubicBezTo>
                  <a:pt x="50723" y="129159"/>
                  <a:pt x="48958" y="136525"/>
                  <a:pt x="46837" y="142113"/>
                </a:cubicBezTo>
                <a:cubicBezTo>
                  <a:pt x="42951" y="151383"/>
                  <a:pt x="37998" y="159257"/>
                  <a:pt x="31991" y="165607"/>
                </a:cubicBezTo>
                <a:cubicBezTo>
                  <a:pt x="25971" y="171957"/>
                  <a:pt x="19253" y="176529"/>
                  <a:pt x="11836" y="179196"/>
                </a:cubicBezTo>
                <a:lnTo>
                  <a:pt x="6350" y="170433"/>
                </a:lnTo>
                <a:cubicBezTo>
                  <a:pt x="12712" y="167132"/>
                  <a:pt x="18021" y="162305"/>
                  <a:pt x="22263" y="155955"/>
                </a:cubicBezTo>
                <a:cubicBezTo>
                  <a:pt x="26504" y="149605"/>
                  <a:pt x="29870" y="141477"/>
                  <a:pt x="32346" y="131571"/>
                </a:cubicBezTo>
                <a:cubicBezTo>
                  <a:pt x="33642" y="126237"/>
                  <a:pt x="34607" y="120014"/>
                  <a:pt x="35255" y="112902"/>
                </a:cubicBezTo>
                <a:cubicBezTo>
                  <a:pt x="35902" y="105917"/>
                  <a:pt x="36233" y="98171"/>
                  <a:pt x="36233" y="89661"/>
                </a:cubicBezTo>
                <a:cubicBezTo>
                  <a:pt x="36233" y="79247"/>
                  <a:pt x="35725" y="70230"/>
                  <a:pt x="34721" y="62483"/>
                </a:cubicBezTo>
                <a:cubicBezTo>
                  <a:pt x="33731" y="54736"/>
                  <a:pt x="31991" y="48005"/>
                  <a:pt x="29514" y="42291"/>
                </a:cubicBezTo>
                <a:cubicBezTo>
                  <a:pt x="27038" y="36575"/>
                  <a:pt x="24028" y="31750"/>
                  <a:pt x="20497" y="27559"/>
                </a:cubicBezTo>
                <a:cubicBezTo>
                  <a:pt x="16967" y="23495"/>
                  <a:pt x="12369" y="19430"/>
                  <a:pt x="6705" y="15366"/>
                </a:cubicBezTo>
                <a:lnTo>
                  <a:pt x="12014" y="6350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Freeform 3"/>
          <p:cNvSpPr/>
          <p:nvPr/>
        </p:nvSpPr>
        <p:spPr>
          <a:xfrm>
            <a:off x="1183475" y="854781"/>
            <a:ext cx="88922" cy="12374"/>
          </a:xfrm>
          <a:custGeom>
            <a:avLst/>
            <a:gdLst>
              <a:gd name="connsiteX0" fmla="*/ 0 w 88922"/>
              <a:gd name="connsiteY0" fmla="*/ 6187 h 12374"/>
              <a:gd name="connsiteX1" fmla="*/ 88922 w 88922"/>
              <a:gd name="connsiteY1" fmla="*/ 6187 h 1237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88922" h="12374">
                <a:moveTo>
                  <a:pt x="0" y="6187"/>
                </a:moveTo>
                <a:lnTo>
                  <a:pt x="88922" y="6187"/>
                </a:lnTo>
              </a:path>
            </a:pathLst>
          </a:custGeom>
          <a:ln w="0">
            <a:solidFill>
              <a:srgbClr val="000000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Freeform 3"/>
          <p:cNvSpPr/>
          <p:nvPr/>
        </p:nvSpPr>
        <p:spPr>
          <a:xfrm>
            <a:off x="1177125" y="848431"/>
            <a:ext cx="101622" cy="25074"/>
          </a:xfrm>
          <a:custGeom>
            <a:avLst/>
            <a:gdLst>
              <a:gd name="connsiteX0" fmla="*/ 6350 w 101622"/>
              <a:gd name="connsiteY0" fmla="*/ 18724 h 25074"/>
              <a:gd name="connsiteX1" fmla="*/ 95272 w 101622"/>
              <a:gd name="connsiteY1" fmla="*/ 18724 h 25074"/>
              <a:gd name="connsiteX2" fmla="*/ 95272 w 101622"/>
              <a:gd name="connsiteY2" fmla="*/ 6350 h 25074"/>
              <a:gd name="connsiteX3" fmla="*/ 6350 w 101622"/>
              <a:gd name="connsiteY3" fmla="*/ 6350 h 25074"/>
              <a:gd name="connsiteX4" fmla="*/ 6350 w 101622"/>
              <a:gd name="connsiteY4" fmla="*/ 18724 h 2507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1622" h="25074">
                <a:moveTo>
                  <a:pt x="6350" y="18724"/>
                </a:moveTo>
                <a:lnTo>
                  <a:pt x="95272" y="18724"/>
                </a:lnTo>
                <a:lnTo>
                  <a:pt x="95272" y="6350"/>
                </a:lnTo>
                <a:lnTo>
                  <a:pt x="6350" y="6350"/>
                </a:lnTo>
                <a:lnTo>
                  <a:pt x="6350" y="18724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Freeform 3"/>
          <p:cNvSpPr/>
          <p:nvPr/>
        </p:nvSpPr>
        <p:spPr>
          <a:xfrm>
            <a:off x="1650746" y="698881"/>
            <a:ext cx="55118" cy="158115"/>
          </a:xfrm>
          <a:custGeom>
            <a:avLst/>
            <a:gdLst>
              <a:gd name="connsiteX0" fmla="*/ 35305 w 55118"/>
              <a:gd name="connsiteY0" fmla="*/ 0 h 158115"/>
              <a:gd name="connsiteX1" fmla="*/ 55118 w 55118"/>
              <a:gd name="connsiteY1" fmla="*/ 0 h 158115"/>
              <a:gd name="connsiteX2" fmla="*/ 54483 w 55118"/>
              <a:gd name="connsiteY2" fmla="*/ 11938 h 158115"/>
              <a:gd name="connsiteX3" fmla="*/ 54355 w 55118"/>
              <a:gd name="connsiteY3" fmla="*/ 23748 h 158115"/>
              <a:gd name="connsiteX4" fmla="*/ 54355 w 55118"/>
              <a:gd name="connsiteY4" fmla="*/ 134366 h 158115"/>
              <a:gd name="connsiteX5" fmla="*/ 54483 w 55118"/>
              <a:gd name="connsiteY5" fmla="*/ 146304 h 158115"/>
              <a:gd name="connsiteX6" fmla="*/ 55118 w 55118"/>
              <a:gd name="connsiteY6" fmla="*/ 158115 h 158115"/>
              <a:gd name="connsiteX7" fmla="*/ 35305 w 55118"/>
              <a:gd name="connsiteY7" fmla="*/ 158115 h 158115"/>
              <a:gd name="connsiteX8" fmla="*/ 36068 w 55118"/>
              <a:gd name="connsiteY8" fmla="*/ 146304 h 158115"/>
              <a:gd name="connsiteX9" fmla="*/ 36195 w 55118"/>
              <a:gd name="connsiteY9" fmla="*/ 134366 h 158115"/>
              <a:gd name="connsiteX10" fmla="*/ 36195 w 55118"/>
              <a:gd name="connsiteY10" fmla="*/ 76073 h 158115"/>
              <a:gd name="connsiteX11" fmla="*/ 18669 w 55118"/>
              <a:gd name="connsiteY11" fmla="*/ 76073 h 158115"/>
              <a:gd name="connsiteX12" fmla="*/ 18669 w 55118"/>
              <a:gd name="connsiteY12" fmla="*/ 127000 h 158115"/>
              <a:gd name="connsiteX13" fmla="*/ 18669 w 55118"/>
              <a:gd name="connsiteY13" fmla="*/ 138938 h 158115"/>
              <a:gd name="connsiteX14" fmla="*/ 19176 w 55118"/>
              <a:gd name="connsiteY14" fmla="*/ 150621 h 158115"/>
              <a:gd name="connsiteX15" fmla="*/ 0 w 55118"/>
              <a:gd name="connsiteY15" fmla="*/ 150621 h 158115"/>
              <a:gd name="connsiteX16" fmla="*/ 508 w 55118"/>
              <a:gd name="connsiteY16" fmla="*/ 138938 h 158115"/>
              <a:gd name="connsiteX17" fmla="*/ 635 w 55118"/>
              <a:gd name="connsiteY17" fmla="*/ 127000 h 158115"/>
              <a:gd name="connsiteX18" fmla="*/ 635 w 55118"/>
              <a:gd name="connsiteY18" fmla="*/ 26543 h 158115"/>
              <a:gd name="connsiteX19" fmla="*/ 508 w 55118"/>
              <a:gd name="connsiteY19" fmla="*/ 14859 h 158115"/>
              <a:gd name="connsiteX20" fmla="*/ 0 w 55118"/>
              <a:gd name="connsiteY20" fmla="*/ 2920 h 158115"/>
              <a:gd name="connsiteX21" fmla="*/ 19176 w 55118"/>
              <a:gd name="connsiteY21" fmla="*/ 2920 h 158115"/>
              <a:gd name="connsiteX22" fmla="*/ 18669 w 55118"/>
              <a:gd name="connsiteY22" fmla="*/ 14859 h 158115"/>
              <a:gd name="connsiteX23" fmla="*/ 18669 w 55118"/>
              <a:gd name="connsiteY23" fmla="*/ 26543 h 158115"/>
              <a:gd name="connsiteX24" fmla="*/ 18669 w 55118"/>
              <a:gd name="connsiteY24" fmla="*/ 56769 h 158115"/>
              <a:gd name="connsiteX25" fmla="*/ 36195 w 55118"/>
              <a:gd name="connsiteY25" fmla="*/ 56769 h 158115"/>
              <a:gd name="connsiteX26" fmla="*/ 36195 w 55118"/>
              <a:gd name="connsiteY26" fmla="*/ 23748 h 158115"/>
              <a:gd name="connsiteX27" fmla="*/ 36068 w 55118"/>
              <a:gd name="connsiteY27" fmla="*/ 11938 h 158115"/>
              <a:gd name="connsiteX28" fmla="*/ 35305 w 55118"/>
              <a:gd name="connsiteY28" fmla="*/ 0 h 158115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</a:cxnLst>
            <a:rect l="l" t="t" r="r" b="b"/>
            <a:pathLst>
              <a:path w="55118" h="158115">
                <a:moveTo>
                  <a:pt x="35305" y="0"/>
                </a:moveTo>
                <a:lnTo>
                  <a:pt x="55118" y="0"/>
                </a:lnTo>
                <a:cubicBezTo>
                  <a:pt x="54736" y="4064"/>
                  <a:pt x="54610" y="8001"/>
                  <a:pt x="54483" y="11938"/>
                </a:cubicBezTo>
                <a:cubicBezTo>
                  <a:pt x="54483" y="15875"/>
                  <a:pt x="54355" y="19811"/>
                  <a:pt x="54355" y="23748"/>
                </a:cubicBezTo>
                <a:lnTo>
                  <a:pt x="54355" y="134366"/>
                </a:lnTo>
                <a:cubicBezTo>
                  <a:pt x="54355" y="138429"/>
                  <a:pt x="54483" y="142366"/>
                  <a:pt x="54483" y="146304"/>
                </a:cubicBezTo>
                <a:cubicBezTo>
                  <a:pt x="54610" y="150240"/>
                  <a:pt x="54736" y="154178"/>
                  <a:pt x="55118" y="158115"/>
                </a:cubicBezTo>
                <a:lnTo>
                  <a:pt x="35305" y="158115"/>
                </a:lnTo>
                <a:cubicBezTo>
                  <a:pt x="35686" y="154178"/>
                  <a:pt x="35941" y="150240"/>
                  <a:pt x="36068" y="146304"/>
                </a:cubicBezTo>
                <a:cubicBezTo>
                  <a:pt x="36195" y="142366"/>
                  <a:pt x="36195" y="138429"/>
                  <a:pt x="36195" y="134366"/>
                </a:cubicBezTo>
                <a:lnTo>
                  <a:pt x="36195" y="76073"/>
                </a:lnTo>
                <a:lnTo>
                  <a:pt x="18669" y="76073"/>
                </a:lnTo>
                <a:lnTo>
                  <a:pt x="18669" y="127000"/>
                </a:lnTo>
                <a:cubicBezTo>
                  <a:pt x="18669" y="130936"/>
                  <a:pt x="18669" y="135001"/>
                  <a:pt x="18669" y="138938"/>
                </a:cubicBezTo>
                <a:cubicBezTo>
                  <a:pt x="18669" y="142875"/>
                  <a:pt x="18923" y="146811"/>
                  <a:pt x="19176" y="150621"/>
                </a:cubicBezTo>
                <a:lnTo>
                  <a:pt x="0" y="150621"/>
                </a:lnTo>
                <a:cubicBezTo>
                  <a:pt x="126" y="146811"/>
                  <a:pt x="380" y="142875"/>
                  <a:pt x="508" y="138938"/>
                </a:cubicBezTo>
                <a:cubicBezTo>
                  <a:pt x="635" y="135001"/>
                  <a:pt x="635" y="130936"/>
                  <a:pt x="635" y="127000"/>
                </a:cubicBezTo>
                <a:lnTo>
                  <a:pt x="635" y="26543"/>
                </a:lnTo>
                <a:cubicBezTo>
                  <a:pt x="635" y="22605"/>
                  <a:pt x="635" y="18796"/>
                  <a:pt x="508" y="14859"/>
                </a:cubicBezTo>
                <a:cubicBezTo>
                  <a:pt x="380" y="10795"/>
                  <a:pt x="126" y="6858"/>
                  <a:pt x="0" y="2920"/>
                </a:cubicBezTo>
                <a:lnTo>
                  <a:pt x="19176" y="2920"/>
                </a:lnTo>
                <a:cubicBezTo>
                  <a:pt x="18923" y="6858"/>
                  <a:pt x="18669" y="10795"/>
                  <a:pt x="18669" y="14859"/>
                </a:cubicBezTo>
                <a:cubicBezTo>
                  <a:pt x="18669" y="18796"/>
                  <a:pt x="18669" y="22605"/>
                  <a:pt x="18669" y="26543"/>
                </a:cubicBezTo>
                <a:lnTo>
                  <a:pt x="18669" y="56769"/>
                </a:lnTo>
                <a:lnTo>
                  <a:pt x="36195" y="56769"/>
                </a:lnTo>
                <a:lnTo>
                  <a:pt x="36195" y="23748"/>
                </a:lnTo>
                <a:cubicBezTo>
                  <a:pt x="36195" y="19811"/>
                  <a:pt x="36195" y="15875"/>
                  <a:pt x="36068" y="11938"/>
                </a:cubicBezTo>
                <a:cubicBezTo>
                  <a:pt x="35941" y="8001"/>
                  <a:pt x="35686" y="4064"/>
                  <a:pt x="35305" y="0"/>
                </a:cubicBez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Freeform 3"/>
          <p:cNvSpPr/>
          <p:nvPr/>
        </p:nvSpPr>
        <p:spPr>
          <a:xfrm>
            <a:off x="1371854" y="698881"/>
            <a:ext cx="52832" cy="113665"/>
          </a:xfrm>
          <a:custGeom>
            <a:avLst/>
            <a:gdLst>
              <a:gd name="connsiteX0" fmla="*/ 32385 w 52832"/>
              <a:gd name="connsiteY0" fmla="*/ 0 h 113665"/>
              <a:gd name="connsiteX1" fmla="*/ 52832 w 52832"/>
              <a:gd name="connsiteY1" fmla="*/ 0 h 113665"/>
              <a:gd name="connsiteX2" fmla="*/ 52197 w 52832"/>
              <a:gd name="connsiteY2" fmla="*/ 11938 h 113665"/>
              <a:gd name="connsiteX3" fmla="*/ 52197 w 52832"/>
              <a:gd name="connsiteY3" fmla="*/ 23748 h 113665"/>
              <a:gd name="connsiteX4" fmla="*/ 52197 w 52832"/>
              <a:gd name="connsiteY4" fmla="*/ 90043 h 113665"/>
              <a:gd name="connsiteX5" fmla="*/ 52197 w 52832"/>
              <a:gd name="connsiteY5" fmla="*/ 101980 h 113665"/>
              <a:gd name="connsiteX6" fmla="*/ 52832 w 52832"/>
              <a:gd name="connsiteY6" fmla="*/ 113665 h 113665"/>
              <a:gd name="connsiteX7" fmla="*/ 32385 w 52832"/>
              <a:gd name="connsiteY7" fmla="*/ 113665 h 113665"/>
              <a:gd name="connsiteX8" fmla="*/ 33019 w 52832"/>
              <a:gd name="connsiteY8" fmla="*/ 101980 h 113665"/>
              <a:gd name="connsiteX9" fmla="*/ 33274 w 52832"/>
              <a:gd name="connsiteY9" fmla="*/ 90043 h 113665"/>
              <a:gd name="connsiteX10" fmla="*/ 33274 w 52832"/>
              <a:gd name="connsiteY10" fmla="*/ 61848 h 113665"/>
              <a:gd name="connsiteX11" fmla="*/ 13081 w 52832"/>
              <a:gd name="connsiteY11" fmla="*/ 61848 h 113665"/>
              <a:gd name="connsiteX12" fmla="*/ 6477 w 52832"/>
              <a:gd name="connsiteY12" fmla="*/ 61976 h 113665"/>
              <a:gd name="connsiteX13" fmla="*/ 0 w 52832"/>
              <a:gd name="connsiteY13" fmla="*/ 62610 h 113665"/>
              <a:gd name="connsiteX14" fmla="*/ 0 w 52832"/>
              <a:gd name="connsiteY14" fmla="*/ 44577 h 113665"/>
              <a:gd name="connsiteX15" fmla="*/ 6731 w 52832"/>
              <a:gd name="connsiteY15" fmla="*/ 45211 h 113665"/>
              <a:gd name="connsiteX16" fmla="*/ 13462 w 52832"/>
              <a:gd name="connsiteY16" fmla="*/ 45339 h 113665"/>
              <a:gd name="connsiteX17" fmla="*/ 33274 w 52832"/>
              <a:gd name="connsiteY17" fmla="*/ 45339 h 113665"/>
              <a:gd name="connsiteX18" fmla="*/ 33274 w 52832"/>
              <a:gd name="connsiteY18" fmla="*/ 23748 h 113665"/>
              <a:gd name="connsiteX19" fmla="*/ 33019 w 52832"/>
              <a:gd name="connsiteY19" fmla="*/ 11938 h 113665"/>
              <a:gd name="connsiteX20" fmla="*/ 32385 w 52832"/>
              <a:gd name="connsiteY20" fmla="*/ 0 h 113665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</a:cxnLst>
            <a:rect l="l" t="t" r="r" b="b"/>
            <a:pathLst>
              <a:path w="52832" h="113665">
                <a:moveTo>
                  <a:pt x="32385" y="0"/>
                </a:moveTo>
                <a:lnTo>
                  <a:pt x="52832" y="0"/>
                </a:lnTo>
                <a:cubicBezTo>
                  <a:pt x="52577" y="4064"/>
                  <a:pt x="52324" y="8001"/>
                  <a:pt x="52197" y="11938"/>
                </a:cubicBezTo>
                <a:cubicBezTo>
                  <a:pt x="52197" y="15875"/>
                  <a:pt x="52197" y="19811"/>
                  <a:pt x="52197" y="23748"/>
                </a:cubicBezTo>
                <a:lnTo>
                  <a:pt x="52197" y="90043"/>
                </a:lnTo>
                <a:cubicBezTo>
                  <a:pt x="52197" y="93979"/>
                  <a:pt x="52197" y="98044"/>
                  <a:pt x="52197" y="101980"/>
                </a:cubicBezTo>
                <a:cubicBezTo>
                  <a:pt x="52324" y="105917"/>
                  <a:pt x="52577" y="109855"/>
                  <a:pt x="52832" y="113665"/>
                </a:cubicBezTo>
                <a:lnTo>
                  <a:pt x="32385" y="113665"/>
                </a:lnTo>
                <a:cubicBezTo>
                  <a:pt x="32766" y="109855"/>
                  <a:pt x="33019" y="105917"/>
                  <a:pt x="33019" y="101980"/>
                </a:cubicBezTo>
                <a:cubicBezTo>
                  <a:pt x="33147" y="98044"/>
                  <a:pt x="33274" y="93979"/>
                  <a:pt x="33274" y="90043"/>
                </a:cubicBezTo>
                <a:lnTo>
                  <a:pt x="33274" y="61848"/>
                </a:lnTo>
                <a:lnTo>
                  <a:pt x="13081" y="61848"/>
                </a:lnTo>
                <a:cubicBezTo>
                  <a:pt x="10922" y="61848"/>
                  <a:pt x="8763" y="61976"/>
                  <a:pt x="6477" y="61976"/>
                </a:cubicBezTo>
                <a:cubicBezTo>
                  <a:pt x="4191" y="62103"/>
                  <a:pt x="2032" y="62229"/>
                  <a:pt x="0" y="62610"/>
                </a:cubicBezTo>
                <a:lnTo>
                  <a:pt x="0" y="44577"/>
                </a:lnTo>
                <a:cubicBezTo>
                  <a:pt x="2158" y="44958"/>
                  <a:pt x="4318" y="45085"/>
                  <a:pt x="6731" y="45211"/>
                </a:cubicBezTo>
                <a:cubicBezTo>
                  <a:pt x="9144" y="45211"/>
                  <a:pt x="11303" y="45339"/>
                  <a:pt x="13462" y="45339"/>
                </a:cubicBezTo>
                <a:lnTo>
                  <a:pt x="33274" y="45339"/>
                </a:lnTo>
                <a:lnTo>
                  <a:pt x="33274" y="23748"/>
                </a:lnTo>
                <a:cubicBezTo>
                  <a:pt x="33274" y="19811"/>
                  <a:pt x="33147" y="15875"/>
                  <a:pt x="33019" y="11938"/>
                </a:cubicBezTo>
                <a:cubicBezTo>
                  <a:pt x="33019" y="8001"/>
                  <a:pt x="32766" y="4064"/>
                  <a:pt x="32385" y="0"/>
                </a:cubicBez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Freeform 3"/>
          <p:cNvSpPr/>
          <p:nvPr/>
        </p:nvSpPr>
        <p:spPr>
          <a:xfrm>
            <a:off x="1433957" y="696976"/>
            <a:ext cx="133858" cy="74802"/>
          </a:xfrm>
          <a:custGeom>
            <a:avLst/>
            <a:gdLst>
              <a:gd name="connsiteX0" fmla="*/ 56388 w 133858"/>
              <a:gd name="connsiteY0" fmla="*/ 0 h 74802"/>
              <a:gd name="connsiteX1" fmla="*/ 78104 w 133858"/>
              <a:gd name="connsiteY1" fmla="*/ 0 h 74802"/>
              <a:gd name="connsiteX2" fmla="*/ 77723 w 133858"/>
              <a:gd name="connsiteY2" fmla="*/ 5588 h 74802"/>
              <a:gd name="connsiteX3" fmla="*/ 77723 w 133858"/>
              <a:gd name="connsiteY3" fmla="*/ 10921 h 74802"/>
              <a:gd name="connsiteX4" fmla="*/ 77723 w 133858"/>
              <a:gd name="connsiteY4" fmla="*/ 18922 h 74802"/>
              <a:gd name="connsiteX5" fmla="*/ 107950 w 133858"/>
              <a:gd name="connsiteY5" fmla="*/ 18922 h 74802"/>
              <a:gd name="connsiteX6" fmla="*/ 116458 w 133858"/>
              <a:gd name="connsiteY6" fmla="*/ 18795 h 74802"/>
              <a:gd name="connsiteX7" fmla="*/ 124967 w 133858"/>
              <a:gd name="connsiteY7" fmla="*/ 18160 h 74802"/>
              <a:gd name="connsiteX8" fmla="*/ 124967 w 133858"/>
              <a:gd name="connsiteY8" fmla="*/ 34671 h 74802"/>
              <a:gd name="connsiteX9" fmla="*/ 116458 w 133858"/>
              <a:gd name="connsiteY9" fmla="*/ 34035 h 74802"/>
              <a:gd name="connsiteX10" fmla="*/ 107950 w 133858"/>
              <a:gd name="connsiteY10" fmla="*/ 33909 h 74802"/>
              <a:gd name="connsiteX11" fmla="*/ 79120 w 133858"/>
              <a:gd name="connsiteY11" fmla="*/ 33909 h 74802"/>
              <a:gd name="connsiteX12" fmla="*/ 99567 w 133858"/>
              <a:gd name="connsiteY12" fmla="*/ 52323 h 74802"/>
              <a:gd name="connsiteX13" fmla="*/ 133858 w 133858"/>
              <a:gd name="connsiteY13" fmla="*/ 60452 h 74802"/>
              <a:gd name="connsiteX14" fmla="*/ 130555 w 133858"/>
              <a:gd name="connsiteY14" fmla="*/ 64008 h 74802"/>
              <a:gd name="connsiteX15" fmla="*/ 127634 w 133858"/>
              <a:gd name="connsiteY15" fmla="*/ 67690 h 74802"/>
              <a:gd name="connsiteX16" fmla="*/ 124840 w 133858"/>
              <a:gd name="connsiteY16" fmla="*/ 71246 h 74802"/>
              <a:gd name="connsiteX17" fmla="*/ 122173 w 133858"/>
              <a:gd name="connsiteY17" fmla="*/ 74802 h 74802"/>
              <a:gd name="connsiteX18" fmla="*/ 89408 w 133858"/>
              <a:gd name="connsiteY18" fmla="*/ 65532 h 74802"/>
              <a:gd name="connsiteX19" fmla="*/ 67182 w 133858"/>
              <a:gd name="connsiteY19" fmla="*/ 47244 h 74802"/>
              <a:gd name="connsiteX20" fmla="*/ 56514 w 133858"/>
              <a:gd name="connsiteY20" fmla="*/ 57530 h 74802"/>
              <a:gd name="connsiteX21" fmla="*/ 43306 w 133858"/>
              <a:gd name="connsiteY21" fmla="*/ 65785 h 74802"/>
              <a:gd name="connsiteX22" fmla="*/ 28193 w 133858"/>
              <a:gd name="connsiteY22" fmla="*/ 71754 h 74802"/>
              <a:gd name="connsiteX23" fmla="*/ 12319 w 133858"/>
              <a:gd name="connsiteY23" fmla="*/ 74802 h 74802"/>
              <a:gd name="connsiteX24" fmla="*/ 6858 w 133858"/>
              <a:gd name="connsiteY24" fmla="*/ 68198 h 74802"/>
              <a:gd name="connsiteX25" fmla="*/ 0 w 133858"/>
              <a:gd name="connsiteY25" fmla="*/ 60071 h 74802"/>
              <a:gd name="connsiteX26" fmla="*/ 32511 w 133858"/>
              <a:gd name="connsiteY26" fmla="*/ 52196 h 74802"/>
              <a:gd name="connsiteX27" fmla="*/ 54990 w 133858"/>
              <a:gd name="connsiteY27" fmla="*/ 33909 h 74802"/>
              <a:gd name="connsiteX28" fmla="*/ 25908 w 133858"/>
              <a:gd name="connsiteY28" fmla="*/ 33909 h 74802"/>
              <a:gd name="connsiteX29" fmla="*/ 17398 w 133858"/>
              <a:gd name="connsiteY29" fmla="*/ 34035 h 74802"/>
              <a:gd name="connsiteX30" fmla="*/ 9016 w 133858"/>
              <a:gd name="connsiteY30" fmla="*/ 34671 h 74802"/>
              <a:gd name="connsiteX31" fmla="*/ 9016 w 133858"/>
              <a:gd name="connsiteY31" fmla="*/ 18160 h 74802"/>
              <a:gd name="connsiteX32" fmla="*/ 17398 w 133858"/>
              <a:gd name="connsiteY32" fmla="*/ 18795 h 74802"/>
              <a:gd name="connsiteX33" fmla="*/ 25908 w 133858"/>
              <a:gd name="connsiteY33" fmla="*/ 18922 h 74802"/>
              <a:gd name="connsiteX34" fmla="*/ 56769 w 133858"/>
              <a:gd name="connsiteY34" fmla="*/ 18922 h 74802"/>
              <a:gd name="connsiteX35" fmla="*/ 56769 w 133858"/>
              <a:gd name="connsiteY35" fmla="*/ 10921 h 74802"/>
              <a:gd name="connsiteX36" fmla="*/ 56641 w 133858"/>
              <a:gd name="connsiteY36" fmla="*/ 5588 h 74802"/>
              <a:gd name="connsiteX37" fmla="*/ 56388 w 133858"/>
              <a:gd name="connsiteY37" fmla="*/ 0 h 7480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  <a:cxn ang="29">
                <a:pos x="connsiteX29" y="connsiteY29"/>
              </a:cxn>
              <a:cxn ang="30">
                <a:pos x="connsiteX30" y="connsiteY30"/>
              </a:cxn>
              <a:cxn ang="31">
                <a:pos x="connsiteX31" y="connsiteY31"/>
              </a:cxn>
              <a:cxn ang="32">
                <a:pos x="connsiteX32" y="connsiteY32"/>
              </a:cxn>
              <a:cxn ang="33">
                <a:pos x="connsiteX33" y="connsiteY33"/>
              </a:cxn>
              <a:cxn ang="34">
                <a:pos x="connsiteX34" y="connsiteY34"/>
              </a:cxn>
              <a:cxn ang="35">
                <a:pos x="connsiteX35" y="connsiteY35"/>
              </a:cxn>
              <a:cxn ang="36">
                <a:pos x="connsiteX36" y="connsiteY36"/>
              </a:cxn>
              <a:cxn ang="37">
                <a:pos x="connsiteX37" y="connsiteY37"/>
              </a:cxn>
            </a:cxnLst>
            <a:rect l="l" t="t" r="r" b="b"/>
            <a:pathLst>
              <a:path w="133858" h="74802">
                <a:moveTo>
                  <a:pt x="56388" y="0"/>
                </a:moveTo>
                <a:lnTo>
                  <a:pt x="78104" y="0"/>
                </a:lnTo>
                <a:cubicBezTo>
                  <a:pt x="77850" y="2159"/>
                  <a:pt x="77723" y="3936"/>
                  <a:pt x="77723" y="5588"/>
                </a:cubicBezTo>
                <a:cubicBezTo>
                  <a:pt x="77723" y="7111"/>
                  <a:pt x="77723" y="9016"/>
                  <a:pt x="77723" y="10921"/>
                </a:cubicBezTo>
                <a:lnTo>
                  <a:pt x="77723" y="18922"/>
                </a:lnTo>
                <a:lnTo>
                  <a:pt x="107950" y="18922"/>
                </a:lnTo>
                <a:cubicBezTo>
                  <a:pt x="111124" y="18922"/>
                  <a:pt x="113919" y="18922"/>
                  <a:pt x="116458" y="18795"/>
                </a:cubicBezTo>
                <a:cubicBezTo>
                  <a:pt x="118871" y="18795"/>
                  <a:pt x="121792" y="18541"/>
                  <a:pt x="124967" y="18160"/>
                </a:cubicBezTo>
                <a:lnTo>
                  <a:pt x="124967" y="34671"/>
                </a:lnTo>
                <a:cubicBezTo>
                  <a:pt x="121792" y="34290"/>
                  <a:pt x="118871" y="34035"/>
                  <a:pt x="116458" y="34035"/>
                </a:cubicBezTo>
                <a:cubicBezTo>
                  <a:pt x="113919" y="33909"/>
                  <a:pt x="111124" y="33909"/>
                  <a:pt x="107950" y="33909"/>
                </a:cubicBezTo>
                <a:lnTo>
                  <a:pt x="79120" y="33909"/>
                </a:lnTo>
                <a:cubicBezTo>
                  <a:pt x="83058" y="41910"/>
                  <a:pt x="89915" y="48133"/>
                  <a:pt x="99567" y="52323"/>
                </a:cubicBezTo>
                <a:cubicBezTo>
                  <a:pt x="109346" y="56514"/>
                  <a:pt x="120776" y="59309"/>
                  <a:pt x="133858" y="60452"/>
                </a:cubicBezTo>
                <a:cubicBezTo>
                  <a:pt x="132588" y="61594"/>
                  <a:pt x="131571" y="62864"/>
                  <a:pt x="130555" y="64008"/>
                </a:cubicBezTo>
                <a:cubicBezTo>
                  <a:pt x="129539" y="65151"/>
                  <a:pt x="128523" y="66421"/>
                  <a:pt x="127634" y="67690"/>
                </a:cubicBezTo>
                <a:cubicBezTo>
                  <a:pt x="126619" y="68833"/>
                  <a:pt x="125730" y="70103"/>
                  <a:pt x="124840" y="71246"/>
                </a:cubicBezTo>
                <a:cubicBezTo>
                  <a:pt x="123824" y="72390"/>
                  <a:pt x="122935" y="73660"/>
                  <a:pt x="122173" y="74802"/>
                </a:cubicBezTo>
                <a:cubicBezTo>
                  <a:pt x="110108" y="73405"/>
                  <a:pt x="99186" y="70230"/>
                  <a:pt x="89408" y="65532"/>
                </a:cubicBezTo>
                <a:cubicBezTo>
                  <a:pt x="79501" y="60705"/>
                  <a:pt x="72135" y="54610"/>
                  <a:pt x="67182" y="47244"/>
                </a:cubicBezTo>
                <a:cubicBezTo>
                  <a:pt x="64261" y="50926"/>
                  <a:pt x="60705" y="54355"/>
                  <a:pt x="56514" y="57530"/>
                </a:cubicBezTo>
                <a:cubicBezTo>
                  <a:pt x="52450" y="60705"/>
                  <a:pt x="48005" y="63372"/>
                  <a:pt x="43306" y="65785"/>
                </a:cubicBezTo>
                <a:cubicBezTo>
                  <a:pt x="38480" y="68198"/>
                  <a:pt x="33400" y="70230"/>
                  <a:pt x="28193" y="71754"/>
                </a:cubicBezTo>
                <a:cubicBezTo>
                  <a:pt x="22986" y="73279"/>
                  <a:pt x="17652" y="74294"/>
                  <a:pt x="12319" y="74802"/>
                </a:cubicBezTo>
                <a:cubicBezTo>
                  <a:pt x="10921" y="73025"/>
                  <a:pt x="9143" y="70865"/>
                  <a:pt x="6858" y="68198"/>
                </a:cubicBezTo>
                <a:cubicBezTo>
                  <a:pt x="4698" y="65659"/>
                  <a:pt x="2285" y="62991"/>
                  <a:pt x="0" y="60071"/>
                </a:cubicBezTo>
                <a:cubicBezTo>
                  <a:pt x="11683" y="59309"/>
                  <a:pt x="22478" y="56641"/>
                  <a:pt x="32511" y="52196"/>
                </a:cubicBezTo>
                <a:cubicBezTo>
                  <a:pt x="42544" y="47879"/>
                  <a:pt x="50038" y="41655"/>
                  <a:pt x="54990" y="33909"/>
                </a:cubicBezTo>
                <a:lnTo>
                  <a:pt x="25908" y="33909"/>
                </a:lnTo>
                <a:cubicBezTo>
                  <a:pt x="22732" y="33909"/>
                  <a:pt x="19938" y="33909"/>
                  <a:pt x="17398" y="34035"/>
                </a:cubicBezTo>
                <a:cubicBezTo>
                  <a:pt x="14858" y="34035"/>
                  <a:pt x="12064" y="34290"/>
                  <a:pt x="9016" y="34671"/>
                </a:cubicBezTo>
                <a:lnTo>
                  <a:pt x="9016" y="18160"/>
                </a:lnTo>
                <a:cubicBezTo>
                  <a:pt x="12064" y="18541"/>
                  <a:pt x="14858" y="18795"/>
                  <a:pt x="17398" y="18795"/>
                </a:cubicBezTo>
                <a:cubicBezTo>
                  <a:pt x="19938" y="18922"/>
                  <a:pt x="22732" y="18922"/>
                  <a:pt x="25908" y="18922"/>
                </a:cubicBezTo>
                <a:lnTo>
                  <a:pt x="56769" y="18922"/>
                </a:lnTo>
                <a:lnTo>
                  <a:pt x="56769" y="10921"/>
                </a:lnTo>
                <a:cubicBezTo>
                  <a:pt x="56769" y="9016"/>
                  <a:pt x="56641" y="7111"/>
                  <a:pt x="56641" y="5588"/>
                </a:cubicBezTo>
                <a:cubicBezTo>
                  <a:pt x="56641" y="3936"/>
                  <a:pt x="56514" y="2159"/>
                  <a:pt x="56388" y="0"/>
                </a:cubicBez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Freeform 3"/>
          <p:cNvSpPr/>
          <p:nvPr/>
        </p:nvSpPr>
        <p:spPr>
          <a:xfrm>
            <a:off x="1310132" y="796670"/>
            <a:ext cx="123952" cy="64389"/>
          </a:xfrm>
          <a:custGeom>
            <a:avLst/>
            <a:gdLst>
              <a:gd name="connsiteX0" fmla="*/ 6350 w 123952"/>
              <a:gd name="connsiteY0" fmla="*/ 6350 h 64389"/>
              <a:gd name="connsiteX1" fmla="*/ 27050 w 123952"/>
              <a:gd name="connsiteY1" fmla="*/ 6350 h 64389"/>
              <a:gd name="connsiteX2" fmla="*/ 26416 w 123952"/>
              <a:gd name="connsiteY2" fmla="*/ 12954 h 64389"/>
              <a:gd name="connsiteX3" fmla="*/ 26416 w 123952"/>
              <a:gd name="connsiteY3" fmla="*/ 19430 h 64389"/>
              <a:gd name="connsiteX4" fmla="*/ 26416 w 123952"/>
              <a:gd name="connsiteY4" fmla="*/ 40640 h 64389"/>
              <a:gd name="connsiteX5" fmla="*/ 97282 w 123952"/>
              <a:gd name="connsiteY5" fmla="*/ 40640 h 64389"/>
              <a:gd name="connsiteX6" fmla="*/ 106680 w 123952"/>
              <a:gd name="connsiteY6" fmla="*/ 40640 h 64389"/>
              <a:gd name="connsiteX7" fmla="*/ 117602 w 123952"/>
              <a:gd name="connsiteY7" fmla="*/ 40005 h 64389"/>
              <a:gd name="connsiteX8" fmla="*/ 117602 w 123952"/>
              <a:gd name="connsiteY8" fmla="*/ 58039 h 64389"/>
              <a:gd name="connsiteX9" fmla="*/ 106680 w 123952"/>
              <a:gd name="connsiteY9" fmla="*/ 57404 h 64389"/>
              <a:gd name="connsiteX10" fmla="*/ 97282 w 123952"/>
              <a:gd name="connsiteY10" fmla="*/ 57277 h 64389"/>
              <a:gd name="connsiteX11" fmla="*/ 7111 w 123952"/>
              <a:gd name="connsiteY11" fmla="*/ 57277 h 64389"/>
              <a:gd name="connsiteX12" fmla="*/ 7111 w 123952"/>
              <a:gd name="connsiteY12" fmla="*/ 19811 h 64389"/>
              <a:gd name="connsiteX13" fmla="*/ 6985 w 123952"/>
              <a:gd name="connsiteY13" fmla="*/ 13080 h 64389"/>
              <a:gd name="connsiteX14" fmla="*/ 6350 w 123952"/>
              <a:gd name="connsiteY14" fmla="*/ 6350 h 64389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</a:cxnLst>
            <a:rect l="l" t="t" r="r" b="b"/>
            <a:pathLst>
              <a:path w="123952" h="64389">
                <a:moveTo>
                  <a:pt x="6350" y="6350"/>
                </a:moveTo>
                <a:lnTo>
                  <a:pt x="27050" y="6350"/>
                </a:lnTo>
                <a:cubicBezTo>
                  <a:pt x="26797" y="8509"/>
                  <a:pt x="26543" y="10668"/>
                  <a:pt x="26416" y="12954"/>
                </a:cubicBezTo>
                <a:cubicBezTo>
                  <a:pt x="26416" y="15240"/>
                  <a:pt x="26416" y="17399"/>
                  <a:pt x="26416" y="19430"/>
                </a:cubicBezTo>
                <a:lnTo>
                  <a:pt x="26416" y="40640"/>
                </a:lnTo>
                <a:lnTo>
                  <a:pt x="97282" y="40640"/>
                </a:lnTo>
                <a:cubicBezTo>
                  <a:pt x="100076" y="40640"/>
                  <a:pt x="103250" y="40640"/>
                  <a:pt x="106680" y="40640"/>
                </a:cubicBezTo>
                <a:cubicBezTo>
                  <a:pt x="110236" y="40513"/>
                  <a:pt x="113791" y="40259"/>
                  <a:pt x="117602" y="40005"/>
                </a:cubicBezTo>
                <a:lnTo>
                  <a:pt x="117602" y="58039"/>
                </a:lnTo>
                <a:cubicBezTo>
                  <a:pt x="113791" y="57658"/>
                  <a:pt x="110236" y="57404"/>
                  <a:pt x="106680" y="57404"/>
                </a:cubicBezTo>
                <a:cubicBezTo>
                  <a:pt x="103250" y="57277"/>
                  <a:pt x="100076" y="57277"/>
                  <a:pt x="97282" y="57277"/>
                </a:cubicBezTo>
                <a:lnTo>
                  <a:pt x="7111" y="57277"/>
                </a:lnTo>
                <a:lnTo>
                  <a:pt x="7111" y="19811"/>
                </a:lnTo>
                <a:cubicBezTo>
                  <a:pt x="7111" y="17653"/>
                  <a:pt x="7111" y="15494"/>
                  <a:pt x="6985" y="13080"/>
                </a:cubicBezTo>
                <a:cubicBezTo>
                  <a:pt x="6985" y="10795"/>
                  <a:pt x="6730" y="8509"/>
                  <a:pt x="6350" y="6350"/>
                </a:cubicBez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Freeform 3"/>
          <p:cNvSpPr/>
          <p:nvPr/>
        </p:nvSpPr>
        <p:spPr>
          <a:xfrm>
            <a:off x="1701419" y="784987"/>
            <a:ext cx="160401" cy="61468"/>
          </a:xfrm>
          <a:custGeom>
            <a:avLst/>
            <a:gdLst>
              <a:gd name="connsiteX0" fmla="*/ 40386 w 160401"/>
              <a:gd name="connsiteY0" fmla="*/ 6350 h 61468"/>
              <a:gd name="connsiteX1" fmla="*/ 60705 w 160401"/>
              <a:gd name="connsiteY1" fmla="*/ 6350 h 61468"/>
              <a:gd name="connsiteX2" fmla="*/ 60197 w 160401"/>
              <a:gd name="connsiteY2" fmla="*/ 14223 h 61468"/>
              <a:gd name="connsiteX3" fmla="*/ 60197 w 160401"/>
              <a:gd name="connsiteY3" fmla="*/ 21971 h 61468"/>
              <a:gd name="connsiteX4" fmla="*/ 60197 w 160401"/>
              <a:gd name="connsiteY4" fmla="*/ 37845 h 61468"/>
              <a:gd name="connsiteX5" fmla="*/ 100964 w 160401"/>
              <a:gd name="connsiteY5" fmla="*/ 37845 h 61468"/>
              <a:gd name="connsiteX6" fmla="*/ 100964 w 160401"/>
              <a:gd name="connsiteY6" fmla="*/ 21971 h 61468"/>
              <a:gd name="connsiteX7" fmla="*/ 100964 w 160401"/>
              <a:gd name="connsiteY7" fmla="*/ 18288 h 61468"/>
              <a:gd name="connsiteX8" fmla="*/ 100964 w 160401"/>
              <a:gd name="connsiteY8" fmla="*/ 14223 h 61468"/>
              <a:gd name="connsiteX9" fmla="*/ 100710 w 160401"/>
              <a:gd name="connsiteY9" fmla="*/ 10287 h 61468"/>
              <a:gd name="connsiteX10" fmla="*/ 100457 w 160401"/>
              <a:gd name="connsiteY10" fmla="*/ 6350 h 61468"/>
              <a:gd name="connsiteX11" fmla="*/ 120395 w 160401"/>
              <a:gd name="connsiteY11" fmla="*/ 6350 h 61468"/>
              <a:gd name="connsiteX12" fmla="*/ 119887 w 160401"/>
              <a:gd name="connsiteY12" fmla="*/ 14223 h 61468"/>
              <a:gd name="connsiteX13" fmla="*/ 119887 w 160401"/>
              <a:gd name="connsiteY13" fmla="*/ 21971 h 61468"/>
              <a:gd name="connsiteX14" fmla="*/ 119887 w 160401"/>
              <a:gd name="connsiteY14" fmla="*/ 37845 h 61468"/>
              <a:gd name="connsiteX15" fmla="*/ 127000 w 160401"/>
              <a:gd name="connsiteY15" fmla="*/ 37845 h 61468"/>
              <a:gd name="connsiteX16" fmla="*/ 140461 w 160401"/>
              <a:gd name="connsiteY16" fmla="*/ 37719 h 61468"/>
              <a:gd name="connsiteX17" fmla="*/ 154051 w 160401"/>
              <a:gd name="connsiteY17" fmla="*/ 37210 h 61468"/>
              <a:gd name="connsiteX18" fmla="*/ 154051 w 160401"/>
              <a:gd name="connsiteY18" fmla="*/ 55118 h 61468"/>
              <a:gd name="connsiteX19" fmla="*/ 140461 w 160401"/>
              <a:gd name="connsiteY19" fmla="*/ 54610 h 61468"/>
              <a:gd name="connsiteX20" fmla="*/ 127000 w 160401"/>
              <a:gd name="connsiteY20" fmla="*/ 54483 h 61468"/>
              <a:gd name="connsiteX21" fmla="*/ 33401 w 160401"/>
              <a:gd name="connsiteY21" fmla="*/ 54483 h 61468"/>
              <a:gd name="connsiteX22" fmla="*/ 19938 w 160401"/>
              <a:gd name="connsiteY22" fmla="*/ 54610 h 61468"/>
              <a:gd name="connsiteX23" fmla="*/ 6350 w 160401"/>
              <a:gd name="connsiteY23" fmla="*/ 55118 h 61468"/>
              <a:gd name="connsiteX24" fmla="*/ 6350 w 160401"/>
              <a:gd name="connsiteY24" fmla="*/ 37210 h 61468"/>
              <a:gd name="connsiteX25" fmla="*/ 19938 w 160401"/>
              <a:gd name="connsiteY25" fmla="*/ 37719 h 61468"/>
              <a:gd name="connsiteX26" fmla="*/ 33401 w 160401"/>
              <a:gd name="connsiteY26" fmla="*/ 37845 h 61468"/>
              <a:gd name="connsiteX27" fmla="*/ 40894 w 160401"/>
              <a:gd name="connsiteY27" fmla="*/ 37845 h 61468"/>
              <a:gd name="connsiteX28" fmla="*/ 40894 w 160401"/>
              <a:gd name="connsiteY28" fmla="*/ 21971 h 61468"/>
              <a:gd name="connsiteX29" fmla="*/ 40894 w 160401"/>
              <a:gd name="connsiteY29" fmla="*/ 18288 h 61468"/>
              <a:gd name="connsiteX30" fmla="*/ 40894 w 160401"/>
              <a:gd name="connsiteY30" fmla="*/ 14223 h 61468"/>
              <a:gd name="connsiteX31" fmla="*/ 40640 w 160401"/>
              <a:gd name="connsiteY31" fmla="*/ 10287 h 61468"/>
              <a:gd name="connsiteX32" fmla="*/ 40386 w 160401"/>
              <a:gd name="connsiteY32" fmla="*/ 6350 h 6146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  <a:cxn ang="29">
                <a:pos x="connsiteX29" y="connsiteY29"/>
              </a:cxn>
              <a:cxn ang="30">
                <a:pos x="connsiteX30" y="connsiteY30"/>
              </a:cxn>
              <a:cxn ang="31">
                <a:pos x="connsiteX31" y="connsiteY31"/>
              </a:cxn>
              <a:cxn ang="32">
                <a:pos x="connsiteX32" y="connsiteY32"/>
              </a:cxn>
            </a:cxnLst>
            <a:rect l="l" t="t" r="r" b="b"/>
            <a:pathLst>
              <a:path w="160401" h="61468">
                <a:moveTo>
                  <a:pt x="40386" y="6350"/>
                </a:moveTo>
                <a:lnTo>
                  <a:pt x="60705" y="6350"/>
                </a:lnTo>
                <a:cubicBezTo>
                  <a:pt x="60325" y="8763"/>
                  <a:pt x="60197" y="11429"/>
                  <a:pt x="60197" y="14223"/>
                </a:cubicBezTo>
                <a:cubicBezTo>
                  <a:pt x="60197" y="17145"/>
                  <a:pt x="60197" y="19684"/>
                  <a:pt x="60197" y="21971"/>
                </a:cubicBezTo>
                <a:lnTo>
                  <a:pt x="60197" y="37845"/>
                </a:lnTo>
                <a:lnTo>
                  <a:pt x="100964" y="37845"/>
                </a:lnTo>
                <a:lnTo>
                  <a:pt x="100964" y="21971"/>
                </a:lnTo>
                <a:cubicBezTo>
                  <a:pt x="100964" y="20828"/>
                  <a:pt x="100964" y="19558"/>
                  <a:pt x="100964" y="18288"/>
                </a:cubicBezTo>
                <a:cubicBezTo>
                  <a:pt x="100964" y="16891"/>
                  <a:pt x="100964" y="15621"/>
                  <a:pt x="100964" y="14223"/>
                </a:cubicBezTo>
                <a:cubicBezTo>
                  <a:pt x="100837" y="12827"/>
                  <a:pt x="100710" y="11557"/>
                  <a:pt x="100710" y="10287"/>
                </a:cubicBezTo>
                <a:cubicBezTo>
                  <a:pt x="100710" y="9017"/>
                  <a:pt x="100583" y="7747"/>
                  <a:pt x="100457" y="6350"/>
                </a:cubicBezTo>
                <a:lnTo>
                  <a:pt x="120395" y="6350"/>
                </a:lnTo>
                <a:cubicBezTo>
                  <a:pt x="120014" y="8763"/>
                  <a:pt x="119887" y="11429"/>
                  <a:pt x="119887" y="14223"/>
                </a:cubicBezTo>
                <a:cubicBezTo>
                  <a:pt x="119887" y="17145"/>
                  <a:pt x="119887" y="19684"/>
                  <a:pt x="119887" y="21971"/>
                </a:cubicBezTo>
                <a:lnTo>
                  <a:pt x="119887" y="37845"/>
                </a:lnTo>
                <a:lnTo>
                  <a:pt x="127000" y="37845"/>
                </a:lnTo>
                <a:cubicBezTo>
                  <a:pt x="131572" y="37845"/>
                  <a:pt x="136017" y="37845"/>
                  <a:pt x="140461" y="37719"/>
                </a:cubicBezTo>
                <a:cubicBezTo>
                  <a:pt x="144907" y="37719"/>
                  <a:pt x="149478" y="37464"/>
                  <a:pt x="154051" y="37210"/>
                </a:cubicBezTo>
                <a:lnTo>
                  <a:pt x="154051" y="55118"/>
                </a:lnTo>
                <a:cubicBezTo>
                  <a:pt x="149478" y="54864"/>
                  <a:pt x="144907" y="54610"/>
                  <a:pt x="140461" y="54610"/>
                </a:cubicBezTo>
                <a:cubicBezTo>
                  <a:pt x="136017" y="54483"/>
                  <a:pt x="131572" y="54483"/>
                  <a:pt x="127000" y="54483"/>
                </a:cubicBezTo>
                <a:lnTo>
                  <a:pt x="33401" y="54483"/>
                </a:lnTo>
                <a:cubicBezTo>
                  <a:pt x="28828" y="54483"/>
                  <a:pt x="24383" y="54483"/>
                  <a:pt x="19938" y="54610"/>
                </a:cubicBezTo>
                <a:cubicBezTo>
                  <a:pt x="15494" y="54610"/>
                  <a:pt x="11048" y="54864"/>
                  <a:pt x="6350" y="55118"/>
                </a:cubicBezTo>
                <a:lnTo>
                  <a:pt x="6350" y="37210"/>
                </a:lnTo>
                <a:cubicBezTo>
                  <a:pt x="11048" y="37464"/>
                  <a:pt x="15494" y="37719"/>
                  <a:pt x="19938" y="37719"/>
                </a:cubicBezTo>
                <a:cubicBezTo>
                  <a:pt x="24383" y="37845"/>
                  <a:pt x="28828" y="37845"/>
                  <a:pt x="33401" y="37845"/>
                </a:cubicBezTo>
                <a:lnTo>
                  <a:pt x="40894" y="37845"/>
                </a:lnTo>
                <a:lnTo>
                  <a:pt x="40894" y="21971"/>
                </a:lnTo>
                <a:cubicBezTo>
                  <a:pt x="40894" y="20828"/>
                  <a:pt x="40894" y="19558"/>
                  <a:pt x="40894" y="18288"/>
                </a:cubicBezTo>
                <a:cubicBezTo>
                  <a:pt x="40894" y="16891"/>
                  <a:pt x="40894" y="15621"/>
                  <a:pt x="40894" y="14223"/>
                </a:cubicBezTo>
                <a:cubicBezTo>
                  <a:pt x="40767" y="12827"/>
                  <a:pt x="40640" y="11557"/>
                  <a:pt x="40640" y="10287"/>
                </a:cubicBezTo>
                <a:cubicBezTo>
                  <a:pt x="40513" y="9017"/>
                  <a:pt x="40513" y="7747"/>
                  <a:pt x="40386" y="6350"/>
                </a:cubicBez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24" name="Freeform 3"/>
          <p:cNvSpPr/>
          <p:nvPr/>
        </p:nvSpPr>
        <p:spPr>
          <a:xfrm>
            <a:off x="1421257" y="771651"/>
            <a:ext cx="160146" cy="92583"/>
          </a:xfrm>
          <a:custGeom>
            <a:avLst/>
            <a:gdLst>
              <a:gd name="connsiteX0" fmla="*/ 6350 w 160146"/>
              <a:gd name="connsiteY0" fmla="*/ 6350 h 92583"/>
              <a:gd name="connsiteX1" fmla="*/ 19811 w 160146"/>
              <a:gd name="connsiteY1" fmla="*/ 6858 h 92583"/>
              <a:gd name="connsiteX2" fmla="*/ 33400 w 160146"/>
              <a:gd name="connsiteY2" fmla="*/ 6985 h 92583"/>
              <a:gd name="connsiteX3" fmla="*/ 126745 w 160146"/>
              <a:gd name="connsiteY3" fmla="*/ 6985 h 92583"/>
              <a:gd name="connsiteX4" fmla="*/ 140208 w 160146"/>
              <a:gd name="connsiteY4" fmla="*/ 6858 h 92583"/>
              <a:gd name="connsiteX5" fmla="*/ 153796 w 160146"/>
              <a:gd name="connsiteY5" fmla="*/ 6350 h 92583"/>
              <a:gd name="connsiteX6" fmla="*/ 153796 w 160146"/>
              <a:gd name="connsiteY6" fmla="*/ 23749 h 92583"/>
              <a:gd name="connsiteX7" fmla="*/ 140208 w 160146"/>
              <a:gd name="connsiteY7" fmla="*/ 23114 h 92583"/>
              <a:gd name="connsiteX8" fmla="*/ 126745 w 160146"/>
              <a:gd name="connsiteY8" fmla="*/ 23114 h 92583"/>
              <a:gd name="connsiteX9" fmla="*/ 89408 w 160146"/>
              <a:gd name="connsiteY9" fmla="*/ 23114 h 92583"/>
              <a:gd name="connsiteX10" fmla="*/ 89408 w 160146"/>
              <a:gd name="connsiteY10" fmla="*/ 37973 h 92583"/>
              <a:gd name="connsiteX11" fmla="*/ 135889 w 160146"/>
              <a:gd name="connsiteY11" fmla="*/ 37973 h 92583"/>
              <a:gd name="connsiteX12" fmla="*/ 135254 w 160146"/>
              <a:gd name="connsiteY12" fmla="*/ 44704 h 92583"/>
              <a:gd name="connsiteX13" fmla="*/ 135254 w 160146"/>
              <a:gd name="connsiteY13" fmla="*/ 51308 h 92583"/>
              <a:gd name="connsiteX14" fmla="*/ 135254 w 160146"/>
              <a:gd name="connsiteY14" fmla="*/ 69723 h 92583"/>
              <a:gd name="connsiteX15" fmla="*/ 135381 w 160146"/>
              <a:gd name="connsiteY15" fmla="*/ 78105 h 92583"/>
              <a:gd name="connsiteX16" fmla="*/ 136016 w 160146"/>
              <a:gd name="connsiteY16" fmla="*/ 86233 h 92583"/>
              <a:gd name="connsiteX17" fmla="*/ 114808 w 160146"/>
              <a:gd name="connsiteY17" fmla="*/ 86233 h 92583"/>
              <a:gd name="connsiteX18" fmla="*/ 115442 w 160146"/>
              <a:gd name="connsiteY18" fmla="*/ 78105 h 92583"/>
              <a:gd name="connsiteX19" fmla="*/ 115569 w 160146"/>
              <a:gd name="connsiteY19" fmla="*/ 69723 h 92583"/>
              <a:gd name="connsiteX20" fmla="*/ 115569 w 160146"/>
              <a:gd name="connsiteY20" fmla="*/ 53848 h 92583"/>
              <a:gd name="connsiteX21" fmla="*/ 42417 w 160146"/>
              <a:gd name="connsiteY21" fmla="*/ 53848 h 92583"/>
              <a:gd name="connsiteX22" fmla="*/ 32638 w 160146"/>
              <a:gd name="connsiteY22" fmla="*/ 53975 h 92583"/>
              <a:gd name="connsiteX23" fmla="*/ 22986 w 160146"/>
              <a:gd name="connsiteY23" fmla="*/ 54610 h 92583"/>
              <a:gd name="connsiteX24" fmla="*/ 22986 w 160146"/>
              <a:gd name="connsiteY24" fmla="*/ 37465 h 92583"/>
              <a:gd name="connsiteX25" fmla="*/ 32638 w 160146"/>
              <a:gd name="connsiteY25" fmla="*/ 37973 h 92583"/>
              <a:gd name="connsiteX26" fmla="*/ 42417 w 160146"/>
              <a:gd name="connsiteY26" fmla="*/ 37973 h 92583"/>
              <a:gd name="connsiteX27" fmla="*/ 69214 w 160146"/>
              <a:gd name="connsiteY27" fmla="*/ 37973 h 92583"/>
              <a:gd name="connsiteX28" fmla="*/ 69214 w 160146"/>
              <a:gd name="connsiteY28" fmla="*/ 23114 h 92583"/>
              <a:gd name="connsiteX29" fmla="*/ 33400 w 160146"/>
              <a:gd name="connsiteY29" fmla="*/ 23114 h 92583"/>
              <a:gd name="connsiteX30" fmla="*/ 19811 w 160146"/>
              <a:gd name="connsiteY30" fmla="*/ 23114 h 92583"/>
              <a:gd name="connsiteX31" fmla="*/ 6350 w 160146"/>
              <a:gd name="connsiteY31" fmla="*/ 23749 h 92583"/>
              <a:gd name="connsiteX32" fmla="*/ 6350 w 160146"/>
              <a:gd name="connsiteY32" fmla="*/ 6350 h 92583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  <a:cxn ang="29">
                <a:pos x="connsiteX29" y="connsiteY29"/>
              </a:cxn>
              <a:cxn ang="30">
                <a:pos x="connsiteX30" y="connsiteY30"/>
              </a:cxn>
              <a:cxn ang="31">
                <a:pos x="connsiteX31" y="connsiteY31"/>
              </a:cxn>
              <a:cxn ang="32">
                <a:pos x="connsiteX32" y="connsiteY32"/>
              </a:cxn>
            </a:cxnLst>
            <a:rect l="l" t="t" r="r" b="b"/>
            <a:pathLst>
              <a:path w="160146" h="92583">
                <a:moveTo>
                  <a:pt x="6350" y="6350"/>
                </a:moveTo>
                <a:cubicBezTo>
                  <a:pt x="10921" y="6604"/>
                  <a:pt x="15366" y="6858"/>
                  <a:pt x="19811" y="6858"/>
                </a:cubicBezTo>
                <a:cubicBezTo>
                  <a:pt x="24256" y="6985"/>
                  <a:pt x="28828" y="6985"/>
                  <a:pt x="33400" y="6985"/>
                </a:cubicBezTo>
                <a:lnTo>
                  <a:pt x="126745" y="6985"/>
                </a:lnTo>
                <a:cubicBezTo>
                  <a:pt x="131317" y="6985"/>
                  <a:pt x="135762" y="6985"/>
                  <a:pt x="140208" y="6858"/>
                </a:cubicBezTo>
                <a:cubicBezTo>
                  <a:pt x="144653" y="6858"/>
                  <a:pt x="149097" y="6604"/>
                  <a:pt x="153796" y="6350"/>
                </a:cubicBezTo>
                <a:lnTo>
                  <a:pt x="153796" y="23749"/>
                </a:lnTo>
                <a:cubicBezTo>
                  <a:pt x="149097" y="23495"/>
                  <a:pt x="144653" y="23241"/>
                  <a:pt x="140208" y="23114"/>
                </a:cubicBezTo>
                <a:cubicBezTo>
                  <a:pt x="135762" y="23114"/>
                  <a:pt x="131317" y="23114"/>
                  <a:pt x="126745" y="23114"/>
                </a:cubicBezTo>
                <a:lnTo>
                  <a:pt x="89408" y="23114"/>
                </a:lnTo>
                <a:lnTo>
                  <a:pt x="89408" y="37973"/>
                </a:lnTo>
                <a:lnTo>
                  <a:pt x="135889" y="37973"/>
                </a:lnTo>
                <a:cubicBezTo>
                  <a:pt x="135508" y="40259"/>
                  <a:pt x="135381" y="42545"/>
                  <a:pt x="135254" y="44704"/>
                </a:cubicBezTo>
                <a:cubicBezTo>
                  <a:pt x="135254" y="46863"/>
                  <a:pt x="135254" y="49149"/>
                  <a:pt x="135254" y="51308"/>
                </a:cubicBezTo>
                <a:lnTo>
                  <a:pt x="135254" y="69723"/>
                </a:lnTo>
                <a:cubicBezTo>
                  <a:pt x="135254" y="72517"/>
                  <a:pt x="135254" y="75184"/>
                  <a:pt x="135381" y="78105"/>
                </a:cubicBezTo>
                <a:cubicBezTo>
                  <a:pt x="135508" y="80899"/>
                  <a:pt x="135762" y="83566"/>
                  <a:pt x="136016" y="86233"/>
                </a:cubicBezTo>
                <a:lnTo>
                  <a:pt x="114808" y="86233"/>
                </a:lnTo>
                <a:cubicBezTo>
                  <a:pt x="115189" y="83693"/>
                  <a:pt x="115442" y="81026"/>
                  <a:pt x="115442" y="78105"/>
                </a:cubicBezTo>
                <a:cubicBezTo>
                  <a:pt x="115569" y="75057"/>
                  <a:pt x="115569" y="72390"/>
                  <a:pt x="115569" y="69723"/>
                </a:cubicBezTo>
                <a:lnTo>
                  <a:pt x="115569" y="53848"/>
                </a:lnTo>
                <a:lnTo>
                  <a:pt x="42417" y="53848"/>
                </a:lnTo>
                <a:cubicBezTo>
                  <a:pt x="38861" y="53848"/>
                  <a:pt x="35559" y="53848"/>
                  <a:pt x="32638" y="53975"/>
                </a:cubicBezTo>
                <a:cubicBezTo>
                  <a:pt x="29717" y="53975"/>
                  <a:pt x="26415" y="54229"/>
                  <a:pt x="22986" y="54610"/>
                </a:cubicBezTo>
                <a:lnTo>
                  <a:pt x="22986" y="37465"/>
                </a:lnTo>
                <a:cubicBezTo>
                  <a:pt x="26415" y="37719"/>
                  <a:pt x="29717" y="37973"/>
                  <a:pt x="32638" y="37973"/>
                </a:cubicBezTo>
                <a:cubicBezTo>
                  <a:pt x="35559" y="37973"/>
                  <a:pt x="38861" y="37973"/>
                  <a:pt x="42417" y="37973"/>
                </a:cubicBezTo>
                <a:lnTo>
                  <a:pt x="69214" y="37973"/>
                </a:lnTo>
                <a:lnTo>
                  <a:pt x="69214" y="23114"/>
                </a:lnTo>
                <a:lnTo>
                  <a:pt x="33400" y="23114"/>
                </a:lnTo>
                <a:cubicBezTo>
                  <a:pt x="28828" y="23114"/>
                  <a:pt x="24256" y="23114"/>
                  <a:pt x="19811" y="23114"/>
                </a:cubicBezTo>
                <a:cubicBezTo>
                  <a:pt x="15366" y="23241"/>
                  <a:pt x="10921" y="23495"/>
                  <a:pt x="6350" y="23749"/>
                </a:cubicBezTo>
                <a:lnTo>
                  <a:pt x="6350" y="6350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25" name="Freeform 3"/>
          <p:cNvSpPr/>
          <p:nvPr/>
        </p:nvSpPr>
        <p:spPr>
          <a:xfrm>
            <a:off x="1737360" y="712216"/>
            <a:ext cx="88519" cy="66039"/>
          </a:xfrm>
          <a:custGeom>
            <a:avLst/>
            <a:gdLst>
              <a:gd name="connsiteX0" fmla="*/ 44195 w 88519"/>
              <a:gd name="connsiteY0" fmla="*/ 6350 h 66039"/>
              <a:gd name="connsiteX1" fmla="*/ 29336 w 88519"/>
              <a:gd name="connsiteY1" fmla="*/ 8508 h 66039"/>
              <a:gd name="connsiteX2" fmla="*/ 17272 w 88519"/>
              <a:gd name="connsiteY2" fmla="*/ 14096 h 66039"/>
              <a:gd name="connsiteX3" fmla="*/ 9270 w 88519"/>
              <a:gd name="connsiteY3" fmla="*/ 22605 h 66039"/>
              <a:gd name="connsiteX4" fmla="*/ 6350 w 88519"/>
              <a:gd name="connsiteY4" fmla="*/ 33146 h 66039"/>
              <a:gd name="connsiteX5" fmla="*/ 9397 w 88519"/>
              <a:gd name="connsiteY5" fmla="*/ 44322 h 66039"/>
              <a:gd name="connsiteX6" fmla="*/ 17652 w 88519"/>
              <a:gd name="connsiteY6" fmla="*/ 52704 h 66039"/>
              <a:gd name="connsiteX7" fmla="*/ 29717 w 88519"/>
              <a:gd name="connsiteY7" fmla="*/ 57911 h 66039"/>
              <a:gd name="connsiteX8" fmla="*/ 44195 w 88519"/>
              <a:gd name="connsiteY8" fmla="*/ 59689 h 66039"/>
              <a:gd name="connsiteX9" fmla="*/ 58800 w 88519"/>
              <a:gd name="connsiteY9" fmla="*/ 57911 h 66039"/>
              <a:gd name="connsiteX10" fmla="*/ 70992 w 88519"/>
              <a:gd name="connsiteY10" fmla="*/ 52704 h 66039"/>
              <a:gd name="connsiteX11" fmla="*/ 79120 w 88519"/>
              <a:gd name="connsiteY11" fmla="*/ 44322 h 66039"/>
              <a:gd name="connsiteX12" fmla="*/ 82169 w 88519"/>
              <a:gd name="connsiteY12" fmla="*/ 33146 h 66039"/>
              <a:gd name="connsiteX13" fmla="*/ 79120 w 88519"/>
              <a:gd name="connsiteY13" fmla="*/ 22351 h 66039"/>
              <a:gd name="connsiteX14" fmla="*/ 70992 w 88519"/>
              <a:gd name="connsiteY14" fmla="*/ 13970 h 66039"/>
              <a:gd name="connsiteX15" fmla="*/ 59054 w 88519"/>
              <a:gd name="connsiteY15" fmla="*/ 8381 h 66039"/>
              <a:gd name="connsiteX16" fmla="*/ 44195 w 88519"/>
              <a:gd name="connsiteY16" fmla="*/ 6350 h 66039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</a:cxnLst>
            <a:rect l="l" t="t" r="r" b="b"/>
            <a:pathLst>
              <a:path w="88519" h="66039">
                <a:moveTo>
                  <a:pt x="44195" y="6350"/>
                </a:moveTo>
                <a:cubicBezTo>
                  <a:pt x="38861" y="6350"/>
                  <a:pt x="33908" y="6984"/>
                  <a:pt x="29336" y="8508"/>
                </a:cubicBezTo>
                <a:cubicBezTo>
                  <a:pt x="24764" y="9905"/>
                  <a:pt x="20700" y="11683"/>
                  <a:pt x="17272" y="14096"/>
                </a:cubicBezTo>
                <a:cubicBezTo>
                  <a:pt x="13842" y="16509"/>
                  <a:pt x="11176" y="19303"/>
                  <a:pt x="9270" y="22605"/>
                </a:cubicBezTo>
                <a:cubicBezTo>
                  <a:pt x="7366" y="25908"/>
                  <a:pt x="6350" y="29463"/>
                  <a:pt x="6350" y="33146"/>
                </a:cubicBezTo>
                <a:cubicBezTo>
                  <a:pt x="6350" y="37338"/>
                  <a:pt x="7366" y="41020"/>
                  <a:pt x="9397" y="44322"/>
                </a:cubicBezTo>
                <a:cubicBezTo>
                  <a:pt x="11302" y="47624"/>
                  <a:pt x="14096" y="50419"/>
                  <a:pt x="17652" y="52704"/>
                </a:cubicBezTo>
                <a:cubicBezTo>
                  <a:pt x="21081" y="54990"/>
                  <a:pt x="25019" y="56769"/>
                  <a:pt x="29717" y="57911"/>
                </a:cubicBezTo>
                <a:cubicBezTo>
                  <a:pt x="34289" y="59181"/>
                  <a:pt x="39116" y="59689"/>
                  <a:pt x="44195" y="59689"/>
                </a:cubicBezTo>
                <a:cubicBezTo>
                  <a:pt x="49402" y="59689"/>
                  <a:pt x="54229" y="59181"/>
                  <a:pt x="58800" y="57911"/>
                </a:cubicBezTo>
                <a:cubicBezTo>
                  <a:pt x="63500" y="56769"/>
                  <a:pt x="67564" y="54990"/>
                  <a:pt x="70992" y="52704"/>
                </a:cubicBezTo>
                <a:cubicBezTo>
                  <a:pt x="74422" y="50419"/>
                  <a:pt x="77216" y="47624"/>
                  <a:pt x="79120" y="44322"/>
                </a:cubicBezTo>
                <a:cubicBezTo>
                  <a:pt x="81152" y="41020"/>
                  <a:pt x="82169" y="37338"/>
                  <a:pt x="82169" y="33146"/>
                </a:cubicBezTo>
                <a:cubicBezTo>
                  <a:pt x="82169" y="29336"/>
                  <a:pt x="81152" y="25653"/>
                  <a:pt x="79120" y="22351"/>
                </a:cubicBezTo>
                <a:cubicBezTo>
                  <a:pt x="77216" y="19050"/>
                  <a:pt x="74422" y="16255"/>
                  <a:pt x="70992" y="13970"/>
                </a:cubicBezTo>
                <a:cubicBezTo>
                  <a:pt x="67691" y="11556"/>
                  <a:pt x="63626" y="9651"/>
                  <a:pt x="59054" y="8381"/>
                </a:cubicBezTo>
                <a:cubicBezTo>
                  <a:pt x="54482" y="6984"/>
                  <a:pt x="49529" y="6350"/>
                  <a:pt x="44195" y="6350"/>
                </a:cubicBez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26" name="Freeform 3"/>
          <p:cNvSpPr/>
          <p:nvPr/>
        </p:nvSpPr>
        <p:spPr>
          <a:xfrm>
            <a:off x="1561465" y="702945"/>
            <a:ext cx="81914" cy="128523"/>
          </a:xfrm>
          <a:custGeom>
            <a:avLst/>
            <a:gdLst>
              <a:gd name="connsiteX0" fmla="*/ 14858 w 81914"/>
              <a:gd name="connsiteY0" fmla="*/ 6350 h 128523"/>
              <a:gd name="connsiteX1" fmla="*/ 22732 w 81914"/>
              <a:gd name="connsiteY1" fmla="*/ 6984 h 128523"/>
              <a:gd name="connsiteX2" fmla="*/ 30733 w 81914"/>
              <a:gd name="connsiteY2" fmla="*/ 7111 h 128523"/>
              <a:gd name="connsiteX3" fmla="*/ 75564 w 81914"/>
              <a:gd name="connsiteY3" fmla="*/ 7111 h 128523"/>
              <a:gd name="connsiteX4" fmla="*/ 72644 w 81914"/>
              <a:gd name="connsiteY4" fmla="*/ 40766 h 128523"/>
              <a:gd name="connsiteX5" fmla="*/ 64261 w 81914"/>
              <a:gd name="connsiteY5" fmla="*/ 69722 h 128523"/>
              <a:gd name="connsiteX6" fmla="*/ 47370 w 81914"/>
              <a:gd name="connsiteY6" fmla="*/ 98805 h 128523"/>
              <a:gd name="connsiteX7" fmla="*/ 23240 w 81914"/>
              <a:gd name="connsiteY7" fmla="*/ 122173 h 128523"/>
              <a:gd name="connsiteX8" fmla="*/ 14858 w 81914"/>
              <a:gd name="connsiteY8" fmla="*/ 116077 h 128523"/>
              <a:gd name="connsiteX9" fmla="*/ 6350 w 81914"/>
              <a:gd name="connsiteY9" fmla="*/ 110871 h 128523"/>
              <a:gd name="connsiteX10" fmla="*/ 28828 w 81914"/>
              <a:gd name="connsiteY10" fmla="*/ 91947 h 128523"/>
              <a:gd name="connsiteX11" fmla="*/ 44830 w 81914"/>
              <a:gd name="connsiteY11" fmla="*/ 69341 h 128523"/>
              <a:gd name="connsiteX12" fmla="*/ 52958 w 81914"/>
              <a:gd name="connsiteY12" fmla="*/ 47625 h 128523"/>
              <a:gd name="connsiteX13" fmla="*/ 56006 w 81914"/>
              <a:gd name="connsiteY13" fmla="*/ 23367 h 128523"/>
              <a:gd name="connsiteX14" fmla="*/ 30733 w 81914"/>
              <a:gd name="connsiteY14" fmla="*/ 23367 h 128523"/>
              <a:gd name="connsiteX15" fmla="*/ 22732 w 81914"/>
              <a:gd name="connsiteY15" fmla="*/ 23495 h 128523"/>
              <a:gd name="connsiteX16" fmla="*/ 14858 w 81914"/>
              <a:gd name="connsiteY16" fmla="*/ 24129 h 128523"/>
              <a:gd name="connsiteX17" fmla="*/ 14858 w 81914"/>
              <a:gd name="connsiteY17" fmla="*/ 6350 h 128523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</a:cxnLst>
            <a:rect l="l" t="t" r="r" b="b"/>
            <a:pathLst>
              <a:path w="81914" h="128523">
                <a:moveTo>
                  <a:pt x="14858" y="6350"/>
                </a:moveTo>
                <a:cubicBezTo>
                  <a:pt x="17652" y="6730"/>
                  <a:pt x="20192" y="6984"/>
                  <a:pt x="22732" y="6984"/>
                </a:cubicBezTo>
                <a:cubicBezTo>
                  <a:pt x="25145" y="7111"/>
                  <a:pt x="27812" y="7111"/>
                  <a:pt x="30733" y="7111"/>
                </a:cubicBezTo>
                <a:lnTo>
                  <a:pt x="75564" y="7111"/>
                </a:lnTo>
                <a:cubicBezTo>
                  <a:pt x="75437" y="19176"/>
                  <a:pt x="74549" y="30352"/>
                  <a:pt x="72644" y="40766"/>
                </a:cubicBezTo>
                <a:cubicBezTo>
                  <a:pt x="70739" y="51180"/>
                  <a:pt x="67944" y="60833"/>
                  <a:pt x="64261" y="69722"/>
                </a:cubicBezTo>
                <a:cubicBezTo>
                  <a:pt x="59943" y="80391"/>
                  <a:pt x="54355" y="90170"/>
                  <a:pt x="47370" y="98805"/>
                </a:cubicBezTo>
                <a:cubicBezTo>
                  <a:pt x="40512" y="107569"/>
                  <a:pt x="32511" y="115315"/>
                  <a:pt x="23240" y="122173"/>
                </a:cubicBezTo>
                <a:cubicBezTo>
                  <a:pt x="21208" y="120395"/>
                  <a:pt x="18287" y="118364"/>
                  <a:pt x="14858" y="116077"/>
                </a:cubicBezTo>
                <a:cubicBezTo>
                  <a:pt x="11302" y="113791"/>
                  <a:pt x="8381" y="112014"/>
                  <a:pt x="6350" y="110871"/>
                </a:cubicBezTo>
                <a:cubicBezTo>
                  <a:pt x="14985" y="105283"/>
                  <a:pt x="22478" y="98933"/>
                  <a:pt x="28828" y="91947"/>
                </a:cubicBezTo>
                <a:cubicBezTo>
                  <a:pt x="35305" y="84963"/>
                  <a:pt x="40639" y="77470"/>
                  <a:pt x="44830" y="69341"/>
                </a:cubicBezTo>
                <a:cubicBezTo>
                  <a:pt x="48386" y="62483"/>
                  <a:pt x="51053" y="55245"/>
                  <a:pt x="52958" y="47625"/>
                </a:cubicBezTo>
                <a:cubicBezTo>
                  <a:pt x="54736" y="39877"/>
                  <a:pt x="55752" y="31876"/>
                  <a:pt x="56006" y="23367"/>
                </a:cubicBezTo>
                <a:lnTo>
                  <a:pt x="30733" y="23367"/>
                </a:lnTo>
                <a:cubicBezTo>
                  <a:pt x="27812" y="23367"/>
                  <a:pt x="25145" y="23367"/>
                  <a:pt x="22732" y="23495"/>
                </a:cubicBezTo>
                <a:cubicBezTo>
                  <a:pt x="20192" y="23495"/>
                  <a:pt x="17652" y="23748"/>
                  <a:pt x="14858" y="24129"/>
                </a:cubicBezTo>
                <a:lnTo>
                  <a:pt x="14858" y="6350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28" name="Freeform 3"/>
          <p:cNvSpPr/>
          <p:nvPr/>
        </p:nvSpPr>
        <p:spPr>
          <a:xfrm>
            <a:off x="1283081" y="698372"/>
            <a:ext cx="97408" cy="105028"/>
          </a:xfrm>
          <a:custGeom>
            <a:avLst/>
            <a:gdLst>
              <a:gd name="connsiteX0" fmla="*/ 17145 w 97408"/>
              <a:gd name="connsiteY0" fmla="*/ 6350 h 105028"/>
              <a:gd name="connsiteX1" fmla="*/ 25019 w 97408"/>
              <a:gd name="connsiteY1" fmla="*/ 6985 h 105028"/>
              <a:gd name="connsiteX2" fmla="*/ 33147 w 97408"/>
              <a:gd name="connsiteY2" fmla="*/ 7112 h 105028"/>
              <a:gd name="connsiteX3" fmla="*/ 91058 w 97408"/>
              <a:gd name="connsiteY3" fmla="*/ 7112 h 105028"/>
              <a:gd name="connsiteX4" fmla="*/ 85344 w 97408"/>
              <a:gd name="connsiteY4" fmla="*/ 38481 h 105028"/>
              <a:gd name="connsiteX5" fmla="*/ 71247 w 97408"/>
              <a:gd name="connsiteY5" fmla="*/ 63881 h 105028"/>
              <a:gd name="connsiteX6" fmla="*/ 48133 w 97408"/>
              <a:gd name="connsiteY6" fmla="*/ 84836 h 105028"/>
              <a:gd name="connsiteX7" fmla="*/ 19177 w 97408"/>
              <a:gd name="connsiteY7" fmla="*/ 98678 h 105028"/>
              <a:gd name="connsiteX8" fmla="*/ 13716 w 97408"/>
              <a:gd name="connsiteY8" fmla="*/ 91821 h 105028"/>
              <a:gd name="connsiteX9" fmla="*/ 6350 w 97408"/>
              <a:gd name="connsiteY9" fmla="*/ 84201 h 105028"/>
              <a:gd name="connsiteX10" fmla="*/ 30861 w 97408"/>
              <a:gd name="connsiteY10" fmla="*/ 74548 h 105028"/>
              <a:gd name="connsiteX11" fmla="*/ 51435 w 97408"/>
              <a:gd name="connsiteY11" fmla="*/ 59182 h 105028"/>
              <a:gd name="connsiteX12" fmla="*/ 63627 w 97408"/>
              <a:gd name="connsiteY12" fmla="*/ 43179 h 105028"/>
              <a:gd name="connsiteX13" fmla="*/ 69850 w 97408"/>
              <a:gd name="connsiteY13" fmla="*/ 23748 h 105028"/>
              <a:gd name="connsiteX14" fmla="*/ 33147 w 97408"/>
              <a:gd name="connsiteY14" fmla="*/ 23748 h 105028"/>
              <a:gd name="connsiteX15" fmla="*/ 25019 w 97408"/>
              <a:gd name="connsiteY15" fmla="*/ 23748 h 105028"/>
              <a:gd name="connsiteX16" fmla="*/ 17145 w 97408"/>
              <a:gd name="connsiteY16" fmla="*/ 24384 h 105028"/>
              <a:gd name="connsiteX17" fmla="*/ 17145 w 97408"/>
              <a:gd name="connsiteY17" fmla="*/ 6350 h 10502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</a:cxnLst>
            <a:rect l="l" t="t" r="r" b="b"/>
            <a:pathLst>
              <a:path w="97408" h="105028">
                <a:moveTo>
                  <a:pt x="17145" y="6350"/>
                </a:moveTo>
                <a:cubicBezTo>
                  <a:pt x="20066" y="6731"/>
                  <a:pt x="22606" y="6985"/>
                  <a:pt x="25019" y="6985"/>
                </a:cubicBezTo>
                <a:cubicBezTo>
                  <a:pt x="27431" y="7112"/>
                  <a:pt x="30099" y="7112"/>
                  <a:pt x="33147" y="7112"/>
                </a:cubicBezTo>
                <a:lnTo>
                  <a:pt x="91058" y="7112"/>
                </a:lnTo>
                <a:cubicBezTo>
                  <a:pt x="90677" y="18542"/>
                  <a:pt x="88772" y="28955"/>
                  <a:pt x="85344" y="38481"/>
                </a:cubicBezTo>
                <a:cubicBezTo>
                  <a:pt x="81915" y="48005"/>
                  <a:pt x="77216" y="56388"/>
                  <a:pt x="71247" y="63881"/>
                </a:cubicBezTo>
                <a:cubicBezTo>
                  <a:pt x="64769" y="72009"/>
                  <a:pt x="57150" y="78994"/>
                  <a:pt x="48133" y="84836"/>
                </a:cubicBezTo>
                <a:cubicBezTo>
                  <a:pt x="39116" y="90678"/>
                  <a:pt x="29464" y="95250"/>
                  <a:pt x="19177" y="98678"/>
                </a:cubicBezTo>
                <a:cubicBezTo>
                  <a:pt x="17907" y="97028"/>
                  <a:pt x="16129" y="94742"/>
                  <a:pt x="13716" y="91821"/>
                </a:cubicBezTo>
                <a:cubicBezTo>
                  <a:pt x="11176" y="88773"/>
                  <a:pt x="8762" y="86233"/>
                  <a:pt x="6350" y="84201"/>
                </a:cubicBezTo>
                <a:cubicBezTo>
                  <a:pt x="14858" y="81915"/>
                  <a:pt x="22987" y="78740"/>
                  <a:pt x="30861" y="74548"/>
                </a:cubicBezTo>
                <a:cubicBezTo>
                  <a:pt x="38608" y="70358"/>
                  <a:pt x="45466" y="65278"/>
                  <a:pt x="51435" y="59182"/>
                </a:cubicBezTo>
                <a:cubicBezTo>
                  <a:pt x="56261" y="54355"/>
                  <a:pt x="60325" y="49022"/>
                  <a:pt x="63627" y="43179"/>
                </a:cubicBezTo>
                <a:cubicBezTo>
                  <a:pt x="66801" y="37211"/>
                  <a:pt x="68961" y="30734"/>
                  <a:pt x="69850" y="23748"/>
                </a:cubicBezTo>
                <a:lnTo>
                  <a:pt x="33147" y="23748"/>
                </a:lnTo>
                <a:cubicBezTo>
                  <a:pt x="30099" y="23748"/>
                  <a:pt x="27431" y="23748"/>
                  <a:pt x="25019" y="23748"/>
                </a:cubicBezTo>
                <a:cubicBezTo>
                  <a:pt x="22606" y="23876"/>
                  <a:pt x="20066" y="24003"/>
                  <a:pt x="17145" y="24384"/>
                </a:cubicBezTo>
                <a:lnTo>
                  <a:pt x="17145" y="6350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29" name="Freeform 3"/>
          <p:cNvSpPr/>
          <p:nvPr/>
        </p:nvSpPr>
        <p:spPr>
          <a:xfrm>
            <a:off x="1717421" y="695706"/>
            <a:ext cx="128270" cy="99186"/>
          </a:xfrm>
          <a:custGeom>
            <a:avLst/>
            <a:gdLst>
              <a:gd name="connsiteX0" fmla="*/ 64135 w 128270"/>
              <a:gd name="connsiteY0" fmla="*/ 6350 h 99186"/>
              <a:gd name="connsiteX1" fmla="*/ 88011 w 128270"/>
              <a:gd name="connsiteY1" fmla="*/ 9905 h 99186"/>
              <a:gd name="connsiteX2" fmla="*/ 106172 w 128270"/>
              <a:gd name="connsiteY2" fmla="*/ 19303 h 99186"/>
              <a:gd name="connsiteX3" fmla="*/ 117855 w 128270"/>
              <a:gd name="connsiteY3" fmla="*/ 33146 h 99186"/>
              <a:gd name="connsiteX4" fmla="*/ 121920 w 128270"/>
              <a:gd name="connsiteY4" fmla="*/ 49657 h 99186"/>
              <a:gd name="connsiteX5" fmla="*/ 117729 w 128270"/>
              <a:gd name="connsiteY5" fmla="*/ 66929 h 99186"/>
              <a:gd name="connsiteX6" fmla="*/ 106172 w 128270"/>
              <a:gd name="connsiteY6" fmla="*/ 80645 h 99186"/>
              <a:gd name="connsiteX7" fmla="*/ 87884 w 128270"/>
              <a:gd name="connsiteY7" fmla="*/ 89534 h 99186"/>
              <a:gd name="connsiteX8" fmla="*/ 64135 w 128270"/>
              <a:gd name="connsiteY8" fmla="*/ 92836 h 99186"/>
              <a:gd name="connsiteX9" fmla="*/ 40385 w 128270"/>
              <a:gd name="connsiteY9" fmla="*/ 89661 h 99186"/>
              <a:gd name="connsiteX10" fmla="*/ 22098 w 128270"/>
              <a:gd name="connsiteY10" fmla="*/ 80645 h 99186"/>
              <a:gd name="connsiteX11" fmla="*/ 10414 w 128270"/>
              <a:gd name="connsiteY11" fmla="*/ 66802 h 99186"/>
              <a:gd name="connsiteX12" fmla="*/ 6350 w 128270"/>
              <a:gd name="connsiteY12" fmla="*/ 49530 h 99186"/>
              <a:gd name="connsiteX13" fmla="*/ 10414 w 128270"/>
              <a:gd name="connsiteY13" fmla="*/ 33146 h 99186"/>
              <a:gd name="connsiteX14" fmla="*/ 22098 w 128270"/>
              <a:gd name="connsiteY14" fmla="*/ 19303 h 99186"/>
              <a:gd name="connsiteX15" fmla="*/ 40385 w 128270"/>
              <a:gd name="connsiteY15" fmla="*/ 9905 h 99186"/>
              <a:gd name="connsiteX16" fmla="*/ 64135 w 128270"/>
              <a:gd name="connsiteY16" fmla="*/ 6350 h 99186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</a:cxnLst>
            <a:rect l="l" t="t" r="r" b="b"/>
            <a:pathLst>
              <a:path w="128270" h="99186">
                <a:moveTo>
                  <a:pt x="64135" y="6350"/>
                </a:moveTo>
                <a:cubicBezTo>
                  <a:pt x="72898" y="6350"/>
                  <a:pt x="80899" y="7620"/>
                  <a:pt x="88011" y="9905"/>
                </a:cubicBezTo>
                <a:cubicBezTo>
                  <a:pt x="94995" y="12319"/>
                  <a:pt x="101092" y="15366"/>
                  <a:pt x="106172" y="19303"/>
                </a:cubicBezTo>
                <a:cubicBezTo>
                  <a:pt x="111251" y="23368"/>
                  <a:pt x="115189" y="27940"/>
                  <a:pt x="117855" y="33146"/>
                </a:cubicBezTo>
                <a:cubicBezTo>
                  <a:pt x="120523" y="38480"/>
                  <a:pt x="121920" y="43941"/>
                  <a:pt x="121920" y="49657"/>
                </a:cubicBezTo>
                <a:cubicBezTo>
                  <a:pt x="121920" y="56007"/>
                  <a:pt x="120523" y="61722"/>
                  <a:pt x="117729" y="66929"/>
                </a:cubicBezTo>
                <a:cubicBezTo>
                  <a:pt x="114935" y="72135"/>
                  <a:pt x="111125" y="76708"/>
                  <a:pt x="106172" y="80645"/>
                </a:cubicBezTo>
                <a:cubicBezTo>
                  <a:pt x="101092" y="84454"/>
                  <a:pt x="94995" y="87376"/>
                  <a:pt x="87884" y="89534"/>
                </a:cubicBezTo>
                <a:cubicBezTo>
                  <a:pt x="80772" y="91694"/>
                  <a:pt x="72898" y="92836"/>
                  <a:pt x="64135" y="92836"/>
                </a:cubicBezTo>
                <a:cubicBezTo>
                  <a:pt x="55372" y="92836"/>
                  <a:pt x="47498" y="91821"/>
                  <a:pt x="40385" y="89661"/>
                </a:cubicBezTo>
                <a:cubicBezTo>
                  <a:pt x="33147" y="87503"/>
                  <a:pt x="27051" y="84582"/>
                  <a:pt x="22098" y="80645"/>
                </a:cubicBezTo>
                <a:cubicBezTo>
                  <a:pt x="17018" y="76708"/>
                  <a:pt x="13080" y="72135"/>
                  <a:pt x="10414" y="66802"/>
                </a:cubicBezTo>
                <a:cubicBezTo>
                  <a:pt x="7620" y="61595"/>
                  <a:pt x="6350" y="55753"/>
                  <a:pt x="6350" y="49530"/>
                </a:cubicBezTo>
                <a:cubicBezTo>
                  <a:pt x="6350" y="43814"/>
                  <a:pt x="7620" y="38226"/>
                  <a:pt x="10414" y="33146"/>
                </a:cubicBezTo>
                <a:cubicBezTo>
                  <a:pt x="13080" y="27940"/>
                  <a:pt x="17018" y="23368"/>
                  <a:pt x="22098" y="19303"/>
                </a:cubicBezTo>
                <a:cubicBezTo>
                  <a:pt x="27051" y="15366"/>
                  <a:pt x="33147" y="12319"/>
                  <a:pt x="40385" y="9905"/>
                </a:cubicBezTo>
                <a:cubicBezTo>
                  <a:pt x="47498" y="7620"/>
                  <a:pt x="55372" y="6350"/>
                  <a:pt x="64135" y="6350"/>
                </a:cubicBez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0" name="Freeform 3"/>
          <p:cNvSpPr/>
          <p:nvPr/>
        </p:nvSpPr>
        <p:spPr>
          <a:xfrm>
            <a:off x="1644396" y="692531"/>
            <a:ext cx="67818" cy="170815"/>
          </a:xfrm>
          <a:custGeom>
            <a:avLst/>
            <a:gdLst>
              <a:gd name="connsiteX0" fmla="*/ 41655 w 67818"/>
              <a:gd name="connsiteY0" fmla="*/ 6350 h 170815"/>
              <a:gd name="connsiteX1" fmla="*/ 61468 w 67818"/>
              <a:gd name="connsiteY1" fmla="*/ 6350 h 170815"/>
              <a:gd name="connsiteX2" fmla="*/ 60833 w 67818"/>
              <a:gd name="connsiteY2" fmla="*/ 18288 h 170815"/>
              <a:gd name="connsiteX3" fmla="*/ 60705 w 67818"/>
              <a:gd name="connsiteY3" fmla="*/ 30098 h 170815"/>
              <a:gd name="connsiteX4" fmla="*/ 60705 w 67818"/>
              <a:gd name="connsiteY4" fmla="*/ 140716 h 170815"/>
              <a:gd name="connsiteX5" fmla="*/ 60833 w 67818"/>
              <a:gd name="connsiteY5" fmla="*/ 152654 h 170815"/>
              <a:gd name="connsiteX6" fmla="*/ 61468 w 67818"/>
              <a:gd name="connsiteY6" fmla="*/ 164465 h 170815"/>
              <a:gd name="connsiteX7" fmla="*/ 41655 w 67818"/>
              <a:gd name="connsiteY7" fmla="*/ 164465 h 170815"/>
              <a:gd name="connsiteX8" fmla="*/ 42418 w 67818"/>
              <a:gd name="connsiteY8" fmla="*/ 152654 h 170815"/>
              <a:gd name="connsiteX9" fmla="*/ 42545 w 67818"/>
              <a:gd name="connsiteY9" fmla="*/ 140716 h 170815"/>
              <a:gd name="connsiteX10" fmla="*/ 42545 w 67818"/>
              <a:gd name="connsiteY10" fmla="*/ 82423 h 170815"/>
              <a:gd name="connsiteX11" fmla="*/ 25019 w 67818"/>
              <a:gd name="connsiteY11" fmla="*/ 82423 h 170815"/>
              <a:gd name="connsiteX12" fmla="*/ 25019 w 67818"/>
              <a:gd name="connsiteY12" fmla="*/ 133350 h 170815"/>
              <a:gd name="connsiteX13" fmla="*/ 25019 w 67818"/>
              <a:gd name="connsiteY13" fmla="*/ 145288 h 170815"/>
              <a:gd name="connsiteX14" fmla="*/ 25526 w 67818"/>
              <a:gd name="connsiteY14" fmla="*/ 156971 h 170815"/>
              <a:gd name="connsiteX15" fmla="*/ 6350 w 67818"/>
              <a:gd name="connsiteY15" fmla="*/ 156971 h 170815"/>
              <a:gd name="connsiteX16" fmla="*/ 6858 w 67818"/>
              <a:gd name="connsiteY16" fmla="*/ 145288 h 170815"/>
              <a:gd name="connsiteX17" fmla="*/ 6985 w 67818"/>
              <a:gd name="connsiteY17" fmla="*/ 133350 h 170815"/>
              <a:gd name="connsiteX18" fmla="*/ 6985 w 67818"/>
              <a:gd name="connsiteY18" fmla="*/ 32893 h 170815"/>
              <a:gd name="connsiteX19" fmla="*/ 6858 w 67818"/>
              <a:gd name="connsiteY19" fmla="*/ 21209 h 170815"/>
              <a:gd name="connsiteX20" fmla="*/ 6350 w 67818"/>
              <a:gd name="connsiteY20" fmla="*/ 9270 h 170815"/>
              <a:gd name="connsiteX21" fmla="*/ 25526 w 67818"/>
              <a:gd name="connsiteY21" fmla="*/ 9270 h 170815"/>
              <a:gd name="connsiteX22" fmla="*/ 25019 w 67818"/>
              <a:gd name="connsiteY22" fmla="*/ 21209 h 170815"/>
              <a:gd name="connsiteX23" fmla="*/ 25019 w 67818"/>
              <a:gd name="connsiteY23" fmla="*/ 32893 h 170815"/>
              <a:gd name="connsiteX24" fmla="*/ 25019 w 67818"/>
              <a:gd name="connsiteY24" fmla="*/ 63119 h 170815"/>
              <a:gd name="connsiteX25" fmla="*/ 42545 w 67818"/>
              <a:gd name="connsiteY25" fmla="*/ 63119 h 170815"/>
              <a:gd name="connsiteX26" fmla="*/ 42545 w 67818"/>
              <a:gd name="connsiteY26" fmla="*/ 30098 h 170815"/>
              <a:gd name="connsiteX27" fmla="*/ 42418 w 67818"/>
              <a:gd name="connsiteY27" fmla="*/ 18288 h 170815"/>
              <a:gd name="connsiteX28" fmla="*/ 41655 w 67818"/>
              <a:gd name="connsiteY28" fmla="*/ 6350 h 170815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</a:cxnLst>
            <a:rect l="l" t="t" r="r" b="b"/>
            <a:pathLst>
              <a:path w="67818" h="170815">
                <a:moveTo>
                  <a:pt x="41655" y="6350"/>
                </a:moveTo>
                <a:lnTo>
                  <a:pt x="61468" y="6350"/>
                </a:lnTo>
                <a:cubicBezTo>
                  <a:pt x="61086" y="10414"/>
                  <a:pt x="60960" y="14351"/>
                  <a:pt x="60833" y="18288"/>
                </a:cubicBezTo>
                <a:cubicBezTo>
                  <a:pt x="60833" y="22225"/>
                  <a:pt x="60705" y="26161"/>
                  <a:pt x="60705" y="30098"/>
                </a:cubicBezTo>
                <a:lnTo>
                  <a:pt x="60705" y="140716"/>
                </a:lnTo>
                <a:cubicBezTo>
                  <a:pt x="60705" y="144779"/>
                  <a:pt x="60833" y="148716"/>
                  <a:pt x="60833" y="152654"/>
                </a:cubicBezTo>
                <a:cubicBezTo>
                  <a:pt x="60960" y="156590"/>
                  <a:pt x="61086" y="160528"/>
                  <a:pt x="61468" y="164465"/>
                </a:cubicBezTo>
                <a:lnTo>
                  <a:pt x="41655" y="164465"/>
                </a:lnTo>
                <a:cubicBezTo>
                  <a:pt x="42036" y="160528"/>
                  <a:pt x="42291" y="156590"/>
                  <a:pt x="42418" y="152654"/>
                </a:cubicBezTo>
                <a:cubicBezTo>
                  <a:pt x="42545" y="148716"/>
                  <a:pt x="42545" y="144779"/>
                  <a:pt x="42545" y="140716"/>
                </a:cubicBezTo>
                <a:lnTo>
                  <a:pt x="42545" y="82423"/>
                </a:lnTo>
                <a:lnTo>
                  <a:pt x="25019" y="82423"/>
                </a:lnTo>
                <a:lnTo>
                  <a:pt x="25019" y="133350"/>
                </a:lnTo>
                <a:cubicBezTo>
                  <a:pt x="25019" y="137286"/>
                  <a:pt x="25019" y="141351"/>
                  <a:pt x="25019" y="145288"/>
                </a:cubicBezTo>
                <a:cubicBezTo>
                  <a:pt x="25019" y="149225"/>
                  <a:pt x="25273" y="153161"/>
                  <a:pt x="25526" y="156971"/>
                </a:cubicBezTo>
                <a:lnTo>
                  <a:pt x="6350" y="156971"/>
                </a:lnTo>
                <a:cubicBezTo>
                  <a:pt x="6476" y="153161"/>
                  <a:pt x="6730" y="149225"/>
                  <a:pt x="6858" y="145288"/>
                </a:cubicBezTo>
                <a:cubicBezTo>
                  <a:pt x="6985" y="141351"/>
                  <a:pt x="6985" y="137286"/>
                  <a:pt x="6985" y="133350"/>
                </a:cubicBezTo>
                <a:lnTo>
                  <a:pt x="6985" y="32893"/>
                </a:lnTo>
                <a:cubicBezTo>
                  <a:pt x="6985" y="28955"/>
                  <a:pt x="6985" y="25146"/>
                  <a:pt x="6858" y="21209"/>
                </a:cubicBezTo>
                <a:cubicBezTo>
                  <a:pt x="6730" y="17145"/>
                  <a:pt x="6476" y="13208"/>
                  <a:pt x="6350" y="9270"/>
                </a:cubicBezTo>
                <a:lnTo>
                  <a:pt x="25526" y="9270"/>
                </a:lnTo>
                <a:cubicBezTo>
                  <a:pt x="25273" y="13208"/>
                  <a:pt x="25019" y="17145"/>
                  <a:pt x="25019" y="21209"/>
                </a:cubicBezTo>
                <a:cubicBezTo>
                  <a:pt x="25019" y="25146"/>
                  <a:pt x="25019" y="28955"/>
                  <a:pt x="25019" y="32893"/>
                </a:cubicBezTo>
                <a:lnTo>
                  <a:pt x="25019" y="63119"/>
                </a:lnTo>
                <a:lnTo>
                  <a:pt x="42545" y="63119"/>
                </a:lnTo>
                <a:lnTo>
                  <a:pt x="42545" y="30098"/>
                </a:lnTo>
                <a:cubicBezTo>
                  <a:pt x="42545" y="26161"/>
                  <a:pt x="42545" y="22225"/>
                  <a:pt x="42418" y="18288"/>
                </a:cubicBezTo>
                <a:cubicBezTo>
                  <a:pt x="42291" y="14351"/>
                  <a:pt x="42036" y="10414"/>
                  <a:pt x="41655" y="6350"/>
                </a:cubicBez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1" name="Freeform 3"/>
          <p:cNvSpPr/>
          <p:nvPr/>
        </p:nvSpPr>
        <p:spPr>
          <a:xfrm>
            <a:off x="1365504" y="692531"/>
            <a:ext cx="65532" cy="126365"/>
          </a:xfrm>
          <a:custGeom>
            <a:avLst/>
            <a:gdLst>
              <a:gd name="connsiteX0" fmla="*/ 38735 w 65532"/>
              <a:gd name="connsiteY0" fmla="*/ 6350 h 126365"/>
              <a:gd name="connsiteX1" fmla="*/ 59182 w 65532"/>
              <a:gd name="connsiteY1" fmla="*/ 6350 h 126365"/>
              <a:gd name="connsiteX2" fmla="*/ 58547 w 65532"/>
              <a:gd name="connsiteY2" fmla="*/ 18288 h 126365"/>
              <a:gd name="connsiteX3" fmla="*/ 58547 w 65532"/>
              <a:gd name="connsiteY3" fmla="*/ 30098 h 126365"/>
              <a:gd name="connsiteX4" fmla="*/ 58547 w 65532"/>
              <a:gd name="connsiteY4" fmla="*/ 96393 h 126365"/>
              <a:gd name="connsiteX5" fmla="*/ 58547 w 65532"/>
              <a:gd name="connsiteY5" fmla="*/ 108330 h 126365"/>
              <a:gd name="connsiteX6" fmla="*/ 59182 w 65532"/>
              <a:gd name="connsiteY6" fmla="*/ 120015 h 126365"/>
              <a:gd name="connsiteX7" fmla="*/ 38735 w 65532"/>
              <a:gd name="connsiteY7" fmla="*/ 120015 h 126365"/>
              <a:gd name="connsiteX8" fmla="*/ 39369 w 65532"/>
              <a:gd name="connsiteY8" fmla="*/ 108330 h 126365"/>
              <a:gd name="connsiteX9" fmla="*/ 39624 w 65532"/>
              <a:gd name="connsiteY9" fmla="*/ 96393 h 126365"/>
              <a:gd name="connsiteX10" fmla="*/ 39624 w 65532"/>
              <a:gd name="connsiteY10" fmla="*/ 68198 h 126365"/>
              <a:gd name="connsiteX11" fmla="*/ 19431 w 65532"/>
              <a:gd name="connsiteY11" fmla="*/ 68198 h 126365"/>
              <a:gd name="connsiteX12" fmla="*/ 12827 w 65532"/>
              <a:gd name="connsiteY12" fmla="*/ 68326 h 126365"/>
              <a:gd name="connsiteX13" fmla="*/ 6350 w 65532"/>
              <a:gd name="connsiteY13" fmla="*/ 68960 h 126365"/>
              <a:gd name="connsiteX14" fmla="*/ 6350 w 65532"/>
              <a:gd name="connsiteY14" fmla="*/ 50927 h 126365"/>
              <a:gd name="connsiteX15" fmla="*/ 13081 w 65532"/>
              <a:gd name="connsiteY15" fmla="*/ 51561 h 126365"/>
              <a:gd name="connsiteX16" fmla="*/ 19812 w 65532"/>
              <a:gd name="connsiteY16" fmla="*/ 51689 h 126365"/>
              <a:gd name="connsiteX17" fmla="*/ 39624 w 65532"/>
              <a:gd name="connsiteY17" fmla="*/ 51689 h 126365"/>
              <a:gd name="connsiteX18" fmla="*/ 39624 w 65532"/>
              <a:gd name="connsiteY18" fmla="*/ 30098 h 126365"/>
              <a:gd name="connsiteX19" fmla="*/ 39369 w 65532"/>
              <a:gd name="connsiteY19" fmla="*/ 18288 h 126365"/>
              <a:gd name="connsiteX20" fmla="*/ 38735 w 65532"/>
              <a:gd name="connsiteY20" fmla="*/ 6350 h 126365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</a:cxnLst>
            <a:rect l="l" t="t" r="r" b="b"/>
            <a:pathLst>
              <a:path w="65532" h="126365">
                <a:moveTo>
                  <a:pt x="38735" y="6350"/>
                </a:moveTo>
                <a:lnTo>
                  <a:pt x="59182" y="6350"/>
                </a:lnTo>
                <a:cubicBezTo>
                  <a:pt x="58927" y="10414"/>
                  <a:pt x="58674" y="14351"/>
                  <a:pt x="58547" y="18288"/>
                </a:cubicBezTo>
                <a:cubicBezTo>
                  <a:pt x="58547" y="22225"/>
                  <a:pt x="58547" y="26161"/>
                  <a:pt x="58547" y="30098"/>
                </a:cubicBezTo>
                <a:lnTo>
                  <a:pt x="58547" y="96393"/>
                </a:lnTo>
                <a:cubicBezTo>
                  <a:pt x="58547" y="100329"/>
                  <a:pt x="58547" y="104394"/>
                  <a:pt x="58547" y="108330"/>
                </a:cubicBezTo>
                <a:cubicBezTo>
                  <a:pt x="58674" y="112267"/>
                  <a:pt x="58927" y="116205"/>
                  <a:pt x="59182" y="120015"/>
                </a:cubicBezTo>
                <a:lnTo>
                  <a:pt x="38735" y="120015"/>
                </a:lnTo>
                <a:cubicBezTo>
                  <a:pt x="39116" y="116205"/>
                  <a:pt x="39369" y="112267"/>
                  <a:pt x="39369" y="108330"/>
                </a:cubicBezTo>
                <a:cubicBezTo>
                  <a:pt x="39497" y="104394"/>
                  <a:pt x="39624" y="100329"/>
                  <a:pt x="39624" y="96393"/>
                </a:cubicBezTo>
                <a:lnTo>
                  <a:pt x="39624" y="68198"/>
                </a:lnTo>
                <a:lnTo>
                  <a:pt x="19431" y="68198"/>
                </a:lnTo>
                <a:cubicBezTo>
                  <a:pt x="17272" y="68198"/>
                  <a:pt x="15113" y="68326"/>
                  <a:pt x="12827" y="68326"/>
                </a:cubicBezTo>
                <a:cubicBezTo>
                  <a:pt x="10541" y="68453"/>
                  <a:pt x="8382" y="68579"/>
                  <a:pt x="6350" y="68960"/>
                </a:cubicBezTo>
                <a:lnTo>
                  <a:pt x="6350" y="50927"/>
                </a:lnTo>
                <a:cubicBezTo>
                  <a:pt x="8508" y="51308"/>
                  <a:pt x="10668" y="51435"/>
                  <a:pt x="13081" y="51561"/>
                </a:cubicBezTo>
                <a:cubicBezTo>
                  <a:pt x="15494" y="51561"/>
                  <a:pt x="17653" y="51689"/>
                  <a:pt x="19812" y="51689"/>
                </a:cubicBezTo>
                <a:lnTo>
                  <a:pt x="39624" y="51689"/>
                </a:lnTo>
                <a:lnTo>
                  <a:pt x="39624" y="30098"/>
                </a:lnTo>
                <a:cubicBezTo>
                  <a:pt x="39624" y="26161"/>
                  <a:pt x="39497" y="22225"/>
                  <a:pt x="39369" y="18288"/>
                </a:cubicBezTo>
                <a:cubicBezTo>
                  <a:pt x="39369" y="14351"/>
                  <a:pt x="39116" y="10414"/>
                  <a:pt x="38735" y="6350"/>
                </a:cubicBez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2" name="Freeform 3"/>
          <p:cNvSpPr/>
          <p:nvPr/>
        </p:nvSpPr>
        <p:spPr>
          <a:xfrm>
            <a:off x="1427607" y="690626"/>
            <a:ext cx="146558" cy="87502"/>
          </a:xfrm>
          <a:custGeom>
            <a:avLst/>
            <a:gdLst>
              <a:gd name="connsiteX0" fmla="*/ 62738 w 146558"/>
              <a:gd name="connsiteY0" fmla="*/ 6350 h 87502"/>
              <a:gd name="connsiteX1" fmla="*/ 84454 w 146558"/>
              <a:gd name="connsiteY1" fmla="*/ 6350 h 87502"/>
              <a:gd name="connsiteX2" fmla="*/ 84073 w 146558"/>
              <a:gd name="connsiteY2" fmla="*/ 11938 h 87502"/>
              <a:gd name="connsiteX3" fmla="*/ 84073 w 146558"/>
              <a:gd name="connsiteY3" fmla="*/ 17271 h 87502"/>
              <a:gd name="connsiteX4" fmla="*/ 84073 w 146558"/>
              <a:gd name="connsiteY4" fmla="*/ 25272 h 87502"/>
              <a:gd name="connsiteX5" fmla="*/ 114300 w 146558"/>
              <a:gd name="connsiteY5" fmla="*/ 25272 h 87502"/>
              <a:gd name="connsiteX6" fmla="*/ 122808 w 146558"/>
              <a:gd name="connsiteY6" fmla="*/ 25145 h 87502"/>
              <a:gd name="connsiteX7" fmla="*/ 131317 w 146558"/>
              <a:gd name="connsiteY7" fmla="*/ 24510 h 87502"/>
              <a:gd name="connsiteX8" fmla="*/ 131317 w 146558"/>
              <a:gd name="connsiteY8" fmla="*/ 41021 h 87502"/>
              <a:gd name="connsiteX9" fmla="*/ 122808 w 146558"/>
              <a:gd name="connsiteY9" fmla="*/ 40385 h 87502"/>
              <a:gd name="connsiteX10" fmla="*/ 114300 w 146558"/>
              <a:gd name="connsiteY10" fmla="*/ 40259 h 87502"/>
              <a:gd name="connsiteX11" fmla="*/ 85470 w 146558"/>
              <a:gd name="connsiteY11" fmla="*/ 40259 h 87502"/>
              <a:gd name="connsiteX12" fmla="*/ 105917 w 146558"/>
              <a:gd name="connsiteY12" fmla="*/ 58673 h 87502"/>
              <a:gd name="connsiteX13" fmla="*/ 140208 w 146558"/>
              <a:gd name="connsiteY13" fmla="*/ 66802 h 87502"/>
              <a:gd name="connsiteX14" fmla="*/ 136905 w 146558"/>
              <a:gd name="connsiteY14" fmla="*/ 70358 h 87502"/>
              <a:gd name="connsiteX15" fmla="*/ 133984 w 146558"/>
              <a:gd name="connsiteY15" fmla="*/ 74040 h 87502"/>
              <a:gd name="connsiteX16" fmla="*/ 131190 w 146558"/>
              <a:gd name="connsiteY16" fmla="*/ 77596 h 87502"/>
              <a:gd name="connsiteX17" fmla="*/ 128523 w 146558"/>
              <a:gd name="connsiteY17" fmla="*/ 81152 h 87502"/>
              <a:gd name="connsiteX18" fmla="*/ 95758 w 146558"/>
              <a:gd name="connsiteY18" fmla="*/ 71882 h 87502"/>
              <a:gd name="connsiteX19" fmla="*/ 73532 w 146558"/>
              <a:gd name="connsiteY19" fmla="*/ 53594 h 87502"/>
              <a:gd name="connsiteX20" fmla="*/ 62864 w 146558"/>
              <a:gd name="connsiteY20" fmla="*/ 63880 h 87502"/>
              <a:gd name="connsiteX21" fmla="*/ 49656 w 146558"/>
              <a:gd name="connsiteY21" fmla="*/ 72135 h 87502"/>
              <a:gd name="connsiteX22" fmla="*/ 34543 w 146558"/>
              <a:gd name="connsiteY22" fmla="*/ 78104 h 87502"/>
              <a:gd name="connsiteX23" fmla="*/ 18669 w 146558"/>
              <a:gd name="connsiteY23" fmla="*/ 81152 h 87502"/>
              <a:gd name="connsiteX24" fmla="*/ 13208 w 146558"/>
              <a:gd name="connsiteY24" fmla="*/ 74548 h 87502"/>
              <a:gd name="connsiteX25" fmla="*/ 6350 w 146558"/>
              <a:gd name="connsiteY25" fmla="*/ 66421 h 87502"/>
              <a:gd name="connsiteX26" fmla="*/ 38861 w 146558"/>
              <a:gd name="connsiteY26" fmla="*/ 58546 h 87502"/>
              <a:gd name="connsiteX27" fmla="*/ 61340 w 146558"/>
              <a:gd name="connsiteY27" fmla="*/ 40259 h 87502"/>
              <a:gd name="connsiteX28" fmla="*/ 32258 w 146558"/>
              <a:gd name="connsiteY28" fmla="*/ 40259 h 87502"/>
              <a:gd name="connsiteX29" fmla="*/ 23748 w 146558"/>
              <a:gd name="connsiteY29" fmla="*/ 40385 h 87502"/>
              <a:gd name="connsiteX30" fmla="*/ 15366 w 146558"/>
              <a:gd name="connsiteY30" fmla="*/ 41021 h 87502"/>
              <a:gd name="connsiteX31" fmla="*/ 15366 w 146558"/>
              <a:gd name="connsiteY31" fmla="*/ 24510 h 87502"/>
              <a:gd name="connsiteX32" fmla="*/ 23748 w 146558"/>
              <a:gd name="connsiteY32" fmla="*/ 25145 h 87502"/>
              <a:gd name="connsiteX33" fmla="*/ 32258 w 146558"/>
              <a:gd name="connsiteY33" fmla="*/ 25272 h 87502"/>
              <a:gd name="connsiteX34" fmla="*/ 63119 w 146558"/>
              <a:gd name="connsiteY34" fmla="*/ 25272 h 87502"/>
              <a:gd name="connsiteX35" fmla="*/ 63119 w 146558"/>
              <a:gd name="connsiteY35" fmla="*/ 17271 h 87502"/>
              <a:gd name="connsiteX36" fmla="*/ 62991 w 146558"/>
              <a:gd name="connsiteY36" fmla="*/ 11938 h 87502"/>
              <a:gd name="connsiteX37" fmla="*/ 62738 w 146558"/>
              <a:gd name="connsiteY37" fmla="*/ 6350 h 8750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  <a:cxn ang="29">
                <a:pos x="connsiteX29" y="connsiteY29"/>
              </a:cxn>
              <a:cxn ang="30">
                <a:pos x="connsiteX30" y="connsiteY30"/>
              </a:cxn>
              <a:cxn ang="31">
                <a:pos x="connsiteX31" y="connsiteY31"/>
              </a:cxn>
              <a:cxn ang="32">
                <a:pos x="connsiteX32" y="connsiteY32"/>
              </a:cxn>
              <a:cxn ang="33">
                <a:pos x="connsiteX33" y="connsiteY33"/>
              </a:cxn>
              <a:cxn ang="34">
                <a:pos x="connsiteX34" y="connsiteY34"/>
              </a:cxn>
              <a:cxn ang="35">
                <a:pos x="connsiteX35" y="connsiteY35"/>
              </a:cxn>
              <a:cxn ang="36">
                <a:pos x="connsiteX36" y="connsiteY36"/>
              </a:cxn>
              <a:cxn ang="37">
                <a:pos x="connsiteX37" y="connsiteY37"/>
              </a:cxn>
            </a:cxnLst>
            <a:rect l="l" t="t" r="r" b="b"/>
            <a:pathLst>
              <a:path w="146558" h="87502">
                <a:moveTo>
                  <a:pt x="62738" y="6350"/>
                </a:moveTo>
                <a:lnTo>
                  <a:pt x="84454" y="6350"/>
                </a:lnTo>
                <a:cubicBezTo>
                  <a:pt x="84200" y="8509"/>
                  <a:pt x="84073" y="10286"/>
                  <a:pt x="84073" y="11938"/>
                </a:cubicBezTo>
                <a:cubicBezTo>
                  <a:pt x="84073" y="13461"/>
                  <a:pt x="84073" y="15366"/>
                  <a:pt x="84073" y="17271"/>
                </a:cubicBezTo>
                <a:lnTo>
                  <a:pt x="84073" y="25272"/>
                </a:lnTo>
                <a:lnTo>
                  <a:pt x="114300" y="25272"/>
                </a:lnTo>
                <a:cubicBezTo>
                  <a:pt x="117474" y="25272"/>
                  <a:pt x="120269" y="25272"/>
                  <a:pt x="122808" y="25145"/>
                </a:cubicBezTo>
                <a:cubicBezTo>
                  <a:pt x="125221" y="25145"/>
                  <a:pt x="128142" y="24891"/>
                  <a:pt x="131317" y="24510"/>
                </a:cubicBezTo>
                <a:lnTo>
                  <a:pt x="131317" y="41021"/>
                </a:lnTo>
                <a:cubicBezTo>
                  <a:pt x="128142" y="40640"/>
                  <a:pt x="125221" y="40385"/>
                  <a:pt x="122808" y="40385"/>
                </a:cubicBezTo>
                <a:cubicBezTo>
                  <a:pt x="120269" y="40259"/>
                  <a:pt x="117474" y="40259"/>
                  <a:pt x="114300" y="40259"/>
                </a:cubicBezTo>
                <a:lnTo>
                  <a:pt x="85470" y="40259"/>
                </a:lnTo>
                <a:cubicBezTo>
                  <a:pt x="89408" y="48260"/>
                  <a:pt x="96265" y="54483"/>
                  <a:pt x="105917" y="58673"/>
                </a:cubicBezTo>
                <a:cubicBezTo>
                  <a:pt x="115696" y="62864"/>
                  <a:pt x="127126" y="65659"/>
                  <a:pt x="140208" y="66802"/>
                </a:cubicBezTo>
                <a:cubicBezTo>
                  <a:pt x="138938" y="67944"/>
                  <a:pt x="137921" y="69214"/>
                  <a:pt x="136905" y="70358"/>
                </a:cubicBezTo>
                <a:cubicBezTo>
                  <a:pt x="135889" y="71501"/>
                  <a:pt x="134873" y="72771"/>
                  <a:pt x="133984" y="74040"/>
                </a:cubicBezTo>
                <a:cubicBezTo>
                  <a:pt x="132969" y="75183"/>
                  <a:pt x="132080" y="76453"/>
                  <a:pt x="131190" y="77596"/>
                </a:cubicBezTo>
                <a:cubicBezTo>
                  <a:pt x="130174" y="78740"/>
                  <a:pt x="129285" y="80010"/>
                  <a:pt x="128523" y="81152"/>
                </a:cubicBezTo>
                <a:cubicBezTo>
                  <a:pt x="116458" y="79755"/>
                  <a:pt x="105536" y="76580"/>
                  <a:pt x="95758" y="71882"/>
                </a:cubicBezTo>
                <a:cubicBezTo>
                  <a:pt x="85851" y="67055"/>
                  <a:pt x="78485" y="60960"/>
                  <a:pt x="73532" y="53594"/>
                </a:cubicBezTo>
                <a:cubicBezTo>
                  <a:pt x="70611" y="57276"/>
                  <a:pt x="67055" y="60705"/>
                  <a:pt x="62864" y="63880"/>
                </a:cubicBezTo>
                <a:cubicBezTo>
                  <a:pt x="58800" y="67055"/>
                  <a:pt x="54355" y="69722"/>
                  <a:pt x="49656" y="72135"/>
                </a:cubicBezTo>
                <a:cubicBezTo>
                  <a:pt x="44830" y="74548"/>
                  <a:pt x="39750" y="76580"/>
                  <a:pt x="34543" y="78104"/>
                </a:cubicBezTo>
                <a:cubicBezTo>
                  <a:pt x="29336" y="79629"/>
                  <a:pt x="24002" y="80644"/>
                  <a:pt x="18669" y="81152"/>
                </a:cubicBezTo>
                <a:cubicBezTo>
                  <a:pt x="17271" y="79375"/>
                  <a:pt x="15493" y="77215"/>
                  <a:pt x="13208" y="74548"/>
                </a:cubicBezTo>
                <a:cubicBezTo>
                  <a:pt x="11048" y="72009"/>
                  <a:pt x="8635" y="69341"/>
                  <a:pt x="6350" y="66421"/>
                </a:cubicBezTo>
                <a:cubicBezTo>
                  <a:pt x="18033" y="65659"/>
                  <a:pt x="28828" y="62991"/>
                  <a:pt x="38861" y="58546"/>
                </a:cubicBezTo>
                <a:cubicBezTo>
                  <a:pt x="48894" y="54229"/>
                  <a:pt x="56388" y="48005"/>
                  <a:pt x="61340" y="40259"/>
                </a:cubicBezTo>
                <a:lnTo>
                  <a:pt x="32258" y="40259"/>
                </a:lnTo>
                <a:cubicBezTo>
                  <a:pt x="29082" y="40259"/>
                  <a:pt x="26288" y="40259"/>
                  <a:pt x="23748" y="40385"/>
                </a:cubicBezTo>
                <a:cubicBezTo>
                  <a:pt x="21208" y="40385"/>
                  <a:pt x="18414" y="40640"/>
                  <a:pt x="15366" y="41021"/>
                </a:cubicBezTo>
                <a:lnTo>
                  <a:pt x="15366" y="24510"/>
                </a:lnTo>
                <a:cubicBezTo>
                  <a:pt x="18414" y="24891"/>
                  <a:pt x="21208" y="25145"/>
                  <a:pt x="23748" y="25145"/>
                </a:cubicBezTo>
                <a:cubicBezTo>
                  <a:pt x="26288" y="25272"/>
                  <a:pt x="29082" y="25272"/>
                  <a:pt x="32258" y="25272"/>
                </a:cubicBezTo>
                <a:lnTo>
                  <a:pt x="63119" y="25272"/>
                </a:lnTo>
                <a:lnTo>
                  <a:pt x="63119" y="17271"/>
                </a:lnTo>
                <a:cubicBezTo>
                  <a:pt x="63119" y="15366"/>
                  <a:pt x="62991" y="13461"/>
                  <a:pt x="62991" y="11938"/>
                </a:cubicBezTo>
                <a:cubicBezTo>
                  <a:pt x="62991" y="10286"/>
                  <a:pt x="62864" y="8509"/>
                  <a:pt x="62738" y="6350"/>
                </a:cubicBez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3" name="Freeform 3"/>
          <p:cNvSpPr/>
          <p:nvPr/>
        </p:nvSpPr>
        <p:spPr>
          <a:xfrm>
            <a:off x="274320" y="691896"/>
            <a:ext cx="51816" cy="173735"/>
          </a:xfrm>
          <a:custGeom>
            <a:avLst/>
            <a:gdLst>
              <a:gd name="connsiteX0" fmla="*/ 0 w 51816"/>
              <a:gd name="connsiteY0" fmla="*/ 173735 h 173735"/>
              <a:gd name="connsiteX1" fmla="*/ 51816 w 51816"/>
              <a:gd name="connsiteY1" fmla="*/ 173735 h 173735"/>
              <a:gd name="connsiteX2" fmla="*/ 51816 w 51816"/>
              <a:gd name="connsiteY2" fmla="*/ 0 h 173735"/>
              <a:gd name="connsiteX3" fmla="*/ 0 w 51816"/>
              <a:gd name="connsiteY3" fmla="*/ 0 h 173735"/>
              <a:gd name="connsiteX4" fmla="*/ 0 w 51816"/>
              <a:gd name="connsiteY4" fmla="*/ 173735 h 173735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51816" h="173735">
                <a:moveTo>
                  <a:pt x="0" y="173735"/>
                </a:moveTo>
                <a:lnTo>
                  <a:pt x="51816" y="173735"/>
                </a:lnTo>
                <a:lnTo>
                  <a:pt x="51816" y="0"/>
                </a:lnTo>
                <a:lnTo>
                  <a:pt x="0" y="0"/>
                </a:lnTo>
                <a:lnTo>
                  <a:pt x="0" y="173735"/>
                </a:lnTo>
              </a:path>
            </a:pathLst>
          </a:custGeom>
          <a:solidFill>
            <a:srgbClr val="C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68300" y="685800"/>
            <a:ext cx="571500" cy="177800"/>
          </a:xfrm>
          <a:prstGeom prst="rect">
            <a:avLst/>
          </a:prstGeom>
          <a:noFill/>
        </p:spPr>
      </p:pic>
      <p:pic>
        <p:nvPicPr>
          <p:cNvPr id="1034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77900" y="698500"/>
            <a:ext cx="152400" cy="165100"/>
          </a:xfrm>
          <a:prstGeom prst="rect">
            <a:avLst/>
          </a:prstGeom>
          <a:noFill/>
        </p:spPr>
      </p:pic>
      <p:pic>
        <p:nvPicPr>
          <p:cNvPr id="1035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282700" y="685800"/>
            <a:ext cx="584200" cy="177800"/>
          </a:xfrm>
          <a:prstGeom prst="rect">
            <a:avLst/>
          </a:prstGeom>
          <a:noFill/>
        </p:spPr>
      </p:pic>
      <p:pic>
        <p:nvPicPr>
          <p:cNvPr id="1036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362200" y="685800"/>
            <a:ext cx="5118100" cy="5702300"/>
          </a:xfrm>
          <a:prstGeom prst="rect">
            <a:avLst/>
          </a:prstGeom>
          <a:noFill/>
        </p:spPr>
      </p:pic>
      <p:pic>
        <p:nvPicPr>
          <p:cNvPr id="1037" name="Picture 3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848100" y="6629400"/>
            <a:ext cx="381000" cy="88900"/>
          </a:xfrm>
          <a:prstGeom prst="rect">
            <a:avLst/>
          </a:prstGeom>
          <a:noFill/>
        </p:spPr>
      </p:pic>
      <p:pic>
        <p:nvPicPr>
          <p:cNvPr id="1038" name="Picture 3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241800" y="6629400"/>
            <a:ext cx="76200" cy="76200"/>
          </a:xfrm>
          <a:prstGeom prst="rect">
            <a:avLst/>
          </a:prstGeom>
          <a:noFill/>
        </p:spPr>
      </p:pic>
      <p:pic>
        <p:nvPicPr>
          <p:cNvPr id="1039" name="Picture 3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4330700" y="6629400"/>
            <a:ext cx="381000" cy="63500"/>
          </a:xfrm>
          <a:prstGeom prst="rect">
            <a:avLst/>
          </a:prstGeom>
          <a:noFill/>
        </p:spPr>
      </p:pic>
      <p:pic>
        <p:nvPicPr>
          <p:cNvPr id="1040" name="Picture 3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4737100" y="6629400"/>
            <a:ext cx="482600" cy="88900"/>
          </a:xfrm>
          <a:prstGeom prst="rect">
            <a:avLst/>
          </a:prstGeom>
          <a:noFill/>
        </p:spPr>
      </p:pic>
      <p:pic>
        <p:nvPicPr>
          <p:cNvPr id="1041" name="Picture 3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5232400" y="6629400"/>
            <a:ext cx="965200" cy="88900"/>
          </a:xfrm>
          <a:prstGeom prst="rect">
            <a:avLst/>
          </a:prstGeom>
          <a:noFill/>
        </p:spPr>
      </p:pic>
      <p:pic>
        <p:nvPicPr>
          <p:cNvPr id="1042" name="Picture 3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9690100" y="6692900"/>
            <a:ext cx="152400" cy="127000"/>
          </a:xfrm>
          <a:prstGeom prst="rect">
            <a:avLst/>
          </a:prstGeom>
          <a:noFill/>
        </p:spPr>
      </p:pic>
      <p:pic>
        <p:nvPicPr>
          <p:cNvPr id="1043" name="Picture 3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114300" y="457200"/>
            <a:ext cx="9740900" cy="61341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906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0" y="0"/>
            <a:ext cx="9906000" cy="6858000"/>
          </a:xfrm>
          <a:custGeom>
            <a:avLst/>
            <a:gdLst>
              <a:gd name="connsiteX0" fmla="*/ 0 w 9906000"/>
              <a:gd name="connsiteY0" fmla="*/ 6858000 h 6858000"/>
              <a:gd name="connsiteX1" fmla="*/ 9906000 w 9906000"/>
              <a:gd name="connsiteY1" fmla="*/ 6858000 h 6858000"/>
              <a:gd name="connsiteX2" fmla="*/ 9906000 w 9906000"/>
              <a:gd name="connsiteY2" fmla="*/ 0 h 6858000"/>
              <a:gd name="connsiteX3" fmla="*/ 0 w 9906000"/>
              <a:gd name="connsiteY3" fmla="*/ 0 h 6858000"/>
              <a:gd name="connsiteX4" fmla="*/ 0 w 9906000"/>
              <a:gd name="connsiteY4" fmla="*/ 6858000 h 68580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9906000" h="6858000">
                <a:moveTo>
                  <a:pt x="0" y="6858000"/>
                </a:moveTo>
                <a:lnTo>
                  <a:pt x="9906000" y="6858000"/>
                </a:lnTo>
                <a:lnTo>
                  <a:pt x="9906000" y="0"/>
                </a:lnTo>
                <a:lnTo>
                  <a:pt x="0" y="0"/>
                </a:lnTo>
                <a:lnTo>
                  <a:pt x="0" y="6858000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Freeform 3"/>
          <p:cNvSpPr/>
          <p:nvPr/>
        </p:nvSpPr>
        <p:spPr>
          <a:xfrm>
            <a:off x="0" y="4032"/>
            <a:ext cx="9898423" cy="2133600"/>
          </a:xfrm>
          <a:custGeom>
            <a:avLst/>
            <a:gdLst>
              <a:gd name="connsiteX0" fmla="*/ 0 w 9898423"/>
              <a:gd name="connsiteY0" fmla="*/ 0 h 2133600"/>
              <a:gd name="connsiteX1" fmla="*/ 9898423 w 9898423"/>
              <a:gd name="connsiteY1" fmla="*/ 0 h 2133600"/>
              <a:gd name="connsiteX2" fmla="*/ 9898423 w 9898423"/>
              <a:gd name="connsiteY2" fmla="*/ 2133600 h 2133600"/>
              <a:gd name="connsiteX3" fmla="*/ 0 w 9898423"/>
              <a:gd name="connsiteY3" fmla="*/ 2133600 h 2133600"/>
              <a:gd name="connsiteX4" fmla="*/ 0 w 9898423"/>
              <a:gd name="connsiteY4" fmla="*/ 0 h 21336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9898423" h="2133600">
                <a:moveTo>
                  <a:pt x="0" y="0"/>
                </a:moveTo>
                <a:lnTo>
                  <a:pt x="9898423" y="0"/>
                </a:lnTo>
                <a:lnTo>
                  <a:pt x="9898423" y="2133600"/>
                </a:lnTo>
                <a:lnTo>
                  <a:pt x="0" y="2133600"/>
                </a:lnTo>
                <a:lnTo>
                  <a:pt x="0" y="0"/>
                </a:lnTo>
              </a:path>
            </a:pathLst>
          </a:custGeom>
          <a:solidFill>
            <a:srgbClr val="03283A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Freeform 3"/>
          <p:cNvSpPr/>
          <p:nvPr/>
        </p:nvSpPr>
        <p:spPr>
          <a:xfrm>
            <a:off x="0" y="1118409"/>
            <a:ext cx="163245" cy="1028700"/>
          </a:xfrm>
          <a:custGeom>
            <a:avLst/>
            <a:gdLst>
              <a:gd name="connsiteX0" fmla="*/ 0 w 163245"/>
              <a:gd name="connsiteY0" fmla="*/ 0 h 1028700"/>
              <a:gd name="connsiteX1" fmla="*/ 163245 w 163245"/>
              <a:gd name="connsiteY1" fmla="*/ 0 h 1028700"/>
              <a:gd name="connsiteX2" fmla="*/ 163245 w 163245"/>
              <a:gd name="connsiteY2" fmla="*/ 1028700 h 1028700"/>
              <a:gd name="connsiteX3" fmla="*/ 0 w 163245"/>
              <a:gd name="connsiteY3" fmla="*/ 1028700 h 1028700"/>
              <a:gd name="connsiteX4" fmla="*/ 0 w 163245"/>
              <a:gd name="connsiteY4" fmla="*/ 0 h 10287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63245" h="1028700">
                <a:moveTo>
                  <a:pt x="0" y="0"/>
                </a:moveTo>
                <a:lnTo>
                  <a:pt x="163245" y="0"/>
                </a:lnTo>
                <a:lnTo>
                  <a:pt x="163245" y="1028700"/>
                </a:lnTo>
                <a:lnTo>
                  <a:pt x="0" y="1028700"/>
                </a:lnTo>
                <a:lnTo>
                  <a:pt x="0" y="0"/>
                </a:lnTo>
              </a:path>
            </a:pathLst>
          </a:custGeom>
          <a:solidFill>
            <a:srgbClr val="898788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Freeform 3"/>
          <p:cNvSpPr/>
          <p:nvPr/>
        </p:nvSpPr>
        <p:spPr>
          <a:xfrm>
            <a:off x="9082654" y="4086"/>
            <a:ext cx="170928" cy="1028912"/>
          </a:xfrm>
          <a:custGeom>
            <a:avLst/>
            <a:gdLst>
              <a:gd name="connsiteX0" fmla="*/ 0 w 170928"/>
              <a:gd name="connsiteY0" fmla="*/ 1028912 h 1028912"/>
              <a:gd name="connsiteX1" fmla="*/ 170928 w 170928"/>
              <a:gd name="connsiteY1" fmla="*/ 1028912 h 1028912"/>
              <a:gd name="connsiteX2" fmla="*/ 170928 w 170928"/>
              <a:gd name="connsiteY2" fmla="*/ 0 h 1028912"/>
              <a:gd name="connsiteX3" fmla="*/ 0 w 170928"/>
              <a:gd name="connsiteY3" fmla="*/ 0 h 1028912"/>
              <a:gd name="connsiteX4" fmla="*/ 0 w 170928"/>
              <a:gd name="connsiteY4" fmla="*/ 1028912 h 102891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70928" h="1028912">
                <a:moveTo>
                  <a:pt x="0" y="1028912"/>
                </a:moveTo>
                <a:lnTo>
                  <a:pt x="170928" y="1028912"/>
                </a:lnTo>
                <a:lnTo>
                  <a:pt x="170928" y="0"/>
                </a:lnTo>
                <a:lnTo>
                  <a:pt x="0" y="0"/>
                </a:lnTo>
                <a:lnTo>
                  <a:pt x="0" y="1028912"/>
                </a:lnTo>
              </a:path>
            </a:pathLst>
          </a:custGeom>
          <a:solidFill>
            <a:srgbClr val="898788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Freeform 3"/>
          <p:cNvSpPr/>
          <p:nvPr/>
        </p:nvSpPr>
        <p:spPr>
          <a:xfrm>
            <a:off x="1150366" y="6682486"/>
            <a:ext cx="8473948" cy="15751"/>
          </a:xfrm>
          <a:custGeom>
            <a:avLst/>
            <a:gdLst>
              <a:gd name="connsiteX0" fmla="*/ 6350 w 8473948"/>
              <a:gd name="connsiteY0" fmla="*/ 6350 h 15751"/>
              <a:gd name="connsiteX1" fmla="*/ 8467598 w 8473948"/>
              <a:gd name="connsiteY1" fmla="*/ 6350 h 1575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8473948" h="15751">
                <a:moveTo>
                  <a:pt x="6350" y="6350"/>
                </a:moveTo>
                <a:lnTo>
                  <a:pt x="8467598" y="6350"/>
                </a:lnTo>
              </a:path>
            </a:pathLst>
          </a:custGeom>
          <a:ln w="12700">
            <a:solidFill>
              <a:srgbClr val="7F7F7F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Freeform 3"/>
          <p:cNvSpPr/>
          <p:nvPr/>
        </p:nvSpPr>
        <p:spPr>
          <a:xfrm>
            <a:off x="144780" y="489204"/>
            <a:ext cx="9628632" cy="6013703"/>
          </a:xfrm>
          <a:custGeom>
            <a:avLst/>
            <a:gdLst>
              <a:gd name="connsiteX0" fmla="*/ 0 w 9628632"/>
              <a:gd name="connsiteY0" fmla="*/ 136651 h 6013703"/>
              <a:gd name="connsiteX1" fmla="*/ 136690 w 9628632"/>
              <a:gd name="connsiteY1" fmla="*/ 0 h 6013703"/>
              <a:gd name="connsiteX2" fmla="*/ 9491980 w 9628632"/>
              <a:gd name="connsiteY2" fmla="*/ 0 h 6013703"/>
              <a:gd name="connsiteX3" fmla="*/ 9628632 w 9628632"/>
              <a:gd name="connsiteY3" fmla="*/ 136651 h 6013703"/>
              <a:gd name="connsiteX4" fmla="*/ 9628632 w 9628632"/>
              <a:gd name="connsiteY4" fmla="*/ 5877014 h 6013703"/>
              <a:gd name="connsiteX5" fmla="*/ 9491980 w 9628632"/>
              <a:gd name="connsiteY5" fmla="*/ 6013703 h 6013703"/>
              <a:gd name="connsiteX6" fmla="*/ 136690 w 9628632"/>
              <a:gd name="connsiteY6" fmla="*/ 6013703 h 6013703"/>
              <a:gd name="connsiteX7" fmla="*/ 0 w 9628632"/>
              <a:gd name="connsiteY7" fmla="*/ 5877014 h 6013703"/>
              <a:gd name="connsiteX8" fmla="*/ 0 w 9628632"/>
              <a:gd name="connsiteY8" fmla="*/ 136651 h 6013703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</a:cxnLst>
            <a:rect l="l" t="t" r="r" b="b"/>
            <a:pathLst>
              <a:path w="9628632" h="6013703">
                <a:moveTo>
                  <a:pt x="0" y="136651"/>
                </a:moveTo>
                <a:cubicBezTo>
                  <a:pt x="0" y="61213"/>
                  <a:pt x="61201" y="0"/>
                  <a:pt x="136690" y="0"/>
                </a:cubicBezTo>
                <a:lnTo>
                  <a:pt x="9491980" y="0"/>
                </a:lnTo>
                <a:cubicBezTo>
                  <a:pt x="9567418" y="0"/>
                  <a:pt x="9628632" y="61213"/>
                  <a:pt x="9628632" y="136651"/>
                </a:cubicBezTo>
                <a:lnTo>
                  <a:pt x="9628632" y="5877014"/>
                </a:lnTo>
                <a:cubicBezTo>
                  <a:pt x="9628632" y="5952502"/>
                  <a:pt x="9567418" y="6013703"/>
                  <a:pt x="9491980" y="6013703"/>
                </a:cubicBezTo>
                <a:lnTo>
                  <a:pt x="136690" y="6013703"/>
                </a:lnTo>
                <a:cubicBezTo>
                  <a:pt x="61201" y="6013703"/>
                  <a:pt x="0" y="5952502"/>
                  <a:pt x="0" y="5877014"/>
                </a:cubicBezTo>
                <a:lnTo>
                  <a:pt x="0" y="136651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Freeform 3"/>
          <p:cNvSpPr/>
          <p:nvPr/>
        </p:nvSpPr>
        <p:spPr>
          <a:xfrm>
            <a:off x="138430" y="482854"/>
            <a:ext cx="9641332" cy="6026403"/>
          </a:xfrm>
          <a:custGeom>
            <a:avLst/>
            <a:gdLst>
              <a:gd name="connsiteX0" fmla="*/ 6350 w 9641332"/>
              <a:gd name="connsiteY0" fmla="*/ 143001 h 6026403"/>
              <a:gd name="connsiteX1" fmla="*/ 143040 w 9641332"/>
              <a:gd name="connsiteY1" fmla="*/ 6350 h 6026403"/>
              <a:gd name="connsiteX2" fmla="*/ 9498330 w 9641332"/>
              <a:gd name="connsiteY2" fmla="*/ 6350 h 6026403"/>
              <a:gd name="connsiteX3" fmla="*/ 9634982 w 9641332"/>
              <a:gd name="connsiteY3" fmla="*/ 143001 h 6026403"/>
              <a:gd name="connsiteX4" fmla="*/ 9634982 w 9641332"/>
              <a:gd name="connsiteY4" fmla="*/ 5883364 h 6026403"/>
              <a:gd name="connsiteX5" fmla="*/ 9498330 w 9641332"/>
              <a:gd name="connsiteY5" fmla="*/ 6020053 h 6026403"/>
              <a:gd name="connsiteX6" fmla="*/ 143040 w 9641332"/>
              <a:gd name="connsiteY6" fmla="*/ 6020053 h 6026403"/>
              <a:gd name="connsiteX7" fmla="*/ 6350 w 9641332"/>
              <a:gd name="connsiteY7" fmla="*/ 5883364 h 6026403"/>
              <a:gd name="connsiteX8" fmla="*/ 6350 w 9641332"/>
              <a:gd name="connsiteY8" fmla="*/ 143001 h 6026403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</a:cxnLst>
            <a:rect l="l" t="t" r="r" b="b"/>
            <a:pathLst>
              <a:path w="9641332" h="6026403">
                <a:moveTo>
                  <a:pt x="6350" y="143001"/>
                </a:moveTo>
                <a:cubicBezTo>
                  <a:pt x="6350" y="67563"/>
                  <a:pt x="67551" y="6350"/>
                  <a:pt x="143040" y="6350"/>
                </a:cubicBezTo>
                <a:lnTo>
                  <a:pt x="9498330" y="6350"/>
                </a:lnTo>
                <a:cubicBezTo>
                  <a:pt x="9573768" y="6350"/>
                  <a:pt x="9634982" y="67563"/>
                  <a:pt x="9634982" y="143001"/>
                </a:cubicBezTo>
                <a:lnTo>
                  <a:pt x="9634982" y="5883364"/>
                </a:lnTo>
                <a:cubicBezTo>
                  <a:pt x="9634982" y="5958852"/>
                  <a:pt x="9573768" y="6020053"/>
                  <a:pt x="9498330" y="6020053"/>
                </a:cubicBezTo>
                <a:lnTo>
                  <a:pt x="143040" y="6020053"/>
                </a:lnTo>
                <a:cubicBezTo>
                  <a:pt x="67551" y="6020053"/>
                  <a:pt x="6350" y="5958852"/>
                  <a:pt x="6350" y="5883364"/>
                </a:cubicBezTo>
                <a:lnTo>
                  <a:pt x="6350" y="143001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Freeform 3"/>
          <p:cNvSpPr/>
          <p:nvPr/>
        </p:nvSpPr>
        <p:spPr>
          <a:xfrm>
            <a:off x="3404615" y="6562343"/>
            <a:ext cx="3243072" cy="198119"/>
          </a:xfrm>
          <a:custGeom>
            <a:avLst/>
            <a:gdLst>
              <a:gd name="connsiteX0" fmla="*/ 0 w 3243072"/>
              <a:gd name="connsiteY0" fmla="*/ 198119 h 198119"/>
              <a:gd name="connsiteX1" fmla="*/ 3243072 w 3243072"/>
              <a:gd name="connsiteY1" fmla="*/ 198119 h 198119"/>
              <a:gd name="connsiteX2" fmla="*/ 3243072 w 3243072"/>
              <a:gd name="connsiteY2" fmla="*/ 0 h 198119"/>
              <a:gd name="connsiteX3" fmla="*/ 0 w 3243072"/>
              <a:gd name="connsiteY3" fmla="*/ 0 h 198119"/>
              <a:gd name="connsiteX4" fmla="*/ 0 w 3243072"/>
              <a:gd name="connsiteY4" fmla="*/ 198119 h 198119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3243072" h="198119">
                <a:moveTo>
                  <a:pt x="0" y="198119"/>
                </a:moveTo>
                <a:lnTo>
                  <a:pt x="3243072" y="198119"/>
                </a:lnTo>
                <a:lnTo>
                  <a:pt x="3243072" y="0"/>
                </a:lnTo>
                <a:lnTo>
                  <a:pt x="0" y="0"/>
                </a:lnTo>
                <a:lnTo>
                  <a:pt x="0" y="198119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Freeform 3"/>
          <p:cNvSpPr/>
          <p:nvPr/>
        </p:nvSpPr>
        <p:spPr>
          <a:xfrm>
            <a:off x="4045458" y="6653695"/>
            <a:ext cx="36067" cy="37833"/>
          </a:xfrm>
          <a:custGeom>
            <a:avLst/>
            <a:gdLst>
              <a:gd name="connsiteX0" fmla="*/ 3428 w 36067"/>
              <a:gd name="connsiteY0" fmla="*/ 0 h 37833"/>
              <a:gd name="connsiteX1" fmla="*/ 7111 w 36067"/>
              <a:gd name="connsiteY1" fmla="*/ 1498 h 37833"/>
              <a:gd name="connsiteX2" fmla="*/ 9016 w 36067"/>
              <a:gd name="connsiteY2" fmla="*/ 5041 h 37833"/>
              <a:gd name="connsiteX3" fmla="*/ 14477 w 36067"/>
              <a:gd name="connsiteY3" fmla="*/ 1371 h 37833"/>
              <a:gd name="connsiteX4" fmla="*/ 20954 w 36067"/>
              <a:gd name="connsiteY4" fmla="*/ 266 h 37833"/>
              <a:gd name="connsiteX5" fmla="*/ 29463 w 36067"/>
              <a:gd name="connsiteY5" fmla="*/ 1993 h 37833"/>
              <a:gd name="connsiteX6" fmla="*/ 35178 w 36067"/>
              <a:gd name="connsiteY6" fmla="*/ 6984 h 37833"/>
              <a:gd name="connsiteX7" fmla="*/ 36067 w 36067"/>
              <a:gd name="connsiteY7" fmla="*/ 9588 h 37833"/>
              <a:gd name="connsiteX8" fmla="*/ 34925 w 36067"/>
              <a:gd name="connsiteY8" fmla="*/ 11938 h 37833"/>
              <a:gd name="connsiteX9" fmla="*/ 32384 w 36067"/>
              <a:gd name="connsiteY9" fmla="*/ 12724 h 37833"/>
              <a:gd name="connsiteX10" fmla="*/ 29971 w 36067"/>
              <a:gd name="connsiteY10" fmla="*/ 11493 h 37833"/>
              <a:gd name="connsiteX11" fmla="*/ 25907 w 36067"/>
              <a:gd name="connsiteY11" fmla="*/ 8305 h 37833"/>
              <a:gd name="connsiteX12" fmla="*/ 20701 w 36067"/>
              <a:gd name="connsiteY12" fmla="*/ 7162 h 37833"/>
              <a:gd name="connsiteX13" fmla="*/ 16509 w 36067"/>
              <a:gd name="connsiteY13" fmla="*/ 8001 h 37833"/>
              <a:gd name="connsiteX14" fmla="*/ 12826 w 36067"/>
              <a:gd name="connsiteY14" fmla="*/ 10388 h 37833"/>
              <a:gd name="connsiteX15" fmla="*/ 10286 w 36067"/>
              <a:gd name="connsiteY15" fmla="*/ 14147 h 37833"/>
              <a:gd name="connsiteX16" fmla="*/ 9271 w 36067"/>
              <a:gd name="connsiteY16" fmla="*/ 19100 h 37833"/>
              <a:gd name="connsiteX17" fmla="*/ 9271 w 36067"/>
              <a:gd name="connsiteY17" fmla="*/ 34302 h 37833"/>
              <a:gd name="connsiteX18" fmla="*/ 8254 w 36067"/>
              <a:gd name="connsiteY18" fmla="*/ 36944 h 37833"/>
              <a:gd name="connsiteX19" fmla="*/ 5587 w 36067"/>
              <a:gd name="connsiteY19" fmla="*/ 37833 h 37833"/>
              <a:gd name="connsiteX20" fmla="*/ 3047 w 36067"/>
              <a:gd name="connsiteY20" fmla="*/ 36817 h 37833"/>
              <a:gd name="connsiteX21" fmla="*/ 2159 w 36067"/>
              <a:gd name="connsiteY21" fmla="*/ 34302 h 37833"/>
              <a:gd name="connsiteX22" fmla="*/ 2159 w 36067"/>
              <a:gd name="connsiteY22" fmla="*/ 6895 h 37833"/>
              <a:gd name="connsiteX23" fmla="*/ 507 w 36067"/>
              <a:gd name="connsiteY23" fmla="*/ 5435 h 37833"/>
              <a:gd name="connsiteX24" fmla="*/ 0 w 36067"/>
              <a:gd name="connsiteY24" fmla="*/ 3543 h 37833"/>
              <a:gd name="connsiteX25" fmla="*/ 1015 w 36067"/>
              <a:gd name="connsiteY25" fmla="*/ 1015 h 37833"/>
              <a:gd name="connsiteX26" fmla="*/ 3428 w 36067"/>
              <a:gd name="connsiteY26" fmla="*/ 0 h 37833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</a:cxnLst>
            <a:rect l="l" t="t" r="r" b="b"/>
            <a:pathLst>
              <a:path w="36067" h="37833">
                <a:moveTo>
                  <a:pt x="3428" y="0"/>
                </a:moveTo>
                <a:cubicBezTo>
                  <a:pt x="4952" y="0"/>
                  <a:pt x="6222" y="507"/>
                  <a:pt x="7111" y="1498"/>
                </a:cubicBezTo>
                <a:cubicBezTo>
                  <a:pt x="8001" y="2501"/>
                  <a:pt x="8635" y="3682"/>
                  <a:pt x="9016" y="5041"/>
                </a:cubicBezTo>
                <a:cubicBezTo>
                  <a:pt x="10540" y="3326"/>
                  <a:pt x="12319" y="2107"/>
                  <a:pt x="14477" y="1371"/>
                </a:cubicBezTo>
                <a:cubicBezTo>
                  <a:pt x="16509" y="634"/>
                  <a:pt x="18795" y="266"/>
                  <a:pt x="20954" y="266"/>
                </a:cubicBezTo>
                <a:cubicBezTo>
                  <a:pt x="24256" y="266"/>
                  <a:pt x="27051" y="837"/>
                  <a:pt x="29463" y="1993"/>
                </a:cubicBezTo>
                <a:cubicBezTo>
                  <a:pt x="31750" y="3136"/>
                  <a:pt x="33654" y="4800"/>
                  <a:pt x="35178" y="6984"/>
                </a:cubicBezTo>
                <a:cubicBezTo>
                  <a:pt x="35813" y="7810"/>
                  <a:pt x="36067" y="8673"/>
                  <a:pt x="36067" y="9588"/>
                </a:cubicBezTo>
                <a:cubicBezTo>
                  <a:pt x="36067" y="10502"/>
                  <a:pt x="35686" y="11290"/>
                  <a:pt x="34925" y="11938"/>
                </a:cubicBezTo>
                <a:cubicBezTo>
                  <a:pt x="34290" y="12585"/>
                  <a:pt x="33401" y="12851"/>
                  <a:pt x="32384" y="12724"/>
                </a:cubicBezTo>
                <a:cubicBezTo>
                  <a:pt x="31369" y="12610"/>
                  <a:pt x="30479" y="12204"/>
                  <a:pt x="29971" y="11493"/>
                </a:cubicBezTo>
                <a:cubicBezTo>
                  <a:pt x="28701" y="10134"/>
                  <a:pt x="27432" y="9080"/>
                  <a:pt x="25907" y="8305"/>
                </a:cubicBezTo>
                <a:cubicBezTo>
                  <a:pt x="24256" y="7543"/>
                  <a:pt x="22605" y="7162"/>
                  <a:pt x="20701" y="7162"/>
                </a:cubicBezTo>
                <a:cubicBezTo>
                  <a:pt x="19303" y="7162"/>
                  <a:pt x="17779" y="7442"/>
                  <a:pt x="16509" y="8001"/>
                </a:cubicBezTo>
                <a:cubicBezTo>
                  <a:pt x="15113" y="8559"/>
                  <a:pt x="13970" y="9359"/>
                  <a:pt x="12826" y="10388"/>
                </a:cubicBezTo>
                <a:cubicBezTo>
                  <a:pt x="11810" y="11417"/>
                  <a:pt x="10921" y="12674"/>
                  <a:pt x="10286" y="14147"/>
                </a:cubicBezTo>
                <a:cubicBezTo>
                  <a:pt x="9651" y="15620"/>
                  <a:pt x="9271" y="17271"/>
                  <a:pt x="9271" y="19100"/>
                </a:cubicBezTo>
                <a:lnTo>
                  <a:pt x="9271" y="34302"/>
                </a:lnTo>
                <a:cubicBezTo>
                  <a:pt x="9271" y="35470"/>
                  <a:pt x="9016" y="36359"/>
                  <a:pt x="8254" y="36944"/>
                </a:cubicBezTo>
                <a:cubicBezTo>
                  <a:pt x="7620" y="37541"/>
                  <a:pt x="6730" y="37833"/>
                  <a:pt x="5587" y="37833"/>
                </a:cubicBezTo>
                <a:cubicBezTo>
                  <a:pt x="4444" y="37833"/>
                  <a:pt x="3555" y="37489"/>
                  <a:pt x="3047" y="36817"/>
                </a:cubicBezTo>
                <a:cubicBezTo>
                  <a:pt x="2413" y="36143"/>
                  <a:pt x="2159" y="35305"/>
                  <a:pt x="2159" y="34302"/>
                </a:cubicBezTo>
                <a:lnTo>
                  <a:pt x="2159" y="6895"/>
                </a:lnTo>
                <a:cubicBezTo>
                  <a:pt x="1523" y="6539"/>
                  <a:pt x="1015" y="6057"/>
                  <a:pt x="507" y="5435"/>
                </a:cubicBezTo>
                <a:cubicBezTo>
                  <a:pt x="126" y="4812"/>
                  <a:pt x="0" y="4190"/>
                  <a:pt x="0" y="3543"/>
                </a:cubicBezTo>
                <a:cubicBezTo>
                  <a:pt x="0" y="2539"/>
                  <a:pt x="253" y="1701"/>
                  <a:pt x="1015" y="1015"/>
                </a:cubicBezTo>
                <a:cubicBezTo>
                  <a:pt x="1651" y="342"/>
                  <a:pt x="2540" y="0"/>
                  <a:pt x="3428" y="0"/>
                </a:cubicBez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Freeform 3"/>
          <p:cNvSpPr/>
          <p:nvPr/>
        </p:nvSpPr>
        <p:spPr>
          <a:xfrm>
            <a:off x="3957065" y="6653695"/>
            <a:ext cx="40259" cy="56222"/>
          </a:xfrm>
          <a:custGeom>
            <a:avLst/>
            <a:gdLst>
              <a:gd name="connsiteX0" fmla="*/ 3555 w 40259"/>
              <a:gd name="connsiteY0" fmla="*/ 0 h 56222"/>
              <a:gd name="connsiteX1" fmla="*/ 7112 w 40259"/>
              <a:gd name="connsiteY1" fmla="*/ 1422 h 56222"/>
              <a:gd name="connsiteX2" fmla="*/ 9017 w 40259"/>
              <a:gd name="connsiteY2" fmla="*/ 4774 h 56222"/>
              <a:gd name="connsiteX3" fmla="*/ 15621 w 40259"/>
              <a:gd name="connsiteY3" fmla="*/ 1015 h 56222"/>
              <a:gd name="connsiteX4" fmla="*/ 21336 w 40259"/>
              <a:gd name="connsiteY4" fmla="*/ 266 h 56222"/>
              <a:gd name="connsiteX5" fmla="*/ 28447 w 40259"/>
              <a:gd name="connsiteY5" fmla="*/ 1460 h 56222"/>
              <a:gd name="connsiteX6" fmla="*/ 34417 w 40259"/>
              <a:gd name="connsiteY6" fmla="*/ 5041 h 56222"/>
              <a:gd name="connsiteX7" fmla="*/ 38608 w 40259"/>
              <a:gd name="connsiteY7" fmla="*/ 10959 h 56222"/>
              <a:gd name="connsiteX8" fmla="*/ 40259 w 40259"/>
              <a:gd name="connsiteY8" fmla="*/ 19189 h 56222"/>
              <a:gd name="connsiteX9" fmla="*/ 39116 w 40259"/>
              <a:gd name="connsiteY9" fmla="*/ 25806 h 56222"/>
              <a:gd name="connsiteX10" fmla="*/ 35559 w 40259"/>
              <a:gd name="connsiteY10" fmla="*/ 31863 h 56222"/>
              <a:gd name="connsiteX11" fmla="*/ 29591 w 40259"/>
              <a:gd name="connsiteY11" fmla="*/ 36245 h 56222"/>
              <a:gd name="connsiteX12" fmla="*/ 21209 w 40259"/>
              <a:gd name="connsiteY12" fmla="*/ 37921 h 56222"/>
              <a:gd name="connsiteX13" fmla="*/ 12192 w 40259"/>
              <a:gd name="connsiteY13" fmla="*/ 35445 h 56222"/>
              <a:gd name="connsiteX14" fmla="*/ 11303 w 40259"/>
              <a:gd name="connsiteY14" fmla="*/ 34911 h 56222"/>
              <a:gd name="connsiteX15" fmla="*/ 10414 w 40259"/>
              <a:gd name="connsiteY15" fmla="*/ 34607 h 56222"/>
              <a:gd name="connsiteX16" fmla="*/ 9652 w 40259"/>
              <a:gd name="connsiteY16" fmla="*/ 34823 h 56222"/>
              <a:gd name="connsiteX17" fmla="*/ 9397 w 40259"/>
              <a:gd name="connsiteY17" fmla="*/ 35978 h 56222"/>
              <a:gd name="connsiteX18" fmla="*/ 9397 w 40259"/>
              <a:gd name="connsiteY18" fmla="*/ 52412 h 56222"/>
              <a:gd name="connsiteX19" fmla="*/ 8636 w 40259"/>
              <a:gd name="connsiteY19" fmla="*/ 55067 h 56222"/>
              <a:gd name="connsiteX20" fmla="*/ 5842 w 40259"/>
              <a:gd name="connsiteY20" fmla="*/ 56222 h 56222"/>
              <a:gd name="connsiteX21" fmla="*/ 3175 w 40259"/>
              <a:gd name="connsiteY21" fmla="*/ 55117 h 56222"/>
              <a:gd name="connsiteX22" fmla="*/ 2286 w 40259"/>
              <a:gd name="connsiteY22" fmla="*/ 52412 h 56222"/>
              <a:gd name="connsiteX23" fmla="*/ 2286 w 40259"/>
              <a:gd name="connsiteY23" fmla="*/ 6895 h 56222"/>
              <a:gd name="connsiteX24" fmla="*/ 635 w 40259"/>
              <a:gd name="connsiteY24" fmla="*/ 5435 h 56222"/>
              <a:gd name="connsiteX25" fmla="*/ 0 w 40259"/>
              <a:gd name="connsiteY25" fmla="*/ 3543 h 56222"/>
              <a:gd name="connsiteX26" fmla="*/ 1016 w 40259"/>
              <a:gd name="connsiteY26" fmla="*/ 1015 h 56222"/>
              <a:gd name="connsiteX27" fmla="*/ 3555 w 40259"/>
              <a:gd name="connsiteY27" fmla="*/ 0 h 5622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</a:cxnLst>
            <a:rect l="l" t="t" r="r" b="b"/>
            <a:pathLst>
              <a:path w="40259" h="56222">
                <a:moveTo>
                  <a:pt x="3555" y="0"/>
                </a:moveTo>
                <a:cubicBezTo>
                  <a:pt x="5079" y="0"/>
                  <a:pt x="6350" y="469"/>
                  <a:pt x="7112" y="1422"/>
                </a:cubicBezTo>
                <a:cubicBezTo>
                  <a:pt x="8001" y="2361"/>
                  <a:pt x="8636" y="3479"/>
                  <a:pt x="9017" y="4774"/>
                </a:cubicBezTo>
                <a:cubicBezTo>
                  <a:pt x="11303" y="2768"/>
                  <a:pt x="13462" y="1523"/>
                  <a:pt x="15621" y="1015"/>
                </a:cubicBezTo>
                <a:cubicBezTo>
                  <a:pt x="17653" y="520"/>
                  <a:pt x="19685" y="266"/>
                  <a:pt x="21336" y="266"/>
                </a:cubicBezTo>
                <a:cubicBezTo>
                  <a:pt x="23876" y="266"/>
                  <a:pt x="26162" y="660"/>
                  <a:pt x="28447" y="1460"/>
                </a:cubicBezTo>
                <a:cubicBezTo>
                  <a:pt x="30734" y="2260"/>
                  <a:pt x="32766" y="3454"/>
                  <a:pt x="34417" y="5041"/>
                </a:cubicBezTo>
                <a:cubicBezTo>
                  <a:pt x="36195" y="6629"/>
                  <a:pt x="37592" y="8610"/>
                  <a:pt x="38608" y="10959"/>
                </a:cubicBezTo>
                <a:cubicBezTo>
                  <a:pt x="39751" y="13321"/>
                  <a:pt x="40259" y="16064"/>
                  <a:pt x="40259" y="19189"/>
                </a:cubicBezTo>
                <a:cubicBezTo>
                  <a:pt x="40259" y="21360"/>
                  <a:pt x="39878" y="23570"/>
                  <a:pt x="39116" y="25806"/>
                </a:cubicBezTo>
                <a:cubicBezTo>
                  <a:pt x="38354" y="28054"/>
                  <a:pt x="37211" y="30073"/>
                  <a:pt x="35559" y="31863"/>
                </a:cubicBezTo>
                <a:cubicBezTo>
                  <a:pt x="34036" y="33667"/>
                  <a:pt x="32004" y="35128"/>
                  <a:pt x="29591" y="36245"/>
                </a:cubicBezTo>
                <a:cubicBezTo>
                  <a:pt x="27178" y="37362"/>
                  <a:pt x="24384" y="37921"/>
                  <a:pt x="21209" y="37921"/>
                </a:cubicBezTo>
                <a:cubicBezTo>
                  <a:pt x="17907" y="37921"/>
                  <a:pt x="14859" y="37096"/>
                  <a:pt x="12192" y="35445"/>
                </a:cubicBezTo>
                <a:cubicBezTo>
                  <a:pt x="11938" y="35267"/>
                  <a:pt x="11684" y="35090"/>
                  <a:pt x="11303" y="34911"/>
                </a:cubicBezTo>
                <a:cubicBezTo>
                  <a:pt x="10922" y="34734"/>
                  <a:pt x="10667" y="34632"/>
                  <a:pt x="10414" y="34607"/>
                </a:cubicBezTo>
                <a:cubicBezTo>
                  <a:pt x="10159" y="34581"/>
                  <a:pt x="9905" y="34645"/>
                  <a:pt x="9652" y="34823"/>
                </a:cubicBezTo>
                <a:cubicBezTo>
                  <a:pt x="9525" y="35000"/>
                  <a:pt x="9397" y="35394"/>
                  <a:pt x="9397" y="35978"/>
                </a:cubicBezTo>
                <a:lnTo>
                  <a:pt x="9397" y="52412"/>
                </a:lnTo>
                <a:cubicBezTo>
                  <a:pt x="9397" y="53416"/>
                  <a:pt x="9144" y="54305"/>
                  <a:pt x="8636" y="55067"/>
                </a:cubicBezTo>
                <a:cubicBezTo>
                  <a:pt x="8128" y="55841"/>
                  <a:pt x="7112" y="56222"/>
                  <a:pt x="5842" y="56222"/>
                </a:cubicBezTo>
                <a:cubicBezTo>
                  <a:pt x="4572" y="56222"/>
                  <a:pt x="3683" y="55853"/>
                  <a:pt x="3175" y="55117"/>
                </a:cubicBezTo>
                <a:cubicBezTo>
                  <a:pt x="2540" y="54381"/>
                  <a:pt x="2286" y="53479"/>
                  <a:pt x="2286" y="52412"/>
                </a:cubicBezTo>
                <a:lnTo>
                  <a:pt x="2286" y="6895"/>
                </a:lnTo>
                <a:cubicBezTo>
                  <a:pt x="1651" y="6539"/>
                  <a:pt x="1016" y="6057"/>
                  <a:pt x="635" y="5435"/>
                </a:cubicBezTo>
                <a:cubicBezTo>
                  <a:pt x="254" y="4812"/>
                  <a:pt x="0" y="4190"/>
                  <a:pt x="0" y="3543"/>
                </a:cubicBezTo>
                <a:cubicBezTo>
                  <a:pt x="0" y="2539"/>
                  <a:pt x="381" y="1701"/>
                  <a:pt x="1016" y="1015"/>
                </a:cubicBezTo>
                <a:cubicBezTo>
                  <a:pt x="1778" y="342"/>
                  <a:pt x="2540" y="0"/>
                  <a:pt x="3555" y="0"/>
                </a:cubicBez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Freeform 3"/>
          <p:cNvSpPr/>
          <p:nvPr/>
        </p:nvSpPr>
        <p:spPr>
          <a:xfrm>
            <a:off x="4002786" y="6653517"/>
            <a:ext cx="37211" cy="56401"/>
          </a:xfrm>
          <a:custGeom>
            <a:avLst/>
            <a:gdLst>
              <a:gd name="connsiteX0" fmla="*/ 31115 w 37211"/>
              <a:gd name="connsiteY0" fmla="*/ 0 h 56401"/>
              <a:gd name="connsiteX1" fmla="*/ 35052 w 37211"/>
              <a:gd name="connsiteY1" fmla="*/ 1460 h 56401"/>
              <a:gd name="connsiteX2" fmla="*/ 37211 w 37211"/>
              <a:gd name="connsiteY2" fmla="*/ 4953 h 56401"/>
              <a:gd name="connsiteX3" fmla="*/ 37211 w 37211"/>
              <a:gd name="connsiteY3" fmla="*/ 52768 h 56401"/>
              <a:gd name="connsiteX4" fmla="*/ 36703 w 37211"/>
              <a:gd name="connsiteY4" fmla="*/ 54546 h 56401"/>
              <a:gd name="connsiteX5" fmla="*/ 35814 w 37211"/>
              <a:gd name="connsiteY5" fmla="*/ 55651 h 56401"/>
              <a:gd name="connsiteX6" fmla="*/ 34544 w 37211"/>
              <a:gd name="connsiteY6" fmla="*/ 56222 h 56401"/>
              <a:gd name="connsiteX7" fmla="*/ 33527 w 37211"/>
              <a:gd name="connsiteY7" fmla="*/ 56401 h 56401"/>
              <a:gd name="connsiteX8" fmla="*/ 31369 w 37211"/>
              <a:gd name="connsiteY8" fmla="*/ 55740 h 56401"/>
              <a:gd name="connsiteX9" fmla="*/ 30098 w 37211"/>
              <a:gd name="connsiteY9" fmla="*/ 52768 h 56401"/>
              <a:gd name="connsiteX10" fmla="*/ 30098 w 37211"/>
              <a:gd name="connsiteY10" fmla="*/ 36156 h 56401"/>
              <a:gd name="connsiteX11" fmla="*/ 29845 w 37211"/>
              <a:gd name="connsiteY11" fmla="*/ 34874 h 56401"/>
              <a:gd name="connsiteX12" fmla="*/ 28702 w 37211"/>
              <a:gd name="connsiteY12" fmla="*/ 35090 h 56401"/>
              <a:gd name="connsiteX13" fmla="*/ 19177 w 37211"/>
              <a:gd name="connsiteY13" fmla="*/ 38100 h 56401"/>
              <a:gd name="connsiteX14" fmla="*/ 11938 w 37211"/>
              <a:gd name="connsiteY14" fmla="*/ 36868 h 56401"/>
              <a:gd name="connsiteX15" fmla="*/ 6604 w 37211"/>
              <a:gd name="connsiteY15" fmla="*/ 33464 h 56401"/>
              <a:gd name="connsiteX16" fmla="*/ 3302 w 37211"/>
              <a:gd name="connsiteY16" fmla="*/ 28206 h 56401"/>
              <a:gd name="connsiteX17" fmla="*/ 2158 w 37211"/>
              <a:gd name="connsiteY17" fmla="*/ 21399 h 56401"/>
              <a:gd name="connsiteX18" fmla="*/ 2158 w 37211"/>
              <a:gd name="connsiteY18" fmla="*/ 7073 h 56401"/>
              <a:gd name="connsiteX19" fmla="*/ 635 w 37211"/>
              <a:gd name="connsiteY19" fmla="*/ 5663 h 56401"/>
              <a:gd name="connsiteX20" fmla="*/ 0 w 37211"/>
              <a:gd name="connsiteY20" fmla="*/ 3809 h 56401"/>
              <a:gd name="connsiteX21" fmla="*/ 1016 w 37211"/>
              <a:gd name="connsiteY21" fmla="*/ 1422 h 56401"/>
              <a:gd name="connsiteX22" fmla="*/ 3428 w 37211"/>
              <a:gd name="connsiteY22" fmla="*/ 444 h 56401"/>
              <a:gd name="connsiteX23" fmla="*/ 7239 w 37211"/>
              <a:gd name="connsiteY23" fmla="*/ 1905 h 56401"/>
              <a:gd name="connsiteX24" fmla="*/ 9271 w 37211"/>
              <a:gd name="connsiteY24" fmla="*/ 5397 h 56401"/>
              <a:gd name="connsiteX25" fmla="*/ 9271 w 37211"/>
              <a:gd name="connsiteY25" fmla="*/ 20066 h 56401"/>
              <a:gd name="connsiteX26" fmla="*/ 11557 w 37211"/>
              <a:gd name="connsiteY26" fmla="*/ 28244 h 56401"/>
              <a:gd name="connsiteX27" fmla="*/ 19177 w 37211"/>
              <a:gd name="connsiteY27" fmla="*/ 31204 h 56401"/>
              <a:gd name="connsiteX28" fmla="*/ 27432 w 37211"/>
              <a:gd name="connsiteY28" fmla="*/ 28156 h 56401"/>
              <a:gd name="connsiteX29" fmla="*/ 29845 w 37211"/>
              <a:gd name="connsiteY29" fmla="*/ 20155 h 56401"/>
              <a:gd name="connsiteX30" fmla="*/ 29845 w 37211"/>
              <a:gd name="connsiteY30" fmla="*/ 6629 h 56401"/>
              <a:gd name="connsiteX31" fmla="*/ 28321 w 37211"/>
              <a:gd name="connsiteY31" fmla="*/ 5219 h 56401"/>
              <a:gd name="connsiteX32" fmla="*/ 27685 w 37211"/>
              <a:gd name="connsiteY32" fmla="*/ 3365 h 56401"/>
              <a:gd name="connsiteX33" fmla="*/ 28575 w 37211"/>
              <a:gd name="connsiteY33" fmla="*/ 978 h 56401"/>
              <a:gd name="connsiteX34" fmla="*/ 31115 w 37211"/>
              <a:gd name="connsiteY34" fmla="*/ 0 h 5640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  <a:cxn ang="29">
                <a:pos x="connsiteX29" y="connsiteY29"/>
              </a:cxn>
              <a:cxn ang="30">
                <a:pos x="connsiteX30" y="connsiteY30"/>
              </a:cxn>
              <a:cxn ang="31">
                <a:pos x="connsiteX31" y="connsiteY31"/>
              </a:cxn>
              <a:cxn ang="32">
                <a:pos x="connsiteX32" y="connsiteY32"/>
              </a:cxn>
              <a:cxn ang="33">
                <a:pos x="connsiteX33" y="connsiteY33"/>
              </a:cxn>
              <a:cxn ang="34">
                <a:pos x="connsiteX34" y="connsiteY34"/>
              </a:cxn>
            </a:cxnLst>
            <a:rect l="l" t="t" r="r" b="b"/>
            <a:pathLst>
              <a:path w="37211" h="56401">
                <a:moveTo>
                  <a:pt x="31115" y="0"/>
                </a:moveTo>
                <a:cubicBezTo>
                  <a:pt x="32639" y="0"/>
                  <a:pt x="33908" y="495"/>
                  <a:pt x="35052" y="1460"/>
                </a:cubicBezTo>
                <a:cubicBezTo>
                  <a:pt x="36067" y="2438"/>
                  <a:pt x="36829" y="3594"/>
                  <a:pt x="37211" y="4953"/>
                </a:cubicBezTo>
                <a:lnTo>
                  <a:pt x="37211" y="52768"/>
                </a:lnTo>
                <a:cubicBezTo>
                  <a:pt x="37211" y="53479"/>
                  <a:pt x="37084" y="54064"/>
                  <a:pt x="36703" y="54546"/>
                </a:cubicBezTo>
                <a:cubicBezTo>
                  <a:pt x="36448" y="55016"/>
                  <a:pt x="36195" y="55384"/>
                  <a:pt x="35814" y="55651"/>
                </a:cubicBezTo>
                <a:cubicBezTo>
                  <a:pt x="35433" y="55905"/>
                  <a:pt x="35052" y="56108"/>
                  <a:pt x="34544" y="56222"/>
                </a:cubicBezTo>
                <a:cubicBezTo>
                  <a:pt x="34163" y="56337"/>
                  <a:pt x="33782" y="56401"/>
                  <a:pt x="33527" y="56401"/>
                </a:cubicBezTo>
                <a:cubicBezTo>
                  <a:pt x="32893" y="56401"/>
                  <a:pt x="32258" y="56172"/>
                  <a:pt x="31369" y="55740"/>
                </a:cubicBezTo>
                <a:cubicBezTo>
                  <a:pt x="30479" y="55295"/>
                  <a:pt x="30098" y="54305"/>
                  <a:pt x="30098" y="52768"/>
                </a:cubicBezTo>
                <a:lnTo>
                  <a:pt x="30098" y="36156"/>
                </a:lnTo>
                <a:cubicBezTo>
                  <a:pt x="30098" y="35686"/>
                  <a:pt x="29972" y="35255"/>
                  <a:pt x="29845" y="34874"/>
                </a:cubicBezTo>
                <a:cubicBezTo>
                  <a:pt x="29717" y="34493"/>
                  <a:pt x="29336" y="34569"/>
                  <a:pt x="28702" y="35090"/>
                </a:cubicBezTo>
                <a:cubicBezTo>
                  <a:pt x="26035" y="37096"/>
                  <a:pt x="22859" y="38100"/>
                  <a:pt x="19177" y="38100"/>
                </a:cubicBezTo>
                <a:cubicBezTo>
                  <a:pt x="16509" y="38100"/>
                  <a:pt x="14097" y="37693"/>
                  <a:pt x="11938" y="36868"/>
                </a:cubicBezTo>
                <a:cubicBezTo>
                  <a:pt x="9905" y="36042"/>
                  <a:pt x="8127" y="34899"/>
                  <a:pt x="6604" y="33464"/>
                </a:cubicBezTo>
                <a:cubicBezTo>
                  <a:pt x="5207" y="32016"/>
                  <a:pt x="4064" y="30264"/>
                  <a:pt x="3302" y="28206"/>
                </a:cubicBezTo>
                <a:cubicBezTo>
                  <a:pt x="2539" y="26136"/>
                  <a:pt x="2158" y="23863"/>
                  <a:pt x="2158" y="21399"/>
                </a:cubicBezTo>
                <a:lnTo>
                  <a:pt x="2158" y="7073"/>
                </a:lnTo>
                <a:cubicBezTo>
                  <a:pt x="1523" y="6718"/>
                  <a:pt x="1016" y="6248"/>
                  <a:pt x="635" y="5663"/>
                </a:cubicBezTo>
                <a:cubicBezTo>
                  <a:pt x="254" y="5067"/>
                  <a:pt x="0" y="4457"/>
                  <a:pt x="0" y="3809"/>
                </a:cubicBezTo>
                <a:cubicBezTo>
                  <a:pt x="0" y="2857"/>
                  <a:pt x="381" y="2070"/>
                  <a:pt x="1016" y="1422"/>
                </a:cubicBezTo>
                <a:cubicBezTo>
                  <a:pt x="1523" y="775"/>
                  <a:pt x="2413" y="444"/>
                  <a:pt x="3428" y="444"/>
                </a:cubicBezTo>
                <a:cubicBezTo>
                  <a:pt x="4953" y="444"/>
                  <a:pt x="6223" y="927"/>
                  <a:pt x="7239" y="1905"/>
                </a:cubicBezTo>
                <a:cubicBezTo>
                  <a:pt x="8254" y="2870"/>
                  <a:pt x="9016" y="4038"/>
                  <a:pt x="9271" y="5397"/>
                </a:cubicBezTo>
                <a:lnTo>
                  <a:pt x="9271" y="20066"/>
                </a:lnTo>
                <a:cubicBezTo>
                  <a:pt x="9271" y="23482"/>
                  <a:pt x="10033" y="26213"/>
                  <a:pt x="11557" y="28244"/>
                </a:cubicBezTo>
                <a:cubicBezTo>
                  <a:pt x="12954" y="30277"/>
                  <a:pt x="15494" y="31267"/>
                  <a:pt x="19177" y="31204"/>
                </a:cubicBezTo>
                <a:cubicBezTo>
                  <a:pt x="22986" y="31153"/>
                  <a:pt x="25781" y="30124"/>
                  <a:pt x="27432" y="28156"/>
                </a:cubicBezTo>
                <a:cubicBezTo>
                  <a:pt x="28955" y="26187"/>
                  <a:pt x="29845" y="23520"/>
                  <a:pt x="29845" y="20155"/>
                </a:cubicBezTo>
                <a:lnTo>
                  <a:pt x="29845" y="6629"/>
                </a:lnTo>
                <a:cubicBezTo>
                  <a:pt x="29209" y="6274"/>
                  <a:pt x="28702" y="5804"/>
                  <a:pt x="28321" y="5219"/>
                </a:cubicBezTo>
                <a:cubicBezTo>
                  <a:pt x="27939" y="4622"/>
                  <a:pt x="27685" y="4013"/>
                  <a:pt x="27685" y="3365"/>
                </a:cubicBezTo>
                <a:cubicBezTo>
                  <a:pt x="27685" y="2413"/>
                  <a:pt x="28066" y="1625"/>
                  <a:pt x="28575" y="978"/>
                </a:cubicBezTo>
                <a:cubicBezTo>
                  <a:pt x="29209" y="330"/>
                  <a:pt x="30098" y="0"/>
                  <a:pt x="31115" y="0"/>
                </a:cubicBez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Freeform 3"/>
          <p:cNvSpPr/>
          <p:nvPr/>
        </p:nvSpPr>
        <p:spPr>
          <a:xfrm>
            <a:off x="4104767" y="6649986"/>
            <a:ext cx="37718" cy="59842"/>
          </a:xfrm>
          <a:custGeom>
            <a:avLst/>
            <a:gdLst>
              <a:gd name="connsiteX0" fmla="*/ 31876 w 37718"/>
              <a:gd name="connsiteY0" fmla="*/ 0 h 59842"/>
              <a:gd name="connsiteX1" fmla="*/ 35686 w 37718"/>
              <a:gd name="connsiteY1" fmla="*/ 1549 h 59842"/>
              <a:gd name="connsiteX2" fmla="*/ 37718 w 37718"/>
              <a:gd name="connsiteY2" fmla="*/ 5207 h 59842"/>
              <a:gd name="connsiteX3" fmla="*/ 37718 w 37718"/>
              <a:gd name="connsiteY3" fmla="*/ 47371 h 59842"/>
              <a:gd name="connsiteX4" fmla="*/ 36575 w 37718"/>
              <a:gd name="connsiteY4" fmla="*/ 52806 h 59842"/>
              <a:gd name="connsiteX5" fmla="*/ 33527 w 37718"/>
              <a:gd name="connsiteY5" fmla="*/ 56705 h 59842"/>
              <a:gd name="connsiteX6" fmla="*/ 29082 w 37718"/>
              <a:gd name="connsiteY6" fmla="*/ 59042 h 59842"/>
              <a:gd name="connsiteX7" fmla="*/ 23875 w 37718"/>
              <a:gd name="connsiteY7" fmla="*/ 59842 h 59842"/>
              <a:gd name="connsiteX8" fmla="*/ 22351 w 37718"/>
              <a:gd name="connsiteY8" fmla="*/ 59842 h 59842"/>
              <a:gd name="connsiteX9" fmla="*/ 19938 w 37718"/>
              <a:gd name="connsiteY9" fmla="*/ 59093 h 59842"/>
              <a:gd name="connsiteX10" fmla="*/ 18795 w 37718"/>
              <a:gd name="connsiteY10" fmla="*/ 56566 h 59842"/>
              <a:gd name="connsiteX11" fmla="*/ 19811 w 37718"/>
              <a:gd name="connsiteY11" fmla="*/ 53873 h 59842"/>
              <a:gd name="connsiteX12" fmla="*/ 22351 w 37718"/>
              <a:gd name="connsiteY12" fmla="*/ 53124 h 59842"/>
              <a:gd name="connsiteX13" fmla="*/ 23113 w 37718"/>
              <a:gd name="connsiteY13" fmla="*/ 53124 h 59842"/>
              <a:gd name="connsiteX14" fmla="*/ 28701 w 37718"/>
              <a:gd name="connsiteY14" fmla="*/ 51486 h 59842"/>
              <a:gd name="connsiteX15" fmla="*/ 30479 w 37718"/>
              <a:gd name="connsiteY15" fmla="*/ 47028 h 59842"/>
              <a:gd name="connsiteX16" fmla="*/ 30479 w 37718"/>
              <a:gd name="connsiteY16" fmla="*/ 41630 h 59842"/>
              <a:gd name="connsiteX17" fmla="*/ 29717 w 37718"/>
              <a:gd name="connsiteY17" fmla="*/ 39599 h 59842"/>
              <a:gd name="connsiteX18" fmla="*/ 27050 w 37718"/>
              <a:gd name="connsiteY18" fmla="*/ 39776 h 59842"/>
              <a:gd name="connsiteX19" fmla="*/ 22986 w 37718"/>
              <a:gd name="connsiteY19" fmla="*/ 41148 h 59842"/>
              <a:gd name="connsiteX20" fmla="*/ 18668 w 37718"/>
              <a:gd name="connsiteY20" fmla="*/ 41630 h 59842"/>
              <a:gd name="connsiteX21" fmla="*/ 11302 w 37718"/>
              <a:gd name="connsiteY21" fmla="*/ 40259 h 59842"/>
              <a:gd name="connsiteX22" fmla="*/ 5460 w 37718"/>
              <a:gd name="connsiteY22" fmla="*/ 36410 h 59842"/>
              <a:gd name="connsiteX23" fmla="*/ 1396 w 37718"/>
              <a:gd name="connsiteY23" fmla="*/ 30454 h 59842"/>
              <a:gd name="connsiteX24" fmla="*/ 0 w 37718"/>
              <a:gd name="connsiteY24" fmla="*/ 22720 h 59842"/>
              <a:gd name="connsiteX25" fmla="*/ 1523 w 37718"/>
              <a:gd name="connsiteY25" fmla="*/ 15113 h 59842"/>
              <a:gd name="connsiteX26" fmla="*/ 5587 w 37718"/>
              <a:gd name="connsiteY26" fmla="*/ 9194 h 59842"/>
              <a:gd name="connsiteX27" fmla="*/ 11556 w 37718"/>
              <a:gd name="connsiteY27" fmla="*/ 5346 h 59842"/>
              <a:gd name="connsiteX28" fmla="*/ 18668 w 37718"/>
              <a:gd name="connsiteY28" fmla="*/ 3975 h 59842"/>
              <a:gd name="connsiteX29" fmla="*/ 25653 w 37718"/>
              <a:gd name="connsiteY29" fmla="*/ 5346 h 59842"/>
              <a:gd name="connsiteX30" fmla="*/ 30860 w 37718"/>
              <a:gd name="connsiteY30" fmla="*/ 9462 h 59842"/>
              <a:gd name="connsiteX31" fmla="*/ 30860 w 37718"/>
              <a:gd name="connsiteY31" fmla="*/ 6896 h 59842"/>
              <a:gd name="connsiteX32" fmla="*/ 29336 w 37718"/>
              <a:gd name="connsiteY32" fmla="*/ 5436 h 59842"/>
              <a:gd name="connsiteX33" fmla="*/ 28701 w 37718"/>
              <a:gd name="connsiteY33" fmla="*/ 3530 h 59842"/>
              <a:gd name="connsiteX34" fmla="*/ 29590 w 37718"/>
              <a:gd name="connsiteY34" fmla="*/ 1016 h 59842"/>
              <a:gd name="connsiteX35" fmla="*/ 31876 w 37718"/>
              <a:gd name="connsiteY35" fmla="*/ 0 h 5984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  <a:cxn ang="29">
                <a:pos x="connsiteX29" y="connsiteY29"/>
              </a:cxn>
              <a:cxn ang="30">
                <a:pos x="connsiteX30" y="connsiteY30"/>
              </a:cxn>
              <a:cxn ang="31">
                <a:pos x="connsiteX31" y="connsiteY31"/>
              </a:cxn>
              <a:cxn ang="32">
                <a:pos x="connsiteX32" y="connsiteY32"/>
              </a:cxn>
              <a:cxn ang="33">
                <a:pos x="connsiteX33" y="connsiteY33"/>
              </a:cxn>
              <a:cxn ang="34">
                <a:pos x="connsiteX34" y="connsiteY34"/>
              </a:cxn>
              <a:cxn ang="35">
                <a:pos x="connsiteX35" y="connsiteY35"/>
              </a:cxn>
            </a:cxnLst>
            <a:rect l="l" t="t" r="r" b="b"/>
            <a:pathLst>
              <a:path w="37718" h="59842">
                <a:moveTo>
                  <a:pt x="31876" y="0"/>
                </a:moveTo>
                <a:cubicBezTo>
                  <a:pt x="33527" y="0"/>
                  <a:pt x="34797" y="508"/>
                  <a:pt x="35686" y="1549"/>
                </a:cubicBezTo>
                <a:cubicBezTo>
                  <a:pt x="36702" y="2578"/>
                  <a:pt x="37337" y="3797"/>
                  <a:pt x="37718" y="5207"/>
                </a:cubicBezTo>
                <a:lnTo>
                  <a:pt x="37718" y="47371"/>
                </a:lnTo>
                <a:cubicBezTo>
                  <a:pt x="37718" y="49441"/>
                  <a:pt x="37337" y="51244"/>
                  <a:pt x="36575" y="52806"/>
                </a:cubicBezTo>
                <a:cubicBezTo>
                  <a:pt x="35813" y="54368"/>
                  <a:pt x="34797" y="55677"/>
                  <a:pt x="33527" y="56705"/>
                </a:cubicBezTo>
                <a:cubicBezTo>
                  <a:pt x="32130" y="57734"/>
                  <a:pt x="30733" y="58509"/>
                  <a:pt x="29082" y="59042"/>
                </a:cubicBezTo>
                <a:cubicBezTo>
                  <a:pt x="27431" y="59576"/>
                  <a:pt x="25653" y="59842"/>
                  <a:pt x="23875" y="59842"/>
                </a:cubicBezTo>
                <a:lnTo>
                  <a:pt x="22351" y="59842"/>
                </a:lnTo>
                <a:cubicBezTo>
                  <a:pt x="21462" y="59842"/>
                  <a:pt x="20573" y="59588"/>
                  <a:pt x="19938" y="59093"/>
                </a:cubicBezTo>
                <a:cubicBezTo>
                  <a:pt x="19176" y="58585"/>
                  <a:pt x="18795" y="57747"/>
                  <a:pt x="18795" y="56566"/>
                </a:cubicBezTo>
                <a:cubicBezTo>
                  <a:pt x="18795" y="55271"/>
                  <a:pt x="19176" y="54368"/>
                  <a:pt x="19811" y="53873"/>
                </a:cubicBezTo>
                <a:cubicBezTo>
                  <a:pt x="20573" y="53378"/>
                  <a:pt x="21335" y="53124"/>
                  <a:pt x="22351" y="53124"/>
                </a:cubicBezTo>
                <a:lnTo>
                  <a:pt x="23113" y="53124"/>
                </a:lnTo>
                <a:cubicBezTo>
                  <a:pt x="25653" y="53124"/>
                  <a:pt x="27558" y="52578"/>
                  <a:pt x="28701" y="51486"/>
                </a:cubicBezTo>
                <a:cubicBezTo>
                  <a:pt x="29844" y="50393"/>
                  <a:pt x="30479" y="48907"/>
                  <a:pt x="30479" y="47028"/>
                </a:cubicBezTo>
                <a:lnTo>
                  <a:pt x="30479" y="41630"/>
                </a:lnTo>
                <a:cubicBezTo>
                  <a:pt x="30479" y="40741"/>
                  <a:pt x="30225" y="40068"/>
                  <a:pt x="29717" y="39599"/>
                </a:cubicBezTo>
                <a:cubicBezTo>
                  <a:pt x="29336" y="39129"/>
                  <a:pt x="28447" y="39179"/>
                  <a:pt x="27050" y="39776"/>
                </a:cubicBezTo>
                <a:cubicBezTo>
                  <a:pt x="25780" y="40361"/>
                  <a:pt x="24383" y="40818"/>
                  <a:pt x="22986" y="41148"/>
                </a:cubicBezTo>
                <a:cubicBezTo>
                  <a:pt x="21589" y="41465"/>
                  <a:pt x="20065" y="41630"/>
                  <a:pt x="18668" y="41630"/>
                </a:cubicBezTo>
                <a:cubicBezTo>
                  <a:pt x="16001" y="41630"/>
                  <a:pt x="13588" y="41173"/>
                  <a:pt x="11302" y="40259"/>
                </a:cubicBezTo>
                <a:cubicBezTo>
                  <a:pt x="9016" y="39344"/>
                  <a:pt x="7111" y="38062"/>
                  <a:pt x="5460" y="36410"/>
                </a:cubicBezTo>
                <a:cubicBezTo>
                  <a:pt x="3682" y="34759"/>
                  <a:pt x="2412" y="32779"/>
                  <a:pt x="1396" y="30454"/>
                </a:cubicBezTo>
                <a:cubicBezTo>
                  <a:pt x="507" y="28118"/>
                  <a:pt x="0" y="25540"/>
                  <a:pt x="0" y="22720"/>
                </a:cubicBezTo>
                <a:cubicBezTo>
                  <a:pt x="0" y="19952"/>
                  <a:pt x="507" y="17412"/>
                  <a:pt x="1523" y="15113"/>
                </a:cubicBezTo>
                <a:cubicBezTo>
                  <a:pt x="2412" y="12814"/>
                  <a:pt x="3809" y="10845"/>
                  <a:pt x="5587" y="9194"/>
                </a:cubicBezTo>
                <a:cubicBezTo>
                  <a:pt x="7365" y="7544"/>
                  <a:pt x="9270" y="6261"/>
                  <a:pt x="11556" y="5346"/>
                </a:cubicBezTo>
                <a:cubicBezTo>
                  <a:pt x="13842" y="4432"/>
                  <a:pt x="16255" y="3975"/>
                  <a:pt x="18668" y="3975"/>
                </a:cubicBezTo>
                <a:cubicBezTo>
                  <a:pt x="21208" y="3975"/>
                  <a:pt x="23494" y="4432"/>
                  <a:pt x="25653" y="5346"/>
                </a:cubicBezTo>
                <a:cubicBezTo>
                  <a:pt x="27812" y="6261"/>
                  <a:pt x="29590" y="7632"/>
                  <a:pt x="30860" y="9462"/>
                </a:cubicBezTo>
                <a:lnTo>
                  <a:pt x="30860" y="6896"/>
                </a:lnTo>
                <a:cubicBezTo>
                  <a:pt x="30225" y="6540"/>
                  <a:pt x="29717" y="6058"/>
                  <a:pt x="29336" y="5436"/>
                </a:cubicBezTo>
                <a:cubicBezTo>
                  <a:pt x="28955" y="4813"/>
                  <a:pt x="28701" y="4178"/>
                  <a:pt x="28701" y="3530"/>
                </a:cubicBezTo>
                <a:cubicBezTo>
                  <a:pt x="28701" y="2527"/>
                  <a:pt x="28955" y="1689"/>
                  <a:pt x="29590" y="1016"/>
                </a:cubicBezTo>
                <a:cubicBezTo>
                  <a:pt x="30098" y="343"/>
                  <a:pt x="30860" y="0"/>
                  <a:pt x="31876" y="0"/>
                </a:cubicBez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Freeform 3"/>
          <p:cNvSpPr/>
          <p:nvPr/>
        </p:nvSpPr>
        <p:spPr>
          <a:xfrm>
            <a:off x="3858006" y="6641058"/>
            <a:ext cx="46989" cy="50558"/>
          </a:xfrm>
          <a:custGeom>
            <a:avLst/>
            <a:gdLst>
              <a:gd name="connsiteX0" fmla="*/ 25019 w 46989"/>
              <a:gd name="connsiteY0" fmla="*/ 0 h 50558"/>
              <a:gd name="connsiteX1" fmla="*/ 35941 w 46989"/>
              <a:gd name="connsiteY1" fmla="*/ 2299 h 50558"/>
              <a:gd name="connsiteX2" fmla="*/ 45592 w 46989"/>
              <a:gd name="connsiteY2" fmla="*/ 10338 h 50558"/>
              <a:gd name="connsiteX3" fmla="*/ 46735 w 46989"/>
              <a:gd name="connsiteY3" fmla="*/ 13919 h 50558"/>
              <a:gd name="connsiteX4" fmla="*/ 45211 w 46989"/>
              <a:gd name="connsiteY4" fmla="*/ 16091 h 50558"/>
              <a:gd name="connsiteX5" fmla="*/ 42672 w 46989"/>
              <a:gd name="connsiteY5" fmla="*/ 16523 h 50558"/>
              <a:gd name="connsiteX6" fmla="*/ 39751 w 46989"/>
              <a:gd name="connsiteY6" fmla="*/ 14402 h 50558"/>
              <a:gd name="connsiteX7" fmla="*/ 33527 w 46989"/>
              <a:gd name="connsiteY7" fmla="*/ 8966 h 50558"/>
              <a:gd name="connsiteX8" fmla="*/ 24892 w 46989"/>
              <a:gd name="connsiteY8" fmla="*/ 6629 h 50558"/>
              <a:gd name="connsiteX9" fmla="*/ 17907 w 46989"/>
              <a:gd name="connsiteY9" fmla="*/ 8001 h 50558"/>
              <a:gd name="connsiteX10" fmla="*/ 12446 w 46989"/>
              <a:gd name="connsiteY10" fmla="*/ 11798 h 50558"/>
              <a:gd name="connsiteX11" fmla="*/ 8763 w 46989"/>
              <a:gd name="connsiteY11" fmla="*/ 17678 h 50558"/>
              <a:gd name="connsiteX12" fmla="*/ 7365 w 46989"/>
              <a:gd name="connsiteY12" fmla="*/ 25273 h 50558"/>
              <a:gd name="connsiteX13" fmla="*/ 8382 w 46989"/>
              <a:gd name="connsiteY13" fmla="*/ 32220 h 50558"/>
              <a:gd name="connsiteX14" fmla="*/ 11684 w 46989"/>
              <a:gd name="connsiteY14" fmla="*/ 38138 h 50558"/>
              <a:gd name="connsiteX15" fmla="*/ 17272 w 46989"/>
              <a:gd name="connsiteY15" fmla="*/ 42291 h 50558"/>
              <a:gd name="connsiteX16" fmla="*/ 25273 w 46989"/>
              <a:gd name="connsiteY16" fmla="*/ 43840 h 50558"/>
              <a:gd name="connsiteX17" fmla="*/ 33908 w 46989"/>
              <a:gd name="connsiteY17" fmla="*/ 41542 h 50558"/>
              <a:gd name="connsiteX18" fmla="*/ 40004 w 46989"/>
              <a:gd name="connsiteY18" fmla="*/ 36157 h 50558"/>
              <a:gd name="connsiteX19" fmla="*/ 42926 w 46989"/>
              <a:gd name="connsiteY19" fmla="*/ 34023 h 50558"/>
              <a:gd name="connsiteX20" fmla="*/ 45465 w 46989"/>
              <a:gd name="connsiteY20" fmla="*/ 34468 h 50558"/>
              <a:gd name="connsiteX21" fmla="*/ 46989 w 46989"/>
              <a:gd name="connsiteY21" fmla="*/ 36639 h 50558"/>
              <a:gd name="connsiteX22" fmla="*/ 45846 w 46989"/>
              <a:gd name="connsiteY22" fmla="*/ 40221 h 50558"/>
              <a:gd name="connsiteX23" fmla="*/ 36067 w 46989"/>
              <a:gd name="connsiteY23" fmla="*/ 48260 h 50558"/>
              <a:gd name="connsiteX24" fmla="*/ 25273 w 46989"/>
              <a:gd name="connsiteY24" fmla="*/ 50558 h 50558"/>
              <a:gd name="connsiteX25" fmla="*/ 14858 w 46989"/>
              <a:gd name="connsiteY25" fmla="*/ 48704 h 50558"/>
              <a:gd name="connsiteX26" fmla="*/ 6984 w 46989"/>
              <a:gd name="connsiteY26" fmla="*/ 43536 h 50558"/>
              <a:gd name="connsiteX27" fmla="*/ 1777 w 46989"/>
              <a:gd name="connsiteY27" fmla="*/ 35535 h 50558"/>
              <a:gd name="connsiteX28" fmla="*/ 0 w 46989"/>
              <a:gd name="connsiteY28" fmla="*/ 25273 h 50558"/>
              <a:gd name="connsiteX29" fmla="*/ 1651 w 46989"/>
              <a:gd name="connsiteY29" fmla="*/ 15468 h 50558"/>
              <a:gd name="connsiteX30" fmla="*/ 6603 w 46989"/>
              <a:gd name="connsiteY30" fmla="*/ 7429 h 50558"/>
              <a:gd name="connsiteX31" fmla="*/ 14351 w 46989"/>
              <a:gd name="connsiteY31" fmla="*/ 1994 h 50558"/>
              <a:gd name="connsiteX32" fmla="*/ 25019 w 46989"/>
              <a:gd name="connsiteY32" fmla="*/ 0 h 5055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  <a:cxn ang="29">
                <a:pos x="connsiteX29" y="connsiteY29"/>
              </a:cxn>
              <a:cxn ang="30">
                <a:pos x="connsiteX30" y="connsiteY30"/>
              </a:cxn>
              <a:cxn ang="31">
                <a:pos x="connsiteX31" y="connsiteY31"/>
              </a:cxn>
              <a:cxn ang="32">
                <a:pos x="connsiteX32" y="connsiteY32"/>
              </a:cxn>
            </a:cxnLst>
            <a:rect l="l" t="t" r="r" b="b"/>
            <a:pathLst>
              <a:path w="46989" h="50558">
                <a:moveTo>
                  <a:pt x="25019" y="0"/>
                </a:moveTo>
                <a:cubicBezTo>
                  <a:pt x="28955" y="0"/>
                  <a:pt x="32511" y="762"/>
                  <a:pt x="35941" y="2299"/>
                </a:cubicBezTo>
                <a:cubicBezTo>
                  <a:pt x="39369" y="3823"/>
                  <a:pt x="42545" y="6515"/>
                  <a:pt x="45592" y="10338"/>
                </a:cubicBezTo>
                <a:cubicBezTo>
                  <a:pt x="46608" y="11760"/>
                  <a:pt x="46989" y="12954"/>
                  <a:pt x="46735" y="13919"/>
                </a:cubicBezTo>
                <a:cubicBezTo>
                  <a:pt x="46482" y="14897"/>
                  <a:pt x="45973" y="15621"/>
                  <a:pt x="45211" y="16091"/>
                </a:cubicBezTo>
                <a:cubicBezTo>
                  <a:pt x="44323" y="16561"/>
                  <a:pt x="43561" y="16700"/>
                  <a:pt x="42672" y="16523"/>
                </a:cubicBezTo>
                <a:cubicBezTo>
                  <a:pt x="41783" y="16357"/>
                  <a:pt x="40766" y="15647"/>
                  <a:pt x="39751" y="14402"/>
                </a:cubicBezTo>
                <a:cubicBezTo>
                  <a:pt x="38100" y="12344"/>
                  <a:pt x="36067" y="10528"/>
                  <a:pt x="33527" y="8966"/>
                </a:cubicBezTo>
                <a:cubicBezTo>
                  <a:pt x="30988" y="7404"/>
                  <a:pt x="28066" y="6629"/>
                  <a:pt x="24892" y="6629"/>
                </a:cubicBezTo>
                <a:cubicBezTo>
                  <a:pt x="22352" y="6629"/>
                  <a:pt x="20065" y="7087"/>
                  <a:pt x="17907" y="8001"/>
                </a:cubicBezTo>
                <a:cubicBezTo>
                  <a:pt x="15875" y="8915"/>
                  <a:pt x="13969" y="10173"/>
                  <a:pt x="12446" y="11798"/>
                </a:cubicBezTo>
                <a:cubicBezTo>
                  <a:pt x="10922" y="13423"/>
                  <a:pt x="9652" y="15380"/>
                  <a:pt x="8763" y="17678"/>
                </a:cubicBezTo>
                <a:cubicBezTo>
                  <a:pt x="7746" y="19977"/>
                  <a:pt x="7365" y="22504"/>
                  <a:pt x="7365" y="25273"/>
                </a:cubicBezTo>
                <a:cubicBezTo>
                  <a:pt x="7365" y="27699"/>
                  <a:pt x="7746" y="30010"/>
                  <a:pt x="8382" y="32220"/>
                </a:cubicBezTo>
                <a:cubicBezTo>
                  <a:pt x="9144" y="34430"/>
                  <a:pt x="10159" y="36398"/>
                  <a:pt x="11684" y="38138"/>
                </a:cubicBezTo>
                <a:cubicBezTo>
                  <a:pt x="13207" y="39878"/>
                  <a:pt x="14985" y="41262"/>
                  <a:pt x="17272" y="42291"/>
                </a:cubicBezTo>
                <a:cubicBezTo>
                  <a:pt x="19557" y="43319"/>
                  <a:pt x="22225" y="43840"/>
                  <a:pt x="25273" y="43840"/>
                </a:cubicBezTo>
                <a:cubicBezTo>
                  <a:pt x="28575" y="43840"/>
                  <a:pt x="31369" y="43078"/>
                  <a:pt x="33908" y="41542"/>
                </a:cubicBezTo>
                <a:cubicBezTo>
                  <a:pt x="36322" y="40005"/>
                  <a:pt x="38353" y="38214"/>
                  <a:pt x="40004" y="36157"/>
                </a:cubicBezTo>
                <a:cubicBezTo>
                  <a:pt x="41021" y="34912"/>
                  <a:pt x="42036" y="34201"/>
                  <a:pt x="42926" y="34023"/>
                </a:cubicBezTo>
                <a:cubicBezTo>
                  <a:pt x="43815" y="33858"/>
                  <a:pt x="44577" y="33997"/>
                  <a:pt x="45465" y="34468"/>
                </a:cubicBezTo>
                <a:cubicBezTo>
                  <a:pt x="46227" y="34938"/>
                  <a:pt x="46863" y="35662"/>
                  <a:pt x="46989" y="36639"/>
                </a:cubicBezTo>
                <a:cubicBezTo>
                  <a:pt x="47244" y="37605"/>
                  <a:pt x="46863" y="38799"/>
                  <a:pt x="45846" y="40221"/>
                </a:cubicBezTo>
                <a:cubicBezTo>
                  <a:pt x="42798" y="44043"/>
                  <a:pt x="39623" y="46723"/>
                  <a:pt x="36067" y="48260"/>
                </a:cubicBezTo>
                <a:cubicBezTo>
                  <a:pt x="32511" y="49796"/>
                  <a:pt x="28828" y="50558"/>
                  <a:pt x="25273" y="50558"/>
                </a:cubicBezTo>
                <a:cubicBezTo>
                  <a:pt x="21463" y="50558"/>
                  <a:pt x="18034" y="49936"/>
                  <a:pt x="14858" y="48704"/>
                </a:cubicBezTo>
                <a:cubicBezTo>
                  <a:pt x="11811" y="47460"/>
                  <a:pt x="9144" y="45746"/>
                  <a:pt x="6984" y="43536"/>
                </a:cubicBezTo>
                <a:cubicBezTo>
                  <a:pt x="4698" y="41326"/>
                  <a:pt x="3047" y="38658"/>
                  <a:pt x="1777" y="35535"/>
                </a:cubicBezTo>
                <a:cubicBezTo>
                  <a:pt x="634" y="32410"/>
                  <a:pt x="0" y="28994"/>
                  <a:pt x="0" y="25273"/>
                </a:cubicBezTo>
                <a:cubicBezTo>
                  <a:pt x="0" y="21806"/>
                  <a:pt x="634" y="18529"/>
                  <a:pt x="1651" y="15468"/>
                </a:cubicBezTo>
                <a:cubicBezTo>
                  <a:pt x="2794" y="12408"/>
                  <a:pt x="4445" y="9715"/>
                  <a:pt x="6603" y="7429"/>
                </a:cubicBezTo>
                <a:cubicBezTo>
                  <a:pt x="8635" y="5131"/>
                  <a:pt x="11303" y="3315"/>
                  <a:pt x="14351" y="1994"/>
                </a:cubicBezTo>
                <a:cubicBezTo>
                  <a:pt x="17526" y="660"/>
                  <a:pt x="21082" y="0"/>
                  <a:pt x="25019" y="0"/>
                </a:cubicBez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Freeform 3"/>
          <p:cNvSpPr/>
          <p:nvPr/>
        </p:nvSpPr>
        <p:spPr>
          <a:xfrm>
            <a:off x="4190619" y="6640970"/>
            <a:ext cx="29083" cy="50647"/>
          </a:xfrm>
          <a:custGeom>
            <a:avLst/>
            <a:gdLst>
              <a:gd name="connsiteX0" fmla="*/ 10160 w 29083"/>
              <a:gd name="connsiteY0" fmla="*/ 0 h 50647"/>
              <a:gd name="connsiteX1" fmla="*/ 13970 w 29083"/>
              <a:gd name="connsiteY1" fmla="*/ 1549 h 50647"/>
              <a:gd name="connsiteX2" fmla="*/ 16002 w 29083"/>
              <a:gd name="connsiteY2" fmla="*/ 5219 h 50647"/>
              <a:gd name="connsiteX3" fmla="*/ 16002 w 29083"/>
              <a:gd name="connsiteY3" fmla="*/ 11138 h 50647"/>
              <a:gd name="connsiteX4" fmla="*/ 16510 w 29083"/>
              <a:gd name="connsiteY4" fmla="*/ 12636 h 50647"/>
              <a:gd name="connsiteX5" fmla="*/ 17652 w 29083"/>
              <a:gd name="connsiteY5" fmla="*/ 12903 h 50647"/>
              <a:gd name="connsiteX6" fmla="*/ 25653 w 29083"/>
              <a:gd name="connsiteY6" fmla="*/ 12903 h 50647"/>
              <a:gd name="connsiteX7" fmla="*/ 28321 w 29083"/>
              <a:gd name="connsiteY7" fmla="*/ 13969 h 50647"/>
              <a:gd name="connsiteX8" fmla="*/ 29083 w 29083"/>
              <a:gd name="connsiteY8" fmla="*/ 16268 h 50647"/>
              <a:gd name="connsiteX9" fmla="*/ 28448 w 29083"/>
              <a:gd name="connsiteY9" fmla="*/ 18567 h 50647"/>
              <a:gd name="connsiteX10" fmla="*/ 25653 w 29083"/>
              <a:gd name="connsiteY10" fmla="*/ 19798 h 50647"/>
              <a:gd name="connsiteX11" fmla="*/ 18033 w 29083"/>
              <a:gd name="connsiteY11" fmla="*/ 19798 h 50647"/>
              <a:gd name="connsiteX12" fmla="*/ 16383 w 29083"/>
              <a:gd name="connsiteY12" fmla="*/ 20370 h 50647"/>
              <a:gd name="connsiteX13" fmla="*/ 16002 w 29083"/>
              <a:gd name="connsiteY13" fmla="*/ 21653 h 50647"/>
              <a:gd name="connsiteX14" fmla="*/ 16002 w 29083"/>
              <a:gd name="connsiteY14" fmla="*/ 37833 h 50647"/>
              <a:gd name="connsiteX15" fmla="*/ 17652 w 29083"/>
              <a:gd name="connsiteY15" fmla="*/ 42252 h 50647"/>
              <a:gd name="connsiteX16" fmla="*/ 23114 w 29083"/>
              <a:gd name="connsiteY16" fmla="*/ 43839 h 50647"/>
              <a:gd name="connsiteX17" fmla="*/ 25526 w 29083"/>
              <a:gd name="connsiteY17" fmla="*/ 43839 h 50647"/>
              <a:gd name="connsiteX18" fmla="*/ 28066 w 29083"/>
              <a:gd name="connsiteY18" fmla="*/ 44589 h 50647"/>
              <a:gd name="connsiteX19" fmla="*/ 29083 w 29083"/>
              <a:gd name="connsiteY19" fmla="*/ 47294 h 50647"/>
              <a:gd name="connsiteX20" fmla="*/ 28066 w 29083"/>
              <a:gd name="connsiteY20" fmla="*/ 49847 h 50647"/>
              <a:gd name="connsiteX21" fmla="*/ 25526 w 29083"/>
              <a:gd name="connsiteY21" fmla="*/ 50647 h 50647"/>
              <a:gd name="connsiteX22" fmla="*/ 23114 w 29083"/>
              <a:gd name="connsiteY22" fmla="*/ 50647 h 50647"/>
              <a:gd name="connsiteX23" fmla="*/ 17525 w 29083"/>
              <a:gd name="connsiteY23" fmla="*/ 50076 h 50647"/>
              <a:gd name="connsiteX24" fmla="*/ 12953 w 29083"/>
              <a:gd name="connsiteY24" fmla="*/ 48043 h 50647"/>
              <a:gd name="connsiteX25" fmla="*/ 9905 w 29083"/>
              <a:gd name="connsiteY25" fmla="*/ 44106 h 50647"/>
              <a:gd name="connsiteX26" fmla="*/ 8763 w 29083"/>
              <a:gd name="connsiteY26" fmla="*/ 37833 h 50647"/>
              <a:gd name="connsiteX27" fmla="*/ 8763 w 29083"/>
              <a:gd name="connsiteY27" fmla="*/ 21742 h 50647"/>
              <a:gd name="connsiteX28" fmla="*/ 8509 w 29083"/>
              <a:gd name="connsiteY28" fmla="*/ 20548 h 50647"/>
              <a:gd name="connsiteX29" fmla="*/ 7111 w 29083"/>
              <a:gd name="connsiteY29" fmla="*/ 19798 h 50647"/>
              <a:gd name="connsiteX30" fmla="*/ 3429 w 29083"/>
              <a:gd name="connsiteY30" fmla="*/ 19798 h 50647"/>
              <a:gd name="connsiteX31" fmla="*/ 634 w 29083"/>
              <a:gd name="connsiteY31" fmla="*/ 18656 h 50647"/>
              <a:gd name="connsiteX32" fmla="*/ 0 w 29083"/>
              <a:gd name="connsiteY32" fmla="*/ 16268 h 50647"/>
              <a:gd name="connsiteX33" fmla="*/ 634 w 29083"/>
              <a:gd name="connsiteY33" fmla="*/ 14007 h 50647"/>
              <a:gd name="connsiteX34" fmla="*/ 3429 w 29083"/>
              <a:gd name="connsiteY34" fmla="*/ 12903 h 50647"/>
              <a:gd name="connsiteX35" fmla="*/ 6858 w 29083"/>
              <a:gd name="connsiteY35" fmla="*/ 12903 h 50647"/>
              <a:gd name="connsiteX36" fmla="*/ 7239 w 29083"/>
              <a:gd name="connsiteY36" fmla="*/ 12865 h 50647"/>
              <a:gd name="connsiteX37" fmla="*/ 7873 w 29083"/>
              <a:gd name="connsiteY37" fmla="*/ 12636 h 50647"/>
              <a:gd name="connsiteX38" fmla="*/ 8509 w 29083"/>
              <a:gd name="connsiteY38" fmla="*/ 12013 h 50647"/>
              <a:gd name="connsiteX39" fmla="*/ 8763 w 29083"/>
              <a:gd name="connsiteY39" fmla="*/ 10782 h 50647"/>
              <a:gd name="connsiteX40" fmla="*/ 8763 w 29083"/>
              <a:gd name="connsiteY40" fmla="*/ 6895 h 50647"/>
              <a:gd name="connsiteX41" fmla="*/ 7239 w 29083"/>
              <a:gd name="connsiteY41" fmla="*/ 5435 h 50647"/>
              <a:gd name="connsiteX42" fmla="*/ 6603 w 29083"/>
              <a:gd name="connsiteY42" fmla="*/ 3530 h 50647"/>
              <a:gd name="connsiteX43" fmla="*/ 7620 w 29083"/>
              <a:gd name="connsiteY43" fmla="*/ 1016 h 50647"/>
              <a:gd name="connsiteX44" fmla="*/ 10160 w 29083"/>
              <a:gd name="connsiteY44" fmla="*/ 0 h 50647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  <a:cxn ang="29">
                <a:pos x="connsiteX29" y="connsiteY29"/>
              </a:cxn>
              <a:cxn ang="30">
                <a:pos x="connsiteX30" y="connsiteY30"/>
              </a:cxn>
              <a:cxn ang="31">
                <a:pos x="connsiteX31" y="connsiteY31"/>
              </a:cxn>
              <a:cxn ang="32">
                <a:pos x="connsiteX32" y="connsiteY32"/>
              </a:cxn>
              <a:cxn ang="33">
                <a:pos x="connsiteX33" y="connsiteY33"/>
              </a:cxn>
              <a:cxn ang="34">
                <a:pos x="connsiteX34" y="connsiteY34"/>
              </a:cxn>
              <a:cxn ang="35">
                <a:pos x="connsiteX35" y="connsiteY35"/>
              </a:cxn>
              <a:cxn ang="36">
                <a:pos x="connsiteX36" y="connsiteY36"/>
              </a:cxn>
              <a:cxn ang="37">
                <a:pos x="connsiteX37" y="connsiteY37"/>
              </a:cxn>
              <a:cxn ang="38">
                <a:pos x="connsiteX38" y="connsiteY38"/>
              </a:cxn>
              <a:cxn ang="39">
                <a:pos x="connsiteX39" y="connsiteY39"/>
              </a:cxn>
              <a:cxn ang="40">
                <a:pos x="connsiteX40" y="connsiteY40"/>
              </a:cxn>
              <a:cxn ang="41">
                <a:pos x="connsiteX41" y="connsiteY41"/>
              </a:cxn>
              <a:cxn ang="42">
                <a:pos x="connsiteX42" y="connsiteY42"/>
              </a:cxn>
              <a:cxn ang="43">
                <a:pos x="connsiteX43" y="connsiteY43"/>
              </a:cxn>
              <a:cxn ang="44">
                <a:pos x="connsiteX44" y="connsiteY44"/>
              </a:cxn>
            </a:cxnLst>
            <a:rect l="l" t="t" r="r" b="b"/>
            <a:pathLst>
              <a:path w="29083" h="50647">
                <a:moveTo>
                  <a:pt x="10160" y="0"/>
                </a:moveTo>
                <a:cubicBezTo>
                  <a:pt x="11683" y="0"/>
                  <a:pt x="12953" y="520"/>
                  <a:pt x="13970" y="1549"/>
                </a:cubicBezTo>
                <a:cubicBezTo>
                  <a:pt x="14985" y="2578"/>
                  <a:pt x="15621" y="3797"/>
                  <a:pt x="16002" y="5219"/>
                </a:cubicBezTo>
                <a:lnTo>
                  <a:pt x="16002" y="11138"/>
                </a:lnTo>
                <a:cubicBezTo>
                  <a:pt x="16002" y="11963"/>
                  <a:pt x="16129" y="12458"/>
                  <a:pt x="16510" y="12636"/>
                </a:cubicBezTo>
                <a:cubicBezTo>
                  <a:pt x="17017" y="12813"/>
                  <a:pt x="17271" y="12903"/>
                  <a:pt x="17652" y="12903"/>
                </a:cubicBezTo>
                <a:lnTo>
                  <a:pt x="25653" y="12903"/>
                </a:lnTo>
                <a:cubicBezTo>
                  <a:pt x="26923" y="12903"/>
                  <a:pt x="27813" y="13258"/>
                  <a:pt x="28321" y="13969"/>
                </a:cubicBezTo>
                <a:cubicBezTo>
                  <a:pt x="28829" y="14668"/>
                  <a:pt x="29083" y="15443"/>
                  <a:pt x="29083" y="16268"/>
                </a:cubicBezTo>
                <a:cubicBezTo>
                  <a:pt x="29083" y="16967"/>
                  <a:pt x="28829" y="17741"/>
                  <a:pt x="28448" y="18567"/>
                </a:cubicBezTo>
                <a:cubicBezTo>
                  <a:pt x="27940" y="19392"/>
                  <a:pt x="27051" y="19798"/>
                  <a:pt x="25653" y="19798"/>
                </a:cubicBezTo>
                <a:lnTo>
                  <a:pt x="18033" y="19798"/>
                </a:lnTo>
                <a:cubicBezTo>
                  <a:pt x="17144" y="19798"/>
                  <a:pt x="16636" y="19989"/>
                  <a:pt x="16383" y="20370"/>
                </a:cubicBezTo>
                <a:cubicBezTo>
                  <a:pt x="16129" y="20751"/>
                  <a:pt x="16002" y="21183"/>
                  <a:pt x="16002" y="21653"/>
                </a:cubicBezTo>
                <a:lnTo>
                  <a:pt x="16002" y="37833"/>
                </a:lnTo>
                <a:cubicBezTo>
                  <a:pt x="16002" y="39713"/>
                  <a:pt x="16510" y="41185"/>
                  <a:pt x="17652" y="42252"/>
                </a:cubicBezTo>
                <a:cubicBezTo>
                  <a:pt x="18795" y="43306"/>
                  <a:pt x="20573" y="43839"/>
                  <a:pt x="23114" y="43839"/>
                </a:cubicBezTo>
                <a:lnTo>
                  <a:pt x="25526" y="43839"/>
                </a:lnTo>
                <a:cubicBezTo>
                  <a:pt x="26542" y="43839"/>
                  <a:pt x="27304" y="44094"/>
                  <a:pt x="28066" y="44589"/>
                </a:cubicBezTo>
                <a:cubicBezTo>
                  <a:pt x="28702" y="45097"/>
                  <a:pt x="29083" y="45986"/>
                  <a:pt x="29083" y="47294"/>
                </a:cubicBezTo>
                <a:cubicBezTo>
                  <a:pt x="29083" y="48462"/>
                  <a:pt x="28702" y="49326"/>
                  <a:pt x="28066" y="49847"/>
                </a:cubicBezTo>
                <a:cubicBezTo>
                  <a:pt x="27304" y="50380"/>
                  <a:pt x="26415" y="50647"/>
                  <a:pt x="25526" y="50647"/>
                </a:cubicBezTo>
                <a:lnTo>
                  <a:pt x="23114" y="50647"/>
                </a:lnTo>
                <a:cubicBezTo>
                  <a:pt x="21082" y="50647"/>
                  <a:pt x="19176" y="50456"/>
                  <a:pt x="17525" y="50076"/>
                </a:cubicBezTo>
                <a:cubicBezTo>
                  <a:pt x="15748" y="49694"/>
                  <a:pt x="14223" y="49009"/>
                  <a:pt x="12953" y="48043"/>
                </a:cubicBezTo>
                <a:cubicBezTo>
                  <a:pt x="11683" y="47066"/>
                  <a:pt x="10667" y="45757"/>
                  <a:pt x="9905" y="44106"/>
                </a:cubicBezTo>
                <a:cubicBezTo>
                  <a:pt x="9144" y="42456"/>
                  <a:pt x="8763" y="40360"/>
                  <a:pt x="8763" y="37833"/>
                </a:cubicBezTo>
                <a:lnTo>
                  <a:pt x="8763" y="21742"/>
                </a:lnTo>
                <a:cubicBezTo>
                  <a:pt x="8763" y="21449"/>
                  <a:pt x="8635" y="21056"/>
                  <a:pt x="8509" y="20548"/>
                </a:cubicBezTo>
                <a:cubicBezTo>
                  <a:pt x="8254" y="20053"/>
                  <a:pt x="7746" y="19798"/>
                  <a:pt x="7111" y="19798"/>
                </a:cubicBezTo>
                <a:lnTo>
                  <a:pt x="3429" y="19798"/>
                </a:lnTo>
                <a:cubicBezTo>
                  <a:pt x="2159" y="19798"/>
                  <a:pt x="1142" y="19418"/>
                  <a:pt x="634" y="18656"/>
                </a:cubicBezTo>
                <a:cubicBezTo>
                  <a:pt x="253" y="17881"/>
                  <a:pt x="0" y="17094"/>
                  <a:pt x="0" y="16268"/>
                </a:cubicBezTo>
                <a:cubicBezTo>
                  <a:pt x="0" y="15493"/>
                  <a:pt x="253" y="14744"/>
                  <a:pt x="634" y="14007"/>
                </a:cubicBezTo>
                <a:cubicBezTo>
                  <a:pt x="1142" y="13271"/>
                  <a:pt x="2159" y="12903"/>
                  <a:pt x="3429" y="12903"/>
                </a:cubicBezTo>
                <a:lnTo>
                  <a:pt x="6858" y="12903"/>
                </a:lnTo>
                <a:cubicBezTo>
                  <a:pt x="6858" y="12903"/>
                  <a:pt x="6984" y="12890"/>
                  <a:pt x="7239" y="12865"/>
                </a:cubicBezTo>
                <a:cubicBezTo>
                  <a:pt x="7492" y="12827"/>
                  <a:pt x="7620" y="12763"/>
                  <a:pt x="7873" y="12636"/>
                </a:cubicBezTo>
                <a:cubicBezTo>
                  <a:pt x="8128" y="12521"/>
                  <a:pt x="8382" y="12318"/>
                  <a:pt x="8509" y="12013"/>
                </a:cubicBezTo>
                <a:cubicBezTo>
                  <a:pt x="8635" y="11721"/>
                  <a:pt x="8763" y="11315"/>
                  <a:pt x="8763" y="10782"/>
                </a:cubicBezTo>
                <a:lnTo>
                  <a:pt x="8763" y="6895"/>
                </a:lnTo>
                <a:cubicBezTo>
                  <a:pt x="8128" y="6540"/>
                  <a:pt x="7620" y="6057"/>
                  <a:pt x="7239" y="5435"/>
                </a:cubicBezTo>
                <a:cubicBezTo>
                  <a:pt x="6730" y="4812"/>
                  <a:pt x="6603" y="4178"/>
                  <a:pt x="6603" y="3530"/>
                </a:cubicBezTo>
                <a:cubicBezTo>
                  <a:pt x="6603" y="2526"/>
                  <a:pt x="6858" y="1689"/>
                  <a:pt x="7620" y="1016"/>
                </a:cubicBezTo>
                <a:cubicBezTo>
                  <a:pt x="8254" y="342"/>
                  <a:pt x="9144" y="0"/>
                  <a:pt x="10160" y="0"/>
                </a:cubicBez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Freeform 3"/>
          <p:cNvSpPr/>
          <p:nvPr/>
        </p:nvSpPr>
        <p:spPr>
          <a:xfrm>
            <a:off x="4149090" y="6640970"/>
            <a:ext cx="37210" cy="50647"/>
          </a:xfrm>
          <a:custGeom>
            <a:avLst/>
            <a:gdLst>
              <a:gd name="connsiteX0" fmla="*/ 3428 w 37210"/>
              <a:gd name="connsiteY0" fmla="*/ 0 h 50647"/>
              <a:gd name="connsiteX1" fmla="*/ 7365 w 37210"/>
              <a:gd name="connsiteY1" fmla="*/ 1549 h 50647"/>
              <a:gd name="connsiteX2" fmla="*/ 9270 w 37210"/>
              <a:gd name="connsiteY2" fmla="*/ 5219 h 50647"/>
              <a:gd name="connsiteX3" fmla="*/ 9270 w 37210"/>
              <a:gd name="connsiteY3" fmla="*/ 14058 h 50647"/>
              <a:gd name="connsiteX4" fmla="*/ 9905 w 37210"/>
              <a:gd name="connsiteY4" fmla="*/ 16129 h 50647"/>
              <a:gd name="connsiteX5" fmla="*/ 11429 w 37210"/>
              <a:gd name="connsiteY5" fmla="*/ 15646 h 50647"/>
              <a:gd name="connsiteX6" fmla="*/ 15366 w 37210"/>
              <a:gd name="connsiteY6" fmla="*/ 13703 h 50647"/>
              <a:gd name="connsiteX7" fmla="*/ 19939 w 37210"/>
              <a:gd name="connsiteY7" fmla="*/ 12992 h 50647"/>
              <a:gd name="connsiteX8" fmla="*/ 26796 w 37210"/>
              <a:gd name="connsiteY8" fmla="*/ 14185 h 50647"/>
              <a:gd name="connsiteX9" fmla="*/ 32258 w 37210"/>
              <a:gd name="connsiteY9" fmla="*/ 17627 h 50647"/>
              <a:gd name="connsiteX10" fmla="*/ 35940 w 37210"/>
              <a:gd name="connsiteY10" fmla="*/ 23202 h 50647"/>
              <a:gd name="connsiteX11" fmla="*/ 37210 w 37210"/>
              <a:gd name="connsiteY11" fmla="*/ 30759 h 50647"/>
              <a:gd name="connsiteX12" fmla="*/ 37210 w 37210"/>
              <a:gd name="connsiteY12" fmla="*/ 47028 h 50647"/>
              <a:gd name="connsiteX13" fmla="*/ 36194 w 37210"/>
              <a:gd name="connsiteY13" fmla="*/ 49580 h 50647"/>
              <a:gd name="connsiteX14" fmla="*/ 33654 w 37210"/>
              <a:gd name="connsiteY14" fmla="*/ 50647 h 50647"/>
              <a:gd name="connsiteX15" fmla="*/ 30988 w 37210"/>
              <a:gd name="connsiteY15" fmla="*/ 49580 h 50647"/>
              <a:gd name="connsiteX16" fmla="*/ 30098 w 37210"/>
              <a:gd name="connsiteY16" fmla="*/ 47028 h 50647"/>
              <a:gd name="connsiteX17" fmla="*/ 30098 w 37210"/>
              <a:gd name="connsiteY17" fmla="*/ 30581 h 50647"/>
              <a:gd name="connsiteX18" fmla="*/ 29209 w 37210"/>
              <a:gd name="connsiteY18" fmla="*/ 25717 h 50647"/>
              <a:gd name="connsiteX19" fmla="*/ 27050 w 37210"/>
              <a:gd name="connsiteY19" fmla="*/ 22364 h 50647"/>
              <a:gd name="connsiteX20" fmla="*/ 23748 w 37210"/>
              <a:gd name="connsiteY20" fmla="*/ 20421 h 50647"/>
              <a:gd name="connsiteX21" fmla="*/ 19939 w 37210"/>
              <a:gd name="connsiteY21" fmla="*/ 19798 h 50647"/>
              <a:gd name="connsiteX22" fmla="*/ 14096 w 37210"/>
              <a:gd name="connsiteY22" fmla="*/ 21119 h 50647"/>
              <a:gd name="connsiteX23" fmla="*/ 10921 w 37210"/>
              <a:gd name="connsiteY23" fmla="*/ 24307 h 50647"/>
              <a:gd name="connsiteX24" fmla="*/ 9524 w 37210"/>
              <a:gd name="connsiteY24" fmla="*/ 28155 h 50647"/>
              <a:gd name="connsiteX25" fmla="*/ 9270 w 37210"/>
              <a:gd name="connsiteY25" fmla="*/ 31470 h 50647"/>
              <a:gd name="connsiteX26" fmla="*/ 9270 w 37210"/>
              <a:gd name="connsiteY26" fmla="*/ 47028 h 50647"/>
              <a:gd name="connsiteX27" fmla="*/ 8127 w 37210"/>
              <a:gd name="connsiteY27" fmla="*/ 49720 h 50647"/>
              <a:gd name="connsiteX28" fmla="*/ 5588 w 37210"/>
              <a:gd name="connsiteY28" fmla="*/ 50647 h 50647"/>
              <a:gd name="connsiteX29" fmla="*/ 3047 w 37210"/>
              <a:gd name="connsiteY29" fmla="*/ 49542 h 50647"/>
              <a:gd name="connsiteX30" fmla="*/ 2158 w 37210"/>
              <a:gd name="connsiteY30" fmla="*/ 47028 h 50647"/>
              <a:gd name="connsiteX31" fmla="*/ 2158 w 37210"/>
              <a:gd name="connsiteY31" fmla="*/ 6895 h 50647"/>
              <a:gd name="connsiteX32" fmla="*/ 508 w 37210"/>
              <a:gd name="connsiteY32" fmla="*/ 5435 h 50647"/>
              <a:gd name="connsiteX33" fmla="*/ 0 w 37210"/>
              <a:gd name="connsiteY33" fmla="*/ 3530 h 50647"/>
              <a:gd name="connsiteX34" fmla="*/ 1015 w 37210"/>
              <a:gd name="connsiteY34" fmla="*/ 1016 h 50647"/>
              <a:gd name="connsiteX35" fmla="*/ 3428 w 37210"/>
              <a:gd name="connsiteY35" fmla="*/ 0 h 50647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  <a:cxn ang="29">
                <a:pos x="connsiteX29" y="connsiteY29"/>
              </a:cxn>
              <a:cxn ang="30">
                <a:pos x="connsiteX30" y="connsiteY30"/>
              </a:cxn>
              <a:cxn ang="31">
                <a:pos x="connsiteX31" y="connsiteY31"/>
              </a:cxn>
              <a:cxn ang="32">
                <a:pos x="connsiteX32" y="connsiteY32"/>
              </a:cxn>
              <a:cxn ang="33">
                <a:pos x="connsiteX33" y="connsiteY33"/>
              </a:cxn>
              <a:cxn ang="34">
                <a:pos x="connsiteX34" y="connsiteY34"/>
              </a:cxn>
              <a:cxn ang="35">
                <a:pos x="connsiteX35" y="connsiteY35"/>
              </a:cxn>
            </a:cxnLst>
            <a:rect l="l" t="t" r="r" b="b"/>
            <a:pathLst>
              <a:path w="37210" h="50647">
                <a:moveTo>
                  <a:pt x="3428" y="0"/>
                </a:moveTo>
                <a:cubicBezTo>
                  <a:pt x="5079" y="0"/>
                  <a:pt x="6350" y="520"/>
                  <a:pt x="7365" y="1549"/>
                </a:cubicBezTo>
                <a:cubicBezTo>
                  <a:pt x="8254" y="2578"/>
                  <a:pt x="9016" y="3797"/>
                  <a:pt x="9270" y="5219"/>
                </a:cubicBezTo>
                <a:lnTo>
                  <a:pt x="9270" y="14058"/>
                </a:lnTo>
                <a:cubicBezTo>
                  <a:pt x="9270" y="15226"/>
                  <a:pt x="9524" y="15925"/>
                  <a:pt x="9905" y="16129"/>
                </a:cubicBezTo>
                <a:cubicBezTo>
                  <a:pt x="10159" y="16332"/>
                  <a:pt x="10667" y="16179"/>
                  <a:pt x="11429" y="15646"/>
                </a:cubicBezTo>
                <a:cubicBezTo>
                  <a:pt x="12445" y="14820"/>
                  <a:pt x="13842" y="14172"/>
                  <a:pt x="15366" y="13703"/>
                </a:cubicBezTo>
                <a:cubicBezTo>
                  <a:pt x="16890" y="13233"/>
                  <a:pt x="18414" y="12992"/>
                  <a:pt x="19939" y="12992"/>
                </a:cubicBezTo>
                <a:cubicBezTo>
                  <a:pt x="22351" y="12992"/>
                  <a:pt x="24638" y="13386"/>
                  <a:pt x="26796" y="14185"/>
                </a:cubicBezTo>
                <a:cubicBezTo>
                  <a:pt x="28955" y="14985"/>
                  <a:pt x="30733" y="16129"/>
                  <a:pt x="32258" y="17627"/>
                </a:cubicBezTo>
                <a:cubicBezTo>
                  <a:pt x="33781" y="19139"/>
                  <a:pt x="35051" y="20993"/>
                  <a:pt x="35940" y="23202"/>
                </a:cubicBezTo>
                <a:cubicBezTo>
                  <a:pt x="36829" y="25412"/>
                  <a:pt x="37210" y="27926"/>
                  <a:pt x="37210" y="30759"/>
                </a:cubicBezTo>
                <a:lnTo>
                  <a:pt x="37210" y="47028"/>
                </a:lnTo>
                <a:cubicBezTo>
                  <a:pt x="37210" y="48031"/>
                  <a:pt x="36957" y="48882"/>
                  <a:pt x="36194" y="49580"/>
                </a:cubicBezTo>
                <a:cubicBezTo>
                  <a:pt x="35559" y="50291"/>
                  <a:pt x="34670" y="50647"/>
                  <a:pt x="33654" y="50647"/>
                </a:cubicBezTo>
                <a:cubicBezTo>
                  <a:pt x="32384" y="50647"/>
                  <a:pt x="31622" y="50291"/>
                  <a:pt x="30988" y="49580"/>
                </a:cubicBezTo>
                <a:cubicBezTo>
                  <a:pt x="30352" y="48882"/>
                  <a:pt x="30098" y="48031"/>
                  <a:pt x="30098" y="47028"/>
                </a:cubicBezTo>
                <a:lnTo>
                  <a:pt x="30098" y="30581"/>
                </a:lnTo>
                <a:cubicBezTo>
                  <a:pt x="30098" y="28702"/>
                  <a:pt x="29844" y="27076"/>
                  <a:pt x="29209" y="25717"/>
                </a:cubicBezTo>
                <a:cubicBezTo>
                  <a:pt x="28701" y="24371"/>
                  <a:pt x="27939" y="23241"/>
                  <a:pt x="27050" y="22364"/>
                </a:cubicBezTo>
                <a:cubicBezTo>
                  <a:pt x="26034" y="21475"/>
                  <a:pt x="25019" y="20828"/>
                  <a:pt x="23748" y="20421"/>
                </a:cubicBezTo>
                <a:cubicBezTo>
                  <a:pt x="22478" y="20002"/>
                  <a:pt x="21208" y="19798"/>
                  <a:pt x="19939" y="19798"/>
                </a:cubicBezTo>
                <a:cubicBezTo>
                  <a:pt x="17398" y="19798"/>
                  <a:pt x="15493" y="20243"/>
                  <a:pt x="14096" y="21119"/>
                </a:cubicBezTo>
                <a:cubicBezTo>
                  <a:pt x="12700" y="22008"/>
                  <a:pt x="11557" y="23062"/>
                  <a:pt x="10921" y="24307"/>
                </a:cubicBezTo>
                <a:cubicBezTo>
                  <a:pt x="10159" y="25539"/>
                  <a:pt x="9778" y="26822"/>
                  <a:pt x="9524" y="28155"/>
                </a:cubicBezTo>
                <a:cubicBezTo>
                  <a:pt x="9397" y="29476"/>
                  <a:pt x="9270" y="30581"/>
                  <a:pt x="9270" y="31470"/>
                </a:cubicBezTo>
                <a:lnTo>
                  <a:pt x="9270" y="47028"/>
                </a:lnTo>
                <a:cubicBezTo>
                  <a:pt x="9270" y="48196"/>
                  <a:pt x="8889" y="49097"/>
                  <a:pt x="8127" y="49720"/>
                </a:cubicBezTo>
                <a:cubicBezTo>
                  <a:pt x="7365" y="50342"/>
                  <a:pt x="6603" y="50647"/>
                  <a:pt x="5588" y="50647"/>
                </a:cubicBezTo>
                <a:cubicBezTo>
                  <a:pt x="4444" y="50647"/>
                  <a:pt x="3682" y="50279"/>
                  <a:pt x="3047" y="49542"/>
                </a:cubicBezTo>
                <a:cubicBezTo>
                  <a:pt x="2412" y="48806"/>
                  <a:pt x="2158" y="47967"/>
                  <a:pt x="2158" y="47028"/>
                </a:cubicBezTo>
                <a:lnTo>
                  <a:pt x="2158" y="6895"/>
                </a:lnTo>
                <a:cubicBezTo>
                  <a:pt x="1523" y="6540"/>
                  <a:pt x="1015" y="6057"/>
                  <a:pt x="508" y="5435"/>
                </a:cubicBezTo>
                <a:cubicBezTo>
                  <a:pt x="127" y="4812"/>
                  <a:pt x="0" y="4178"/>
                  <a:pt x="0" y="3530"/>
                </a:cubicBezTo>
                <a:cubicBezTo>
                  <a:pt x="0" y="2526"/>
                  <a:pt x="253" y="1689"/>
                  <a:pt x="1015" y="1016"/>
                </a:cubicBezTo>
                <a:cubicBezTo>
                  <a:pt x="1650" y="342"/>
                  <a:pt x="2539" y="0"/>
                  <a:pt x="3428" y="0"/>
                </a:cubicBez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Freeform 3"/>
          <p:cNvSpPr/>
          <p:nvPr/>
        </p:nvSpPr>
        <p:spPr>
          <a:xfrm>
            <a:off x="4086225" y="6639382"/>
            <a:ext cx="10414" cy="10426"/>
          </a:xfrm>
          <a:custGeom>
            <a:avLst/>
            <a:gdLst>
              <a:gd name="connsiteX0" fmla="*/ 5207 w 10414"/>
              <a:gd name="connsiteY0" fmla="*/ 0 h 10426"/>
              <a:gd name="connsiteX1" fmla="*/ 8763 w 10414"/>
              <a:gd name="connsiteY1" fmla="*/ 1460 h 10426"/>
              <a:gd name="connsiteX2" fmla="*/ 10414 w 10414"/>
              <a:gd name="connsiteY2" fmla="*/ 5118 h 10426"/>
              <a:gd name="connsiteX3" fmla="*/ 8889 w 10414"/>
              <a:gd name="connsiteY3" fmla="*/ 8928 h 10426"/>
              <a:gd name="connsiteX4" fmla="*/ 5207 w 10414"/>
              <a:gd name="connsiteY4" fmla="*/ 10426 h 10426"/>
              <a:gd name="connsiteX5" fmla="*/ 1650 w 10414"/>
              <a:gd name="connsiteY5" fmla="*/ 9055 h 10426"/>
              <a:gd name="connsiteX6" fmla="*/ 0 w 10414"/>
              <a:gd name="connsiteY6" fmla="*/ 5118 h 10426"/>
              <a:gd name="connsiteX7" fmla="*/ 1650 w 10414"/>
              <a:gd name="connsiteY7" fmla="*/ 1460 h 10426"/>
              <a:gd name="connsiteX8" fmla="*/ 5207 w 10414"/>
              <a:gd name="connsiteY8" fmla="*/ 0 h 10426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</a:cxnLst>
            <a:rect l="l" t="t" r="r" b="b"/>
            <a:pathLst>
              <a:path w="10414" h="10426">
                <a:moveTo>
                  <a:pt x="5207" y="0"/>
                </a:moveTo>
                <a:cubicBezTo>
                  <a:pt x="6477" y="0"/>
                  <a:pt x="7619" y="482"/>
                  <a:pt x="8763" y="1460"/>
                </a:cubicBezTo>
                <a:cubicBezTo>
                  <a:pt x="9778" y="2425"/>
                  <a:pt x="10414" y="3644"/>
                  <a:pt x="10414" y="5118"/>
                </a:cubicBezTo>
                <a:cubicBezTo>
                  <a:pt x="10414" y="6654"/>
                  <a:pt x="9905" y="7924"/>
                  <a:pt x="8889" y="8928"/>
                </a:cubicBezTo>
                <a:cubicBezTo>
                  <a:pt x="7746" y="9931"/>
                  <a:pt x="6604" y="10426"/>
                  <a:pt x="5207" y="10426"/>
                </a:cubicBezTo>
                <a:cubicBezTo>
                  <a:pt x="3936" y="10426"/>
                  <a:pt x="2794" y="9969"/>
                  <a:pt x="1650" y="9055"/>
                </a:cubicBezTo>
                <a:cubicBezTo>
                  <a:pt x="634" y="8140"/>
                  <a:pt x="0" y="6832"/>
                  <a:pt x="0" y="5118"/>
                </a:cubicBezTo>
                <a:cubicBezTo>
                  <a:pt x="0" y="3644"/>
                  <a:pt x="508" y="2425"/>
                  <a:pt x="1650" y="1460"/>
                </a:cubicBezTo>
                <a:cubicBezTo>
                  <a:pt x="2666" y="482"/>
                  <a:pt x="3809" y="0"/>
                  <a:pt x="5207" y="0"/>
                </a:cubicBez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Freeform 3"/>
          <p:cNvSpPr/>
          <p:nvPr/>
        </p:nvSpPr>
        <p:spPr>
          <a:xfrm>
            <a:off x="4245737" y="6632943"/>
            <a:ext cx="61214" cy="61290"/>
          </a:xfrm>
          <a:custGeom>
            <a:avLst/>
            <a:gdLst>
              <a:gd name="connsiteX0" fmla="*/ 30480 w 61214"/>
              <a:gd name="connsiteY0" fmla="*/ 0 h 61290"/>
              <a:gd name="connsiteX1" fmla="*/ 52196 w 61214"/>
              <a:gd name="connsiteY1" fmla="*/ 8979 h 61290"/>
              <a:gd name="connsiteX2" fmla="*/ 61214 w 61214"/>
              <a:gd name="connsiteY2" fmla="*/ 30645 h 61290"/>
              <a:gd name="connsiteX3" fmla="*/ 52196 w 61214"/>
              <a:gd name="connsiteY3" fmla="*/ 52311 h 61290"/>
              <a:gd name="connsiteX4" fmla="*/ 30480 w 61214"/>
              <a:gd name="connsiteY4" fmla="*/ 61290 h 61290"/>
              <a:gd name="connsiteX5" fmla="*/ 8890 w 61214"/>
              <a:gd name="connsiteY5" fmla="*/ 52311 h 61290"/>
              <a:gd name="connsiteX6" fmla="*/ 0 w 61214"/>
              <a:gd name="connsiteY6" fmla="*/ 30645 h 61290"/>
              <a:gd name="connsiteX7" fmla="*/ 8890 w 61214"/>
              <a:gd name="connsiteY7" fmla="*/ 8979 h 61290"/>
              <a:gd name="connsiteX8" fmla="*/ 30480 w 61214"/>
              <a:gd name="connsiteY8" fmla="*/ 0 h 6129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</a:cxnLst>
            <a:rect l="l" t="t" r="r" b="b"/>
            <a:pathLst>
              <a:path w="61214" h="61290">
                <a:moveTo>
                  <a:pt x="30480" y="0"/>
                </a:moveTo>
                <a:cubicBezTo>
                  <a:pt x="38988" y="0"/>
                  <a:pt x="46227" y="2997"/>
                  <a:pt x="52196" y="8979"/>
                </a:cubicBezTo>
                <a:cubicBezTo>
                  <a:pt x="58165" y="14973"/>
                  <a:pt x="61214" y="22187"/>
                  <a:pt x="61214" y="30645"/>
                </a:cubicBezTo>
                <a:cubicBezTo>
                  <a:pt x="61214" y="39103"/>
                  <a:pt x="58165" y="46329"/>
                  <a:pt x="52196" y="52311"/>
                </a:cubicBezTo>
                <a:cubicBezTo>
                  <a:pt x="46227" y="58305"/>
                  <a:pt x="38988" y="61290"/>
                  <a:pt x="30480" y="61290"/>
                </a:cubicBezTo>
                <a:cubicBezTo>
                  <a:pt x="22097" y="61290"/>
                  <a:pt x="14858" y="58305"/>
                  <a:pt x="8890" y="52311"/>
                </a:cubicBezTo>
                <a:cubicBezTo>
                  <a:pt x="2921" y="46329"/>
                  <a:pt x="0" y="39103"/>
                  <a:pt x="0" y="30645"/>
                </a:cubicBezTo>
                <a:cubicBezTo>
                  <a:pt x="0" y="22187"/>
                  <a:pt x="2921" y="14973"/>
                  <a:pt x="8890" y="8979"/>
                </a:cubicBezTo>
                <a:cubicBezTo>
                  <a:pt x="14858" y="2997"/>
                  <a:pt x="22097" y="0"/>
                  <a:pt x="30480" y="0"/>
                </a:cubicBez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Freeform 3"/>
          <p:cNvSpPr/>
          <p:nvPr/>
        </p:nvSpPr>
        <p:spPr>
          <a:xfrm>
            <a:off x="4449191" y="6640970"/>
            <a:ext cx="34290" cy="50558"/>
          </a:xfrm>
          <a:custGeom>
            <a:avLst/>
            <a:gdLst>
              <a:gd name="connsiteX0" fmla="*/ 17145 w 34290"/>
              <a:gd name="connsiteY0" fmla="*/ 0 h 50558"/>
              <a:gd name="connsiteX1" fmla="*/ 23749 w 34290"/>
              <a:gd name="connsiteY1" fmla="*/ 1282 h 50558"/>
              <a:gd name="connsiteX2" fmla="*/ 29210 w 34290"/>
              <a:gd name="connsiteY2" fmla="*/ 5613 h 50558"/>
              <a:gd name="connsiteX3" fmla="*/ 32892 w 34290"/>
              <a:gd name="connsiteY3" fmla="*/ 13741 h 50558"/>
              <a:gd name="connsiteX4" fmla="*/ 34290 w 34290"/>
              <a:gd name="connsiteY4" fmla="*/ 26428 h 50558"/>
              <a:gd name="connsiteX5" fmla="*/ 33020 w 34290"/>
              <a:gd name="connsiteY5" fmla="*/ 37693 h 50558"/>
              <a:gd name="connsiteX6" fmla="*/ 29591 w 34290"/>
              <a:gd name="connsiteY6" fmla="*/ 45173 h 50558"/>
              <a:gd name="connsiteX7" fmla="*/ 24130 w 34290"/>
              <a:gd name="connsiteY7" fmla="*/ 49276 h 50558"/>
              <a:gd name="connsiteX8" fmla="*/ 17145 w 34290"/>
              <a:gd name="connsiteY8" fmla="*/ 50558 h 50558"/>
              <a:gd name="connsiteX9" fmla="*/ 10033 w 34290"/>
              <a:gd name="connsiteY9" fmla="*/ 49276 h 50558"/>
              <a:gd name="connsiteX10" fmla="*/ 4699 w 34290"/>
              <a:gd name="connsiteY10" fmla="*/ 45173 h 50558"/>
              <a:gd name="connsiteX11" fmla="*/ 1142 w 34290"/>
              <a:gd name="connsiteY11" fmla="*/ 37693 h 50558"/>
              <a:gd name="connsiteX12" fmla="*/ 0 w 34290"/>
              <a:gd name="connsiteY12" fmla="*/ 26428 h 50558"/>
              <a:gd name="connsiteX13" fmla="*/ 1270 w 34290"/>
              <a:gd name="connsiteY13" fmla="*/ 13741 h 50558"/>
              <a:gd name="connsiteX14" fmla="*/ 4953 w 34290"/>
              <a:gd name="connsiteY14" fmla="*/ 5613 h 50558"/>
              <a:gd name="connsiteX15" fmla="*/ 10414 w 34290"/>
              <a:gd name="connsiteY15" fmla="*/ 1282 h 50558"/>
              <a:gd name="connsiteX16" fmla="*/ 17145 w 34290"/>
              <a:gd name="connsiteY16" fmla="*/ 0 h 5055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</a:cxnLst>
            <a:rect l="l" t="t" r="r" b="b"/>
            <a:pathLst>
              <a:path w="34290" h="50558">
                <a:moveTo>
                  <a:pt x="17145" y="0"/>
                </a:moveTo>
                <a:cubicBezTo>
                  <a:pt x="19430" y="0"/>
                  <a:pt x="21717" y="431"/>
                  <a:pt x="23749" y="1282"/>
                </a:cubicBezTo>
                <a:cubicBezTo>
                  <a:pt x="25908" y="2133"/>
                  <a:pt x="27686" y="3581"/>
                  <a:pt x="29210" y="5613"/>
                </a:cubicBezTo>
                <a:cubicBezTo>
                  <a:pt x="30861" y="7645"/>
                  <a:pt x="32003" y="10350"/>
                  <a:pt x="32892" y="13741"/>
                </a:cubicBezTo>
                <a:cubicBezTo>
                  <a:pt x="33782" y="17132"/>
                  <a:pt x="34290" y="21361"/>
                  <a:pt x="34290" y="26428"/>
                </a:cubicBezTo>
                <a:cubicBezTo>
                  <a:pt x="34290" y="30848"/>
                  <a:pt x="33909" y="34607"/>
                  <a:pt x="33020" y="37693"/>
                </a:cubicBezTo>
                <a:cubicBezTo>
                  <a:pt x="32258" y="40792"/>
                  <a:pt x="30988" y="43281"/>
                  <a:pt x="29591" y="45173"/>
                </a:cubicBezTo>
                <a:cubicBezTo>
                  <a:pt x="28067" y="47053"/>
                  <a:pt x="26161" y="48424"/>
                  <a:pt x="24130" y="49276"/>
                </a:cubicBezTo>
                <a:cubicBezTo>
                  <a:pt x="21971" y="50126"/>
                  <a:pt x="19684" y="50558"/>
                  <a:pt x="17145" y="50558"/>
                </a:cubicBezTo>
                <a:cubicBezTo>
                  <a:pt x="14478" y="50558"/>
                  <a:pt x="12192" y="50126"/>
                  <a:pt x="10033" y="49276"/>
                </a:cubicBezTo>
                <a:cubicBezTo>
                  <a:pt x="8001" y="48424"/>
                  <a:pt x="6222" y="47053"/>
                  <a:pt x="4699" y="45173"/>
                </a:cubicBezTo>
                <a:cubicBezTo>
                  <a:pt x="3175" y="43281"/>
                  <a:pt x="2032" y="40792"/>
                  <a:pt x="1142" y="37693"/>
                </a:cubicBezTo>
                <a:cubicBezTo>
                  <a:pt x="380" y="34607"/>
                  <a:pt x="0" y="30848"/>
                  <a:pt x="0" y="26428"/>
                </a:cubicBezTo>
                <a:cubicBezTo>
                  <a:pt x="0" y="21361"/>
                  <a:pt x="380" y="17132"/>
                  <a:pt x="1270" y="13741"/>
                </a:cubicBezTo>
                <a:cubicBezTo>
                  <a:pt x="2159" y="10350"/>
                  <a:pt x="3429" y="7645"/>
                  <a:pt x="4953" y="5613"/>
                </a:cubicBezTo>
                <a:cubicBezTo>
                  <a:pt x="6477" y="3581"/>
                  <a:pt x="8382" y="2133"/>
                  <a:pt x="10414" y="1282"/>
                </a:cubicBezTo>
                <a:cubicBezTo>
                  <a:pt x="12446" y="431"/>
                  <a:pt x="14732" y="0"/>
                  <a:pt x="17145" y="0"/>
                </a:cubicBez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Freeform 3"/>
          <p:cNvSpPr/>
          <p:nvPr/>
        </p:nvSpPr>
        <p:spPr>
          <a:xfrm>
            <a:off x="4411472" y="6640970"/>
            <a:ext cx="32766" cy="49758"/>
          </a:xfrm>
          <a:custGeom>
            <a:avLst/>
            <a:gdLst>
              <a:gd name="connsiteX0" fmla="*/ 16510 w 32766"/>
              <a:gd name="connsiteY0" fmla="*/ 0 h 49758"/>
              <a:gd name="connsiteX1" fmla="*/ 28448 w 32766"/>
              <a:gd name="connsiteY1" fmla="*/ 3885 h 49758"/>
              <a:gd name="connsiteX2" fmla="*/ 32766 w 32766"/>
              <a:gd name="connsiteY2" fmla="*/ 13881 h 49758"/>
              <a:gd name="connsiteX3" fmla="*/ 32511 w 32766"/>
              <a:gd name="connsiteY3" fmla="*/ 17106 h 49758"/>
              <a:gd name="connsiteX4" fmla="*/ 31369 w 32766"/>
              <a:gd name="connsiteY4" fmla="*/ 20599 h 49758"/>
              <a:gd name="connsiteX5" fmla="*/ 29083 w 32766"/>
              <a:gd name="connsiteY5" fmla="*/ 24129 h 49758"/>
              <a:gd name="connsiteX6" fmla="*/ 25272 w 32766"/>
              <a:gd name="connsiteY6" fmla="*/ 27495 h 49758"/>
              <a:gd name="connsiteX7" fmla="*/ 16002 w 32766"/>
              <a:gd name="connsiteY7" fmla="*/ 33807 h 49758"/>
              <a:gd name="connsiteX8" fmla="*/ 9017 w 32766"/>
              <a:gd name="connsiteY8" fmla="*/ 40754 h 49758"/>
              <a:gd name="connsiteX9" fmla="*/ 8382 w 32766"/>
              <a:gd name="connsiteY9" fmla="*/ 41592 h 49758"/>
              <a:gd name="connsiteX10" fmla="*/ 8001 w 32766"/>
              <a:gd name="connsiteY10" fmla="*/ 42341 h 49758"/>
              <a:gd name="connsiteX11" fmla="*/ 8255 w 32766"/>
              <a:gd name="connsiteY11" fmla="*/ 42912 h 49758"/>
              <a:gd name="connsiteX12" fmla="*/ 9398 w 32766"/>
              <a:gd name="connsiteY12" fmla="*/ 43129 h 49758"/>
              <a:gd name="connsiteX13" fmla="*/ 29718 w 32766"/>
              <a:gd name="connsiteY13" fmla="*/ 43129 h 49758"/>
              <a:gd name="connsiteX14" fmla="*/ 32003 w 32766"/>
              <a:gd name="connsiteY14" fmla="*/ 44056 h 49758"/>
              <a:gd name="connsiteX15" fmla="*/ 32766 w 32766"/>
              <a:gd name="connsiteY15" fmla="*/ 46494 h 49758"/>
              <a:gd name="connsiteX16" fmla="*/ 31877 w 32766"/>
              <a:gd name="connsiteY16" fmla="*/ 48882 h 49758"/>
              <a:gd name="connsiteX17" fmla="*/ 29718 w 32766"/>
              <a:gd name="connsiteY17" fmla="*/ 49758 h 49758"/>
              <a:gd name="connsiteX18" fmla="*/ 4699 w 32766"/>
              <a:gd name="connsiteY18" fmla="*/ 49758 h 49758"/>
              <a:gd name="connsiteX19" fmla="*/ 889 w 32766"/>
              <a:gd name="connsiteY19" fmla="*/ 48615 h 49758"/>
              <a:gd name="connsiteX20" fmla="*/ 0 w 32766"/>
              <a:gd name="connsiteY20" fmla="*/ 45961 h 49758"/>
              <a:gd name="connsiteX21" fmla="*/ 1651 w 32766"/>
              <a:gd name="connsiteY21" fmla="*/ 39725 h 49758"/>
              <a:gd name="connsiteX22" fmla="*/ 6096 w 32766"/>
              <a:gd name="connsiteY22" fmla="*/ 33807 h 49758"/>
              <a:gd name="connsiteX23" fmla="*/ 12572 w 32766"/>
              <a:gd name="connsiteY23" fmla="*/ 28193 h 49758"/>
              <a:gd name="connsiteX24" fmla="*/ 20320 w 32766"/>
              <a:gd name="connsiteY24" fmla="*/ 22897 h 49758"/>
              <a:gd name="connsiteX25" fmla="*/ 24384 w 32766"/>
              <a:gd name="connsiteY25" fmla="*/ 18960 h 49758"/>
              <a:gd name="connsiteX26" fmla="*/ 25780 w 32766"/>
              <a:gd name="connsiteY26" fmla="*/ 13881 h 49758"/>
              <a:gd name="connsiteX27" fmla="*/ 25272 w 32766"/>
              <a:gd name="connsiteY27" fmla="*/ 11138 h 49758"/>
              <a:gd name="connsiteX28" fmla="*/ 23749 w 32766"/>
              <a:gd name="connsiteY28" fmla="*/ 8788 h 49758"/>
              <a:gd name="connsiteX29" fmla="*/ 20955 w 32766"/>
              <a:gd name="connsiteY29" fmla="*/ 7162 h 49758"/>
              <a:gd name="connsiteX30" fmla="*/ 16510 w 32766"/>
              <a:gd name="connsiteY30" fmla="*/ 6540 h 49758"/>
              <a:gd name="connsiteX31" fmla="*/ 13461 w 32766"/>
              <a:gd name="connsiteY31" fmla="*/ 6933 h 49758"/>
              <a:gd name="connsiteX32" fmla="*/ 10668 w 32766"/>
              <a:gd name="connsiteY32" fmla="*/ 8356 h 49758"/>
              <a:gd name="connsiteX33" fmla="*/ 8255 w 32766"/>
              <a:gd name="connsiteY33" fmla="*/ 11138 h 49758"/>
              <a:gd name="connsiteX34" fmla="*/ 6730 w 32766"/>
              <a:gd name="connsiteY34" fmla="*/ 15646 h 49758"/>
              <a:gd name="connsiteX35" fmla="*/ 5334 w 32766"/>
              <a:gd name="connsiteY35" fmla="*/ 17411 h 49758"/>
              <a:gd name="connsiteX36" fmla="*/ 2794 w 32766"/>
              <a:gd name="connsiteY36" fmla="*/ 17767 h 49758"/>
              <a:gd name="connsiteX37" fmla="*/ 889 w 32766"/>
              <a:gd name="connsiteY37" fmla="*/ 16878 h 49758"/>
              <a:gd name="connsiteX38" fmla="*/ 253 w 32766"/>
              <a:gd name="connsiteY38" fmla="*/ 15023 h 49758"/>
              <a:gd name="connsiteX39" fmla="*/ 1523 w 32766"/>
              <a:gd name="connsiteY39" fmla="*/ 9105 h 49758"/>
              <a:gd name="connsiteX40" fmla="*/ 4826 w 32766"/>
              <a:gd name="connsiteY40" fmla="*/ 4330 h 49758"/>
              <a:gd name="connsiteX41" fmla="*/ 10033 w 32766"/>
              <a:gd name="connsiteY41" fmla="*/ 1142 h 49758"/>
              <a:gd name="connsiteX42" fmla="*/ 16510 w 32766"/>
              <a:gd name="connsiteY42" fmla="*/ 0 h 4975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  <a:cxn ang="29">
                <a:pos x="connsiteX29" y="connsiteY29"/>
              </a:cxn>
              <a:cxn ang="30">
                <a:pos x="connsiteX30" y="connsiteY30"/>
              </a:cxn>
              <a:cxn ang="31">
                <a:pos x="connsiteX31" y="connsiteY31"/>
              </a:cxn>
              <a:cxn ang="32">
                <a:pos x="connsiteX32" y="connsiteY32"/>
              </a:cxn>
              <a:cxn ang="33">
                <a:pos x="connsiteX33" y="connsiteY33"/>
              </a:cxn>
              <a:cxn ang="34">
                <a:pos x="connsiteX34" y="connsiteY34"/>
              </a:cxn>
              <a:cxn ang="35">
                <a:pos x="connsiteX35" y="connsiteY35"/>
              </a:cxn>
              <a:cxn ang="36">
                <a:pos x="connsiteX36" y="connsiteY36"/>
              </a:cxn>
              <a:cxn ang="37">
                <a:pos x="connsiteX37" y="connsiteY37"/>
              </a:cxn>
              <a:cxn ang="38">
                <a:pos x="connsiteX38" y="connsiteY38"/>
              </a:cxn>
              <a:cxn ang="39">
                <a:pos x="connsiteX39" y="connsiteY39"/>
              </a:cxn>
              <a:cxn ang="40">
                <a:pos x="connsiteX40" y="connsiteY40"/>
              </a:cxn>
              <a:cxn ang="41">
                <a:pos x="connsiteX41" y="connsiteY41"/>
              </a:cxn>
              <a:cxn ang="42">
                <a:pos x="connsiteX42" y="connsiteY42"/>
              </a:cxn>
            </a:cxnLst>
            <a:rect l="l" t="t" r="r" b="b"/>
            <a:pathLst>
              <a:path w="32766" h="49758">
                <a:moveTo>
                  <a:pt x="16510" y="0"/>
                </a:moveTo>
                <a:cubicBezTo>
                  <a:pt x="21717" y="0"/>
                  <a:pt x="25780" y="1295"/>
                  <a:pt x="28448" y="3885"/>
                </a:cubicBezTo>
                <a:cubicBezTo>
                  <a:pt x="31241" y="6477"/>
                  <a:pt x="32639" y="9804"/>
                  <a:pt x="32766" y="13881"/>
                </a:cubicBezTo>
                <a:cubicBezTo>
                  <a:pt x="32766" y="14884"/>
                  <a:pt x="32639" y="15950"/>
                  <a:pt x="32511" y="17106"/>
                </a:cubicBezTo>
                <a:cubicBezTo>
                  <a:pt x="32258" y="18250"/>
                  <a:pt x="32003" y="19418"/>
                  <a:pt x="31369" y="20599"/>
                </a:cubicBezTo>
                <a:cubicBezTo>
                  <a:pt x="30861" y="21767"/>
                  <a:pt x="30099" y="22948"/>
                  <a:pt x="29083" y="24129"/>
                </a:cubicBezTo>
                <a:cubicBezTo>
                  <a:pt x="28067" y="25310"/>
                  <a:pt x="26797" y="26428"/>
                  <a:pt x="25272" y="27495"/>
                </a:cubicBezTo>
                <a:cubicBezTo>
                  <a:pt x="21971" y="29616"/>
                  <a:pt x="18922" y="31712"/>
                  <a:pt x="16002" y="33807"/>
                </a:cubicBezTo>
                <a:cubicBezTo>
                  <a:pt x="13080" y="35902"/>
                  <a:pt x="10795" y="38213"/>
                  <a:pt x="9017" y="40754"/>
                </a:cubicBezTo>
                <a:cubicBezTo>
                  <a:pt x="8763" y="41046"/>
                  <a:pt x="8636" y="41325"/>
                  <a:pt x="8382" y="41592"/>
                </a:cubicBezTo>
                <a:cubicBezTo>
                  <a:pt x="8255" y="41846"/>
                  <a:pt x="8128" y="42100"/>
                  <a:pt x="8001" y="42341"/>
                </a:cubicBezTo>
                <a:cubicBezTo>
                  <a:pt x="8001" y="42570"/>
                  <a:pt x="8128" y="42760"/>
                  <a:pt x="8255" y="42912"/>
                </a:cubicBezTo>
                <a:cubicBezTo>
                  <a:pt x="8509" y="43065"/>
                  <a:pt x="8890" y="43129"/>
                  <a:pt x="9398" y="43129"/>
                </a:cubicBezTo>
                <a:lnTo>
                  <a:pt x="29718" y="43129"/>
                </a:lnTo>
                <a:cubicBezTo>
                  <a:pt x="30734" y="43129"/>
                  <a:pt x="31496" y="43446"/>
                  <a:pt x="32003" y="44056"/>
                </a:cubicBezTo>
                <a:cubicBezTo>
                  <a:pt x="32511" y="44678"/>
                  <a:pt x="32766" y="45491"/>
                  <a:pt x="32766" y="46494"/>
                </a:cubicBezTo>
                <a:cubicBezTo>
                  <a:pt x="32766" y="47497"/>
                  <a:pt x="32511" y="48285"/>
                  <a:pt x="31877" y="48882"/>
                </a:cubicBezTo>
                <a:cubicBezTo>
                  <a:pt x="31241" y="49466"/>
                  <a:pt x="30607" y="49758"/>
                  <a:pt x="29718" y="49758"/>
                </a:cubicBezTo>
                <a:lnTo>
                  <a:pt x="4699" y="49758"/>
                </a:lnTo>
                <a:cubicBezTo>
                  <a:pt x="2794" y="49758"/>
                  <a:pt x="1523" y="49377"/>
                  <a:pt x="889" y="48615"/>
                </a:cubicBezTo>
                <a:cubicBezTo>
                  <a:pt x="380" y="47853"/>
                  <a:pt x="0" y="46964"/>
                  <a:pt x="0" y="45961"/>
                </a:cubicBezTo>
                <a:cubicBezTo>
                  <a:pt x="0" y="43839"/>
                  <a:pt x="635" y="41770"/>
                  <a:pt x="1651" y="39725"/>
                </a:cubicBezTo>
                <a:cubicBezTo>
                  <a:pt x="2794" y="37693"/>
                  <a:pt x="4191" y="35724"/>
                  <a:pt x="6096" y="33807"/>
                </a:cubicBezTo>
                <a:cubicBezTo>
                  <a:pt x="8001" y="31889"/>
                  <a:pt x="10160" y="30022"/>
                  <a:pt x="12572" y="28193"/>
                </a:cubicBezTo>
                <a:cubicBezTo>
                  <a:pt x="14986" y="26365"/>
                  <a:pt x="17526" y="24600"/>
                  <a:pt x="20320" y="22897"/>
                </a:cubicBezTo>
                <a:cubicBezTo>
                  <a:pt x="22225" y="21653"/>
                  <a:pt x="23622" y="20345"/>
                  <a:pt x="24384" y="18960"/>
                </a:cubicBezTo>
                <a:cubicBezTo>
                  <a:pt x="25272" y="17576"/>
                  <a:pt x="25780" y="15875"/>
                  <a:pt x="25780" y="13881"/>
                </a:cubicBezTo>
                <a:cubicBezTo>
                  <a:pt x="25780" y="12928"/>
                  <a:pt x="25653" y="12013"/>
                  <a:pt x="25272" y="11138"/>
                </a:cubicBezTo>
                <a:cubicBezTo>
                  <a:pt x="25019" y="10248"/>
                  <a:pt x="24384" y="9473"/>
                  <a:pt x="23749" y="8788"/>
                </a:cubicBezTo>
                <a:cubicBezTo>
                  <a:pt x="22987" y="8115"/>
                  <a:pt x="22098" y="7569"/>
                  <a:pt x="20955" y="7162"/>
                </a:cubicBezTo>
                <a:cubicBezTo>
                  <a:pt x="19685" y="6743"/>
                  <a:pt x="18288" y="6540"/>
                  <a:pt x="16510" y="6540"/>
                </a:cubicBezTo>
                <a:cubicBezTo>
                  <a:pt x="15494" y="6540"/>
                  <a:pt x="14478" y="6667"/>
                  <a:pt x="13461" y="6933"/>
                </a:cubicBezTo>
                <a:cubicBezTo>
                  <a:pt x="12446" y="7201"/>
                  <a:pt x="11557" y="7670"/>
                  <a:pt x="10668" y="8356"/>
                </a:cubicBezTo>
                <a:cubicBezTo>
                  <a:pt x="9779" y="9029"/>
                  <a:pt x="9017" y="9956"/>
                  <a:pt x="8255" y="11138"/>
                </a:cubicBezTo>
                <a:cubicBezTo>
                  <a:pt x="7620" y="12318"/>
                  <a:pt x="7111" y="13817"/>
                  <a:pt x="6730" y="15646"/>
                </a:cubicBezTo>
                <a:cubicBezTo>
                  <a:pt x="6477" y="16471"/>
                  <a:pt x="6096" y="17056"/>
                  <a:pt x="5334" y="17411"/>
                </a:cubicBezTo>
                <a:cubicBezTo>
                  <a:pt x="4699" y="17767"/>
                  <a:pt x="3810" y="17881"/>
                  <a:pt x="2794" y="17767"/>
                </a:cubicBezTo>
                <a:cubicBezTo>
                  <a:pt x="2032" y="17653"/>
                  <a:pt x="1397" y="17347"/>
                  <a:pt x="889" y="16878"/>
                </a:cubicBezTo>
                <a:cubicBezTo>
                  <a:pt x="508" y="16408"/>
                  <a:pt x="253" y="15785"/>
                  <a:pt x="253" y="15023"/>
                </a:cubicBezTo>
                <a:cubicBezTo>
                  <a:pt x="253" y="12903"/>
                  <a:pt x="635" y="10934"/>
                  <a:pt x="1523" y="9105"/>
                </a:cubicBezTo>
                <a:cubicBezTo>
                  <a:pt x="2286" y="7277"/>
                  <a:pt x="3429" y="5689"/>
                  <a:pt x="4826" y="4330"/>
                </a:cubicBezTo>
                <a:cubicBezTo>
                  <a:pt x="6350" y="2971"/>
                  <a:pt x="8001" y="1917"/>
                  <a:pt x="10033" y="1142"/>
                </a:cubicBezTo>
                <a:cubicBezTo>
                  <a:pt x="12065" y="380"/>
                  <a:pt x="14223" y="0"/>
                  <a:pt x="16510" y="0"/>
                </a:cubicBez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Freeform 3"/>
          <p:cNvSpPr/>
          <p:nvPr/>
        </p:nvSpPr>
        <p:spPr>
          <a:xfrm>
            <a:off x="4369943" y="6640970"/>
            <a:ext cx="34290" cy="50558"/>
          </a:xfrm>
          <a:custGeom>
            <a:avLst/>
            <a:gdLst>
              <a:gd name="connsiteX0" fmla="*/ 17145 w 34290"/>
              <a:gd name="connsiteY0" fmla="*/ 0 h 50558"/>
              <a:gd name="connsiteX1" fmla="*/ 23748 w 34290"/>
              <a:gd name="connsiteY1" fmla="*/ 1282 h 50558"/>
              <a:gd name="connsiteX2" fmla="*/ 29209 w 34290"/>
              <a:gd name="connsiteY2" fmla="*/ 5613 h 50558"/>
              <a:gd name="connsiteX3" fmla="*/ 32892 w 34290"/>
              <a:gd name="connsiteY3" fmla="*/ 13741 h 50558"/>
              <a:gd name="connsiteX4" fmla="*/ 34290 w 34290"/>
              <a:gd name="connsiteY4" fmla="*/ 26428 h 50558"/>
              <a:gd name="connsiteX5" fmla="*/ 33020 w 34290"/>
              <a:gd name="connsiteY5" fmla="*/ 37693 h 50558"/>
              <a:gd name="connsiteX6" fmla="*/ 29590 w 34290"/>
              <a:gd name="connsiteY6" fmla="*/ 45173 h 50558"/>
              <a:gd name="connsiteX7" fmla="*/ 24129 w 34290"/>
              <a:gd name="connsiteY7" fmla="*/ 49276 h 50558"/>
              <a:gd name="connsiteX8" fmla="*/ 17145 w 34290"/>
              <a:gd name="connsiteY8" fmla="*/ 50558 h 50558"/>
              <a:gd name="connsiteX9" fmla="*/ 10032 w 34290"/>
              <a:gd name="connsiteY9" fmla="*/ 49276 h 50558"/>
              <a:gd name="connsiteX10" fmla="*/ 4698 w 34290"/>
              <a:gd name="connsiteY10" fmla="*/ 45173 h 50558"/>
              <a:gd name="connsiteX11" fmla="*/ 1142 w 34290"/>
              <a:gd name="connsiteY11" fmla="*/ 37693 h 50558"/>
              <a:gd name="connsiteX12" fmla="*/ 0 w 34290"/>
              <a:gd name="connsiteY12" fmla="*/ 26428 h 50558"/>
              <a:gd name="connsiteX13" fmla="*/ 1270 w 34290"/>
              <a:gd name="connsiteY13" fmla="*/ 13741 h 50558"/>
              <a:gd name="connsiteX14" fmla="*/ 4952 w 34290"/>
              <a:gd name="connsiteY14" fmla="*/ 5613 h 50558"/>
              <a:gd name="connsiteX15" fmla="*/ 10414 w 34290"/>
              <a:gd name="connsiteY15" fmla="*/ 1282 h 50558"/>
              <a:gd name="connsiteX16" fmla="*/ 17145 w 34290"/>
              <a:gd name="connsiteY16" fmla="*/ 0 h 5055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</a:cxnLst>
            <a:rect l="l" t="t" r="r" b="b"/>
            <a:pathLst>
              <a:path w="34290" h="50558">
                <a:moveTo>
                  <a:pt x="17145" y="0"/>
                </a:moveTo>
                <a:cubicBezTo>
                  <a:pt x="19430" y="0"/>
                  <a:pt x="21716" y="431"/>
                  <a:pt x="23748" y="1282"/>
                </a:cubicBezTo>
                <a:cubicBezTo>
                  <a:pt x="25908" y="2133"/>
                  <a:pt x="27686" y="3581"/>
                  <a:pt x="29209" y="5613"/>
                </a:cubicBezTo>
                <a:cubicBezTo>
                  <a:pt x="30860" y="7645"/>
                  <a:pt x="32004" y="10350"/>
                  <a:pt x="32892" y="13741"/>
                </a:cubicBezTo>
                <a:cubicBezTo>
                  <a:pt x="33782" y="17132"/>
                  <a:pt x="34290" y="21361"/>
                  <a:pt x="34290" y="26428"/>
                </a:cubicBezTo>
                <a:cubicBezTo>
                  <a:pt x="34290" y="30848"/>
                  <a:pt x="33909" y="34607"/>
                  <a:pt x="33020" y="37693"/>
                </a:cubicBezTo>
                <a:cubicBezTo>
                  <a:pt x="32258" y="40792"/>
                  <a:pt x="30988" y="43281"/>
                  <a:pt x="29590" y="45173"/>
                </a:cubicBezTo>
                <a:cubicBezTo>
                  <a:pt x="28066" y="47053"/>
                  <a:pt x="26161" y="48424"/>
                  <a:pt x="24129" y="49276"/>
                </a:cubicBezTo>
                <a:cubicBezTo>
                  <a:pt x="21970" y="50126"/>
                  <a:pt x="19685" y="50558"/>
                  <a:pt x="17145" y="50558"/>
                </a:cubicBezTo>
                <a:cubicBezTo>
                  <a:pt x="14478" y="50558"/>
                  <a:pt x="12191" y="50126"/>
                  <a:pt x="10032" y="49276"/>
                </a:cubicBezTo>
                <a:cubicBezTo>
                  <a:pt x="8001" y="48424"/>
                  <a:pt x="6222" y="47053"/>
                  <a:pt x="4698" y="45173"/>
                </a:cubicBezTo>
                <a:cubicBezTo>
                  <a:pt x="3175" y="43281"/>
                  <a:pt x="2032" y="40792"/>
                  <a:pt x="1142" y="37693"/>
                </a:cubicBezTo>
                <a:cubicBezTo>
                  <a:pt x="380" y="34607"/>
                  <a:pt x="0" y="30848"/>
                  <a:pt x="0" y="26428"/>
                </a:cubicBezTo>
                <a:cubicBezTo>
                  <a:pt x="0" y="21361"/>
                  <a:pt x="380" y="17132"/>
                  <a:pt x="1270" y="13741"/>
                </a:cubicBezTo>
                <a:cubicBezTo>
                  <a:pt x="2159" y="10350"/>
                  <a:pt x="3428" y="7645"/>
                  <a:pt x="4952" y="5613"/>
                </a:cubicBezTo>
                <a:cubicBezTo>
                  <a:pt x="6477" y="3581"/>
                  <a:pt x="8382" y="2133"/>
                  <a:pt x="10414" y="1282"/>
                </a:cubicBezTo>
                <a:cubicBezTo>
                  <a:pt x="12446" y="431"/>
                  <a:pt x="14732" y="0"/>
                  <a:pt x="17145" y="0"/>
                </a:cubicBez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Freeform 3"/>
          <p:cNvSpPr/>
          <p:nvPr/>
        </p:nvSpPr>
        <p:spPr>
          <a:xfrm>
            <a:off x="4332224" y="6640970"/>
            <a:ext cx="32766" cy="49758"/>
          </a:xfrm>
          <a:custGeom>
            <a:avLst/>
            <a:gdLst>
              <a:gd name="connsiteX0" fmla="*/ 16509 w 32766"/>
              <a:gd name="connsiteY0" fmla="*/ 0 h 49758"/>
              <a:gd name="connsiteX1" fmla="*/ 28447 w 32766"/>
              <a:gd name="connsiteY1" fmla="*/ 3885 h 49758"/>
              <a:gd name="connsiteX2" fmla="*/ 32766 w 32766"/>
              <a:gd name="connsiteY2" fmla="*/ 13881 h 49758"/>
              <a:gd name="connsiteX3" fmla="*/ 32511 w 32766"/>
              <a:gd name="connsiteY3" fmla="*/ 17106 h 49758"/>
              <a:gd name="connsiteX4" fmla="*/ 31369 w 32766"/>
              <a:gd name="connsiteY4" fmla="*/ 20599 h 49758"/>
              <a:gd name="connsiteX5" fmla="*/ 29083 w 32766"/>
              <a:gd name="connsiteY5" fmla="*/ 24129 h 49758"/>
              <a:gd name="connsiteX6" fmla="*/ 25273 w 32766"/>
              <a:gd name="connsiteY6" fmla="*/ 27495 h 49758"/>
              <a:gd name="connsiteX7" fmla="*/ 16001 w 32766"/>
              <a:gd name="connsiteY7" fmla="*/ 33807 h 49758"/>
              <a:gd name="connsiteX8" fmla="*/ 9016 w 32766"/>
              <a:gd name="connsiteY8" fmla="*/ 40754 h 49758"/>
              <a:gd name="connsiteX9" fmla="*/ 8382 w 32766"/>
              <a:gd name="connsiteY9" fmla="*/ 41592 h 49758"/>
              <a:gd name="connsiteX10" fmla="*/ 8001 w 32766"/>
              <a:gd name="connsiteY10" fmla="*/ 42341 h 49758"/>
              <a:gd name="connsiteX11" fmla="*/ 8255 w 32766"/>
              <a:gd name="connsiteY11" fmla="*/ 42912 h 49758"/>
              <a:gd name="connsiteX12" fmla="*/ 9397 w 32766"/>
              <a:gd name="connsiteY12" fmla="*/ 43129 h 49758"/>
              <a:gd name="connsiteX13" fmla="*/ 29717 w 32766"/>
              <a:gd name="connsiteY13" fmla="*/ 43129 h 49758"/>
              <a:gd name="connsiteX14" fmla="*/ 32004 w 32766"/>
              <a:gd name="connsiteY14" fmla="*/ 44056 h 49758"/>
              <a:gd name="connsiteX15" fmla="*/ 32766 w 32766"/>
              <a:gd name="connsiteY15" fmla="*/ 46494 h 49758"/>
              <a:gd name="connsiteX16" fmla="*/ 31877 w 32766"/>
              <a:gd name="connsiteY16" fmla="*/ 48882 h 49758"/>
              <a:gd name="connsiteX17" fmla="*/ 29717 w 32766"/>
              <a:gd name="connsiteY17" fmla="*/ 49758 h 49758"/>
              <a:gd name="connsiteX18" fmla="*/ 4698 w 32766"/>
              <a:gd name="connsiteY18" fmla="*/ 49758 h 49758"/>
              <a:gd name="connsiteX19" fmla="*/ 889 w 32766"/>
              <a:gd name="connsiteY19" fmla="*/ 48615 h 49758"/>
              <a:gd name="connsiteX20" fmla="*/ 0 w 32766"/>
              <a:gd name="connsiteY20" fmla="*/ 45961 h 49758"/>
              <a:gd name="connsiteX21" fmla="*/ 1651 w 32766"/>
              <a:gd name="connsiteY21" fmla="*/ 39725 h 49758"/>
              <a:gd name="connsiteX22" fmla="*/ 6096 w 32766"/>
              <a:gd name="connsiteY22" fmla="*/ 33807 h 49758"/>
              <a:gd name="connsiteX23" fmla="*/ 12573 w 32766"/>
              <a:gd name="connsiteY23" fmla="*/ 28193 h 49758"/>
              <a:gd name="connsiteX24" fmla="*/ 20320 w 32766"/>
              <a:gd name="connsiteY24" fmla="*/ 22897 h 49758"/>
              <a:gd name="connsiteX25" fmla="*/ 24384 w 32766"/>
              <a:gd name="connsiteY25" fmla="*/ 18960 h 49758"/>
              <a:gd name="connsiteX26" fmla="*/ 25780 w 32766"/>
              <a:gd name="connsiteY26" fmla="*/ 13881 h 49758"/>
              <a:gd name="connsiteX27" fmla="*/ 25273 w 32766"/>
              <a:gd name="connsiteY27" fmla="*/ 11138 h 49758"/>
              <a:gd name="connsiteX28" fmla="*/ 23748 w 32766"/>
              <a:gd name="connsiteY28" fmla="*/ 8788 h 49758"/>
              <a:gd name="connsiteX29" fmla="*/ 20955 w 32766"/>
              <a:gd name="connsiteY29" fmla="*/ 7162 h 49758"/>
              <a:gd name="connsiteX30" fmla="*/ 16509 w 32766"/>
              <a:gd name="connsiteY30" fmla="*/ 6540 h 49758"/>
              <a:gd name="connsiteX31" fmla="*/ 13461 w 32766"/>
              <a:gd name="connsiteY31" fmla="*/ 6933 h 49758"/>
              <a:gd name="connsiteX32" fmla="*/ 10667 w 32766"/>
              <a:gd name="connsiteY32" fmla="*/ 8356 h 49758"/>
              <a:gd name="connsiteX33" fmla="*/ 8255 w 32766"/>
              <a:gd name="connsiteY33" fmla="*/ 11138 h 49758"/>
              <a:gd name="connsiteX34" fmla="*/ 6730 w 32766"/>
              <a:gd name="connsiteY34" fmla="*/ 15646 h 49758"/>
              <a:gd name="connsiteX35" fmla="*/ 5334 w 32766"/>
              <a:gd name="connsiteY35" fmla="*/ 17411 h 49758"/>
              <a:gd name="connsiteX36" fmla="*/ 2794 w 32766"/>
              <a:gd name="connsiteY36" fmla="*/ 17767 h 49758"/>
              <a:gd name="connsiteX37" fmla="*/ 889 w 32766"/>
              <a:gd name="connsiteY37" fmla="*/ 16878 h 49758"/>
              <a:gd name="connsiteX38" fmla="*/ 254 w 32766"/>
              <a:gd name="connsiteY38" fmla="*/ 15023 h 49758"/>
              <a:gd name="connsiteX39" fmla="*/ 1524 w 32766"/>
              <a:gd name="connsiteY39" fmla="*/ 9105 h 49758"/>
              <a:gd name="connsiteX40" fmla="*/ 4826 w 32766"/>
              <a:gd name="connsiteY40" fmla="*/ 4330 h 49758"/>
              <a:gd name="connsiteX41" fmla="*/ 10033 w 32766"/>
              <a:gd name="connsiteY41" fmla="*/ 1142 h 49758"/>
              <a:gd name="connsiteX42" fmla="*/ 16509 w 32766"/>
              <a:gd name="connsiteY42" fmla="*/ 0 h 4975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  <a:cxn ang="29">
                <a:pos x="connsiteX29" y="connsiteY29"/>
              </a:cxn>
              <a:cxn ang="30">
                <a:pos x="connsiteX30" y="connsiteY30"/>
              </a:cxn>
              <a:cxn ang="31">
                <a:pos x="connsiteX31" y="connsiteY31"/>
              </a:cxn>
              <a:cxn ang="32">
                <a:pos x="connsiteX32" y="connsiteY32"/>
              </a:cxn>
              <a:cxn ang="33">
                <a:pos x="connsiteX33" y="connsiteY33"/>
              </a:cxn>
              <a:cxn ang="34">
                <a:pos x="connsiteX34" y="connsiteY34"/>
              </a:cxn>
              <a:cxn ang="35">
                <a:pos x="connsiteX35" y="connsiteY35"/>
              </a:cxn>
              <a:cxn ang="36">
                <a:pos x="connsiteX36" y="connsiteY36"/>
              </a:cxn>
              <a:cxn ang="37">
                <a:pos x="connsiteX37" y="connsiteY37"/>
              </a:cxn>
              <a:cxn ang="38">
                <a:pos x="connsiteX38" y="connsiteY38"/>
              </a:cxn>
              <a:cxn ang="39">
                <a:pos x="connsiteX39" y="connsiteY39"/>
              </a:cxn>
              <a:cxn ang="40">
                <a:pos x="connsiteX40" y="connsiteY40"/>
              </a:cxn>
              <a:cxn ang="41">
                <a:pos x="connsiteX41" y="connsiteY41"/>
              </a:cxn>
              <a:cxn ang="42">
                <a:pos x="connsiteX42" y="connsiteY42"/>
              </a:cxn>
            </a:cxnLst>
            <a:rect l="l" t="t" r="r" b="b"/>
            <a:pathLst>
              <a:path w="32766" h="49758">
                <a:moveTo>
                  <a:pt x="16509" y="0"/>
                </a:moveTo>
                <a:cubicBezTo>
                  <a:pt x="21716" y="0"/>
                  <a:pt x="25780" y="1295"/>
                  <a:pt x="28447" y="3885"/>
                </a:cubicBezTo>
                <a:cubicBezTo>
                  <a:pt x="31241" y="6477"/>
                  <a:pt x="32639" y="9804"/>
                  <a:pt x="32766" y="13881"/>
                </a:cubicBezTo>
                <a:cubicBezTo>
                  <a:pt x="32766" y="14884"/>
                  <a:pt x="32639" y="15950"/>
                  <a:pt x="32511" y="17106"/>
                </a:cubicBezTo>
                <a:cubicBezTo>
                  <a:pt x="32258" y="18250"/>
                  <a:pt x="32004" y="19418"/>
                  <a:pt x="31369" y="20599"/>
                </a:cubicBezTo>
                <a:cubicBezTo>
                  <a:pt x="30860" y="21767"/>
                  <a:pt x="30098" y="22948"/>
                  <a:pt x="29083" y="24129"/>
                </a:cubicBezTo>
                <a:cubicBezTo>
                  <a:pt x="28066" y="25310"/>
                  <a:pt x="26797" y="26428"/>
                  <a:pt x="25273" y="27495"/>
                </a:cubicBezTo>
                <a:cubicBezTo>
                  <a:pt x="21970" y="29616"/>
                  <a:pt x="18923" y="31712"/>
                  <a:pt x="16001" y="33807"/>
                </a:cubicBezTo>
                <a:cubicBezTo>
                  <a:pt x="13080" y="35902"/>
                  <a:pt x="10795" y="38213"/>
                  <a:pt x="9016" y="40754"/>
                </a:cubicBezTo>
                <a:cubicBezTo>
                  <a:pt x="8763" y="41046"/>
                  <a:pt x="8635" y="41325"/>
                  <a:pt x="8382" y="41592"/>
                </a:cubicBezTo>
                <a:cubicBezTo>
                  <a:pt x="8255" y="41846"/>
                  <a:pt x="8128" y="42100"/>
                  <a:pt x="8001" y="42341"/>
                </a:cubicBezTo>
                <a:cubicBezTo>
                  <a:pt x="8001" y="42570"/>
                  <a:pt x="8128" y="42760"/>
                  <a:pt x="8255" y="42912"/>
                </a:cubicBezTo>
                <a:cubicBezTo>
                  <a:pt x="8509" y="43065"/>
                  <a:pt x="8889" y="43129"/>
                  <a:pt x="9397" y="43129"/>
                </a:cubicBezTo>
                <a:lnTo>
                  <a:pt x="29717" y="43129"/>
                </a:lnTo>
                <a:cubicBezTo>
                  <a:pt x="30734" y="43129"/>
                  <a:pt x="31496" y="43446"/>
                  <a:pt x="32004" y="44056"/>
                </a:cubicBezTo>
                <a:cubicBezTo>
                  <a:pt x="32511" y="44678"/>
                  <a:pt x="32766" y="45491"/>
                  <a:pt x="32766" y="46494"/>
                </a:cubicBezTo>
                <a:cubicBezTo>
                  <a:pt x="32766" y="47497"/>
                  <a:pt x="32511" y="48285"/>
                  <a:pt x="31877" y="48882"/>
                </a:cubicBezTo>
                <a:cubicBezTo>
                  <a:pt x="31241" y="49466"/>
                  <a:pt x="30607" y="49758"/>
                  <a:pt x="29717" y="49758"/>
                </a:cubicBezTo>
                <a:lnTo>
                  <a:pt x="4698" y="49758"/>
                </a:lnTo>
                <a:cubicBezTo>
                  <a:pt x="2794" y="49758"/>
                  <a:pt x="1524" y="49377"/>
                  <a:pt x="889" y="48615"/>
                </a:cubicBezTo>
                <a:cubicBezTo>
                  <a:pt x="380" y="47853"/>
                  <a:pt x="0" y="46964"/>
                  <a:pt x="0" y="45961"/>
                </a:cubicBezTo>
                <a:cubicBezTo>
                  <a:pt x="0" y="43839"/>
                  <a:pt x="635" y="41770"/>
                  <a:pt x="1651" y="39725"/>
                </a:cubicBezTo>
                <a:cubicBezTo>
                  <a:pt x="2794" y="37693"/>
                  <a:pt x="4190" y="35724"/>
                  <a:pt x="6096" y="33807"/>
                </a:cubicBezTo>
                <a:cubicBezTo>
                  <a:pt x="8001" y="31889"/>
                  <a:pt x="10159" y="30022"/>
                  <a:pt x="12573" y="28193"/>
                </a:cubicBezTo>
                <a:cubicBezTo>
                  <a:pt x="14985" y="26365"/>
                  <a:pt x="17526" y="24600"/>
                  <a:pt x="20320" y="22897"/>
                </a:cubicBezTo>
                <a:cubicBezTo>
                  <a:pt x="22225" y="21653"/>
                  <a:pt x="23621" y="20345"/>
                  <a:pt x="24384" y="18960"/>
                </a:cubicBezTo>
                <a:cubicBezTo>
                  <a:pt x="25273" y="17576"/>
                  <a:pt x="25780" y="15875"/>
                  <a:pt x="25780" y="13881"/>
                </a:cubicBezTo>
                <a:cubicBezTo>
                  <a:pt x="25780" y="12928"/>
                  <a:pt x="25654" y="12013"/>
                  <a:pt x="25273" y="11138"/>
                </a:cubicBezTo>
                <a:cubicBezTo>
                  <a:pt x="25019" y="10248"/>
                  <a:pt x="24384" y="9473"/>
                  <a:pt x="23748" y="8788"/>
                </a:cubicBezTo>
                <a:cubicBezTo>
                  <a:pt x="22986" y="8115"/>
                  <a:pt x="22097" y="7569"/>
                  <a:pt x="20955" y="7162"/>
                </a:cubicBezTo>
                <a:cubicBezTo>
                  <a:pt x="19685" y="6743"/>
                  <a:pt x="18288" y="6540"/>
                  <a:pt x="16509" y="6540"/>
                </a:cubicBezTo>
                <a:cubicBezTo>
                  <a:pt x="15494" y="6540"/>
                  <a:pt x="14478" y="6667"/>
                  <a:pt x="13461" y="6933"/>
                </a:cubicBezTo>
                <a:cubicBezTo>
                  <a:pt x="12446" y="7201"/>
                  <a:pt x="11557" y="7670"/>
                  <a:pt x="10667" y="8356"/>
                </a:cubicBezTo>
                <a:cubicBezTo>
                  <a:pt x="9778" y="9029"/>
                  <a:pt x="9016" y="9956"/>
                  <a:pt x="8255" y="11138"/>
                </a:cubicBezTo>
                <a:cubicBezTo>
                  <a:pt x="7620" y="12318"/>
                  <a:pt x="7111" y="13817"/>
                  <a:pt x="6730" y="15646"/>
                </a:cubicBezTo>
                <a:cubicBezTo>
                  <a:pt x="6477" y="16471"/>
                  <a:pt x="6096" y="17056"/>
                  <a:pt x="5334" y="17411"/>
                </a:cubicBezTo>
                <a:cubicBezTo>
                  <a:pt x="4698" y="17767"/>
                  <a:pt x="3809" y="17881"/>
                  <a:pt x="2794" y="17767"/>
                </a:cubicBezTo>
                <a:cubicBezTo>
                  <a:pt x="2032" y="17653"/>
                  <a:pt x="1397" y="17347"/>
                  <a:pt x="889" y="16878"/>
                </a:cubicBezTo>
                <a:cubicBezTo>
                  <a:pt x="508" y="16408"/>
                  <a:pt x="254" y="15785"/>
                  <a:pt x="254" y="15023"/>
                </a:cubicBezTo>
                <a:cubicBezTo>
                  <a:pt x="254" y="12903"/>
                  <a:pt x="635" y="10934"/>
                  <a:pt x="1524" y="9105"/>
                </a:cubicBezTo>
                <a:cubicBezTo>
                  <a:pt x="2285" y="7277"/>
                  <a:pt x="3428" y="5689"/>
                  <a:pt x="4826" y="4330"/>
                </a:cubicBezTo>
                <a:cubicBezTo>
                  <a:pt x="6350" y="2971"/>
                  <a:pt x="8001" y="1917"/>
                  <a:pt x="10033" y="1142"/>
                </a:cubicBezTo>
                <a:cubicBezTo>
                  <a:pt x="12065" y="380"/>
                  <a:pt x="14224" y="0"/>
                  <a:pt x="16509" y="0"/>
                </a:cubicBez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Freeform 3"/>
          <p:cNvSpPr/>
          <p:nvPr/>
        </p:nvSpPr>
        <p:spPr>
          <a:xfrm>
            <a:off x="4738878" y="6641058"/>
            <a:ext cx="47878" cy="51003"/>
          </a:xfrm>
          <a:custGeom>
            <a:avLst/>
            <a:gdLst>
              <a:gd name="connsiteX0" fmla="*/ 25019 w 47878"/>
              <a:gd name="connsiteY0" fmla="*/ 0 h 51003"/>
              <a:gd name="connsiteX1" fmla="*/ 36702 w 47878"/>
              <a:gd name="connsiteY1" fmla="*/ 2299 h 51003"/>
              <a:gd name="connsiteX2" fmla="*/ 45592 w 47878"/>
              <a:gd name="connsiteY2" fmla="*/ 10338 h 51003"/>
              <a:gd name="connsiteX3" fmla="*/ 46608 w 47878"/>
              <a:gd name="connsiteY3" fmla="*/ 13830 h 51003"/>
              <a:gd name="connsiteX4" fmla="*/ 45592 w 47878"/>
              <a:gd name="connsiteY4" fmla="*/ 15735 h 51003"/>
              <a:gd name="connsiteX5" fmla="*/ 44322 w 47878"/>
              <a:gd name="connsiteY5" fmla="*/ 16307 h 51003"/>
              <a:gd name="connsiteX6" fmla="*/ 42798 w 47878"/>
              <a:gd name="connsiteY6" fmla="*/ 16433 h 51003"/>
              <a:gd name="connsiteX7" fmla="*/ 41147 w 47878"/>
              <a:gd name="connsiteY7" fmla="*/ 15913 h 51003"/>
              <a:gd name="connsiteX8" fmla="*/ 39751 w 47878"/>
              <a:gd name="connsiteY8" fmla="*/ 14402 h 51003"/>
              <a:gd name="connsiteX9" fmla="*/ 34162 w 47878"/>
              <a:gd name="connsiteY9" fmla="*/ 8966 h 51003"/>
              <a:gd name="connsiteX10" fmla="*/ 24891 w 47878"/>
              <a:gd name="connsiteY10" fmla="*/ 6629 h 51003"/>
              <a:gd name="connsiteX11" fmla="*/ 17906 w 47878"/>
              <a:gd name="connsiteY11" fmla="*/ 8001 h 51003"/>
              <a:gd name="connsiteX12" fmla="*/ 12445 w 47878"/>
              <a:gd name="connsiteY12" fmla="*/ 11798 h 51003"/>
              <a:gd name="connsiteX13" fmla="*/ 8762 w 47878"/>
              <a:gd name="connsiteY13" fmla="*/ 17678 h 51003"/>
              <a:gd name="connsiteX14" fmla="*/ 7365 w 47878"/>
              <a:gd name="connsiteY14" fmla="*/ 25273 h 51003"/>
              <a:gd name="connsiteX15" fmla="*/ 8381 w 47878"/>
              <a:gd name="connsiteY15" fmla="*/ 32220 h 51003"/>
              <a:gd name="connsiteX16" fmla="*/ 11683 w 47878"/>
              <a:gd name="connsiteY16" fmla="*/ 38138 h 51003"/>
              <a:gd name="connsiteX17" fmla="*/ 17271 w 47878"/>
              <a:gd name="connsiteY17" fmla="*/ 42291 h 51003"/>
              <a:gd name="connsiteX18" fmla="*/ 25272 w 47878"/>
              <a:gd name="connsiteY18" fmla="*/ 43840 h 51003"/>
              <a:gd name="connsiteX19" fmla="*/ 33908 w 47878"/>
              <a:gd name="connsiteY19" fmla="*/ 42024 h 51003"/>
              <a:gd name="connsiteX20" fmla="*/ 40766 w 47878"/>
              <a:gd name="connsiteY20" fmla="*/ 37122 h 51003"/>
              <a:gd name="connsiteX21" fmla="*/ 40766 w 47878"/>
              <a:gd name="connsiteY21" fmla="*/ 32525 h 51003"/>
              <a:gd name="connsiteX22" fmla="*/ 40131 w 47878"/>
              <a:gd name="connsiteY22" fmla="*/ 30226 h 51003"/>
              <a:gd name="connsiteX23" fmla="*/ 37845 w 47878"/>
              <a:gd name="connsiteY23" fmla="*/ 29527 h 51003"/>
              <a:gd name="connsiteX24" fmla="*/ 26796 w 47878"/>
              <a:gd name="connsiteY24" fmla="*/ 29527 h 51003"/>
              <a:gd name="connsiteX25" fmla="*/ 24383 w 47878"/>
              <a:gd name="connsiteY25" fmla="*/ 28550 h 51003"/>
              <a:gd name="connsiteX26" fmla="*/ 23367 w 47878"/>
              <a:gd name="connsiteY26" fmla="*/ 25984 h 51003"/>
              <a:gd name="connsiteX27" fmla="*/ 24256 w 47878"/>
              <a:gd name="connsiteY27" fmla="*/ 23419 h 51003"/>
              <a:gd name="connsiteX28" fmla="*/ 26796 w 47878"/>
              <a:gd name="connsiteY28" fmla="*/ 22365 h 51003"/>
              <a:gd name="connsiteX29" fmla="*/ 44069 w 47878"/>
              <a:gd name="connsiteY29" fmla="*/ 22365 h 51003"/>
              <a:gd name="connsiteX30" fmla="*/ 47878 w 47878"/>
              <a:gd name="connsiteY30" fmla="*/ 25984 h 51003"/>
              <a:gd name="connsiteX31" fmla="*/ 47878 w 47878"/>
              <a:gd name="connsiteY31" fmla="*/ 47117 h 51003"/>
              <a:gd name="connsiteX32" fmla="*/ 46862 w 47878"/>
              <a:gd name="connsiteY32" fmla="*/ 49810 h 51003"/>
              <a:gd name="connsiteX33" fmla="*/ 44322 w 47878"/>
              <a:gd name="connsiteY33" fmla="*/ 51003 h 51003"/>
              <a:gd name="connsiteX34" fmla="*/ 41782 w 47878"/>
              <a:gd name="connsiteY34" fmla="*/ 49898 h 51003"/>
              <a:gd name="connsiteX35" fmla="*/ 40766 w 47878"/>
              <a:gd name="connsiteY35" fmla="*/ 47117 h 51003"/>
              <a:gd name="connsiteX36" fmla="*/ 40766 w 47878"/>
              <a:gd name="connsiteY36" fmla="*/ 45339 h 51003"/>
              <a:gd name="connsiteX37" fmla="*/ 33146 w 47878"/>
              <a:gd name="connsiteY37" fmla="*/ 49365 h 51003"/>
              <a:gd name="connsiteX38" fmla="*/ 25272 w 47878"/>
              <a:gd name="connsiteY38" fmla="*/ 50558 h 51003"/>
              <a:gd name="connsiteX39" fmla="*/ 14858 w 47878"/>
              <a:gd name="connsiteY39" fmla="*/ 48704 h 51003"/>
              <a:gd name="connsiteX40" fmla="*/ 6984 w 47878"/>
              <a:gd name="connsiteY40" fmla="*/ 43536 h 51003"/>
              <a:gd name="connsiteX41" fmla="*/ 1777 w 47878"/>
              <a:gd name="connsiteY41" fmla="*/ 35535 h 51003"/>
              <a:gd name="connsiteX42" fmla="*/ 0 w 47878"/>
              <a:gd name="connsiteY42" fmla="*/ 25273 h 51003"/>
              <a:gd name="connsiteX43" fmla="*/ 1651 w 47878"/>
              <a:gd name="connsiteY43" fmla="*/ 15468 h 51003"/>
              <a:gd name="connsiteX44" fmla="*/ 6603 w 47878"/>
              <a:gd name="connsiteY44" fmla="*/ 7429 h 51003"/>
              <a:gd name="connsiteX45" fmla="*/ 14351 w 47878"/>
              <a:gd name="connsiteY45" fmla="*/ 1994 h 51003"/>
              <a:gd name="connsiteX46" fmla="*/ 25019 w 47878"/>
              <a:gd name="connsiteY46" fmla="*/ 0 h 51003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  <a:cxn ang="29">
                <a:pos x="connsiteX29" y="connsiteY29"/>
              </a:cxn>
              <a:cxn ang="30">
                <a:pos x="connsiteX30" y="connsiteY30"/>
              </a:cxn>
              <a:cxn ang="31">
                <a:pos x="connsiteX31" y="connsiteY31"/>
              </a:cxn>
              <a:cxn ang="32">
                <a:pos x="connsiteX32" y="connsiteY32"/>
              </a:cxn>
              <a:cxn ang="33">
                <a:pos x="connsiteX33" y="connsiteY33"/>
              </a:cxn>
              <a:cxn ang="34">
                <a:pos x="connsiteX34" y="connsiteY34"/>
              </a:cxn>
              <a:cxn ang="35">
                <a:pos x="connsiteX35" y="connsiteY35"/>
              </a:cxn>
              <a:cxn ang="36">
                <a:pos x="connsiteX36" y="connsiteY36"/>
              </a:cxn>
              <a:cxn ang="37">
                <a:pos x="connsiteX37" y="connsiteY37"/>
              </a:cxn>
              <a:cxn ang="38">
                <a:pos x="connsiteX38" y="connsiteY38"/>
              </a:cxn>
              <a:cxn ang="39">
                <a:pos x="connsiteX39" y="connsiteY39"/>
              </a:cxn>
              <a:cxn ang="40">
                <a:pos x="connsiteX40" y="connsiteY40"/>
              </a:cxn>
              <a:cxn ang="41">
                <a:pos x="connsiteX41" y="connsiteY41"/>
              </a:cxn>
              <a:cxn ang="42">
                <a:pos x="connsiteX42" y="connsiteY42"/>
              </a:cxn>
              <a:cxn ang="43">
                <a:pos x="connsiteX43" y="connsiteY43"/>
              </a:cxn>
              <a:cxn ang="44">
                <a:pos x="connsiteX44" y="connsiteY44"/>
              </a:cxn>
              <a:cxn ang="45">
                <a:pos x="connsiteX45" y="connsiteY45"/>
              </a:cxn>
              <a:cxn ang="46">
                <a:pos x="connsiteX46" y="connsiteY46"/>
              </a:cxn>
            </a:cxnLst>
            <a:rect l="l" t="t" r="r" b="b"/>
            <a:pathLst>
              <a:path w="47878" h="51003">
                <a:moveTo>
                  <a:pt x="25019" y="0"/>
                </a:moveTo>
                <a:cubicBezTo>
                  <a:pt x="29336" y="0"/>
                  <a:pt x="33273" y="762"/>
                  <a:pt x="36702" y="2299"/>
                </a:cubicBezTo>
                <a:cubicBezTo>
                  <a:pt x="40131" y="3823"/>
                  <a:pt x="43052" y="6515"/>
                  <a:pt x="45592" y="10338"/>
                </a:cubicBezTo>
                <a:cubicBezTo>
                  <a:pt x="46481" y="11811"/>
                  <a:pt x="46862" y="12979"/>
                  <a:pt x="46608" y="13830"/>
                </a:cubicBezTo>
                <a:cubicBezTo>
                  <a:pt x="46481" y="14681"/>
                  <a:pt x="46101" y="15316"/>
                  <a:pt x="45592" y="15735"/>
                </a:cubicBezTo>
                <a:cubicBezTo>
                  <a:pt x="45211" y="15964"/>
                  <a:pt x="44830" y="16154"/>
                  <a:pt x="44322" y="16307"/>
                </a:cubicBezTo>
                <a:cubicBezTo>
                  <a:pt x="43814" y="16459"/>
                  <a:pt x="43306" y="16497"/>
                  <a:pt x="42798" y="16433"/>
                </a:cubicBezTo>
                <a:cubicBezTo>
                  <a:pt x="42290" y="16383"/>
                  <a:pt x="41782" y="16205"/>
                  <a:pt x="41147" y="15913"/>
                </a:cubicBezTo>
                <a:cubicBezTo>
                  <a:pt x="40639" y="15621"/>
                  <a:pt x="40258" y="15113"/>
                  <a:pt x="39751" y="14402"/>
                </a:cubicBezTo>
                <a:cubicBezTo>
                  <a:pt x="38607" y="12344"/>
                  <a:pt x="36702" y="10528"/>
                  <a:pt x="34162" y="8966"/>
                </a:cubicBezTo>
                <a:cubicBezTo>
                  <a:pt x="31622" y="7404"/>
                  <a:pt x="28447" y="6629"/>
                  <a:pt x="24891" y="6629"/>
                </a:cubicBezTo>
                <a:cubicBezTo>
                  <a:pt x="22351" y="6629"/>
                  <a:pt x="20065" y="7087"/>
                  <a:pt x="17906" y="8001"/>
                </a:cubicBezTo>
                <a:cubicBezTo>
                  <a:pt x="15874" y="8915"/>
                  <a:pt x="13970" y="10173"/>
                  <a:pt x="12445" y="11798"/>
                </a:cubicBezTo>
                <a:cubicBezTo>
                  <a:pt x="10921" y="13423"/>
                  <a:pt x="9651" y="15380"/>
                  <a:pt x="8762" y="17678"/>
                </a:cubicBezTo>
                <a:cubicBezTo>
                  <a:pt x="7746" y="19977"/>
                  <a:pt x="7365" y="22504"/>
                  <a:pt x="7365" y="25273"/>
                </a:cubicBezTo>
                <a:cubicBezTo>
                  <a:pt x="7365" y="27699"/>
                  <a:pt x="7746" y="30010"/>
                  <a:pt x="8381" y="32220"/>
                </a:cubicBezTo>
                <a:cubicBezTo>
                  <a:pt x="9143" y="34430"/>
                  <a:pt x="10159" y="36398"/>
                  <a:pt x="11683" y="38138"/>
                </a:cubicBezTo>
                <a:cubicBezTo>
                  <a:pt x="13207" y="39878"/>
                  <a:pt x="14985" y="41262"/>
                  <a:pt x="17271" y="42291"/>
                </a:cubicBezTo>
                <a:cubicBezTo>
                  <a:pt x="19557" y="43319"/>
                  <a:pt x="22224" y="43840"/>
                  <a:pt x="25272" y="43840"/>
                </a:cubicBezTo>
                <a:cubicBezTo>
                  <a:pt x="28320" y="43840"/>
                  <a:pt x="31114" y="43243"/>
                  <a:pt x="33908" y="42024"/>
                </a:cubicBezTo>
                <a:cubicBezTo>
                  <a:pt x="36575" y="40818"/>
                  <a:pt x="38861" y="39179"/>
                  <a:pt x="40766" y="37122"/>
                </a:cubicBezTo>
                <a:lnTo>
                  <a:pt x="40766" y="32525"/>
                </a:lnTo>
                <a:cubicBezTo>
                  <a:pt x="40766" y="31470"/>
                  <a:pt x="40512" y="30696"/>
                  <a:pt x="40131" y="30226"/>
                </a:cubicBezTo>
                <a:cubicBezTo>
                  <a:pt x="39751" y="29756"/>
                  <a:pt x="38989" y="29527"/>
                  <a:pt x="37845" y="29527"/>
                </a:cubicBezTo>
                <a:lnTo>
                  <a:pt x="26796" y="29527"/>
                </a:lnTo>
                <a:cubicBezTo>
                  <a:pt x="25907" y="29527"/>
                  <a:pt x="25019" y="29197"/>
                  <a:pt x="24383" y="28550"/>
                </a:cubicBezTo>
                <a:cubicBezTo>
                  <a:pt x="23748" y="27902"/>
                  <a:pt x="23367" y="27051"/>
                  <a:pt x="23367" y="25984"/>
                </a:cubicBezTo>
                <a:cubicBezTo>
                  <a:pt x="23367" y="24981"/>
                  <a:pt x="23621" y="24130"/>
                  <a:pt x="24256" y="23419"/>
                </a:cubicBezTo>
                <a:cubicBezTo>
                  <a:pt x="24891" y="22720"/>
                  <a:pt x="25780" y="22365"/>
                  <a:pt x="26796" y="22365"/>
                </a:cubicBezTo>
                <a:lnTo>
                  <a:pt x="44069" y="22365"/>
                </a:lnTo>
                <a:cubicBezTo>
                  <a:pt x="46608" y="22365"/>
                  <a:pt x="47878" y="23571"/>
                  <a:pt x="47878" y="25984"/>
                </a:cubicBezTo>
                <a:lnTo>
                  <a:pt x="47878" y="47117"/>
                </a:lnTo>
                <a:cubicBezTo>
                  <a:pt x="47878" y="48107"/>
                  <a:pt x="47497" y="49009"/>
                  <a:pt x="46862" y="49810"/>
                </a:cubicBezTo>
                <a:cubicBezTo>
                  <a:pt x="46227" y="50610"/>
                  <a:pt x="45465" y="51003"/>
                  <a:pt x="44322" y="51003"/>
                </a:cubicBezTo>
                <a:cubicBezTo>
                  <a:pt x="43179" y="51003"/>
                  <a:pt x="42417" y="50635"/>
                  <a:pt x="41782" y="49898"/>
                </a:cubicBezTo>
                <a:cubicBezTo>
                  <a:pt x="41147" y="49162"/>
                  <a:pt x="40766" y="48235"/>
                  <a:pt x="40766" y="47117"/>
                </a:cubicBezTo>
                <a:lnTo>
                  <a:pt x="40766" y="45339"/>
                </a:lnTo>
                <a:cubicBezTo>
                  <a:pt x="38226" y="47232"/>
                  <a:pt x="35813" y="48565"/>
                  <a:pt x="33146" y="49365"/>
                </a:cubicBezTo>
                <a:cubicBezTo>
                  <a:pt x="30606" y="50165"/>
                  <a:pt x="27939" y="50558"/>
                  <a:pt x="25272" y="50558"/>
                </a:cubicBezTo>
                <a:cubicBezTo>
                  <a:pt x="21462" y="50558"/>
                  <a:pt x="18033" y="49936"/>
                  <a:pt x="14858" y="48704"/>
                </a:cubicBezTo>
                <a:cubicBezTo>
                  <a:pt x="11810" y="47460"/>
                  <a:pt x="9143" y="45746"/>
                  <a:pt x="6984" y="43536"/>
                </a:cubicBezTo>
                <a:cubicBezTo>
                  <a:pt x="4698" y="41326"/>
                  <a:pt x="3047" y="38658"/>
                  <a:pt x="1777" y="35535"/>
                </a:cubicBezTo>
                <a:cubicBezTo>
                  <a:pt x="634" y="32410"/>
                  <a:pt x="0" y="28994"/>
                  <a:pt x="0" y="25273"/>
                </a:cubicBezTo>
                <a:cubicBezTo>
                  <a:pt x="0" y="21806"/>
                  <a:pt x="634" y="18529"/>
                  <a:pt x="1651" y="15468"/>
                </a:cubicBezTo>
                <a:cubicBezTo>
                  <a:pt x="2793" y="12408"/>
                  <a:pt x="4444" y="9715"/>
                  <a:pt x="6603" y="7429"/>
                </a:cubicBezTo>
                <a:cubicBezTo>
                  <a:pt x="8635" y="5131"/>
                  <a:pt x="11302" y="3315"/>
                  <a:pt x="14351" y="1994"/>
                </a:cubicBezTo>
                <a:cubicBezTo>
                  <a:pt x="17525" y="660"/>
                  <a:pt x="21081" y="0"/>
                  <a:pt x="25019" y="0"/>
                </a:cubicBez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Freeform 3"/>
          <p:cNvSpPr/>
          <p:nvPr/>
        </p:nvSpPr>
        <p:spPr>
          <a:xfrm>
            <a:off x="4894199" y="6639382"/>
            <a:ext cx="10414" cy="10337"/>
          </a:xfrm>
          <a:custGeom>
            <a:avLst/>
            <a:gdLst>
              <a:gd name="connsiteX0" fmla="*/ 5207 w 10414"/>
              <a:gd name="connsiteY0" fmla="*/ 0 h 10337"/>
              <a:gd name="connsiteX1" fmla="*/ 8763 w 10414"/>
              <a:gd name="connsiteY1" fmla="*/ 1498 h 10337"/>
              <a:gd name="connsiteX2" fmla="*/ 10414 w 10414"/>
              <a:gd name="connsiteY2" fmla="*/ 5118 h 10337"/>
              <a:gd name="connsiteX3" fmla="*/ 8890 w 10414"/>
              <a:gd name="connsiteY3" fmla="*/ 8838 h 10337"/>
              <a:gd name="connsiteX4" fmla="*/ 5207 w 10414"/>
              <a:gd name="connsiteY4" fmla="*/ 10337 h 10337"/>
              <a:gd name="connsiteX5" fmla="*/ 1651 w 10414"/>
              <a:gd name="connsiteY5" fmla="*/ 8966 h 10337"/>
              <a:gd name="connsiteX6" fmla="*/ 0 w 10414"/>
              <a:gd name="connsiteY6" fmla="*/ 5118 h 10337"/>
              <a:gd name="connsiteX7" fmla="*/ 1651 w 10414"/>
              <a:gd name="connsiteY7" fmla="*/ 1460 h 10337"/>
              <a:gd name="connsiteX8" fmla="*/ 5207 w 10414"/>
              <a:gd name="connsiteY8" fmla="*/ 0 h 10337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</a:cxnLst>
            <a:rect l="l" t="t" r="r" b="b"/>
            <a:pathLst>
              <a:path w="10414" h="10337">
                <a:moveTo>
                  <a:pt x="5207" y="0"/>
                </a:moveTo>
                <a:cubicBezTo>
                  <a:pt x="6476" y="0"/>
                  <a:pt x="7746" y="495"/>
                  <a:pt x="8763" y="1498"/>
                </a:cubicBezTo>
                <a:cubicBezTo>
                  <a:pt x="9905" y="2501"/>
                  <a:pt x="10414" y="3708"/>
                  <a:pt x="10414" y="5118"/>
                </a:cubicBezTo>
                <a:cubicBezTo>
                  <a:pt x="10414" y="6591"/>
                  <a:pt x="9905" y="7835"/>
                  <a:pt x="8890" y="8838"/>
                </a:cubicBezTo>
                <a:cubicBezTo>
                  <a:pt x="7873" y="9842"/>
                  <a:pt x="6603" y="10337"/>
                  <a:pt x="5207" y="10337"/>
                </a:cubicBezTo>
                <a:cubicBezTo>
                  <a:pt x="3936" y="10337"/>
                  <a:pt x="2794" y="9880"/>
                  <a:pt x="1651" y="8966"/>
                </a:cubicBezTo>
                <a:cubicBezTo>
                  <a:pt x="634" y="8051"/>
                  <a:pt x="0" y="6768"/>
                  <a:pt x="0" y="5118"/>
                </a:cubicBezTo>
                <a:cubicBezTo>
                  <a:pt x="0" y="3644"/>
                  <a:pt x="508" y="2425"/>
                  <a:pt x="1651" y="1460"/>
                </a:cubicBezTo>
                <a:cubicBezTo>
                  <a:pt x="2666" y="482"/>
                  <a:pt x="3810" y="0"/>
                  <a:pt x="5207" y="0"/>
                </a:cubicBez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Freeform 3"/>
          <p:cNvSpPr/>
          <p:nvPr/>
        </p:nvSpPr>
        <p:spPr>
          <a:xfrm>
            <a:off x="6151625" y="6640970"/>
            <a:ext cx="38100" cy="51092"/>
          </a:xfrm>
          <a:custGeom>
            <a:avLst/>
            <a:gdLst>
              <a:gd name="connsiteX0" fmla="*/ 32258 w 38100"/>
              <a:gd name="connsiteY0" fmla="*/ 0 h 51092"/>
              <a:gd name="connsiteX1" fmla="*/ 36068 w 38100"/>
              <a:gd name="connsiteY1" fmla="*/ 1549 h 51092"/>
              <a:gd name="connsiteX2" fmla="*/ 38100 w 38100"/>
              <a:gd name="connsiteY2" fmla="*/ 5219 h 51092"/>
              <a:gd name="connsiteX3" fmla="*/ 38100 w 38100"/>
              <a:gd name="connsiteY3" fmla="*/ 47294 h 51092"/>
              <a:gd name="connsiteX4" fmla="*/ 37465 w 38100"/>
              <a:gd name="connsiteY4" fmla="*/ 49936 h 51092"/>
              <a:gd name="connsiteX5" fmla="*/ 34925 w 38100"/>
              <a:gd name="connsiteY5" fmla="*/ 51092 h 51092"/>
              <a:gd name="connsiteX6" fmla="*/ 32258 w 38100"/>
              <a:gd name="connsiteY6" fmla="*/ 50342 h 51092"/>
              <a:gd name="connsiteX7" fmla="*/ 31115 w 38100"/>
              <a:gd name="connsiteY7" fmla="*/ 47549 h 51092"/>
              <a:gd name="connsiteX8" fmla="*/ 30988 w 38100"/>
              <a:gd name="connsiteY8" fmla="*/ 46761 h 51092"/>
              <a:gd name="connsiteX9" fmla="*/ 30226 w 38100"/>
              <a:gd name="connsiteY9" fmla="*/ 47116 h 51092"/>
              <a:gd name="connsiteX10" fmla="*/ 24638 w 38100"/>
              <a:gd name="connsiteY10" fmla="*/ 49936 h 51092"/>
              <a:gd name="connsiteX11" fmla="*/ 19177 w 38100"/>
              <a:gd name="connsiteY11" fmla="*/ 50647 h 51092"/>
              <a:gd name="connsiteX12" fmla="*/ 11938 w 38100"/>
              <a:gd name="connsiteY12" fmla="*/ 49453 h 51092"/>
              <a:gd name="connsiteX13" fmla="*/ 5842 w 38100"/>
              <a:gd name="connsiteY13" fmla="*/ 45872 h 51092"/>
              <a:gd name="connsiteX14" fmla="*/ 1651 w 38100"/>
              <a:gd name="connsiteY14" fmla="*/ 39954 h 51092"/>
              <a:gd name="connsiteX15" fmla="*/ 0 w 38100"/>
              <a:gd name="connsiteY15" fmla="*/ 31736 h 51092"/>
              <a:gd name="connsiteX16" fmla="*/ 1143 w 38100"/>
              <a:gd name="connsiteY16" fmla="*/ 25107 h 51092"/>
              <a:gd name="connsiteX17" fmla="*/ 4699 w 38100"/>
              <a:gd name="connsiteY17" fmla="*/ 19050 h 51092"/>
              <a:gd name="connsiteX18" fmla="*/ 10668 w 38100"/>
              <a:gd name="connsiteY18" fmla="*/ 14668 h 51092"/>
              <a:gd name="connsiteX19" fmla="*/ 19177 w 38100"/>
              <a:gd name="connsiteY19" fmla="*/ 12992 h 51092"/>
              <a:gd name="connsiteX20" fmla="*/ 28194 w 38100"/>
              <a:gd name="connsiteY20" fmla="*/ 15468 h 51092"/>
              <a:gd name="connsiteX21" fmla="*/ 28956 w 38100"/>
              <a:gd name="connsiteY21" fmla="*/ 16002 h 51092"/>
              <a:gd name="connsiteX22" fmla="*/ 29845 w 38100"/>
              <a:gd name="connsiteY22" fmla="*/ 16357 h 51092"/>
              <a:gd name="connsiteX23" fmla="*/ 30607 w 38100"/>
              <a:gd name="connsiteY23" fmla="*/ 16129 h 51092"/>
              <a:gd name="connsiteX24" fmla="*/ 30861 w 38100"/>
              <a:gd name="connsiteY24" fmla="*/ 14934 h 51092"/>
              <a:gd name="connsiteX25" fmla="*/ 30861 w 38100"/>
              <a:gd name="connsiteY25" fmla="*/ 6895 h 51092"/>
              <a:gd name="connsiteX26" fmla="*/ 29337 w 38100"/>
              <a:gd name="connsiteY26" fmla="*/ 5435 h 51092"/>
              <a:gd name="connsiteX27" fmla="*/ 28702 w 38100"/>
              <a:gd name="connsiteY27" fmla="*/ 3530 h 51092"/>
              <a:gd name="connsiteX28" fmla="*/ 29718 w 38100"/>
              <a:gd name="connsiteY28" fmla="*/ 1016 h 51092"/>
              <a:gd name="connsiteX29" fmla="*/ 32258 w 38100"/>
              <a:gd name="connsiteY29" fmla="*/ 0 h 5109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  <a:cxn ang="29">
                <a:pos x="connsiteX29" y="connsiteY29"/>
              </a:cxn>
            </a:cxnLst>
            <a:rect l="l" t="t" r="r" b="b"/>
            <a:pathLst>
              <a:path w="38100" h="51092">
                <a:moveTo>
                  <a:pt x="32258" y="0"/>
                </a:moveTo>
                <a:cubicBezTo>
                  <a:pt x="33782" y="0"/>
                  <a:pt x="35052" y="520"/>
                  <a:pt x="36068" y="1549"/>
                </a:cubicBezTo>
                <a:cubicBezTo>
                  <a:pt x="37084" y="2578"/>
                  <a:pt x="37719" y="3797"/>
                  <a:pt x="38100" y="5219"/>
                </a:cubicBezTo>
                <a:lnTo>
                  <a:pt x="38100" y="47294"/>
                </a:lnTo>
                <a:cubicBezTo>
                  <a:pt x="38100" y="48285"/>
                  <a:pt x="37846" y="49174"/>
                  <a:pt x="37465" y="49936"/>
                </a:cubicBezTo>
                <a:cubicBezTo>
                  <a:pt x="37084" y="50710"/>
                  <a:pt x="36195" y="51092"/>
                  <a:pt x="34925" y="51092"/>
                </a:cubicBezTo>
                <a:cubicBezTo>
                  <a:pt x="33909" y="51092"/>
                  <a:pt x="33020" y="50837"/>
                  <a:pt x="32258" y="50342"/>
                </a:cubicBezTo>
                <a:cubicBezTo>
                  <a:pt x="31496" y="49834"/>
                  <a:pt x="31115" y="48907"/>
                  <a:pt x="31115" y="47549"/>
                </a:cubicBezTo>
                <a:cubicBezTo>
                  <a:pt x="31115" y="47078"/>
                  <a:pt x="31115" y="46811"/>
                  <a:pt x="30988" y="46761"/>
                </a:cubicBezTo>
                <a:cubicBezTo>
                  <a:pt x="30734" y="46634"/>
                  <a:pt x="30480" y="46761"/>
                  <a:pt x="30226" y="47116"/>
                </a:cubicBezTo>
                <a:cubicBezTo>
                  <a:pt x="28448" y="48526"/>
                  <a:pt x="26543" y="49466"/>
                  <a:pt x="24638" y="49936"/>
                </a:cubicBezTo>
                <a:cubicBezTo>
                  <a:pt x="22860" y="50406"/>
                  <a:pt x="20955" y="50647"/>
                  <a:pt x="19177" y="50647"/>
                </a:cubicBezTo>
                <a:cubicBezTo>
                  <a:pt x="16637" y="50647"/>
                  <a:pt x="14224" y="50253"/>
                  <a:pt x="11938" y="49453"/>
                </a:cubicBezTo>
                <a:cubicBezTo>
                  <a:pt x="9652" y="48653"/>
                  <a:pt x="7620" y="47459"/>
                  <a:pt x="5842" y="45872"/>
                </a:cubicBezTo>
                <a:cubicBezTo>
                  <a:pt x="4064" y="44284"/>
                  <a:pt x="2667" y="42303"/>
                  <a:pt x="1651" y="39954"/>
                </a:cubicBezTo>
                <a:cubicBezTo>
                  <a:pt x="508" y="37591"/>
                  <a:pt x="0" y="34861"/>
                  <a:pt x="0" y="31736"/>
                </a:cubicBezTo>
                <a:cubicBezTo>
                  <a:pt x="0" y="29552"/>
                  <a:pt x="381" y="27343"/>
                  <a:pt x="1143" y="25107"/>
                </a:cubicBezTo>
                <a:cubicBezTo>
                  <a:pt x="1905" y="22859"/>
                  <a:pt x="3175" y="20840"/>
                  <a:pt x="4699" y="19050"/>
                </a:cubicBezTo>
                <a:cubicBezTo>
                  <a:pt x="6350" y="17246"/>
                  <a:pt x="8255" y="15785"/>
                  <a:pt x="10668" y="14668"/>
                </a:cubicBezTo>
                <a:cubicBezTo>
                  <a:pt x="13081" y="13551"/>
                  <a:pt x="15875" y="12992"/>
                  <a:pt x="19177" y="12992"/>
                </a:cubicBezTo>
                <a:cubicBezTo>
                  <a:pt x="22352" y="12992"/>
                  <a:pt x="25400" y="13817"/>
                  <a:pt x="28194" y="15468"/>
                </a:cubicBezTo>
                <a:cubicBezTo>
                  <a:pt x="28321" y="15646"/>
                  <a:pt x="28702" y="15823"/>
                  <a:pt x="28956" y="16002"/>
                </a:cubicBezTo>
                <a:cubicBezTo>
                  <a:pt x="29337" y="16179"/>
                  <a:pt x="29591" y="16293"/>
                  <a:pt x="29845" y="16357"/>
                </a:cubicBezTo>
                <a:cubicBezTo>
                  <a:pt x="30099" y="16408"/>
                  <a:pt x="30353" y="16332"/>
                  <a:pt x="30607" y="16129"/>
                </a:cubicBezTo>
                <a:cubicBezTo>
                  <a:pt x="30734" y="15925"/>
                  <a:pt x="30861" y="15531"/>
                  <a:pt x="30861" y="14934"/>
                </a:cubicBezTo>
                <a:lnTo>
                  <a:pt x="30861" y="6895"/>
                </a:lnTo>
                <a:cubicBezTo>
                  <a:pt x="30226" y="6540"/>
                  <a:pt x="29718" y="6057"/>
                  <a:pt x="29337" y="5435"/>
                </a:cubicBezTo>
                <a:cubicBezTo>
                  <a:pt x="28829" y="4812"/>
                  <a:pt x="28702" y="4178"/>
                  <a:pt x="28702" y="3530"/>
                </a:cubicBezTo>
                <a:cubicBezTo>
                  <a:pt x="28702" y="2526"/>
                  <a:pt x="28956" y="1689"/>
                  <a:pt x="29718" y="1016"/>
                </a:cubicBezTo>
                <a:cubicBezTo>
                  <a:pt x="30353" y="342"/>
                  <a:pt x="31242" y="0"/>
                  <a:pt x="32258" y="0"/>
                </a:cubicBez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Freeform 3"/>
          <p:cNvSpPr/>
          <p:nvPr/>
        </p:nvSpPr>
        <p:spPr>
          <a:xfrm>
            <a:off x="5775579" y="6640970"/>
            <a:ext cx="29082" cy="50647"/>
          </a:xfrm>
          <a:custGeom>
            <a:avLst/>
            <a:gdLst>
              <a:gd name="connsiteX0" fmla="*/ 10159 w 29082"/>
              <a:gd name="connsiteY0" fmla="*/ 0 h 50647"/>
              <a:gd name="connsiteX1" fmla="*/ 13969 w 29082"/>
              <a:gd name="connsiteY1" fmla="*/ 1549 h 50647"/>
              <a:gd name="connsiteX2" fmla="*/ 16001 w 29082"/>
              <a:gd name="connsiteY2" fmla="*/ 5219 h 50647"/>
              <a:gd name="connsiteX3" fmla="*/ 16001 w 29082"/>
              <a:gd name="connsiteY3" fmla="*/ 11138 h 50647"/>
              <a:gd name="connsiteX4" fmla="*/ 16509 w 29082"/>
              <a:gd name="connsiteY4" fmla="*/ 12636 h 50647"/>
              <a:gd name="connsiteX5" fmla="*/ 17652 w 29082"/>
              <a:gd name="connsiteY5" fmla="*/ 12903 h 50647"/>
              <a:gd name="connsiteX6" fmla="*/ 25653 w 29082"/>
              <a:gd name="connsiteY6" fmla="*/ 12903 h 50647"/>
              <a:gd name="connsiteX7" fmla="*/ 28320 w 29082"/>
              <a:gd name="connsiteY7" fmla="*/ 13969 h 50647"/>
              <a:gd name="connsiteX8" fmla="*/ 29082 w 29082"/>
              <a:gd name="connsiteY8" fmla="*/ 16268 h 50647"/>
              <a:gd name="connsiteX9" fmla="*/ 28447 w 29082"/>
              <a:gd name="connsiteY9" fmla="*/ 18567 h 50647"/>
              <a:gd name="connsiteX10" fmla="*/ 25653 w 29082"/>
              <a:gd name="connsiteY10" fmla="*/ 19798 h 50647"/>
              <a:gd name="connsiteX11" fmla="*/ 18033 w 29082"/>
              <a:gd name="connsiteY11" fmla="*/ 19798 h 50647"/>
              <a:gd name="connsiteX12" fmla="*/ 16382 w 29082"/>
              <a:gd name="connsiteY12" fmla="*/ 20370 h 50647"/>
              <a:gd name="connsiteX13" fmla="*/ 16001 w 29082"/>
              <a:gd name="connsiteY13" fmla="*/ 21653 h 50647"/>
              <a:gd name="connsiteX14" fmla="*/ 16001 w 29082"/>
              <a:gd name="connsiteY14" fmla="*/ 37833 h 50647"/>
              <a:gd name="connsiteX15" fmla="*/ 17652 w 29082"/>
              <a:gd name="connsiteY15" fmla="*/ 42252 h 50647"/>
              <a:gd name="connsiteX16" fmla="*/ 23113 w 29082"/>
              <a:gd name="connsiteY16" fmla="*/ 43839 h 50647"/>
              <a:gd name="connsiteX17" fmla="*/ 25526 w 29082"/>
              <a:gd name="connsiteY17" fmla="*/ 43839 h 50647"/>
              <a:gd name="connsiteX18" fmla="*/ 28066 w 29082"/>
              <a:gd name="connsiteY18" fmla="*/ 44589 h 50647"/>
              <a:gd name="connsiteX19" fmla="*/ 29082 w 29082"/>
              <a:gd name="connsiteY19" fmla="*/ 47294 h 50647"/>
              <a:gd name="connsiteX20" fmla="*/ 28066 w 29082"/>
              <a:gd name="connsiteY20" fmla="*/ 49847 h 50647"/>
              <a:gd name="connsiteX21" fmla="*/ 25526 w 29082"/>
              <a:gd name="connsiteY21" fmla="*/ 50647 h 50647"/>
              <a:gd name="connsiteX22" fmla="*/ 23113 w 29082"/>
              <a:gd name="connsiteY22" fmla="*/ 50647 h 50647"/>
              <a:gd name="connsiteX23" fmla="*/ 17525 w 29082"/>
              <a:gd name="connsiteY23" fmla="*/ 50076 h 50647"/>
              <a:gd name="connsiteX24" fmla="*/ 12953 w 29082"/>
              <a:gd name="connsiteY24" fmla="*/ 48043 h 50647"/>
              <a:gd name="connsiteX25" fmla="*/ 9905 w 29082"/>
              <a:gd name="connsiteY25" fmla="*/ 44106 h 50647"/>
              <a:gd name="connsiteX26" fmla="*/ 8762 w 29082"/>
              <a:gd name="connsiteY26" fmla="*/ 37833 h 50647"/>
              <a:gd name="connsiteX27" fmla="*/ 8762 w 29082"/>
              <a:gd name="connsiteY27" fmla="*/ 21742 h 50647"/>
              <a:gd name="connsiteX28" fmla="*/ 8508 w 29082"/>
              <a:gd name="connsiteY28" fmla="*/ 20548 h 50647"/>
              <a:gd name="connsiteX29" fmla="*/ 7111 w 29082"/>
              <a:gd name="connsiteY29" fmla="*/ 19798 h 50647"/>
              <a:gd name="connsiteX30" fmla="*/ 3428 w 29082"/>
              <a:gd name="connsiteY30" fmla="*/ 19798 h 50647"/>
              <a:gd name="connsiteX31" fmla="*/ 634 w 29082"/>
              <a:gd name="connsiteY31" fmla="*/ 18656 h 50647"/>
              <a:gd name="connsiteX32" fmla="*/ 0 w 29082"/>
              <a:gd name="connsiteY32" fmla="*/ 16268 h 50647"/>
              <a:gd name="connsiteX33" fmla="*/ 634 w 29082"/>
              <a:gd name="connsiteY33" fmla="*/ 14007 h 50647"/>
              <a:gd name="connsiteX34" fmla="*/ 3428 w 29082"/>
              <a:gd name="connsiteY34" fmla="*/ 12903 h 50647"/>
              <a:gd name="connsiteX35" fmla="*/ 6857 w 29082"/>
              <a:gd name="connsiteY35" fmla="*/ 12903 h 50647"/>
              <a:gd name="connsiteX36" fmla="*/ 7238 w 29082"/>
              <a:gd name="connsiteY36" fmla="*/ 12865 h 50647"/>
              <a:gd name="connsiteX37" fmla="*/ 7873 w 29082"/>
              <a:gd name="connsiteY37" fmla="*/ 12636 h 50647"/>
              <a:gd name="connsiteX38" fmla="*/ 8508 w 29082"/>
              <a:gd name="connsiteY38" fmla="*/ 12013 h 50647"/>
              <a:gd name="connsiteX39" fmla="*/ 8762 w 29082"/>
              <a:gd name="connsiteY39" fmla="*/ 10782 h 50647"/>
              <a:gd name="connsiteX40" fmla="*/ 8762 w 29082"/>
              <a:gd name="connsiteY40" fmla="*/ 6895 h 50647"/>
              <a:gd name="connsiteX41" fmla="*/ 7238 w 29082"/>
              <a:gd name="connsiteY41" fmla="*/ 5435 h 50647"/>
              <a:gd name="connsiteX42" fmla="*/ 6603 w 29082"/>
              <a:gd name="connsiteY42" fmla="*/ 3530 h 50647"/>
              <a:gd name="connsiteX43" fmla="*/ 7619 w 29082"/>
              <a:gd name="connsiteY43" fmla="*/ 1016 h 50647"/>
              <a:gd name="connsiteX44" fmla="*/ 10159 w 29082"/>
              <a:gd name="connsiteY44" fmla="*/ 0 h 50647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  <a:cxn ang="29">
                <a:pos x="connsiteX29" y="connsiteY29"/>
              </a:cxn>
              <a:cxn ang="30">
                <a:pos x="connsiteX30" y="connsiteY30"/>
              </a:cxn>
              <a:cxn ang="31">
                <a:pos x="connsiteX31" y="connsiteY31"/>
              </a:cxn>
              <a:cxn ang="32">
                <a:pos x="connsiteX32" y="connsiteY32"/>
              </a:cxn>
              <a:cxn ang="33">
                <a:pos x="connsiteX33" y="connsiteY33"/>
              </a:cxn>
              <a:cxn ang="34">
                <a:pos x="connsiteX34" y="connsiteY34"/>
              </a:cxn>
              <a:cxn ang="35">
                <a:pos x="connsiteX35" y="connsiteY35"/>
              </a:cxn>
              <a:cxn ang="36">
                <a:pos x="connsiteX36" y="connsiteY36"/>
              </a:cxn>
              <a:cxn ang="37">
                <a:pos x="connsiteX37" y="connsiteY37"/>
              </a:cxn>
              <a:cxn ang="38">
                <a:pos x="connsiteX38" y="connsiteY38"/>
              </a:cxn>
              <a:cxn ang="39">
                <a:pos x="connsiteX39" y="connsiteY39"/>
              </a:cxn>
              <a:cxn ang="40">
                <a:pos x="connsiteX40" y="connsiteY40"/>
              </a:cxn>
              <a:cxn ang="41">
                <a:pos x="connsiteX41" y="connsiteY41"/>
              </a:cxn>
              <a:cxn ang="42">
                <a:pos x="connsiteX42" y="connsiteY42"/>
              </a:cxn>
              <a:cxn ang="43">
                <a:pos x="connsiteX43" y="connsiteY43"/>
              </a:cxn>
              <a:cxn ang="44">
                <a:pos x="connsiteX44" y="connsiteY44"/>
              </a:cxn>
            </a:cxnLst>
            <a:rect l="l" t="t" r="r" b="b"/>
            <a:pathLst>
              <a:path w="29082" h="50647">
                <a:moveTo>
                  <a:pt x="10159" y="0"/>
                </a:moveTo>
                <a:cubicBezTo>
                  <a:pt x="11683" y="0"/>
                  <a:pt x="12953" y="520"/>
                  <a:pt x="13969" y="1549"/>
                </a:cubicBezTo>
                <a:cubicBezTo>
                  <a:pt x="14985" y="2578"/>
                  <a:pt x="15620" y="3797"/>
                  <a:pt x="16001" y="5219"/>
                </a:cubicBezTo>
                <a:lnTo>
                  <a:pt x="16001" y="11138"/>
                </a:lnTo>
                <a:cubicBezTo>
                  <a:pt x="16001" y="11963"/>
                  <a:pt x="16128" y="12458"/>
                  <a:pt x="16509" y="12636"/>
                </a:cubicBezTo>
                <a:cubicBezTo>
                  <a:pt x="17017" y="12813"/>
                  <a:pt x="17271" y="12903"/>
                  <a:pt x="17652" y="12903"/>
                </a:cubicBezTo>
                <a:lnTo>
                  <a:pt x="25653" y="12903"/>
                </a:lnTo>
                <a:cubicBezTo>
                  <a:pt x="26923" y="12903"/>
                  <a:pt x="27812" y="13258"/>
                  <a:pt x="28320" y="13969"/>
                </a:cubicBezTo>
                <a:cubicBezTo>
                  <a:pt x="28828" y="14668"/>
                  <a:pt x="29082" y="15443"/>
                  <a:pt x="29082" y="16268"/>
                </a:cubicBezTo>
                <a:cubicBezTo>
                  <a:pt x="29082" y="16967"/>
                  <a:pt x="28828" y="17741"/>
                  <a:pt x="28447" y="18567"/>
                </a:cubicBezTo>
                <a:cubicBezTo>
                  <a:pt x="27939" y="19392"/>
                  <a:pt x="27050" y="19798"/>
                  <a:pt x="25653" y="19798"/>
                </a:cubicBezTo>
                <a:lnTo>
                  <a:pt x="18033" y="19798"/>
                </a:lnTo>
                <a:cubicBezTo>
                  <a:pt x="17144" y="19798"/>
                  <a:pt x="16636" y="19989"/>
                  <a:pt x="16382" y="20370"/>
                </a:cubicBezTo>
                <a:cubicBezTo>
                  <a:pt x="16128" y="20751"/>
                  <a:pt x="16001" y="21183"/>
                  <a:pt x="16001" y="21653"/>
                </a:cubicBezTo>
                <a:lnTo>
                  <a:pt x="16001" y="37833"/>
                </a:lnTo>
                <a:cubicBezTo>
                  <a:pt x="16001" y="39713"/>
                  <a:pt x="16509" y="41185"/>
                  <a:pt x="17652" y="42252"/>
                </a:cubicBezTo>
                <a:cubicBezTo>
                  <a:pt x="18795" y="43306"/>
                  <a:pt x="20573" y="43839"/>
                  <a:pt x="23113" y="43839"/>
                </a:cubicBezTo>
                <a:lnTo>
                  <a:pt x="25526" y="43839"/>
                </a:lnTo>
                <a:cubicBezTo>
                  <a:pt x="26542" y="43839"/>
                  <a:pt x="27304" y="44094"/>
                  <a:pt x="28066" y="44589"/>
                </a:cubicBezTo>
                <a:cubicBezTo>
                  <a:pt x="28701" y="45097"/>
                  <a:pt x="29082" y="45986"/>
                  <a:pt x="29082" y="47294"/>
                </a:cubicBezTo>
                <a:cubicBezTo>
                  <a:pt x="29082" y="48462"/>
                  <a:pt x="28701" y="49326"/>
                  <a:pt x="28066" y="49847"/>
                </a:cubicBezTo>
                <a:cubicBezTo>
                  <a:pt x="27304" y="50380"/>
                  <a:pt x="26415" y="50647"/>
                  <a:pt x="25526" y="50647"/>
                </a:cubicBezTo>
                <a:lnTo>
                  <a:pt x="23113" y="50647"/>
                </a:lnTo>
                <a:cubicBezTo>
                  <a:pt x="21081" y="50647"/>
                  <a:pt x="19176" y="50456"/>
                  <a:pt x="17525" y="50076"/>
                </a:cubicBezTo>
                <a:cubicBezTo>
                  <a:pt x="15747" y="49694"/>
                  <a:pt x="14223" y="49009"/>
                  <a:pt x="12953" y="48043"/>
                </a:cubicBezTo>
                <a:cubicBezTo>
                  <a:pt x="11683" y="47066"/>
                  <a:pt x="10667" y="45757"/>
                  <a:pt x="9905" y="44106"/>
                </a:cubicBezTo>
                <a:cubicBezTo>
                  <a:pt x="9143" y="42456"/>
                  <a:pt x="8762" y="40360"/>
                  <a:pt x="8762" y="37833"/>
                </a:cubicBezTo>
                <a:lnTo>
                  <a:pt x="8762" y="21742"/>
                </a:lnTo>
                <a:cubicBezTo>
                  <a:pt x="8762" y="21449"/>
                  <a:pt x="8635" y="21056"/>
                  <a:pt x="8508" y="20548"/>
                </a:cubicBezTo>
                <a:cubicBezTo>
                  <a:pt x="8254" y="20053"/>
                  <a:pt x="7746" y="19798"/>
                  <a:pt x="7111" y="19798"/>
                </a:cubicBezTo>
                <a:lnTo>
                  <a:pt x="3428" y="19798"/>
                </a:lnTo>
                <a:cubicBezTo>
                  <a:pt x="2158" y="19798"/>
                  <a:pt x="1142" y="19418"/>
                  <a:pt x="634" y="18656"/>
                </a:cubicBezTo>
                <a:cubicBezTo>
                  <a:pt x="253" y="17881"/>
                  <a:pt x="0" y="17094"/>
                  <a:pt x="0" y="16268"/>
                </a:cubicBezTo>
                <a:cubicBezTo>
                  <a:pt x="0" y="15493"/>
                  <a:pt x="253" y="14744"/>
                  <a:pt x="634" y="14007"/>
                </a:cubicBezTo>
                <a:cubicBezTo>
                  <a:pt x="1142" y="13271"/>
                  <a:pt x="2158" y="12903"/>
                  <a:pt x="3428" y="12903"/>
                </a:cubicBezTo>
                <a:lnTo>
                  <a:pt x="6857" y="12903"/>
                </a:lnTo>
                <a:cubicBezTo>
                  <a:pt x="6857" y="12903"/>
                  <a:pt x="6984" y="12890"/>
                  <a:pt x="7238" y="12865"/>
                </a:cubicBezTo>
                <a:cubicBezTo>
                  <a:pt x="7492" y="12827"/>
                  <a:pt x="7619" y="12763"/>
                  <a:pt x="7873" y="12636"/>
                </a:cubicBezTo>
                <a:cubicBezTo>
                  <a:pt x="8127" y="12521"/>
                  <a:pt x="8381" y="12318"/>
                  <a:pt x="8508" y="12013"/>
                </a:cubicBezTo>
                <a:cubicBezTo>
                  <a:pt x="8635" y="11721"/>
                  <a:pt x="8762" y="11315"/>
                  <a:pt x="8762" y="10782"/>
                </a:cubicBezTo>
                <a:lnTo>
                  <a:pt x="8762" y="6895"/>
                </a:lnTo>
                <a:cubicBezTo>
                  <a:pt x="8127" y="6540"/>
                  <a:pt x="7619" y="6057"/>
                  <a:pt x="7238" y="5435"/>
                </a:cubicBezTo>
                <a:cubicBezTo>
                  <a:pt x="6730" y="4812"/>
                  <a:pt x="6603" y="4178"/>
                  <a:pt x="6603" y="3530"/>
                </a:cubicBezTo>
                <a:cubicBezTo>
                  <a:pt x="6603" y="2526"/>
                  <a:pt x="6857" y="1689"/>
                  <a:pt x="7619" y="1016"/>
                </a:cubicBezTo>
                <a:cubicBezTo>
                  <a:pt x="8254" y="342"/>
                  <a:pt x="9143" y="0"/>
                  <a:pt x="10159" y="0"/>
                </a:cubicBez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Freeform 3"/>
          <p:cNvSpPr/>
          <p:nvPr/>
        </p:nvSpPr>
        <p:spPr>
          <a:xfrm>
            <a:off x="5734050" y="6640970"/>
            <a:ext cx="37210" cy="50647"/>
          </a:xfrm>
          <a:custGeom>
            <a:avLst/>
            <a:gdLst>
              <a:gd name="connsiteX0" fmla="*/ 3429 w 37210"/>
              <a:gd name="connsiteY0" fmla="*/ 0 h 50647"/>
              <a:gd name="connsiteX1" fmla="*/ 7365 w 37210"/>
              <a:gd name="connsiteY1" fmla="*/ 1549 h 50647"/>
              <a:gd name="connsiteX2" fmla="*/ 9271 w 37210"/>
              <a:gd name="connsiteY2" fmla="*/ 5219 h 50647"/>
              <a:gd name="connsiteX3" fmla="*/ 9271 w 37210"/>
              <a:gd name="connsiteY3" fmla="*/ 14058 h 50647"/>
              <a:gd name="connsiteX4" fmla="*/ 9905 w 37210"/>
              <a:gd name="connsiteY4" fmla="*/ 16129 h 50647"/>
              <a:gd name="connsiteX5" fmla="*/ 11429 w 37210"/>
              <a:gd name="connsiteY5" fmla="*/ 15646 h 50647"/>
              <a:gd name="connsiteX6" fmla="*/ 15367 w 37210"/>
              <a:gd name="connsiteY6" fmla="*/ 13703 h 50647"/>
              <a:gd name="connsiteX7" fmla="*/ 19939 w 37210"/>
              <a:gd name="connsiteY7" fmla="*/ 12992 h 50647"/>
              <a:gd name="connsiteX8" fmla="*/ 26797 w 37210"/>
              <a:gd name="connsiteY8" fmla="*/ 14185 h 50647"/>
              <a:gd name="connsiteX9" fmla="*/ 32258 w 37210"/>
              <a:gd name="connsiteY9" fmla="*/ 17627 h 50647"/>
              <a:gd name="connsiteX10" fmla="*/ 35940 w 37210"/>
              <a:gd name="connsiteY10" fmla="*/ 23202 h 50647"/>
              <a:gd name="connsiteX11" fmla="*/ 37210 w 37210"/>
              <a:gd name="connsiteY11" fmla="*/ 30759 h 50647"/>
              <a:gd name="connsiteX12" fmla="*/ 37210 w 37210"/>
              <a:gd name="connsiteY12" fmla="*/ 47028 h 50647"/>
              <a:gd name="connsiteX13" fmla="*/ 36194 w 37210"/>
              <a:gd name="connsiteY13" fmla="*/ 49580 h 50647"/>
              <a:gd name="connsiteX14" fmla="*/ 33654 w 37210"/>
              <a:gd name="connsiteY14" fmla="*/ 50647 h 50647"/>
              <a:gd name="connsiteX15" fmla="*/ 30988 w 37210"/>
              <a:gd name="connsiteY15" fmla="*/ 49580 h 50647"/>
              <a:gd name="connsiteX16" fmla="*/ 30098 w 37210"/>
              <a:gd name="connsiteY16" fmla="*/ 47028 h 50647"/>
              <a:gd name="connsiteX17" fmla="*/ 30098 w 37210"/>
              <a:gd name="connsiteY17" fmla="*/ 30581 h 50647"/>
              <a:gd name="connsiteX18" fmla="*/ 29209 w 37210"/>
              <a:gd name="connsiteY18" fmla="*/ 25717 h 50647"/>
              <a:gd name="connsiteX19" fmla="*/ 27051 w 37210"/>
              <a:gd name="connsiteY19" fmla="*/ 22364 h 50647"/>
              <a:gd name="connsiteX20" fmla="*/ 23748 w 37210"/>
              <a:gd name="connsiteY20" fmla="*/ 20421 h 50647"/>
              <a:gd name="connsiteX21" fmla="*/ 19939 w 37210"/>
              <a:gd name="connsiteY21" fmla="*/ 19798 h 50647"/>
              <a:gd name="connsiteX22" fmla="*/ 14097 w 37210"/>
              <a:gd name="connsiteY22" fmla="*/ 21119 h 50647"/>
              <a:gd name="connsiteX23" fmla="*/ 10921 w 37210"/>
              <a:gd name="connsiteY23" fmla="*/ 24307 h 50647"/>
              <a:gd name="connsiteX24" fmla="*/ 9525 w 37210"/>
              <a:gd name="connsiteY24" fmla="*/ 28155 h 50647"/>
              <a:gd name="connsiteX25" fmla="*/ 9271 w 37210"/>
              <a:gd name="connsiteY25" fmla="*/ 31470 h 50647"/>
              <a:gd name="connsiteX26" fmla="*/ 9271 w 37210"/>
              <a:gd name="connsiteY26" fmla="*/ 47028 h 50647"/>
              <a:gd name="connsiteX27" fmla="*/ 8128 w 37210"/>
              <a:gd name="connsiteY27" fmla="*/ 49720 h 50647"/>
              <a:gd name="connsiteX28" fmla="*/ 5588 w 37210"/>
              <a:gd name="connsiteY28" fmla="*/ 50647 h 50647"/>
              <a:gd name="connsiteX29" fmla="*/ 3048 w 37210"/>
              <a:gd name="connsiteY29" fmla="*/ 49542 h 50647"/>
              <a:gd name="connsiteX30" fmla="*/ 2159 w 37210"/>
              <a:gd name="connsiteY30" fmla="*/ 47028 h 50647"/>
              <a:gd name="connsiteX31" fmla="*/ 2159 w 37210"/>
              <a:gd name="connsiteY31" fmla="*/ 6895 h 50647"/>
              <a:gd name="connsiteX32" fmla="*/ 508 w 37210"/>
              <a:gd name="connsiteY32" fmla="*/ 5435 h 50647"/>
              <a:gd name="connsiteX33" fmla="*/ 0 w 37210"/>
              <a:gd name="connsiteY33" fmla="*/ 3530 h 50647"/>
              <a:gd name="connsiteX34" fmla="*/ 1015 w 37210"/>
              <a:gd name="connsiteY34" fmla="*/ 1016 h 50647"/>
              <a:gd name="connsiteX35" fmla="*/ 3429 w 37210"/>
              <a:gd name="connsiteY35" fmla="*/ 0 h 50647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  <a:cxn ang="29">
                <a:pos x="connsiteX29" y="connsiteY29"/>
              </a:cxn>
              <a:cxn ang="30">
                <a:pos x="connsiteX30" y="connsiteY30"/>
              </a:cxn>
              <a:cxn ang="31">
                <a:pos x="connsiteX31" y="connsiteY31"/>
              </a:cxn>
              <a:cxn ang="32">
                <a:pos x="connsiteX32" y="connsiteY32"/>
              </a:cxn>
              <a:cxn ang="33">
                <a:pos x="connsiteX33" y="connsiteY33"/>
              </a:cxn>
              <a:cxn ang="34">
                <a:pos x="connsiteX34" y="connsiteY34"/>
              </a:cxn>
              <a:cxn ang="35">
                <a:pos x="connsiteX35" y="connsiteY35"/>
              </a:cxn>
            </a:cxnLst>
            <a:rect l="l" t="t" r="r" b="b"/>
            <a:pathLst>
              <a:path w="37210" h="50647">
                <a:moveTo>
                  <a:pt x="3429" y="0"/>
                </a:moveTo>
                <a:cubicBezTo>
                  <a:pt x="5079" y="0"/>
                  <a:pt x="6350" y="520"/>
                  <a:pt x="7365" y="1549"/>
                </a:cubicBezTo>
                <a:cubicBezTo>
                  <a:pt x="8254" y="2578"/>
                  <a:pt x="9017" y="3797"/>
                  <a:pt x="9271" y="5219"/>
                </a:cubicBezTo>
                <a:lnTo>
                  <a:pt x="9271" y="14058"/>
                </a:lnTo>
                <a:cubicBezTo>
                  <a:pt x="9271" y="15226"/>
                  <a:pt x="9525" y="15925"/>
                  <a:pt x="9905" y="16129"/>
                </a:cubicBezTo>
                <a:cubicBezTo>
                  <a:pt x="10159" y="16332"/>
                  <a:pt x="10667" y="16179"/>
                  <a:pt x="11429" y="15646"/>
                </a:cubicBezTo>
                <a:cubicBezTo>
                  <a:pt x="12445" y="14820"/>
                  <a:pt x="13842" y="14172"/>
                  <a:pt x="15367" y="13703"/>
                </a:cubicBezTo>
                <a:cubicBezTo>
                  <a:pt x="16890" y="13233"/>
                  <a:pt x="18414" y="12992"/>
                  <a:pt x="19939" y="12992"/>
                </a:cubicBezTo>
                <a:cubicBezTo>
                  <a:pt x="22352" y="12992"/>
                  <a:pt x="24638" y="13386"/>
                  <a:pt x="26797" y="14185"/>
                </a:cubicBezTo>
                <a:cubicBezTo>
                  <a:pt x="28955" y="14985"/>
                  <a:pt x="30733" y="16129"/>
                  <a:pt x="32258" y="17627"/>
                </a:cubicBezTo>
                <a:cubicBezTo>
                  <a:pt x="33782" y="19139"/>
                  <a:pt x="35052" y="20993"/>
                  <a:pt x="35940" y="23202"/>
                </a:cubicBezTo>
                <a:cubicBezTo>
                  <a:pt x="36829" y="25412"/>
                  <a:pt x="37210" y="27926"/>
                  <a:pt x="37210" y="30759"/>
                </a:cubicBezTo>
                <a:lnTo>
                  <a:pt x="37210" y="47028"/>
                </a:lnTo>
                <a:cubicBezTo>
                  <a:pt x="37210" y="48031"/>
                  <a:pt x="36957" y="48882"/>
                  <a:pt x="36194" y="49580"/>
                </a:cubicBezTo>
                <a:cubicBezTo>
                  <a:pt x="35559" y="50291"/>
                  <a:pt x="34671" y="50647"/>
                  <a:pt x="33654" y="50647"/>
                </a:cubicBezTo>
                <a:cubicBezTo>
                  <a:pt x="32384" y="50647"/>
                  <a:pt x="31622" y="50291"/>
                  <a:pt x="30988" y="49580"/>
                </a:cubicBezTo>
                <a:cubicBezTo>
                  <a:pt x="30352" y="48882"/>
                  <a:pt x="30098" y="48031"/>
                  <a:pt x="30098" y="47028"/>
                </a:cubicBezTo>
                <a:lnTo>
                  <a:pt x="30098" y="30581"/>
                </a:lnTo>
                <a:cubicBezTo>
                  <a:pt x="30098" y="28702"/>
                  <a:pt x="29844" y="27076"/>
                  <a:pt x="29209" y="25717"/>
                </a:cubicBezTo>
                <a:cubicBezTo>
                  <a:pt x="28702" y="24371"/>
                  <a:pt x="27940" y="23241"/>
                  <a:pt x="27051" y="22364"/>
                </a:cubicBezTo>
                <a:cubicBezTo>
                  <a:pt x="26034" y="21475"/>
                  <a:pt x="25019" y="20828"/>
                  <a:pt x="23748" y="20421"/>
                </a:cubicBezTo>
                <a:cubicBezTo>
                  <a:pt x="22479" y="20002"/>
                  <a:pt x="21209" y="19798"/>
                  <a:pt x="19939" y="19798"/>
                </a:cubicBezTo>
                <a:cubicBezTo>
                  <a:pt x="17398" y="19798"/>
                  <a:pt x="15494" y="20243"/>
                  <a:pt x="14097" y="21119"/>
                </a:cubicBezTo>
                <a:cubicBezTo>
                  <a:pt x="12700" y="22008"/>
                  <a:pt x="11557" y="23062"/>
                  <a:pt x="10921" y="24307"/>
                </a:cubicBezTo>
                <a:cubicBezTo>
                  <a:pt x="10159" y="25539"/>
                  <a:pt x="9779" y="26822"/>
                  <a:pt x="9525" y="28155"/>
                </a:cubicBezTo>
                <a:cubicBezTo>
                  <a:pt x="9398" y="29476"/>
                  <a:pt x="9271" y="30581"/>
                  <a:pt x="9271" y="31470"/>
                </a:cubicBezTo>
                <a:lnTo>
                  <a:pt x="9271" y="47028"/>
                </a:lnTo>
                <a:cubicBezTo>
                  <a:pt x="9271" y="48196"/>
                  <a:pt x="8890" y="49097"/>
                  <a:pt x="8128" y="49720"/>
                </a:cubicBezTo>
                <a:cubicBezTo>
                  <a:pt x="7365" y="50342"/>
                  <a:pt x="6603" y="50647"/>
                  <a:pt x="5588" y="50647"/>
                </a:cubicBezTo>
                <a:cubicBezTo>
                  <a:pt x="4444" y="50647"/>
                  <a:pt x="3683" y="50279"/>
                  <a:pt x="3048" y="49542"/>
                </a:cubicBezTo>
                <a:cubicBezTo>
                  <a:pt x="2413" y="48806"/>
                  <a:pt x="2159" y="47967"/>
                  <a:pt x="2159" y="47028"/>
                </a:cubicBezTo>
                <a:lnTo>
                  <a:pt x="2159" y="6895"/>
                </a:lnTo>
                <a:cubicBezTo>
                  <a:pt x="1523" y="6540"/>
                  <a:pt x="1015" y="6057"/>
                  <a:pt x="508" y="5435"/>
                </a:cubicBezTo>
                <a:cubicBezTo>
                  <a:pt x="127" y="4812"/>
                  <a:pt x="0" y="4178"/>
                  <a:pt x="0" y="3530"/>
                </a:cubicBezTo>
                <a:cubicBezTo>
                  <a:pt x="0" y="2526"/>
                  <a:pt x="253" y="1689"/>
                  <a:pt x="1015" y="1016"/>
                </a:cubicBezTo>
                <a:cubicBezTo>
                  <a:pt x="1651" y="342"/>
                  <a:pt x="2540" y="0"/>
                  <a:pt x="3429" y="0"/>
                </a:cubicBez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Freeform 3"/>
          <p:cNvSpPr/>
          <p:nvPr/>
        </p:nvSpPr>
        <p:spPr>
          <a:xfrm>
            <a:off x="5593969" y="6640970"/>
            <a:ext cx="9271" cy="50647"/>
          </a:xfrm>
          <a:custGeom>
            <a:avLst/>
            <a:gdLst>
              <a:gd name="connsiteX0" fmla="*/ 3555 w 9271"/>
              <a:gd name="connsiteY0" fmla="*/ 0 h 50647"/>
              <a:gd name="connsiteX1" fmla="*/ 7365 w 9271"/>
              <a:gd name="connsiteY1" fmla="*/ 1549 h 50647"/>
              <a:gd name="connsiteX2" fmla="*/ 9271 w 9271"/>
              <a:gd name="connsiteY2" fmla="*/ 5219 h 50647"/>
              <a:gd name="connsiteX3" fmla="*/ 9271 w 9271"/>
              <a:gd name="connsiteY3" fmla="*/ 47205 h 50647"/>
              <a:gd name="connsiteX4" fmla="*/ 8128 w 9271"/>
              <a:gd name="connsiteY4" fmla="*/ 49669 h 50647"/>
              <a:gd name="connsiteX5" fmla="*/ 5588 w 9271"/>
              <a:gd name="connsiteY5" fmla="*/ 50647 h 50647"/>
              <a:gd name="connsiteX6" fmla="*/ 3048 w 9271"/>
              <a:gd name="connsiteY6" fmla="*/ 49631 h 50647"/>
              <a:gd name="connsiteX7" fmla="*/ 2159 w 9271"/>
              <a:gd name="connsiteY7" fmla="*/ 47205 h 50647"/>
              <a:gd name="connsiteX8" fmla="*/ 2159 w 9271"/>
              <a:gd name="connsiteY8" fmla="*/ 6895 h 50647"/>
              <a:gd name="connsiteX9" fmla="*/ 634 w 9271"/>
              <a:gd name="connsiteY9" fmla="*/ 5435 h 50647"/>
              <a:gd name="connsiteX10" fmla="*/ 0 w 9271"/>
              <a:gd name="connsiteY10" fmla="*/ 3530 h 50647"/>
              <a:gd name="connsiteX11" fmla="*/ 1015 w 9271"/>
              <a:gd name="connsiteY11" fmla="*/ 1016 h 50647"/>
              <a:gd name="connsiteX12" fmla="*/ 3555 w 9271"/>
              <a:gd name="connsiteY12" fmla="*/ 0 h 50647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</a:cxnLst>
            <a:rect l="l" t="t" r="r" b="b"/>
            <a:pathLst>
              <a:path w="9271" h="50647">
                <a:moveTo>
                  <a:pt x="3555" y="0"/>
                </a:moveTo>
                <a:cubicBezTo>
                  <a:pt x="5079" y="0"/>
                  <a:pt x="6350" y="520"/>
                  <a:pt x="7365" y="1549"/>
                </a:cubicBezTo>
                <a:cubicBezTo>
                  <a:pt x="8254" y="2578"/>
                  <a:pt x="8890" y="3797"/>
                  <a:pt x="9271" y="5219"/>
                </a:cubicBezTo>
                <a:lnTo>
                  <a:pt x="9271" y="47205"/>
                </a:lnTo>
                <a:cubicBezTo>
                  <a:pt x="9271" y="48196"/>
                  <a:pt x="8890" y="49021"/>
                  <a:pt x="8128" y="49669"/>
                </a:cubicBezTo>
                <a:cubicBezTo>
                  <a:pt x="7492" y="50317"/>
                  <a:pt x="6603" y="50647"/>
                  <a:pt x="5588" y="50647"/>
                </a:cubicBezTo>
                <a:cubicBezTo>
                  <a:pt x="4444" y="50647"/>
                  <a:pt x="3555" y="50304"/>
                  <a:pt x="3048" y="49631"/>
                </a:cubicBezTo>
                <a:cubicBezTo>
                  <a:pt x="2540" y="48958"/>
                  <a:pt x="2159" y="48145"/>
                  <a:pt x="2159" y="47205"/>
                </a:cubicBezTo>
                <a:lnTo>
                  <a:pt x="2159" y="6895"/>
                </a:lnTo>
                <a:cubicBezTo>
                  <a:pt x="1523" y="6540"/>
                  <a:pt x="1015" y="6057"/>
                  <a:pt x="634" y="5435"/>
                </a:cubicBezTo>
                <a:cubicBezTo>
                  <a:pt x="253" y="4812"/>
                  <a:pt x="0" y="4178"/>
                  <a:pt x="0" y="3530"/>
                </a:cubicBezTo>
                <a:cubicBezTo>
                  <a:pt x="0" y="2526"/>
                  <a:pt x="380" y="1689"/>
                  <a:pt x="1015" y="1016"/>
                </a:cubicBezTo>
                <a:cubicBezTo>
                  <a:pt x="1651" y="342"/>
                  <a:pt x="2540" y="0"/>
                  <a:pt x="3555" y="0"/>
                </a:cubicBez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Freeform 3"/>
          <p:cNvSpPr/>
          <p:nvPr/>
        </p:nvSpPr>
        <p:spPr>
          <a:xfrm>
            <a:off x="5578729" y="6640970"/>
            <a:ext cx="9270" cy="50647"/>
          </a:xfrm>
          <a:custGeom>
            <a:avLst/>
            <a:gdLst>
              <a:gd name="connsiteX0" fmla="*/ 3555 w 9270"/>
              <a:gd name="connsiteY0" fmla="*/ 0 h 50647"/>
              <a:gd name="connsiteX1" fmla="*/ 7365 w 9270"/>
              <a:gd name="connsiteY1" fmla="*/ 1549 h 50647"/>
              <a:gd name="connsiteX2" fmla="*/ 9270 w 9270"/>
              <a:gd name="connsiteY2" fmla="*/ 5219 h 50647"/>
              <a:gd name="connsiteX3" fmla="*/ 9270 w 9270"/>
              <a:gd name="connsiteY3" fmla="*/ 47205 h 50647"/>
              <a:gd name="connsiteX4" fmla="*/ 8127 w 9270"/>
              <a:gd name="connsiteY4" fmla="*/ 49669 h 50647"/>
              <a:gd name="connsiteX5" fmla="*/ 5588 w 9270"/>
              <a:gd name="connsiteY5" fmla="*/ 50647 h 50647"/>
              <a:gd name="connsiteX6" fmla="*/ 3047 w 9270"/>
              <a:gd name="connsiteY6" fmla="*/ 49631 h 50647"/>
              <a:gd name="connsiteX7" fmla="*/ 2158 w 9270"/>
              <a:gd name="connsiteY7" fmla="*/ 47205 h 50647"/>
              <a:gd name="connsiteX8" fmla="*/ 2158 w 9270"/>
              <a:gd name="connsiteY8" fmla="*/ 6895 h 50647"/>
              <a:gd name="connsiteX9" fmla="*/ 634 w 9270"/>
              <a:gd name="connsiteY9" fmla="*/ 5435 h 50647"/>
              <a:gd name="connsiteX10" fmla="*/ 0 w 9270"/>
              <a:gd name="connsiteY10" fmla="*/ 3530 h 50647"/>
              <a:gd name="connsiteX11" fmla="*/ 1015 w 9270"/>
              <a:gd name="connsiteY11" fmla="*/ 1016 h 50647"/>
              <a:gd name="connsiteX12" fmla="*/ 3555 w 9270"/>
              <a:gd name="connsiteY12" fmla="*/ 0 h 50647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</a:cxnLst>
            <a:rect l="l" t="t" r="r" b="b"/>
            <a:pathLst>
              <a:path w="9270" h="50647">
                <a:moveTo>
                  <a:pt x="3555" y="0"/>
                </a:moveTo>
                <a:cubicBezTo>
                  <a:pt x="5079" y="0"/>
                  <a:pt x="6350" y="520"/>
                  <a:pt x="7365" y="1549"/>
                </a:cubicBezTo>
                <a:cubicBezTo>
                  <a:pt x="8254" y="2578"/>
                  <a:pt x="8889" y="3797"/>
                  <a:pt x="9270" y="5219"/>
                </a:cubicBezTo>
                <a:lnTo>
                  <a:pt x="9270" y="47205"/>
                </a:lnTo>
                <a:cubicBezTo>
                  <a:pt x="9270" y="48196"/>
                  <a:pt x="8889" y="49021"/>
                  <a:pt x="8127" y="49669"/>
                </a:cubicBezTo>
                <a:cubicBezTo>
                  <a:pt x="7492" y="50317"/>
                  <a:pt x="6603" y="50647"/>
                  <a:pt x="5588" y="50647"/>
                </a:cubicBezTo>
                <a:cubicBezTo>
                  <a:pt x="4444" y="50647"/>
                  <a:pt x="3555" y="50304"/>
                  <a:pt x="3047" y="49631"/>
                </a:cubicBezTo>
                <a:cubicBezTo>
                  <a:pt x="2539" y="48958"/>
                  <a:pt x="2158" y="48145"/>
                  <a:pt x="2158" y="47205"/>
                </a:cubicBezTo>
                <a:lnTo>
                  <a:pt x="2158" y="6895"/>
                </a:lnTo>
                <a:cubicBezTo>
                  <a:pt x="1523" y="6540"/>
                  <a:pt x="1015" y="6057"/>
                  <a:pt x="634" y="5435"/>
                </a:cubicBezTo>
                <a:cubicBezTo>
                  <a:pt x="253" y="4812"/>
                  <a:pt x="0" y="4178"/>
                  <a:pt x="0" y="3530"/>
                </a:cubicBezTo>
                <a:cubicBezTo>
                  <a:pt x="0" y="2526"/>
                  <a:pt x="380" y="1689"/>
                  <a:pt x="1015" y="1016"/>
                </a:cubicBezTo>
                <a:cubicBezTo>
                  <a:pt x="1650" y="342"/>
                  <a:pt x="2539" y="0"/>
                  <a:pt x="3555" y="0"/>
                </a:cubicBez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Freeform 3"/>
          <p:cNvSpPr/>
          <p:nvPr/>
        </p:nvSpPr>
        <p:spPr>
          <a:xfrm>
            <a:off x="5535294" y="6640970"/>
            <a:ext cx="40132" cy="50431"/>
          </a:xfrm>
          <a:custGeom>
            <a:avLst/>
            <a:gdLst>
              <a:gd name="connsiteX0" fmla="*/ 20066 w 40132"/>
              <a:gd name="connsiteY0" fmla="*/ 0 h 50431"/>
              <a:gd name="connsiteX1" fmla="*/ 23114 w 40132"/>
              <a:gd name="connsiteY1" fmla="*/ 837 h 50431"/>
              <a:gd name="connsiteX2" fmla="*/ 25273 w 40132"/>
              <a:gd name="connsiteY2" fmla="*/ 3797 h 50431"/>
              <a:gd name="connsiteX3" fmla="*/ 40005 w 40132"/>
              <a:gd name="connsiteY3" fmla="*/ 45694 h 50431"/>
              <a:gd name="connsiteX4" fmla="*/ 40132 w 40132"/>
              <a:gd name="connsiteY4" fmla="*/ 48170 h 50431"/>
              <a:gd name="connsiteX5" fmla="*/ 38735 w 40132"/>
              <a:gd name="connsiteY5" fmla="*/ 50113 h 50431"/>
              <a:gd name="connsiteX6" fmla="*/ 35560 w 40132"/>
              <a:gd name="connsiteY6" fmla="*/ 50431 h 50431"/>
              <a:gd name="connsiteX7" fmla="*/ 33274 w 40132"/>
              <a:gd name="connsiteY7" fmla="*/ 48259 h 50431"/>
              <a:gd name="connsiteX8" fmla="*/ 30353 w 40132"/>
              <a:gd name="connsiteY8" fmla="*/ 39331 h 50431"/>
              <a:gd name="connsiteX9" fmla="*/ 28956 w 40132"/>
              <a:gd name="connsiteY9" fmla="*/ 37388 h 50431"/>
              <a:gd name="connsiteX10" fmla="*/ 26543 w 40132"/>
              <a:gd name="connsiteY10" fmla="*/ 36855 h 50431"/>
              <a:gd name="connsiteX11" fmla="*/ 12827 w 40132"/>
              <a:gd name="connsiteY11" fmla="*/ 36855 h 50431"/>
              <a:gd name="connsiteX12" fmla="*/ 11049 w 40132"/>
              <a:gd name="connsiteY12" fmla="*/ 37210 h 50431"/>
              <a:gd name="connsiteX13" fmla="*/ 10033 w 40132"/>
              <a:gd name="connsiteY13" fmla="*/ 38709 h 50431"/>
              <a:gd name="connsiteX14" fmla="*/ 6985 w 40132"/>
              <a:gd name="connsiteY14" fmla="*/ 48259 h 50431"/>
              <a:gd name="connsiteX15" fmla="*/ 4699 w 40132"/>
              <a:gd name="connsiteY15" fmla="*/ 50431 h 50431"/>
              <a:gd name="connsiteX16" fmla="*/ 1524 w 40132"/>
              <a:gd name="connsiteY16" fmla="*/ 50113 h 50431"/>
              <a:gd name="connsiteX17" fmla="*/ 0 w 40132"/>
              <a:gd name="connsiteY17" fmla="*/ 48170 h 50431"/>
              <a:gd name="connsiteX18" fmla="*/ 254 w 40132"/>
              <a:gd name="connsiteY18" fmla="*/ 45694 h 50431"/>
              <a:gd name="connsiteX19" fmla="*/ 14859 w 40132"/>
              <a:gd name="connsiteY19" fmla="*/ 3797 h 50431"/>
              <a:gd name="connsiteX20" fmla="*/ 17145 w 40132"/>
              <a:gd name="connsiteY20" fmla="*/ 837 h 50431"/>
              <a:gd name="connsiteX21" fmla="*/ 20066 w 40132"/>
              <a:gd name="connsiteY21" fmla="*/ 0 h 5043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</a:cxnLst>
            <a:rect l="l" t="t" r="r" b="b"/>
            <a:pathLst>
              <a:path w="40132" h="50431">
                <a:moveTo>
                  <a:pt x="20066" y="0"/>
                </a:moveTo>
                <a:cubicBezTo>
                  <a:pt x="21082" y="0"/>
                  <a:pt x="22098" y="279"/>
                  <a:pt x="23114" y="837"/>
                </a:cubicBezTo>
                <a:cubicBezTo>
                  <a:pt x="24130" y="1396"/>
                  <a:pt x="24892" y="2387"/>
                  <a:pt x="25273" y="3797"/>
                </a:cubicBezTo>
                <a:lnTo>
                  <a:pt x="40005" y="45694"/>
                </a:lnTo>
                <a:cubicBezTo>
                  <a:pt x="40259" y="46469"/>
                  <a:pt x="40386" y="47294"/>
                  <a:pt x="40132" y="48170"/>
                </a:cubicBezTo>
                <a:cubicBezTo>
                  <a:pt x="40005" y="49059"/>
                  <a:pt x="39497" y="49707"/>
                  <a:pt x="38735" y="50113"/>
                </a:cubicBezTo>
                <a:cubicBezTo>
                  <a:pt x="37719" y="50710"/>
                  <a:pt x="36576" y="50812"/>
                  <a:pt x="35560" y="50431"/>
                </a:cubicBezTo>
                <a:cubicBezTo>
                  <a:pt x="34417" y="50038"/>
                  <a:pt x="33655" y="49326"/>
                  <a:pt x="33274" y="48259"/>
                </a:cubicBezTo>
                <a:lnTo>
                  <a:pt x="30353" y="39331"/>
                </a:lnTo>
                <a:cubicBezTo>
                  <a:pt x="30099" y="38392"/>
                  <a:pt x="29591" y="37744"/>
                  <a:pt x="28956" y="37388"/>
                </a:cubicBezTo>
                <a:cubicBezTo>
                  <a:pt x="28321" y="37033"/>
                  <a:pt x="27559" y="36855"/>
                  <a:pt x="26543" y="36855"/>
                </a:cubicBezTo>
                <a:lnTo>
                  <a:pt x="12827" y="36855"/>
                </a:lnTo>
                <a:cubicBezTo>
                  <a:pt x="12065" y="36855"/>
                  <a:pt x="11557" y="36982"/>
                  <a:pt x="11049" y="37210"/>
                </a:cubicBezTo>
                <a:cubicBezTo>
                  <a:pt x="10668" y="37451"/>
                  <a:pt x="10287" y="37947"/>
                  <a:pt x="10033" y="38709"/>
                </a:cubicBezTo>
                <a:lnTo>
                  <a:pt x="6985" y="48259"/>
                </a:lnTo>
                <a:cubicBezTo>
                  <a:pt x="6604" y="49326"/>
                  <a:pt x="5842" y="50038"/>
                  <a:pt x="4699" y="50431"/>
                </a:cubicBezTo>
                <a:cubicBezTo>
                  <a:pt x="3556" y="50812"/>
                  <a:pt x="2540" y="50710"/>
                  <a:pt x="1524" y="50113"/>
                </a:cubicBezTo>
                <a:cubicBezTo>
                  <a:pt x="762" y="49707"/>
                  <a:pt x="254" y="49059"/>
                  <a:pt x="0" y="48170"/>
                </a:cubicBezTo>
                <a:cubicBezTo>
                  <a:pt x="-126" y="47294"/>
                  <a:pt x="-126" y="46469"/>
                  <a:pt x="254" y="45694"/>
                </a:cubicBezTo>
                <a:lnTo>
                  <a:pt x="14859" y="3797"/>
                </a:lnTo>
                <a:cubicBezTo>
                  <a:pt x="15367" y="2387"/>
                  <a:pt x="16129" y="1396"/>
                  <a:pt x="17145" y="837"/>
                </a:cubicBezTo>
                <a:cubicBezTo>
                  <a:pt x="18161" y="279"/>
                  <a:pt x="19177" y="0"/>
                  <a:pt x="20066" y="0"/>
                </a:cubicBez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Freeform 3"/>
          <p:cNvSpPr/>
          <p:nvPr/>
        </p:nvSpPr>
        <p:spPr>
          <a:xfrm>
            <a:off x="5464683" y="6640970"/>
            <a:ext cx="29082" cy="50647"/>
          </a:xfrm>
          <a:custGeom>
            <a:avLst/>
            <a:gdLst>
              <a:gd name="connsiteX0" fmla="*/ 10159 w 29082"/>
              <a:gd name="connsiteY0" fmla="*/ 0 h 50647"/>
              <a:gd name="connsiteX1" fmla="*/ 13969 w 29082"/>
              <a:gd name="connsiteY1" fmla="*/ 1549 h 50647"/>
              <a:gd name="connsiteX2" fmla="*/ 16001 w 29082"/>
              <a:gd name="connsiteY2" fmla="*/ 5219 h 50647"/>
              <a:gd name="connsiteX3" fmla="*/ 16001 w 29082"/>
              <a:gd name="connsiteY3" fmla="*/ 11138 h 50647"/>
              <a:gd name="connsiteX4" fmla="*/ 16509 w 29082"/>
              <a:gd name="connsiteY4" fmla="*/ 12636 h 50647"/>
              <a:gd name="connsiteX5" fmla="*/ 17652 w 29082"/>
              <a:gd name="connsiteY5" fmla="*/ 12903 h 50647"/>
              <a:gd name="connsiteX6" fmla="*/ 25653 w 29082"/>
              <a:gd name="connsiteY6" fmla="*/ 12903 h 50647"/>
              <a:gd name="connsiteX7" fmla="*/ 28320 w 29082"/>
              <a:gd name="connsiteY7" fmla="*/ 13969 h 50647"/>
              <a:gd name="connsiteX8" fmla="*/ 29082 w 29082"/>
              <a:gd name="connsiteY8" fmla="*/ 16268 h 50647"/>
              <a:gd name="connsiteX9" fmla="*/ 28447 w 29082"/>
              <a:gd name="connsiteY9" fmla="*/ 18567 h 50647"/>
              <a:gd name="connsiteX10" fmla="*/ 25653 w 29082"/>
              <a:gd name="connsiteY10" fmla="*/ 19798 h 50647"/>
              <a:gd name="connsiteX11" fmla="*/ 18034 w 29082"/>
              <a:gd name="connsiteY11" fmla="*/ 19798 h 50647"/>
              <a:gd name="connsiteX12" fmla="*/ 16382 w 29082"/>
              <a:gd name="connsiteY12" fmla="*/ 20370 h 50647"/>
              <a:gd name="connsiteX13" fmla="*/ 16001 w 29082"/>
              <a:gd name="connsiteY13" fmla="*/ 21653 h 50647"/>
              <a:gd name="connsiteX14" fmla="*/ 16001 w 29082"/>
              <a:gd name="connsiteY14" fmla="*/ 37833 h 50647"/>
              <a:gd name="connsiteX15" fmla="*/ 17652 w 29082"/>
              <a:gd name="connsiteY15" fmla="*/ 42252 h 50647"/>
              <a:gd name="connsiteX16" fmla="*/ 23114 w 29082"/>
              <a:gd name="connsiteY16" fmla="*/ 43839 h 50647"/>
              <a:gd name="connsiteX17" fmla="*/ 25526 w 29082"/>
              <a:gd name="connsiteY17" fmla="*/ 43839 h 50647"/>
              <a:gd name="connsiteX18" fmla="*/ 28066 w 29082"/>
              <a:gd name="connsiteY18" fmla="*/ 44589 h 50647"/>
              <a:gd name="connsiteX19" fmla="*/ 29082 w 29082"/>
              <a:gd name="connsiteY19" fmla="*/ 47294 h 50647"/>
              <a:gd name="connsiteX20" fmla="*/ 28066 w 29082"/>
              <a:gd name="connsiteY20" fmla="*/ 49847 h 50647"/>
              <a:gd name="connsiteX21" fmla="*/ 25526 w 29082"/>
              <a:gd name="connsiteY21" fmla="*/ 50647 h 50647"/>
              <a:gd name="connsiteX22" fmla="*/ 23114 w 29082"/>
              <a:gd name="connsiteY22" fmla="*/ 50647 h 50647"/>
              <a:gd name="connsiteX23" fmla="*/ 17526 w 29082"/>
              <a:gd name="connsiteY23" fmla="*/ 50076 h 50647"/>
              <a:gd name="connsiteX24" fmla="*/ 12953 w 29082"/>
              <a:gd name="connsiteY24" fmla="*/ 48043 h 50647"/>
              <a:gd name="connsiteX25" fmla="*/ 9905 w 29082"/>
              <a:gd name="connsiteY25" fmla="*/ 44106 h 50647"/>
              <a:gd name="connsiteX26" fmla="*/ 8762 w 29082"/>
              <a:gd name="connsiteY26" fmla="*/ 37833 h 50647"/>
              <a:gd name="connsiteX27" fmla="*/ 8762 w 29082"/>
              <a:gd name="connsiteY27" fmla="*/ 21742 h 50647"/>
              <a:gd name="connsiteX28" fmla="*/ 8508 w 29082"/>
              <a:gd name="connsiteY28" fmla="*/ 20548 h 50647"/>
              <a:gd name="connsiteX29" fmla="*/ 7111 w 29082"/>
              <a:gd name="connsiteY29" fmla="*/ 19798 h 50647"/>
              <a:gd name="connsiteX30" fmla="*/ 3428 w 29082"/>
              <a:gd name="connsiteY30" fmla="*/ 19798 h 50647"/>
              <a:gd name="connsiteX31" fmla="*/ 634 w 29082"/>
              <a:gd name="connsiteY31" fmla="*/ 18656 h 50647"/>
              <a:gd name="connsiteX32" fmla="*/ 0 w 29082"/>
              <a:gd name="connsiteY32" fmla="*/ 16268 h 50647"/>
              <a:gd name="connsiteX33" fmla="*/ 634 w 29082"/>
              <a:gd name="connsiteY33" fmla="*/ 14007 h 50647"/>
              <a:gd name="connsiteX34" fmla="*/ 3428 w 29082"/>
              <a:gd name="connsiteY34" fmla="*/ 12903 h 50647"/>
              <a:gd name="connsiteX35" fmla="*/ 6857 w 29082"/>
              <a:gd name="connsiteY35" fmla="*/ 12903 h 50647"/>
              <a:gd name="connsiteX36" fmla="*/ 7238 w 29082"/>
              <a:gd name="connsiteY36" fmla="*/ 12865 h 50647"/>
              <a:gd name="connsiteX37" fmla="*/ 7873 w 29082"/>
              <a:gd name="connsiteY37" fmla="*/ 12636 h 50647"/>
              <a:gd name="connsiteX38" fmla="*/ 8508 w 29082"/>
              <a:gd name="connsiteY38" fmla="*/ 12013 h 50647"/>
              <a:gd name="connsiteX39" fmla="*/ 8762 w 29082"/>
              <a:gd name="connsiteY39" fmla="*/ 10782 h 50647"/>
              <a:gd name="connsiteX40" fmla="*/ 8762 w 29082"/>
              <a:gd name="connsiteY40" fmla="*/ 6895 h 50647"/>
              <a:gd name="connsiteX41" fmla="*/ 7238 w 29082"/>
              <a:gd name="connsiteY41" fmla="*/ 5435 h 50647"/>
              <a:gd name="connsiteX42" fmla="*/ 6603 w 29082"/>
              <a:gd name="connsiteY42" fmla="*/ 3530 h 50647"/>
              <a:gd name="connsiteX43" fmla="*/ 7619 w 29082"/>
              <a:gd name="connsiteY43" fmla="*/ 1016 h 50647"/>
              <a:gd name="connsiteX44" fmla="*/ 10159 w 29082"/>
              <a:gd name="connsiteY44" fmla="*/ 0 h 50647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  <a:cxn ang="29">
                <a:pos x="connsiteX29" y="connsiteY29"/>
              </a:cxn>
              <a:cxn ang="30">
                <a:pos x="connsiteX30" y="connsiteY30"/>
              </a:cxn>
              <a:cxn ang="31">
                <a:pos x="connsiteX31" y="connsiteY31"/>
              </a:cxn>
              <a:cxn ang="32">
                <a:pos x="connsiteX32" y="connsiteY32"/>
              </a:cxn>
              <a:cxn ang="33">
                <a:pos x="connsiteX33" y="connsiteY33"/>
              </a:cxn>
              <a:cxn ang="34">
                <a:pos x="connsiteX34" y="connsiteY34"/>
              </a:cxn>
              <a:cxn ang="35">
                <a:pos x="connsiteX35" y="connsiteY35"/>
              </a:cxn>
              <a:cxn ang="36">
                <a:pos x="connsiteX36" y="connsiteY36"/>
              </a:cxn>
              <a:cxn ang="37">
                <a:pos x="connsiteX37" y="connsiteY37"/>
              </a:cxn>
              <a:cxn ang="38">
                <a:pos x="connsiteX38" y="connsiteY38"/>
              </a:cxn>
              <a:cxn ang="39">
                <a:pos x="connsiteX39" y="connsiteY39"/>
              </a:cxn>
              <a:cxn ang="40">
                <a:pos x="connsiteX40" y="connsiteY40"/>
              </a:cxn>
              <a:cxn ang="41">
                <a:pos x="connsiteX41" y="connsiteY41"/>
              </a:cxn>
              <a:cxn ang="42">
                <a:pos x="connsiteX42" y="connsiteY42"/>
              </a:cxn>
              <a:cxn ang="43">
                <a:pos x="connsiteX43" y="connsiteY43"/>
              </a:cxn>
              <a:cxn ang="44">
                <a:pos x="connsiteX44" y="connsiteY44"/>
              </a:cxn>
            </a:cxnLst>
            <a:rect l="l" t="t" r="r" b="b"/>
            <a:pathLst>
              <a:path w="29082" h="50647">
                <a:moveTo>
                  <a:pt x="10159" y="0"/>
                </a:moveTo>
                <a:cubicBezTo>
                  <a:pt x="11684" y="0"/>
                  <a:pt x="12953" y="520"/>
                  <a:pt x="13969" y="1549"/>
                </a:cubicBezTo>
                <a:cubicBezTo>
                  <a:pt x="14985" y="2578"/>
                  <a:pt x="15620" y="3797"/>
                  <a:pt x="16001" y="5219"/>
                </a:cubicBezTo>
                <a:lnTo>
                  <a:pt x="16001" y="11138"/>
                </a:lnTo>
                <a:cubicBezTo>
                  <a:pt x="16001" y="11963"/>
                  <a:pt x="16128" y="12458"/>
                  <a:pt x="16509" y="12636"/>
                </a:cubicBezTo>
                <a:cubicBezTo>
                  <a:pt x="17017" y="12813"/>
                  <a:pt x="17271" y="12903"/>
                  <a:pt x="17652" y="12903"/>
                </a:cubicBezTo>
                <a:lnTo>
                  <a:pt x="25653" y="12903"/>
                </a:lnTo>
                <a:cubicBezTo>
                  <a:pt x="26923" y="12903"/>
                  <a:pt x="27812" y="13258"/>
                  <a:pt x="28320" y="13969"/>
                </a:cubicBezTo>
                <a:cubicBezTo>
                  <a:pt x="28828" y="14668"/>
                  <a:pt x="29082" y="15443"/>
                  <a:pt x="29082" y="16268"/>
                </a:cubicBezTo>
                <a:cubicBezTo>
                  <a:pt x="29082" y="16967"/>
                  <a:pt x="28828" y="17741"/>
                  <a:pt x="28447" y="18567"/>
                </a:cubicBezTo>
                <a:cubicBezTo>
                  <a:pt x="27939" y="19392"/>
                  <a:pt x="27050" y="19798"/>
                  <a:pt x="25653" y="19798"/>
                </a:cubicBezTo>
                <a:lnTo>
                  <a:pt x="18034" y="19798"/>
                </a:lnTo>
                <a:cubicBezTo>
                  <a:pt x="17145" y="19798"/>
                  <a:pt x="16636" y="19989"/>
                  <a:pt x="16382" y="20370"/>
                </a:cubicBezTo>
                <a:cubicBezTo>
                  <a:pt x="16128" y="20751"/>
                  <a:pt x="16001" y="21183"/>
                  <a:pt x="16001" y="21653"/>
                </a:cubicBezTo>
                <a:lnTo>
                  <a:pt x="16001" y="37833"/>
                </a:lnTo>
                <a:cubicBezTo>
                  <a:pt x="16001" y="39713"/>
                  <a:pt x="16509" y="41185"/>
                  <a:pt x="17652" y="42252"/>
                </a:cubicBezTo>
                <a:cubicBezTo>
                  <a:pt x="18796" y="43306"/>
                  <a:pt x="20573" y="43839"/>
                  <a:pt x="23114" y="43839"/>
                </a:cubicBezTo>
                <a:lnTo>
                  <a:pt x="25526" y="43839"/>
                </a:lnTo>
                <a:cubicBezTo>
                  <a:pt x="26542" y="43839"/>
                  <a:pt x="27304" y="44094"/>
                  <a:pt x="28066" y="44589"/>
                </a:cubicBezTo>
                <a:cubicBezTo>
                  <a:pt x="28701" y="45097"/>
                  <a:pt x="29082" y="45986"/>
                  <a:pt x="29082" y="47294"/>
                </a:cubicBezTo>
                <a:cubicBezTo>
                  <a:pt x="29082" y="48462"/>
                  <a:pt x="28701" y="49326"/>
                  <a:pt x="28066" y="49847"/>
                </a:cubicBezTo>
                <a:cubicBezTo>
                  <a:pt x="27304" y="50380"/>
                  <a:pt x="26415" y="50647"/>
                  <a:pt x="25526" y="50647"/>
                </a:cubicBezTo>
                <a:lnTo>
                  <a:pt x="23114" y="50647"/>
                </a:lnTo>
                <a:cubicBezTo>
                  <a:pt x="21081" y="50647"/>
                  <a:pt x="19176" y="50456"/>
                  <a:pt x="17526" y="50076"/>
                </a:cubicBezTo>
                <a:cubicBezTo>
                  <a:pt x="15747" y="49694"/>
                  <a:pt x="14223" y="49009"/>
                  <a:pt x="12953" y="48043"/>
                </a:cubicBezTo>
                <a:cubicBezTo>
                  <a:pt x="11684" y="47066"/>
                  <a:pt x="10667" y="45757"/>
                  <a:pt x="9905" y="44106"/>
                </a:cubicBezTo>
                <a:cubicBezTo>
                  <a:pt x="9144" y="42456"/>
                  <a:pt x="8762" y="40360"/>
                  <a:pt x="8762" y="37833"/>
                </a:cubicBezTo>
                <a:lnTo>
                  <a:pt x="8762" y="21742"/>
                </a:lnTo>
                <a:cubicBezTo>
                  <a:pt x="8762" y="21449"/>
                  <a:pt x="8635" y="21056"/>
                  <a:pt x="8508" y="20548"/>
                </a:cubicBezTo>
                <a:cubicBezTo>
                  <a:pt x="8254" y="20053"/>
                  <a:pt x="7746" y="19798"/>
                  <a:pt x="7111" y="19798"/>
                </a:cubicBezTo>
                <a:lnTo>
                  <a:pt x="3428" y="19798"/>
                </a:lnTo>
                <a:cubicBezTo>
                  <a:pt x="2158" y="19798"/>
                  <a:pt x="1142" y="19418"/>
                  <a:pt x="634" y="18656"/>
                </a:cubicBezTo>
                <a:cubicBezTo>
                  <a:pt x="253" y="17881"/>
                  <a:pt x="0" y="17094"/>
                  <a:pt x="0" y="16268"/>
                </a:cubicBezTo>
                <a:cubicBezTo>
                  <a:pt x="0" y="15493"/>
                  <a:pt x="253" y="14744"/>
                  <a:pt x="634" y="14007"/>
                </a:cubicBezTo>
                <a:cubicBezTo>
                  <a:pt x="1142" y="13271"/>
                  <a:pt x="2158" y="12903"/>
                  <a:pt x="3428" y="12903"/>
                </a:cubicBezTo>
                <a:lnTo>
                  <a:pt x="6857" y="12903"/>
                </a:lnTo>
                <a:cubicBezTo>
                  <a:pt x="6857" y="12903"/>
                  <a:pt x="6984" y="12890"/>
                  <a:pt x="7238" y="12865"/>
                </a:cubicBezTo>
                <a:cubicBezTo>
                  <a:pt x="7492" y="12827"/>
                  <a:pt x="7619" y="12763"/>
                  <a:pt x="7873" y="12636"/>
                </a:cubicBezTo>
                <a:cubicBezTo>
                  <a:pt x="8127" y="12521"/>
                  <a:pt x="8381" y="12318"/>
                  <a:pt x="8508" y="12013"/>
                </a:cubicBezTo>
                <a:cubicBezTo>
                  <a:pt x="8635" y="11721"/>
                  <a:pt x="8762" y="11315"/>
                  <a:pt x="8762" y="10782"/>
                </a:cubicBezTo>
                <a:lnTo>
                  <a:pt x="8762" y="6895"/>
                </a:lnTo>
                <a:cubicBezTo>
                  <a:pt x="8127" y="6540"/>
                  <a:pt x="7619" y="6057"/>
                  <a:pt x="7238" y="5435"/>
                </a:cubicBezTo>
                <a:cubicBezTo>
                  <a:pt x="6730" y="4812"/>
                  <a:pt x="6603" y="4178"/>
                  <a:pt x="6603" y="3530"/>
                </a:cubicBezTo>
                <a:cubicBezTo>
                  <a:pt x="6603" y="2526"/>
                  <a:pt x="6857" y="1689"/>
                  <a:pt x="7619" y="1016"/>
                </a:cubicBezTo>
                <a:cubicBezTo>
                  <a:pt x="8254" y="342"/>
                  <a:pt x="9144" y="0"/>
                  <a:pt x="10159" y="0"/>
                </a:cubicBez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Freeform 3"/>
          <p:cNvSpPr/>
          <p:nvPr/>
        </p:nvSpPr>
        <p:spPr>
          <a:xfrm>
            <a:off x="5671185" y="6639382"/>
            <a:ext cx="10414" cy="10426"/>
          </a:xfrm>
          <a:custGeom>
            <a:avLst/>
            <a:gdLst>
              <a:gd name="connsiteX0" fmla="*/ 5207 w 10414"/>
              <a:gd name="connsiteY0" fmla="*/ 0 h 10426"/>
              <a:gd name="connsiteX1" fmla="*/ 8763 w 10414"/>
              <a:gd name="connsiteY1" fmla="*/ 1460 h 10426"/>
              <a:gd name="connsiteX2" fmla="*/ 10414 w 10414"/>
              <a:gd name="connsiteY2" fmla="*/ 5118 h 10426"/>
              <a:gd name="connsiteX3" fmla="*/ 8890 w 10414"/>
              <a:gd name="connsiteY3" fmla="*/ 8928 h 10426"/>
              <a:gd name="connsiteX4" fmla="*/ 5207 w 10414"/>
              <a:gd name="connsiteY4" fmla="*/ 10426 h 10426"/>
              <a:gd name="connsiteX5" fmla="*/ 1651 w 10414"/>
              <a:gd name="connsiteY5" fmla="*/ 9055 h 10426"/>
              <a:gd name="connsiteX6" fmla="*/ 0 w 10414"/>
              <a:gd name="connsiteY6" fmla="*/ 5118 h 10426"/>
              <a:gd name="connsiteX7" fmla="*/ 1651 w 10414"/>
              <a:gd name="connsiteY7" fmla="*/ 1460 h 10426"/>
              <a:gd name="connsiteX8" fmla="*/ 5207 w 10414"/>
              <a:gd name="connsiteY8" fmla="*/ 0 h 10426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</a:cxnLst>
            <a:rect l="l" t="t" r="r" b="b"/>
            <a:pathLst>
              <a:path w="10414" h="10426">
                <a:moveTo>
                  <a:pt x="5207" y="0"/>
                </a:moveTo>
                <a:cubicBezTo>
                  <a:pt x="6477" y="0"/>
                  <a:pt x="7620" y="482"/>
                  <a:pt x="8763" y="1460"/>
                </a:cubicBezTo>
                <a:cubicBezTo>
                  <a:pt x="9778" y="2425"/>
                  <a:pt x="10414" y="3644"/>
                  <a:pt x="10414" y="5118"/>
                </a:cubicBezTo>
                <a:cubicBezTo>
                  <a:pt x="10414" y="6654"/>
                  <a:pt x="9905" y="7924"/>
                  <a:pt x="8890" y="8928"/>
                </a:cubicBezTo>
                <a:cubicBezTo>
                  <a:pt x="7747" y="9931"/>
                  <a:pt x="6604" y="10426"/>
                  <a:pt x="5207" y="10426"/>
                </a:cubicBezTo>
                <a:cubicBezTo>
                  <a:pt x="3936" y="10426"/>
                  <a:pt x="2794" y="9969"/>
                  <a:pt x="1651" y="9055"/>
                </a:cubicBezTo>
                <a:cubicBezTo>
                  <a:pt x="635" y="8140"/>
                  <a:pt x="0" y="6832"/>
                  <a:pt x="0" y="5118"/>
                </a:cubicBezTo>
                <a:cubicBezTo>
                  <a:pt x="0" y="3644"/>
                  <a:pt x="508" y="2425"/>
                  <a:pt x="1651" y="1460"/>
                </a:cubicBezTo>
                <a:cubicBezTo>
                  <a:pt x="2667" y="482"/>
                  <a:pt x="3809" y="0"/>
                  <a:pt x="5207" y="0"/>
                </a:cubicBez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Freeform 3"/>
          <p:cNvSpPr/>
          <p:nvPr/>
        </p:nvSpPr>
        <p:spPr>
          <a:xfrm>
            <a:off x="5366639" y="6639382"/>
            <a:ext cx="10413" cy="10337"/>
          </a:xfrm>
          <a:custGeom>
            <a:avLst/>
            <a:gdLst>
              <a:gd name="connsiteX0" fmla="*/ 5206 w 10413"/>
              <a:gd name="connsiteY0" fmla="*/ 0 h 10337"/>
              <a:gd name="connsiteX1" fmla="*/ 8763 w 10413"/>
              <a:gd name="connsiteY1" fmla="*/ 1498 h 10337"/>
              <a:gd name="connsiteX2" fmla="*/ 10413 w 10413"/>
              <a:gd name="connsiteY2" fmla="*/ 5118 h 10337"/>
              <a:gd name="connsiteX3" fmla="*/ 8890 w 10413"/>
              <a:gd name="connsiteY3" fmla="*/ 8838 h 10337"/>
              <a:gd name="connsiteX4" fmla="*/ 5206 w 10413"/>
              <a:gd name="connsiteY4" fmla="*/ 10337 h 10337"/>
              <a:gd name="connsiteX5" fmla="*/ 1651 w 10413"/>
              <a:gd name="connsiteY5" fmla="*/ 8966 h 10337"/>
              <a:gd name="connsiteX6" fmla="*/ 0 w 10413"/>
              <a:gd name="connsiteY6" fmla="*/ 5118 h 10337"/>
              <a:gd name="connsiteX7" fmla="*/ 1651 w 10413"/>
              <a:gd name="connsiteY7" fmla="*/ 1460 h 10337"/>
              <a:gd name="connsiteX8" fmla="*/ 5206 w 10413"/>
              <a:gd name="connsiteY8" fmla="*/ 0 h 10337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</a:cxnLst>
            <a:rect l="l" t="t" r="r" b="b"/>
            <a:pathLst>
              <a:path w="10413" h="10337">
                <a:moveTo>
                  <a:pt x="5206" y="0"/>
                </a:moveTo>
                <a:cubicBezTo>
                  <a:pt x="6476" y="0"/>
                  <a:pt x="7746" y="495"/>
                  <a:pt x="8763" y="1498"/>
                </a:cubicBezTo>
                <a:cubicBezTo>
                  <a:pt x="9905" y="2501"/>
                  <a:pt x="10413" y="3708"/>
                  <a:pt x="10413" y="5118"/>
                </a:cubicBezTo>
                <a:cubicBezTo>
                  <a:pt x="10413" y="6591"/>
                  <a:pt x="9905" y="7835"/>
                  <a:pt x="8890" y="8838"/>
                </a:cubicBezTo>
                <a:cubicBezTo>
                  <a:pt x="7873" y="9842"/>
                  <a:pt x="6603" y="10337"/>
                  <a:pt x="5206" y="10337"/>
                </a:cubicBezTo>
                <a:cubicBezTo>
                  <a:pt x="3936" y="10337"/>
                  <a:pt x="2794" y="9880"/>
                  <a:pt x="1651" y="8966"/>
                </a:cubicBezTo>
                <a:cubicBezTo>
                  <a:pt x="634" y="8051"/>
                  <a:pt x="0" y="6768"/>
                  <a:pt x="0" y="5118"/>
                </a:cubicBezTo>
                <a:cubicBezTo>
                  <a:pt x="0" y="3644"/>
                  <a:pt x="508" y="2425"/>
                  <a:pt x="1651" y="1460"/>
                </a:cubicBezTo>
                <a:cubicBezTo>
                  <a:pt x="2666" y="482"/>
                  <a:pt x="3809" y="0"/>
                  <a:pt x="5206" y="0"/>
                </a:cubicBez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Freeform 3"/>
          <p:cNvSpPr/>
          <p:nvPr/>
        </p:nvSpPr>
        <p:spPr>
          <a:xfrm>
            <a:off x="810780" y="694182"/>
            <a:ext cx="88925" cy="31623"/>
          </a:xfrm>
          <a:custGeom>
            <a:avLst/>
            <a:gdLst>
              <a:gd name="connsiteX0" fmla="*/ 35534 w 88925"/>
              <a:gd name="connsiteY0" fmla="*/ 0 h 31623"/>
              <a:gd name="connsiteX1" fmla="*/ 54635 w 88925"/>
              <a:gd name="connsiteY1" fmla="*/ 0 h 31623"/>
              <a:gd name="connsiteX2" fmla="*/ 54279 w 88925"/>
              <a:gd name="connsiteY2" fmla="*/ 5969 h 31623"/>
              <a:gd name="connsiteX3" fmla="*/ 54279 w 88925"/>
              <a:gd name="connsiteY3" fmla="*/ 11810 h 31623"/>
              <a:gd name="connsiteX4" fmla="*/ 54279 w 88925"/>
              <a:gd name="connsiteY4" fmla="*/ 16764 h 31623"/>
              <a:gd name="connsiteX5" fmla="*/ 74955 w 88925"/>
              <a:gd name="connsiteY5" fmla="*/ 16764 h 31623"/>
              <a:gd name="connsiteX6" fmla="*/ 81851 w 88925"/>
              <a:gd name="connsiteY6" fmla="*/ 16764 h 31623"/>
              <a:gd name="connsiteX7" fmla="*/ 88925 w 88925"/>
              <a:gd name="connsiteY7" fmla="*/ 16255 h 31623"/>
              <a:gd name="connsiteX8" fmla="*/ 88925 w 88925"/>
              <a:gd name="connsiteY8" fmla="*/ 31623 h 31623"/>
              <a:gd name="connsiteX9" fmla="*/ 81851 w 88925"/>
              <a:gd name="connsiteY9" fmla="*/ 30988 h 31623"/>
              <a:gd name="connsiteX10" fmla="*/ 74955 w 88925"/>
              <a:gd name="connsiteY10" fmla="*/ 30860 h 31623"/>
              <a:gd name="connsiteX11" fmla="*/ 13970 w 88925"/>
              <a:gd name="connsiteY11" fmla="*/ 30860 h 31623"/>
              <a:gd name="connsiteX12" fmla="*/ 6896 w 88925"/>
              <a:gd name="connsiteY12" fmla="*/ 30988 h 31623"/>
              <a:gd name="connsiteX13" fmla="*/ 0 w 88925"/>
              <a:gd name="connsiteY13" fmla="*/ 31623 h 31623"/>
              <a:gd name="connsiteX14" fmla="*/ 0 w 88925"/>
              <a:gd name="connsiteY14" fmla="*/ 16255 h 31623"/>
              <a:gd name="connsiteX15" fmla="*/ 6896 w 88925"/>
              <a:gd name="connsiteY15" fmla="*/ 16764 h 31623"/>
              <a:gd name="connsiteX16" fmla="*/ 13970 w 88925"/>
              <a:gd name="connsiteY16" fmla="*/ 16764 h 31623"/>
              <a:gd name="connsiteX17" fmla="*/ 35890 w 88925"/>
              <a:gd name="connsiteY17" fmla="*/ 16764 h 31623"/>
              <a:gd name="connsiteX18" fmla="*/ 35890 w 88925"/>
              <a:gd name="connsiteY18" fmla="*/ 11810 h 31623"/>
              <a:gd name="connsiteX19" fmla="*/ 35801 w 88925"/>
              <a:gd name="connsiteY19" fmla="*/ 5969 h 31623"/>
              <a:gd name="connsiteX20" fmla="*/ 35534 w 88925"/>
              <a:gd name="connsiteY20" fmla="*/ 0 h 31623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</a:cxnLst>
            <a:rect l="l" t="t" r="r" b="b"/>
            <a:pathLst>
              <a:path w="88925" h="31623">
                <a:moveTo>
                  <a:pt x="35534" y="0"/>
                </a:moveTo>
                <a:lnTo>
                  <a:pt x="54635" y="0"/>
                </a:lnTo>
                <a:cubicBezTo>
                  <a:pt x="54394" y="2032"/>
                  <a:pt x="54279" y="4064"/>
                  <a:pt x="54279" y="5969"/>
                </a:cubicBezTo>
                <a:cubicBezTo>
                  <a:pt x="54279" y="7873"/>
                  <a:pt x="54279" y="9778"/>
                  <a:pt x="54279" y="11810"/>
                </a:cubicBezTo>
                <a:lnTo>
                  <a:pt x="54279" y="16764"/>
                </a:lnTo>
                <a:lnTo>
                  <a:pt x="74955" y="16764"/>
                </a:lnTo>
                <a:cubicBezTo>
                  <a:pt x="77431" y="16764"/>
                  <a:pt x="79730" y="16764"/>
                  <a:pt x="81851" y="16764"/>
                </a:cubicBezTo>
                <a:cubicBezTo>
                  <a:pt x="83972" y="16764"/>
                  <a:pt x="86334" y="16636"/>
                  <a:pt x="88925" y="16255"/>
                </a:cubicBezTo>
                <a:lnTo>
                  <a:pt x="88925" y="31623"/>
                </a:lnTo>
                <a:cubicBezTo>
                  <a:pt x="86334" y="31242"/>
                  <a:pt x="83972" y="30988"/>
                  <a:pt x="81851" y="30988"/>
                </a:cubicBezTo>
                <a:cubicBezTo>
                  <a:pt x="79730" y="30988"/>
                  <a:pt x="77431" y="30860"/>
                  <a:pt x="74955" y="30860"/>
                </a:cubicBezTo>
                <a:lnTo>
                  <a:pt x="13970" y="30860"/>
                </a:lnTo>
                <a:cubicBezTo>
                  <a:pt x="11379" y="30860"/>
                  <a:pt x="9017" y="30988"/>
                  <a:pt x="6896" y="30988"/>
                </a:cubicBezTo>
                <a:cubicBezTo>
                  <a:pt x="4775" y="30988"/>
                  <a:pt x="2476" y="31242"/>
                  <a:pt x="0" y="31623"/>
                </a:cubicBezTo>
                <a:lnTo>
                  <a:pt x="0" y="16255"/>
                </a:lnTo>
                <a:cubicBezTo>
                  <a:pt x="2476" y="16636"/>
                  <a:pt x="4775" y="16764"/>
                  <a:pt x="6896" y="16764"/>
                </a:cubicBezTo>
                <a:cubicBezTo>
                  <a:pt x="9017" y="16764"/>
                  <a:pt x="11379" y="16764"/>
                  <a:pt x="13970" y="16764"/>
                </a:cubicBezTo>
                <a:lnTo>
                  <a:pt x="35890" y="16764"/>
                </a:lnTo>
                <a:lnTo>
                  <a:pt x="35890" y="11810"/>
                </a:lnTo>
                <a:cubicBezTo>
                  <a:pt x="35890" y="9778"/>
                  <a:pt x="35864" y="7873"/>
                  <a:pt x="35801" y="5969"/>
                </a:cubicBezTo>
                <a:cubicBezTo>
                  <a:pt x="35737" y="4064"/>
                  <a:pt x="35648" y="2032"/>
                  <a:pt x="35534" y="0"/>
                </a:cubicBez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Freeform 3"/>
          <p:cNvSpPr/>
          <p:nvPr/>
        </p:nvSpPr>
        <p:spPr>
          <a:xfrm>
            <a:off x="817511" y="808863"/>
            <a:ext cx="124434" cy="55117"/>
          </a:xfrm>
          <a:custGeom>
            <a:avLst/>
            <a:gdLst>
              <a:gd name="connsiteX0" fmla="*/ 6350 w 124434"/>
              <a:gd name="connsiteY0" fmla="*/ 6350 h 55117"/>
              <a:gd name="connsiteX1" fmla="*/ 16078 w 124434"/>
              <a:gd name="connsiteY1" fmla="*/ 6857 h 55117"/>
              <a:gd name="connsiteX2" fmla="*/ 25806 w 124434"/>
              <a:gd name="connsiteY2" fmla="*/ 6857 h 55117"/>
              <a:gd name="connsiteX3" fmla="*/ 117906 w 124434"/>
              <a:gd name="connsiteY3" fmla="*/ 6857 h 55117"/>
              <a:gd name="connsiteX4" fmla="*/ 117284 w 124434"/>
              <a:gd name="connsiteY4" fmla="*/ 13715 h 55117"/>
              <a:gd name="connsiteX5" fmla="*/ 117195 w 124434"/>
              <a:gd name="connsiteY5" fmla="*/ 20319 h 55117"/>
              <a:gd name="connsiteX6" fmla="*/ 117195 w 124434"/>
              <a:gd name="connsiteY6" fmla="*/ 32384 h 55117"/>
              <a:gd name="connsiteX7" fmla="*/ 117373 w 124434"/>
              <a:gd name="connsiteY7" fmla="*/ 40639 h 55117"/>
              <a:gd name="connsiteX8" fmla="*/ 118084 w 124434"/>
              <a:gd name="connsiteY8" fmla="*/ 48767 h 55117"/>
              <a:gd name="connsiteX9" fmla="*/ 97040 w 124434"/>
              <a:gd name="connsiteY9" fmla="*/ 48767 h 55117"/>
              <a:gd name="connsiteX10" fmla="*/ 97662 w 124434"/>
              <a:gd name="connsiteY10" fmla="*/ 40639 h 55117"/>
              <a:gd name="connsiteX11" fmla="*/ 97751 w 124434"/>
              <a:gd name="connsiteY11" fmla="*/ 32384 h 55117"/>
              <a:gd name="connsiteX12" fmla="*/ 97751 w 124434"/>
              <a:gd name="connsiteY12" fmla="*/ 21971 h 55117"/>
              <a:gd name="connsiteX13" fmla="*/ 25806 w 124434"/>
              <a:gd name="connsiteY13" fmla="*/ 21971 h 55117"/>
              <a:gd name="connsiteX14" fmla="*/ 16078 w 124434"/>
              <a:gd name="connsiteY14" fmla="*/ 21971 h 55117"/>
              <a:gd name="connsiteX15" fmla="*/ 6350 w 124434"/>
              <a:gd name="connsiteY15" fmla="*/ 22605 h 55117"/>
              <a:gd name="connsiteX16" fmla="*/ 6350 w 124434"/>
              <a:gd name="connsiteY16" fmla="*/ 6350 h 55117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</a:cxnLst>
            <a:rect l="l" t="t" r="r" b="b"/>
            <a:pathLst>
              <a:path w="124434" h="55117">
                <a:moveTo>
                  <a:pt x="6350" y="6350"/>
                </a:moveTo>
                <a:cubicBezTo>
                  <a:pt x="9893" y="6730"/>
                  <a:pt x="13131" y="6857"/>
                  <a:pt x="16078" y="6857"/>
                </a:cubicBezTo>
                <a:cubicBezTo>
                  <a:pt x="19024" y="6857"/>
                  <a:pt x="22262" y="6857"/>
                  <a:pt x="25806" y="6857"/>
                </a:cubicBezTo>
                <a:lnTo>
                  <a:pt x="117906" y="6857"/>
                </a:lnTo>
                <a:cubicBezTo>
                  <a:pt x="117551" y="9271"/>
                  <a:pt x="117347" y="11557"/>
                  <a:pt x="117284" y="13715"/>
                </a:cubicBezTo>
                <a:cubicBezTo>
                  <a:pt x="117220" y="15875"/>
                  <a:pt x="117195" y="18161"/>
                  <a:pt x="117195" y="20319"/>
                </a:cubicBezTo>
                <a:lnTo>
                  <a:pt x="117195" y="32384"/>
                </a:lnTo>
                <a:cubicBezTo>
                  <a:pt x="117195" y="35052"/>
                  <a:pt x="117259" y="37846"/>
                  <a:pt x="117373" y="40639"/>
                </a:cubicBezTo>
                <a:cubicBezTo>
                  <a:pt x="117487" y="43561"/>
                  <a:pt x="117728" y="46227"/>
                  <a:pt x="118084" y="48767"/>
                </a:cubicBezTo>
                <a:lnTo>
                  <a:pt x="97040" y="48767"/>
                </a:lnTo>
                <a:cubicBezTo>
                  <a:pt x="97396" y="46354"/>
                  <a:pt x="97599" y="43561"/>
                  <a:pt x="97662" y="40639"/>
                </a:cubicBezTo>
                <a:cubicBezTo>
                  <a:pt x="97726" y="37719"/>
                  <a:pt x="97751" y="34925"/>
                  <a:pt x="97751" y="32384"/>
                </a:cubicBezTo>
                <a:lnTo>
                  <a:pt x="97751" y="21971"/>
                </a:lnTo>
                <a:lnTo>
                  <a:pt x="25806" y="21971"/>
                </a:lnTo>
                <a:cubicBezTo>
                  <a:pt x="22262" y="21971"/>
                  <a:pt x="19024" y="21971"/>
                  <a:pt x="16078" y="21971"/>
                </a:cubicBezTo>
                <a:cubicBezTo>
                  <a:pt x="13131" y="22097"/>
                  <a:pt x="9893" y="22352"/>
                  <a:pt x="6350" y="22605"/>
                </a:cubicBezTo>
                <a:lnTo>
                  <a:pt x="6350" y="6350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Freeform 3"/>
          <p:cNvSpPr/>
          <p:nvPr/>
        </p:nvSpPr>
        <p:spPr>
          <a:xfrm>
            <a:off x="398132" y="781177"/>
            <a:ext cx="123367" cy="81788"/>
          </a:xfrm>
          <a:custGeom>
            <a:avLst/>
            <a:gdLst>
              <a:gd name="connsiteX0" fmla="*/ 6350 w 123367"/>
              <a:gd name="connsiteY0" fmla="*/ 6350 h 81788"/>
              <a:gd name="connsiteX1" fmla="*/ 14300 w 123367"/>
              <a:gd name="connsiteY1" fmla="*/ 6984 h 81788"/>
              <a:gd name="connsiteX2" fmla="*/ 21729 w 123367"/>
              <a:gd name="connsiteY2" fmla="*/ 6984 h 81788"/>
              <a:gd name="connsiteX3" fmla="*/ 114363 w 123367"/>
              <a:gd name="connsiteY3" fmla="*/ 6984 h 81788"/>
              <a:gd name="connsiteX4" fmla="*/ 113652 w 123367"/>
              <a:gd name="connsiteY4" fmla="*/ 13715 h 81788"/>
              <a:gd name="connsiteX5" fmla="*/ 113474 w 123367"/>
              <a:gd name="connsiteY5" fmla="*/ 20320 h 81788"/>
              <a:gd name="connsiteX6" fmla="*/ 113474 w 123367"/>
              <a:gd name="connsiteY6" fmla="*/ 47497 h 81788"/>
              <a:gd name="connsiteX7" fmla="*/ 26682 w 123367"/>
              <a:gd name="connsiteY7" fmla="*/ 47497 h 81788"/>
              <a:gd name="connsiteX8" fmla="*/ 26682 w 123367"/>
              <a:gd name="connsiteY8" fmla="*/ 59563 h 81788"/>
              <a:gd name="connsiteX9" fmla="*/ 100926 w 123367"/>
              <a:gd name="connsiteY9" fmla="*/ 59563 h 81788"/>
              <a:gd name="connsiteX10" fmla="*/ 108966 w 123367"/>
              <a:gd name="connsiteY10" fmla="*/ 59563 h 81788"/>
              <a:gd name="connsiteX11" fmla="*/ 117017 w 123367"/>
              <a:gd name="connsiteY11" fmla="*/ 58928 h 81788"/>
              <a:gd name="connsiteX12" fmla="*/ 117017 w 123367"/>
              <a:gd name="connsiteY12" fmla="*/ 75438 h 81788"/>
              <a:gd name="connsiteX13" fmla="*/ 108877 w 123367"/>
              <a:gd name="connsiteY13" fmla="*/ 74802 h 81788"/>
              <a:gd name="connsiteX14" fmla="*/ 100926 w 123367"/>
              <a:gd name="connsiteY14" fmla="*/ 74675 h 81788"/>
              <a:gd name="connsiteX15" fmla="*/ 6350 w 123367"/>
              <a:gd name="connsiteY15" fmla="*/ 74675 h 81788"/>
              <a:gd name="connsiteX16" fmla="*/ 6350 w 123367"/>
              <a:gd name="connsiteY16" fmla="*/ 33909 h 81788"/>
              <a:gd name="connsiteX17" fmla="*/ 93141 w 123367"/>
              <a:gd name="connsiteY17" fmla="*/ 33909 h 81788"/>
              <a:gd name="connsiteX18" fmla="*/ 93141 w 123367"/>
              <a:gd name="connsiteY18" fmla="*/ 22224 h 81788"/>
              <a:gd name="connsiteX19" fmla="*/ 21729 w 123367"/>
              <a:gd name="connsiteY19" fmla="*/ 22224 h 81788"/>
              <a:gd name="connsiteX20" fmla="*/ 14033 w 123367"/>
              <a:gd name="connsiteY20" fmla="*/ 22351 h 81788"/>
              <a:gd name="connsiteX21" fmla="*/ 6350 w 123367"/>
              <a:gd name="connsiteY21" fmla="*/ 22986 h 81788"/>
              <a:gd name="connsiteX22" fmla="*/ 6350 w 123367"/>
              <a:gd name="connsiteY22" fmla="*/ 6350 h 8178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</a:cxnLst>
            <a:rect l="l" t="t" r="r" b="b"/>
            <a:pathLst>
              <a:path w="123367" h="81788">
                <a:moveTo>
                  <a:pt x="6350" y="6350"/>
                </a:moveTo>
                <a:cubicBezTo>
                  <a:pt x="9169" y="6603"/>
                  <a:pt x="11823" y="6858"/>
                  <a:pt x="14300" y="6984"/>
                </a:cubicBezTo>
                <a:cubicBezTo>
                  <a:pt x="16776" y="6984"/>
                  <a:pt x="19253" y="6984"/>
                  <a:pt x="21729" y="6984"/>
                </a:cubicBezTo>
                <a:lnTo>
                  <a:pt x="114363" y="6984"/>
                </a:lnTo>
                <a:cubicBezTo>
                  <a:pt x="114007" y="9270"/>
                  <a:pt x="113766" y="11557"/>
                  <a:pt x="113652" y="13715"/>
                </a:cubicBezTo>
                <a:cubicBezTo>
                  <a:pt x="113538" y="16001"/>
                  <a:pt x="113474" y="18160"/>
                  <a:pt x="113474" y="20320"/>
                </a:cubicBezTo>
                <a:lnTo>
                  <a:pt x="113474" y="47497"/>
                </a:lnTo>
                <a:lnTo>
                  <a:pt x="26682" y="47497"/>
                </a:lnTo>
                <a:lnTo>
                  <a:pt x="26682" y="59563"/>
                </a:lnTo>
                <a:lnTo>
                  <a:pt x="100926" y="59563"/>
                </a:lnTo>
                <a:cubicBezTo>
                  <a:pt x="103758" y="59563"/>
                  <a:pt x="106438" y="59563"/>
                  <a:pt x="108966" y="59563"/>
                </a:cubicBezTo>
                <a:cubicBezTo>
                  <a:pt x="111505" y="59563"/>
                  <a:pt x="114185" y="59309"/>
                  <a:pt x="117017" y="58928"/>
                </a:cubicBezTo>
                <a:lnTo>
                  <a:pt x="117017" y="75438"/>
                </a:lnTo>
                <a:cubicBezTo>
                  <a:pt x="114071" y="75057"/>
                  <a:pt x="111353" y="74929"/>
                  <a:pt x="108877" y="74802"/>
                </a:cubicBezTo>
                <a:cubicBezTo>
                  <a:pt x="106400" y="74802"/>
                  <a:pt x="103758" y="74675"/>
                  <a:pt x="100926" y="74675"/>
                </a:cubicBezTo>
                <a:lnTo>
                  <a:pt x="6350" y="74675"/>
                </a:lnTo>
                <a:lnTo>
                  <a:pt x="6350" y="33909"/>
                </a:lnTo>
                <a:lnTo>
                  <a:pt x="93141" y="33909"/>
                </a:lnTo>
                <a:lnTo>
                  <a:pt x="93141" y="22224"/>
                </a:lnTo>
                <a:lnTo>
                  <a:pt x="21729" y="22224"/>
                </a:lnTo>
                <a:cubicBezTo>
                  <a:pt x="19253" y="22224"/>
                  <a:pt x="16687" y="22224"/>
                  <a:pt x="14033" y="22351"/>
                </a:cubicBezTo>
                <a:cubicBezTo>
                  <a:pt x="11379" y="22478"/>
                  <a:pt x="8826" y="22732"/>
                  <a:pt x="6350" y="22986"/>
                </a:cubicBezTo>
                <a:lnTo>
                  <a:pt x="6350" y="6350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Freeform 3"/>
          <p:cNvSpPr/>
          <p:nvPr/>
        </p:nvSpPr>
        <p:spPr>
          <a:xfrm>
            <a:off x="829360" y="735838"/>
            <a:ext cx="52654" cy="36067"/>
          </a:xfrm>
          <a:custGeom>
            <a:avLst/>
            <a:gdLst>
              <a:gd name="connsiteX0" fmla="*/ 26327 w 52654"/>
              <a:gd name="connsiteY0" fmla="*/ 6350 h 36067"/>
              <a:gd name="connsiteX1" fmla="*/ 11569 w 52654"/>
              <a:gd name="connsiteY1" fmla="*/ 9778 h 36067"/>
              <a:gd name="connsiteX2" fmla="*/ 6350 w 52654"/>
              <a:gd name="connsiteY2" fmla="*/ 18033 h 36067"/>
              <a:gd name="connsiteX3" fmla="*/ 11391 w 52654"/>
              <a:gd name="connsiteY3" fmla="*/ 26289 h 36067"/>
              <a:gd name="connsiteX4" fmla="*/ 26327 w 52654"/>
              <a:gd name="connsiteY4" fmla="*/ 29717 h 36067"/>
              <a:gd name="connsiteX5" fmla="*/ 40906 w 52654"/>
              <a:gd name="connsiteY5" fmla="*/ 26289 h 36067"/>
              <a:gd name="connsiteX6" fmla="*/ 46304 w 52654"/>
              <a:gd name="connsiteY6" fmla="*/ 18033 h 36067"/>
              <a:gd name="connsiteX7" fmla="*/ 41084 w 52654"/>
              <a:gd name="connsiteY7" fmla="*/ 9778 h 36067"/>
              <a:gd name="connsiteX8" fmla="*/ 26327 w 52654"/>
              <a:gd name="connsiteY8" fmla="*/ 6350 h 36067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</a:cxnLst>
            <a:rect l="l" t="t" r="r" b="b"/>
            <a:pathLst>
              <a:path w="52654" h="36067">
                <a:moveTo>
                  <a:pt x="26327" y="6350"/>
                </a:moveTo>
                <a:cubicBezTo>
                  <a:pt x="19964" y="6350"/>
                  <a:pt x="15036" y="7492"/>
                  <a:pt x="11569" y="9778"/>
                </a:cubicBezTo>
                <a:cubicBezTo>
                  <a:pt x="8089" y="12191"/>
                  <a:pt x="6350" y="14859"/>
                  <a:pt x="6350" y="18033"/>
                </a:cubicBezTo>
                <a:cubicBezTo>
                  <a:pt x="6350" y="21209"/>
                  <a:pt x="8026" y="24002"/>
                  <a:pt x="11391" y="26289"/>
                </a:cubicBezTo>
                <a:cubicBezTo>
                  <a:pt x="14744" y="28575"/>
                  <a:pt x="19723" y="29717"/>
                  <a:pt x="26327" y="29717"/>
                </a:cubicBezTo>
                <a:cubicBezTo>
                  <a:pt x="32448" y="29717"/>
                  <a:pt x="37312" y="28575"/>
                  <a:pt x="40906" y="26289"/>
                </a:cubicBezTo>
                <a:cubicBezTo>
                  <a:pt x="44500" y="24002"/>
                  <a:pt x="46304" y="21209"/>
                  <a:pt x="46304" y="18033"/>
                </a:cubicBezTo>
                <a:cubicBezTo>
                  <a:pt x="46304" y="14859"/>
                  <a:pt x="44564" y="12191"/>
                  <a:pt x="41084" y="9778"/>
                </a:cubicBezTo>
                <a:cubicBezTo>
                  <a:pt x="37604" y="7492"/>
                  <a:pt x="32689" y="6350"/>
                  <a:pt x="26327" y="6350"/>
                </a:cubicBez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Freeform 3"/>
          <p:cNvSpPr/>
          <p:nvPr/>
        </p:nvSpPr>
        <p:spPr>
          <a:xfrm>
            <a:off x="796302" y="722121"/>
            <a:ext cx="120713" cy="89027"/>
          </a:xfrm>
          <a:custGeom>
            <a:avLst/>
            <a:gdLst>
              <a:gd name="connsiteX0" fmla="*/ 59385 w 120713"/>
              <a:gd name="connsiteY0" fmla="*/ 6350 h 89027"/>
              <a:gd name="connsiteX1" fmla="*/ 89788 w 120713"/>
              <a:gd name="connsiteY1" fmla="*/ 13716 h 89027"/>
              <a:gd name="connsiteX2" fmla="*/ 100050 w 120713"/>
              <a:gd name="connsiteY2" fmla="*/ 31623 h 89027"/>
              <a:gd name="connsiteX3" fmla="*/ 92354 w 120713"/>
              <a:gd name="connsiteY3" fmla="*/ 47371 h 89027"/>
              <a:gd name="connsiteX4" fmla="*/ 69811 w 120713"/>
              <a:gd name="connsiteY4" fmla="*/ 55879 h 89027"/>
              <a:gd name="connsiteX5" fmla="*/ 69811 w 120713"/>
              <a:gd name="connsiteY5" fmla="*/ 66294 h 89027"/>
              <a:gd name="connsiteX6" fmla="*/ 81394 w 120713"/>
              <a:gd name="connsiteY6" fmla="*/ 65786 h 89027"/>
              <a:gd name="connsiteX7" fmla="*/ 93497 w 120713"/>
              <a:gd name="connsiteY7" fmla="*/ 65024 h 89027"/>
              <a:gd name="connsiteX8" fmla="*/ 104901 w 120713"/>
              <a:gd name="connsiteY8" fmla="*/ 64262 h 89027"/>
              <a:gd name="connsiteX9" fmla="*/ 114363 w 120713"/>
              <a:gd name="connsiteY9" fmla="*/ 63246 h 89027"/>
              <a:gd name="connsiteX10" fmla="*/ 114363 w 120713"/>
              <a:gd name="connsiteY10" fmla="*/ 78105 h 89027"/>
              <a:gd name="connsiteX11" fmla="*/ 74764 w 120713"/>
              <a:gd name="connsiteY11" fmla="*/ 81026 h 89027"/>
              <a:gd name="connsiteX12" fmla="*/ 24739 w 120713"/>
              <a:gd name="connsiteY12" fmla="*/ 82042 h 89027"/>
              <a:gd name="connsiteX13" fmla="*/ 15366 w 120713"/>
              <a:gd name="connsiteY13" fmla="*/ 82042 h 89027"/>
              <a:gd name="connsiteX14" fmla="*/ 6350 w 120713"/>
              <a:gd name="connsiteY14" fmla="*/ 82677 h 89027"/>
              <a:gd name="connsiteX15" fmla="*/ 6350 w 120713"/>
              <a:gd name="connsiteY15" fmla="*/ 66294 h 89027"/>
              <a:gd name="connsiteX16" fmla="*/ 15366 w 120713"/>
              <a:gd name="connsiteY16" fmla="*/ 66802 h 89027"/>
              <a:gd name="connsiteX17" fmla="*/ 24739 w 120713"/>
              <a:gd name="connsiteY17" fmla="*/ 66802 h 89027"/>
              <a:gd name="connsiteX18" fmla="*/ 49136 w 120713"/>
              <a:gd name="connsiteY18" fmla="*/ 66548 h 89027"/>
              <a:gd name="connsiteX19" fmla="*/ 49136 w 120713"/>
              <a:gd name="connsiteY19" fmla="*/ 56007 h 89027"/>
              <a:gd name="connsiteX20" fmla="*/ 26238 w 120713"/>
              <a:gd name="connsiteY20" fmla="*/ 47371 h 89027"/>
              <a:gd name="connsiteX21" fmla="*/ 18719 w 120713"/>
              <a:gd name="connsiteY21" fmla="*/ 31623 h 89027"/>
              <a:gd name="connsiteX22" fmla="*/ 28536 w 120713"/>
              <a:gd name="connsiteY22" fmla="*/ 13716 h 89027"/>
              <a:gd name="connsiteX23" fmla="*/ 59385 w 120713"/>
              <a:gd name="connsiteY23" fmla="*/ 6350 h 89027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</a:cxnLst>
            <a:rect l="l" t="t" r="r" b="b"/>
            <a:pathLst>
              <a:path w="120713" h="89027">
                <a:moveTo>
                  <a:pt x="59385" y="6350"/>
                </a:moveTo>
                <a:cubicBezTo>
                  <a:pt x="72821" y="6350"/>
                  <a:pt x="82956" y="8763"/>
                  <a:pt x="89788" y="13716"/>
                </a:cubicBezTo>
                <a:cubicBezTo>
                  <a:pt x="96621" y="18669"/>
                  <a:pt x="100050" y="24638"/>
                  <a:pt x="100050" y="31623"/>
                </a:cubicBezTo>
                <a:cubicBezTo>
                  <a:pt x="100050" y="37592"/>
                  <a:pt x="97485" y="42798"/>
                  <a:pt x="92354" y="47371"/>
                </a:cubicBezTo>
                <a:cubicBezTo>
                  <a:pt x="87223" y="51816"/>
                  <a:pt x="79717" y="54610"/>
                  <a:pt x="69811" y="55879"/>
                </a:cubicBezTo>
                <a:lnTo>
                  <a:pt x="69811" y="66294"/>
                </a:lnTo>
                <a:cubicBezTo>
                  <a:pt x="73469" y="66167"/>
                  <a:pt x="77330" y="66040"/>
                  <a:pt x="81394" y="65786"/>
                </a:cubicBezTo>
                <a:cubicBezTo>
                  <a:pt x="85458" y="65659"/>
                  <a:pt x="89496" y="65405"/>
                  <a:pt x="93497" y="65024"/>
                </a:cubicBezTo>
                <a:cubicBezTo>
                  <a:pt x="97510" y="64770"/>
                  <a:pt x="101307" y="64516"/>
                  <a:pt x="104901" y="64262"/>
                </a:cubicBezTo>
                <a:cubicBezTo>
                  <a:pt x="108496" y="63880"/>
                  <a:pt x="111658" y="63627"/>
                  <a:pt x="114363" y="63246"/>
                </a:cubicBezTo>
                <a:lnTo>
                  <a:pt x="114363" y="78105"/>
                </a:lnTo>
                <a:cubicBezTo>
                  <a:pt x="103759" y="79375"/>
                  <a:pt x="90551" y="80391"/>
                  <a:pt x="74764" y="81026"/>
                </a:cubicBezTo>
                <a:cubicBezTo>
                  <a:pt x="58966" y="81660"/>
                  <a:pt x="42290" y="82042"/>
                  <a:pt x="24739" y="82042"/>
                </a:cubicBezTo>
                <a:cubicBezTo>
                  <a:pt x="21310" y="82042"/>
                  <a:pt x="18199" y="82042"/>
                  <a:pt x="15366" y="82042"/>
                </a:cubicBezTo>
                <a:cubicBezTo>
                  <a:pt x="12534" y="82169"/>
                  <a:pt x="9525" y="82296"/>
                  <a:pt x="6350" y="82677"/>
                </a:cubicBezTo>
                <a:lnTo>
                  <a:pt x="6350" y="66294"/>
                </a:lnTo>
                <a:cubicBezTo>
                  <a:pt x="9525" y="66548"/>
                  <a:pt x="12534" y="66802"/>
                  <a:pt x="15366" y="66802"/>
                </a:cubicBezTo>
                <a:cubicBezTo>
                  <a:pt x="18199" y="66802"/>
                  <a:pt x="21310" y="66802"/>
                  <a:pt x="24739" y="66802"/>
                </a:cubicBezTo>
                <a:lnTo>
                  <a:pt x="49136" y="66548"/>
                </a:lnTo>
                <a:lnTo>
                  <a:pt x="49136" y="56007"/>
                </a:lnTo>
                <a:cubicBezTo>
                  <a:pt x="38874" y="54864"/>
                  <a:pt x="31241" y="51943"/>
                  <a:pt x="26238" y="47371"/>
                </a:cubicBezTo>
                <a:cubicBezTo>
                  <a:pt x="21234" y="42926"/>
                  <a:pt x="18719" y="37592"/>
                  <a:pt x="18719" y="31623"/>
                </a:cubicBezTo>
                <a:cubicBezTo>
                  <a:pt x="18719" y="24638"/>
                  <a:pt x="21996" y="18669"/>
                  <a:pt x="28536" y="13716"/>
                </a:cubicBezTo>
                <a:cubicBezTo>
                  <a:pt x="35077" y="8763"/>
                  <a:pt x="45364" y="6350"/>
                  <a:pt x="59385" y="6350"/>
                </a:cubicBez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Freeform 3"/>
          <p:cNvSpPr/>
          <p:nvPr/>
        </p:nvSpPr>
        <p:spPr>
          <a:xfrm>
            <a:off x="367017" y="695578"/>
            <a:ext cx="113817" cy="90423"/>
          </a:xfrm>
          <a:custGeom>
            <a:avLst/>
            <a:gdLst>
              <a:gd name="connsiteX0" fmla="*/ 47002 w 113817"/>
              <a:gd name="connsiteY0" fmla="*/ 6350 h 90423"/>
              <a:gd name="connsiteX1" fmla="*/ 68935 w 113817"/>
              <a:gd name="connsiteY1" fmla="*/ 6350 h 90423"/>
              <a:gd name="connsiteX2" fmla="*/ 68224 w 113817"/>
              <a:gd name="connsiteY2" fmla="*/ 13589 h 90423"/>
              <a:gd name="connsiteX3" fmla="*/ 68046 w 113817"/>
              <a:gd name="connsiteY3" fmla="*/ 20828 h 90423"/>
              <a:gd name="connsiteX4" fmla="*/ 71488 w 113817"/>
              <a:gd name="connsiteY4" fmla="*/ 35687 h 90423"/>
              <a:gd name="connsiteX5" fmla="*/ 80594 w 113817"/>
              <a:gd name="connsiteY5" fmla="*/ 48641 h 90423"/>
              <a:gd name="connsiteX6" fmla="*/ 93497 w 113817"/>
              <a:gd name="connsiteY6" fmla="*/ 59563 h 90423"/>
              <a:gd name="connsiteX7" fmla="*/ 107467 w 113817"/>
              <a:gd name="connsiteY7" fmla="*/ 66294 h 90423"/>
              <a:gd name="connsiteX8" fmla="*/ 104025 w 113817"/>
              <a:gd name="connsiteY8" fmla="*/ 69850 h 90423"/>
              <a:gd name="connsiteX9" fmla="*/ 100926 w 113817"/>
              <a:gd name="connsiteY9" fmla="*/ 73406 h 90423"/>
              <a:gd name="connsiteX10" fmla="*/ 98005 w 113817"/>
              <a:gd name="connsiteY10" fmla="*/ 76835 h 90423"/>
              <a:gd name="connsiteX11" fmla="*/ 95453 w 113817"/>
              <a:gd name="connsiteY11" fmla="*/ 79756 h 90423"/>
              <a:gd name="connsiteX12" fmla="*/ 85636 w 113817"/>
              <a:gd name="connsiteY12" fmla="*/ 74549 h 90423"/>
              <a:gd name="connsiteX13" fmla="*/ 75818 w 113817"/>
              <a:gd name="connsiteY13" fmla="*/ 67818 h 90423"/>
              <a:gd name="connsiteX14" fmla="*/ 66281 w 113817"/>
              <a:gd name="connsiteY14" fmla="*/ 59436 h 90423"/>
              <a:gd name="connsiteX15" fmla="*/ 58140 w 113817"/>
              <a:gd name="connsiteY15" fmla="*/ 48895 h 90423"/>
              <a:gd name="connsiteX16" fmla="*/ 51689 w 113817"/>
              <a:gd name="connsiteY16" fmla="*/ 59690 h 90423"/>
              <a:gd name="connsiteX17" fmla="*/ 43472 w 113817"/>
              <a:gd name="connsiteY17" fmla="*/ 68707 h 90423"/>
              <a:gd name="connsiteX18" fmla="*/ 32956 w 113817"/>
              <a:gd name="connsiteY18" fmla="*/ 77342 h 90423"/>
              <a:gd name="connsiteX19" fmla="*/ 21907 w 113817"/>
              <a:gd name="connsiteY19" fmla="*/ 84073 h 90423"/>
              <a:gd name="connsiteX20" fmla="*/ 14566 w 113817"/>
              <a:gd name="connsiteY20" fmla="*/ 77978 h 90423"/>
              <a:gd name="connsiteX21" fmla="*/ 6350 w 113817"/>
              <a:gd name="connsiteY21" fmla="*/ 71628 h 90423"/>
              <a:gd name="connsiteX22" fmla="*/ 22174 w 113817"/>
              <a:gd name="connsiteY22" fmla="*/ 62611 h 90423"/>
              <a:gd name="connsiteX23" fmla="*/ 35864 w 113817"/>
              <a:gd name="connsiteY23" fmla="*/ 50672 h 90423"/>
              <a:gd name="connsiteX24" fmla="*/ 44538 w 113817"/>
              <a:gd name="connsiteY24" fmla="*/ 37084 h 90423"/>
              <a:gd name="connsiteX25" fmla="*/ 47891 w 113817"/>
              <a:gd name="connsiteY25" fmla="*/ 21209 h 90423"/>
              <a:gd name="connsiteX26" fmla="*/ 47713 w 113817"/>
              <a:gd name="connsiteY26" fmla="*/ 13716 h 90423"/>
              <a:gd name="connsiteX27" fmla="*/ 47002 w 113817"/>
              <a:gd name="connsiteY27" fmla="*/ 6350 h 90423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</a:cxnLst>
            <a:rect l="l" t="t" r="r" b="b"/>
            <a:pathLst>
              <a:path w="113817" h="90423">
                <a:moveTo>
                  <a:pt x="47002" y="6350"/>
                </a:moveTo>
                <a:lnTo>
                  <a:pt x="68935" y="6350"/>
                </a:lnTo>
                <a:cubicBezTo>
                  <a:pt x="68579" y="8763"/>
                  <a:pt x="68338" y="11176"/>
                  <a:pt x="68224" y="13589"/>
                </a:cubicBezTo>
                <a:cubicBezTo>
                  <a:pt x="68110" y="16002"/>
                  <a:pt x="68046" y="18415"/>
                  <a:pt x="68046" y="20828"/>
                </a:cubicBezTo>
                <a:cubicBezTo>
                  <a:pt x="68046" y="26035"/>
                  <a:pt x="69189" y="30988"/>
                  <a:pt x="71488" y="35687"/>
                </a:cubicBezTo>
                <a:cubicBezTo>
                  <a:pt x="73786" y="40386"/>
                  <a:pt x="76822" y="44703"/>
                  <a:pt x="80594" y="48641"/>
                </a:cubicBezTo>
                <a:cubicBezTo>
                  <a:pt x="84366" y="52832"/>
                  <a:pt x="88671" y="56515"/>
                  <a:pt x="93497" y="59563"/>
                </a:cubicBezTo>
                <a:cubicBezTo>
                  <a:pt x="98336" y="62611"/>
                  <a:pt x="102984" y="64897"/>
                  <a:pt x="107467" y="66294"/>
                </a:cubicBezTo>
                <a:cubicBezTo>
                  <a:pt x="106286" y="67437"/>
                  <a:pt x="105143" y="68707"/>
                  <a:pt x="104025" y="69850"/>
                </a:cubicBezTo>
                <a:cubicBezTo>
                  <a:pt x="102895" y="71120"/>
                  <a:pt x="101866" y="72263"/>
                  <a:pt x="100926" y="73406"/>
                </a:cubicBezTo>
                <a:cubicBezTo>
                  <a:pt x="99872" y="74549"/>
                  <a:pt x="98894" y="75691"/>
                  <a:pt x="98005" y="76835"/>
                </a:cubicBezTo>
                <a:cubicBezTo>
                  <a:pt x="97129" y="77851"/>
                  <a:pt x="96266" y="78867"/>
                  <a:pt x="95453" y="79756"/>
                </a:cubicBezTo>
                <a:cubicBezTo>
                  <a:pt x="92265" y="78232"/>
                  <a:pt x="88988" y="76580"/>
                  <a:pt x="85636" y="74549"/>
                </a:cubicBezTo>
                <a:cubicBezTo>
                  <a:pt x="82270" y="72517"/>
                  <a:pt x="79006" y="70358"/>
                  <a:pt x="75818" y="67818"/>
                </a:cubicBezTo>
                <a:cubicBezTo>
                  <a:pt x="72402" y="65405"/>
                  <a:pt x="69227" y="62611"/>
                  <a:pt x="66281" y="59436"/>
                </a:cubicBezTo>
                <a:cubicBezTo>
                  <a:pt x="63334" y="56388"/>
                  <a:pt x="60617" y="52832"/>
                  <a:pt x="58140" y="48895"/>
                </a:cubicBezTo>
                <a:cubicBezTo>
                  <a:pt x="56375" y="52832"/>
                  <a:pt x="54228" y="56388"/>
                  <a:pt x="51689" y="59690"/>
                </a:cubicBezTo>
                <a:cubicBezTo>
                  <a:pt x="49161" y="62865"/>
                  <a:pt x="46418" y="65913"/>
                  <a:pt x="43472" y="68707"/>
                </a:cubicBezTo>
                <a:cubicBezTo>
                  <a:pt x="40170" y="71882"/>
                  <a:pt x="36664" y="74803"/>
                  <a:pt x="32956" y="77342"/>
                </a:cubicBezTo>
                <a:cubicBezTo>
                  <a:pt x="29235" y="79883"/>
                  <a:pt x="25552" y="82169"/>
                  <a:pt x="21907" y="84073"/>
                </a:cubicBezTo>
                <a:cubicBezTo>
                  <a:pt x="19900" y="82422"/>
                  <a:pt x="17449" y="80391"/>
                  <a:pt x="14566" y="77978"/>
                </a:cubicBezTo>
                <a:cubicBezTo>
                  <a:pt x="11684" y="75565"/>
                  <a:pt x="8940" y="73406"/>
                  <a:pt x="6350" y="71628"/>
                </a:cubicBezTo>
                <a:cubicBezTo>
                  <a:pt x="11772" y="69088"/>
                  <a:pt x="17043" y="66167"/>
                  <a:pt x="22174" y="62611"/>
                </a:cubicBezTo>
                <a:cubicBezTo>
                  <a:pt x="27292" y="59182"/>
                  <a:pt x="31864" y="55245"/>
                  <a:pt x="35864" y="50672"/>
                </a:cubicBezTo>
                <a:cubicBezTo>
                  <a:pt x="39408" y="46609"/>
                  <a:pt x="42291" y="42037"/>
                  <a:pt x="44538" y="37084"/>
                </a:cubicBezTo>
                <a:cubicBezTo>
                  <a:pt x="46774" y="32130"/>
                  <a:pt x="47891" y="26797"/>
                  <a:pt x="47891" y="21209"/>
                </a:cubicBezTo>
                <a:cubicBezTo>
                  <a:pt x="47891" y="18669"/>
                  <a:pt x="47828" y="16256"/>
                  <a:pt x="47713" y="13716"/>
                </a:cubicBezTo>
                <a:cubicBezTo>
                  <a:pt x="47599" y="11303"/>
                  <a:pt x="47358" y="8763"/>
                  <a:pt x="47002" y="6350"/>
                </a:cubicBez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Freeform 3"/>
          <p:cNvSpPr/>
          <p:nvPr/>
        </p:nvSpPr>
        <p:spPr>
          <a:xfrm>
            <a:off x="650087" y="695451"/>
            <a:ext cx="119113" cy="160401"/>
          </a:xfrm>
          <a:custGeom>
            <a:avLst/>
            <a:gdLst>
              <a:gd name="connsiteX0" fmla="*/ 93141 w 119113"/>
              <a:gd name="connsiteY0" fmla="*/ 6350 h 160401"/>
              <a:gd name="connsiteX1" fmla="*/ 112763 w 119113"/>
              <a:gd name="connsiteY1" fmla="*/ 6350 h 160401"/>
              <a:gd name="connsiteX2" fmla="*/ 112242 w 119113"/>
              <a:gd name="connsiteY2" fmla="*/ 18288 h 160401"/>
              <a:gd name="connsiteX3" fmla="*/ 112242 w 119113"/>
              <a:gd name="connsiteY3" fmla="*/ 29972 h 160401"/>
              <a:gd name="connsiteX4" fmla="*/ 112242 w 119113"/>
              <a:gd name="connsiteY4" fmla="*/ 130429 h 160401"/>
              <a:gd name="connsiteX5" fmla="*/ 112242 w 119113"/>
              <a:gd name="connsiteY5" fmla="*/ 142367 h 160401"/>
              <a:gd name="connsiteX6" fmla="*/ 112763 w 119113"/>
              <a:gd name="connsiteY6" fmla="*/ 154051 h 160401"/>
              <a:gd name="connsiteX7" fmla="*/ 93141 w 119113"/>
              <a:gd name="connsiteY7" fmla="*/ 154051 h 160401"/>
              <a:gd name="connsiteX8" fmla="*/ 93675 w 119113"/>
              <a:gd name="connsiteY8" fmla="*/ 142367 h 160401"/>
              <a:gd name="connsiteX9" fmla="*/ 93852 w 119113"/>
              <a:gd name="connsiteY9" fmla="*/ 130429 h 160401"/>
              <a:gd name="connsiteX10" fmla="*/ 93852 w 119113"/>
              <a:gd name="connsiteY10" fmla="*/ 96393 h 160401"/>
              <a:gd name="connsiteX11" fmla="*/ 81127 w 119113"/>
              <a:gd name="connsiteY11" fmla="*/ 96393 h 160401"/>
              <a:gd name="connsiteX12" fmla="*/ 74853 w 119113"/>
              <a:gd name="connsiteY12" fmla="*/ 96520 h 160401"/>
              <a:gd name="connsiteX13" fmla="*/ 68745 w 119113"/>
              <a:gd name="connsiteY13" fmla="*/ 97155 h 160401"/>
              <a:gd name="connsiteX14" fmla="*/ 68745 w 119113"/>
              <a:gd name="connsiteY14" fmla="*/ 78740 h 160401"/>
              <a:gd name="connsiteX15" fmla="*/ 75031 w 119113"/>
              <a:gd name="connsiteY15" fmla="*/ 79375 h 160401"/>
              <a:gd name="connsiteX16" fmla="*/ 81483 w 119113"/>
              <a:gd name="connsiteY16" fmla="*/ 79502 h 160401"/>
              <a:gd name="connsiteX17" fmla="*/ 93852 w 119113"/>
              <a:gd name="connsiteY17" fmla="*/ 79502 h 160401"/>
              <a:gd name="connsiteX18" fmla="*/ 93852 w 119113"/>
              <a:gd name="connsiteY18" fmla="*/ 53721 h 160401"/>
              <a:gd name="connsiteX19" fmla="*/ 82537 w 119113"/>
              <a:gd name="connsiteY19" fmla="*/ 53721 h 160401"/>
              <a:gd name="connsiteX20" fmla="*/ 76352 w 119113"/>
              <a:gd name="connsiteY20" fmla="*/ 53721 h 160401"/>
              <a:gd name="connsiteX21" fmla="*/ 70345 w 119113"/>
              <a:gd name="connsiteY21" fmla="*/ 54356 h 160401"/>
              <a:gd name="connsiteX22" fmla="*/ 67157 w 119113"/>
              <a:gd name="connsiteY22" fmla="*/ 66802 h 160401"/>
              <a:gd name="connsiteX23" fmla="*/ 63271 w 119113"/>
              <a:gd name="connsiteY23" fmla="*/ 78232 h 160401"/>
              <a:gd name="connsiteX24" fmla="*/ 46913 w 119113"/>
              <a:gd name="connsiteY24" fmla="*/ 106934 h 160401"/>
              <a:gd name="connsiteX25" fmla="*/ 23317 w 119113"/>
              <a:gd name="connsiteY25" fmla="*/ 129667 h 160401"/>
              <a:gd name="connsiteX26" fmla="*/ 14833 w 119113"/>
              <a:gd name="connsiteY26" fmla="*/ 123571 h 160401"/>
              <a:gd name="connsiteX27" fmla="*/ 6350 w 119113"/>
              <a:gd name="connsiteY27" fmla="*/ 118364 h 160401"/>
              <a:gd name="connsiteX28" fmla="*/ 28714 w 119113"/>
              <a:gd name="connsiteY28" fmla="*/ 99314 h 160401"/>
              <a:gd name="connsiteX29" fmla="*/ 44183 w 119113"/>
              <a:gd name="connsiteY29" fmla="*/ 76454 h 160401"/>
              <a:gd name="connsiteX30" fmla="*/ 51777 w 119113"/>
              <a:gd name="connsiteY30" fmla="*/ 54864 h 160401"/>
              <a:gd name="connsiteX31" fmla="*/ 54787 w 119113"/>
              <a:gd name="connsiteY31" fmla="*/ 30861 h 160401"/>
              <a:gd name="connsiteX32" fmla="*/ 14833 w 119113"/>
              <a:gd name="connsiteY32" fmla="*/ 30861 h 160401"/>
              <a:gd name="connsiteX33" fmla="*/ 14833 w 119113"/>
              <a:gd name="connsiteY33" fmla="*/ 14605 h 160401"/>
              <a:gd name="connsiteX34" fmla="*/ 74231 w 119113"/>
              <a:gd name="connsiteY34" fmla="*/ 14605 h 160401"/>
              <a:gd name="connsiteX35" fmla="*/ 73964 w 119113"/>
              <a:gd name="connsiteY35" fmla="*/ 25780 h 160401"/>
              <a:gd name="connsiteX36" fmla="*/ 73164 w 119113"/>
              <a:gd name="connsiteY36" fmla="*/ 36576 h 160401"/>
              <a:gd name="connsiteX37" fmla="*/ 78117 w 119113"/>
              <a:gd name="connsiteY37" fmla="*/ 36703 h 160401"/>
              <a:gd name="connsiteX38" fmla="*/ 82892 w 119113"/>
              <a:gd name="connsiteY38" fmla="*/ 36703 h 160401"/>
              <a:gd name="connsiteX39" fmla="*/ 93852 w 119113"/>
              <a:gd name="connsiteY39" fmla="*/ 36703 h 160401"/>
              <a:gd name="connsiteX40" fmla="*/ 93852 w 119113"/>
              <a:gd name="connsiteY40" fmla="*/ 29972 h 160401"/>
              <a:gd name="connsiteX41" fmla="*/ 93675 w 119113"/>
              <a:gd name="connsiteY41" fmla="*/ 18288 h 160401"/>
              <a:gd name="connsiteX42" fmla="*/ 93141 w 119113"/>
              <a:gd name="connsiteY42" fmla="*/ 6350 h 16040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  <a:cxn ang="29">
                <a:pos x="connsiteX29" y="connsiteY29"/>
              </a:cxn>
              <a:cxn ang="30">
                <a:pos x="connsiteX30" y="connsiteY30"/>
              </a:cxn>
              <a:cxn ang="31">
                <a:pos x="connsiteX31" y="connsiteY31"/>
              </a:cxn>
              <a:cxn ang="32">
                <a:pos x="connsiteX32" y="connsiteY32"/>
              </a:cxn>
              <a:cxn ang="33">
                <a:pos x="connsiteX33" y="connsiteY33"/>
              </a:cxn>
              <a:cxn ang="34">
                <a:pos x="connsiteX34" y="connsiteY34"/>
              </a:cxn>
              <a:cxn ang="35">
                <a:pos x="connsiteX35" y="connsiteY35"/>
              </a:cxn>
              <a:cxn ang="36">
                <a:pos x="connsiteX36" y="connsiteY36"/>
              </a:cxn>
              <a:cxn ang="37">
                <a:pos x="connsiteX37" y="connsiteY37"/>
              </a:cxn>
              <a:cxn ang="38">
                <a:pos x="connsiteX38" y="connsiteY38"/>
              </a:cxn>
              <a:cxn ang="39">
                <a:pos x="connsiteX39" y="connsiteY39"/>
              </a:cxn>
              <a:cxn ang="40">
                <a:pos x="connsiteX40" y="connsiteY40"/>
              </a:cxn>
              <a:cxn ang="41">
                <a:pos x="connsiteX41" y="connsiteY41"/>
              </a:cxn>
              <a:cxn ang="42">
                <a:pos x="connsiteX42" y="connsiteY42"/>
              </a:cxn>
            </a:cxnLst>
            <a:rect l="l" t="t" r="r" b="b"/>
            <a:pathLst>
              <a:path w="119113" h="160401">
                <a:moveTo>
                  <a:pt x="93141" y="6350"/>
                </a:moveTo>
                <a:lnTo>
                  <a:pt x="112763" y="6350"/>
                </a:lnTo>
                <a:cubicBezTo>
                  <a:pt x="112420" y="10287"/>
                  <a:pt x="112242" y="14224"/>
                  <a:pt x="112242" y="18288"/>
                </a:cubicBezTo>
                <a:cubicBezTo>
                  <a:pt x="112242" y="22225"/>
                  <a:pt x="112242" y="26035"/>
                  <a:pt x="112242" y="29972"/>
                </a:cubicBezTo>
                <a:lnTo>
                  <a:pt x="112242" y="130429"/>
                </a:lnTo>
                <a:cubicBezTo>
                  <a:pt x="112242" y="134366"/>
                  <a:pt x="112242" y="138430"/>
                  <a:pt x="112242" y="142367"/>
                </a:cubicBezTo>
                <a:cubicBezTo>
                  <a:pt x="112242" y="146304"/>
                  <a:pt x="112420" y="150241"/>
                  <a:pt x="112763" y="154051"/>
                </a:cubicBezTo>
                <a:lnTo>
                  <a:pt x="93141" y="154051"/>
                </a:lnTo>
                <a:cubicBezTo>
                  <a:pt x="93383" y="150241"/>
                  <a:pt x="93560" y="146304"/>
                  <a:pt x="93675" y="142367"/>
                </a:cubicBezTo>
                <a:cubicBezTo>
                  <a:pt x="93789" y="138430"/>
                  <a:pt x="93852" y="134366"/>
                  <a:pt x="93852" y="130429"/>
                </a:cubicBezTo>
                <a:lnTo>
                  <a:pt x="93852" y="96393"/>
                </a:lnTo>
                <a:lnTo>
                  <a:pt x="81127" y="96393"/>
                </a:lnTo>
                <a:cubicBezTo>
                  <a:pt x="79120" y="96393"/>
                  <a:pt x="77025" y="96520"/>
                  <a:pt x="74853" y="96520"/>
                </a:cubicBezTo>
                <a:cubicBezTo>
                  <a:pt x="72669" y="96647"/>
                  <a:pt x="70637" y="96774"/>
                  <a:pt x="68745" y="97155"/>
                </a:cubicBezTo>
                <a:lnTo>
                  <a:pt x="68745" y="78740"/>
                </a:lnTo>
                <a:cubicBezTo>
                  <a:pt x="70751" y="79121"/>
                  <a:pt x="72847" y="79375"/>
                  <a:pt x="75031" y="79375"/>
                </a:cubicBezTo>
                <a:cubicBezTo>
                  <a:pt x="77203" y="79502"/>
                  <a:pt x="79362" y="79502"/>
                  <a:pt x="81483" y="79502"/>
                </a:cubicBezTo>
                <a:lnTo>
                  <a:pt x="93852" y="79502"/>
                </a:lnTo>
                <a:lnTo>
                  <a:pt x="93852" y="53721"/>
                </a:lnTo>
                <a:lnTo>
                  <a:pt x="82537" y="53721"/>
                </a:lnTo>
                <a:cubicBezTo>
                  <a:pt x="80530" y="53721"/>
                  <a:pt x="78473" y="53721"/>
                  <a:pt x="76352" y="53721"/>
                </a:cubicBezTo>
                <a:cubicBezTo>
                  <a:pt x="74231" y="53848"/>
                  <a:pt x="72224" y="53975"/>
                  <a:pt x="70345" y="54356"/>
                </a:cubicBezTo>
                <a:cubicBezTo>
                  <a:pt x="69392" y="58674"/>
                  <a:pt x="68338" y="62738"/>
                  <a:pt x="67157" y="66802"/>
                </a:cubicBezTo>
                <a:cubicBezTo>
                  <a:pt x="65976" y="70739"/>
                  <a:pt x="64681" y="74549"/>
                  <a:pt x="63271" y="78232"/>
                </a:cubicBezTo>
                <a:cubicBezTo>
                  <a:pt x="59029" y="88900"/>
                  <a:pt x="53581" y="98425"/>
                  <a:pt x="46913" y="106934"/>
                </a:cubicBezTo>
                <a:cubicBezTo>
                  <a:pt x="40258" y="115316"/>
                  <a:pt x="32397" y="122936"/>
                  <a:pt x="23317" y="129667"/>
                </a:cubicBezTo>
                <a:cubicBezTo>
                  <a:pt x="21196" y="127889"/>
                  <a:pt x="18364" y="125857"/>
                  <a:pt x="14833" y="123571"/>
                </a:cubicBezTo>
                <a:cubicBezTo>
                  <a:pt x="11290" y="121285"/>
                  <a:pt x="8470" y="119507"/>
                  <a:pt x="6350" y="118364"/>
                </a:cubicBezTo>
                <a:cubicBezTo>
                  <a:pt x="14947" y="112776"/>
                  <a:pt x="22402" y="106299"/>
                  <a:pt x="28714" y="99314"/>
                </a:cubicBezTo>
                <a:cubicBezTo>
                  <a:pt x="35013" y="92202"/>
                  <a:pt x="40170" y="84582"/>
                  <a:pt x="44183" y="76454"/>
                </a:cubicBezTo>
                <a:cubicBezTo>
                  <a:pt x="47472" y="69723"/>
                  <a:pt x="50012" y="62611"/>
                  <a:pt x="51777" y="54864"/>
                </a:cubicBezTo>
                <a:cubicBezTo>
                  <a:pt x="53543" y="47244"/>
                  <a:pt x="54546" y="39243"/>
                  <a:pt x="54787" y="30861"/>
                </a:cubicBezTo>
                <a:lnTo>
                  <a:pt x="14833" y="30861"/>
                </a:lnTo>
                <a:lnTo>
                  <a:pt x="14833" y="14605"/>
                </a:lnTo>
                <a:lnTo>
                  <a:pt x="74231" y="14605"/>
                </a:lnTo>
                <a:cubicBezTo>
                  <a:pt x="74231" y="18542"/>
                  <a:pt x="74142" y="22225"/>
                  <a:pt x="73964" y="25780"/>
                </a:cubicBezTo>
                <a:cubicBezTo>
                  <a:pt x="73787" y="29464"/>
                  <a:pt x="73520" y="33020"/>
                  <a:pt x="73164" y="36576"/>
                </a:cubicBezTo>
                <a:cubicBezTo>
                  <a:pt x="74815" y="36703"/>
                  <a:pt x="76466" y="36703"/>
                  <a:pt x="78117" y="36703"/>
                </a:cubicBezTo>
                <a:cubicBezTo>
                  <a:pt x="79768" y="36703"/>
                  <a:pt x="81356" y="36703"/>
                  <a:pt x="82892" y="36703"/>
                </a:cubicBezTo>
                <a:lnTo>
                  <a:pt x="93852" y="36703"/>
                </a:lnTo>
                <a:lnTo>
                  <a:pt x="93852" y="29972"/>
                </a:lnTo>
                <a:cubicBezTo>
                  <a:pt x="93852" y="26035"/>
                  <a:pt x="93789" y="22225"/>
                  <a:pt x="93675" y="18288"/>
                </a:cubicBezTo>
                <a:cubicBezTo>
                  <a:pt x="93560" y="14224"/>
                  <a:pt x="93383" y="10287"/>
                  <a:pt x="93141" y="6350"/>
                </a:cubicBez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Freeform 3"/>
          <p:cNvSpPr/>
          <p:nvPr/>
        </p:nvSpPr>
        <p:spPr>
          <a:xfrm>
            <a:off x="509879" y="695451"/>
            <a:ext cx="119113" cy="160401"/>
          </a:xfrm>
          <a:custGeom>
            <a:avLst/>
            <a:gdLst>
              <a:gd name="connsiteX0" fmla="*/ 93141 w 119113"/>
              <a:gd name="connsiteY0" fmla="*/ 6350 h 160401"/>
              <a:gd name="connsiteX1" fmla="*/ 112763 w 119113"/>
              <a:gd name="connsiteY1" fmla="*/ 6350 h 160401"/>
              <a:gd name="connsiteX2" fmla="*/ 112242 w 119113"/>
              <a:gd name="connsiteY2" fmla="*/ 18288 h 160401"/>
              <a:gd name="connsiteX3" fmla="*/ 112242 w 119113"/>
              <a:gd name="connsiteY3" fmla="*/ 29972 h 160401"/>
              <a:gd name="connsiteX4" fmla="*/ 112242 w 119113"/>
              <a:gd name="connsiteY4" fmla="*/ 130429 h 160401"/>
              <a:gd name="connsiteX5" fmla="*/ 112242 w 119113"/>
              <a:gd name="connsiteY5" fmla="*/ 142367 h 160401"/>
              <a:gd name="connsiteX6" fmla="*/ 112763 w 119113"/>
              <a:gd name="connsiteY6" fmla="*/ 154051 h 160401"/>
              <a:gd name="connsiteX7" fmla="*/ 93141 w 119113"/>
              <a:gd name="connsiteY7" fmla="*/ 154051 h 160401"/>
              <a:gd name="connsiteX8" fmla="*/ 93675 w 119113"/>
              <a:gd name="connsiteY8" fmla="*/ 142367 h 160401"/>
              <a:gd name="connsiteX9" fmla="*/ 93852 w 119113"/>
              <a:gd name="connsiteY9" fmla="*/ 130429 h 160401"/>
              <a:gd name="connsiteX10" fmla="*/ 93852 w 119113"/>
              <a:gd name="connsiteY10" fmla="*/ 96393 h 160401"/>
              <a:gd name="connsiteX11" fmla="*/ 81127 w 119113"/>
              <a:gd name="connsiteY11" fmla="*/ 96393 h 160401"/>
              <a:gd name="connsiteX12" fmla="*/ 74853 w 119113"/>
              <a:gd name="connsiteY12" fmla="*/ 96520 h 160401"/>
              <a:gd name="connsiteX13" fmla="*/ 68745 w 119113"/>
              <a:gd name="connsiteY13" fmla="*/ 97155 h 160401"/>
              <a:gd name="connsiteX14" fmla="*/ 68745 w 119113"/>
              <a:gd name="connsiteY14" fmla="*/ 78740 h 160401"/>
              <a:gd name="connsiteX15" fmla="*/ 75031 w 119113"/>
              <a:gd name="connsiteY15" fmla="*/ 79375 h 160401"/>
              <a:gd name="connsiteX16" fmla="*/ 81483 w 119113"/>
              <a:gd name="connsiteY16" fmla="*/ 79502 h 160401"/>
              <a:gd name="connsiteX17" fmla="*/ 93852 w 119113"/>
              <a:gd name="connsiteY17" fmla="*/ 79502 h 160401"/>
              <a:gd name="connsiteX18" fmla="*/ 93852 w 119113"/>
              <a:gd name="connsiteY18" fmla="*/ 53721 h 160401"/>
              <a:gd name="connsiteX19" fmla="*/ 82537 w 119113"/>
              <a:gd name="connsiteY19" fmla="*/ 53721 h 160401"/>
              <a:gd name="connsiteX20" fmla="*/ 76352 w 119113"/>
              <a:gd name="connsiteY20" fmla="*/ 53721 h 160401"/>
              <a:gd name="connsiteX21" fmla="*/ 70345 w 119113"/>
              <a:gd name="connsiteY21" fmla="*/ 54356 h 160401"/>
              <a:gd name="connsiteX22" fmla="*/ 67157 w 119113"/>
              <a:gd name="connsiteY22" fmla="*/ 66802 h 160401"/>
              <a:gd name="connsiteX23" fmla="*/ 63271 w 119113"/>
              <a:gd name="connsiteY23" fmla="*/ 78232 h 160401"/>
              <a:gd name="connsiteX24" fmla="*/ 46913 w 119113"/>
              <a:gd name="connsiteY24" fmla="*/ 106934 h 160401"/>
              <a:gd name="connsiteX25" fmla="*/ 23317 w 119113"/>
              <a:gd name="connsiteY25" fmla="*/ 129667 h 160401"/>
              <a:gd name="connsiteX26" fmla="*/ 14833 w 119113"/>
              <a:gd name="connsiteY26" fmla="*/ 123571 h 160401"/>
              <a:gd name="connsiteX27" fmla="*/ 6350 w 119113"/>
              <a:gd name="connsiteY27" fmla="*/ 118364 h 160401"/>
              <a:gd name="connsiteX28" fmla="*/ 28714 w 119113"/>
              <a:gd name="connsiteY28" fmla="*/ 99314 h 160401"/>
              <a:gd name="connsiteX29" fmla="*/ 44183 w 119113"/>
              <a:gd name="connsiteY29" fmla="*/ 76454 h 160401"/>
              <a:gd name="connsiteX30" fmla="*/ 51777 w 119113"/>
              <a:gd name="connsiteY30" fmla="*/ 54864 h 160401"/>
              <a:gd name="connsiteX31" fmla="*/ 54787 w 119113"/>
              <a:gd name="connsiteY31" fmla="*/ 30861 h 160401"/>
              <a:gd name="connsiteX32" fmla="*/ 14833 w 119113"/>
              <a:gd name="connsiteY32" fmla="*/ 30861 h 160401"/>
              <a:gd name="connsiteX33" fmla="*/ 14833 w 119113"/>
              <a:gd name="connsiteY33" fmla="*/ 14605 h 160401"/>
              <a:gd name="connsiteX34" fmla="*/ 74231 w 119113"/>
              <a:gd name="connsiteY34" fmla="*/ 14605 h 160401"/>
              <a:gd name="connsiteX35" fmla="*/ 73964 w 119113"/>
              <a:gd name="connsiteY35" fmla="*/ 25780 h 160401"/>
              <a:gd name="connsiteX36" fmla="*/ 73164 w 119113"/>
              <a:gd name="connsiteY36" fmla="*/ 36576 h 160401"/>
              <a:gd name="connsiteX37" fmla="*/ 78117 w 119113"/>
              <a:gd name="connsiteY37" fmla="*/ 36703 h 160401"/>
              <a:gd name="connsiteX38" fmla="*/ 82892 w 119113"/>
              <a:gd name="connsiteY38" fmla="*/ 36703 h 160401"/>
              <a:gd name="connsiteX39" fmla="*/ 93852 w 119113"/>
              <a:gd name="connsiteY39" fmla="*/ 36703 h 160401"/>
              <a:gd name="connsiteX40" fmla="*/ 93852 w 119113"/>
              <a:gd name="connsiteY40" fmla="*/ 29972 h 160401"/>
              <a:gd name="connsiteX41" fmla="*/ 93675 w 119113"/>
              <a:gd name="connsiteY41" fmla="*/ 18288 h 160401"/>
              <a:gd name="connsiteX42" fmla="*/ 93141 w 119113"/>
              <a:gd name="connsiteY42" fmla="*/ 6350 h 16040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  <a:cxn ang="29">
                <a:pos x="connsiteX29" y="connsiteY29"/>
              </a:cxn>
              <a:cxn ang="30">
                <a:pos x="connsiteX30" y="connsiteY30"/>
              </a:cxn>
              <a:cxn ang="31">
                <a:pos x="connsiteX31" y="connsiteY31"/>
              </a:cxn>
              <a:cxn ang="32">
                <a:pos x="connsiteX32" y="connsiteY32"/>
              </a:cxn>
              <a:cxn ang="33">
                <a:pos x="connsiteX33" y="connsiteY33"/>
              </a:cxn>
              <a:cxn ang="34">
                <a:pos x="connsiteX34" y="connsiteY34"/>
              </a:cxn>
              <a:cxn ang="35">
                <a:pos x="connsiteX35" y="connsiteY35"/>
              </a:cxn>
              <a:cxn ang="36">
                <a:pos x="connsiteX36" y="connsiteY36"/>
              </a:cxn>
              <a:cxn ang="37">
                <a:pos x="connsiteX37" y="connsiteY37"/>
              </a:cxn>
              <a:cxn ang="38">
                <a:pos x="connsiteX38" y="connsiteY38"/>
              </a:cxn>
              <a:cxn ang="39">
                <a:pos x="connsiteX39" y="connsiteY39"/>
              </a:cxn>
              <a:cxn ang="40">
                <a:pos x="connsiteX40" y="connsiteY40"/>
              </a:cxn>
              <a:cxn ang="41">
                <a:pos x="connsiteX41" y="connsiteY41"/>
              </a:cxn>
              <a:cxn ang="42">
                <a:pos x="connsiteX42" y="connsiteY42"/>
              </a:cxn>
            </a:cxnLst>
            <a:rect l="l" t="t" r="r" b="b"/>
            <a:pathLst>
              <a:path w="119113" h="160401">
                <a:moveTo>
                  <a:pt x="93141" y="6350"/>
                </a:moveTo>
                <a:lnTo>
                  <a:pt x="112763" y="6350"/>
                </a:lnTo>
                <a:cubicBezTo>
                  <a:pt x="112420" y="10287"/>
                  <a:pt x="112242" y="14224"/>
                  <a:pt x="112242" y="18288"/>
                </a:cubicBezTo>
                <a:cubicBezTo>
                  <a:pt x="112242" y="22225"/>
                  <a:pt x="112242" y="26035"/>
                  <a:pt x="112242" y="29972"/>
                </a:cubicBezTo>
                <a:lnTo>
                  <a:pt x="112242" y="130429"/>
                </a:lnTo>
                <a:cubicBezTo>
                  <a:pt x="112242" y="134366"/>
                  <a:pt x="112242" y="138430"/>
                  <a:pt x="112242" y="142367"/>
                </a:cubicBezTo>
                <a:cubicBezTo>
                  <a:pt x="112242" y="146304"/>
                  <a:pt x="112420" y="150241"/>
                  <a:pt x="112763" y="154051"/>
                </a:cubicBezTo>
                <a:lnTo>
                  <a:pt x="93141" y="154051"/>
                </a:lnTo>
                <a:cubicBezTo>
                  <a:pt x="93383" y="150241"/>
                  <a:pt x="93560" y="146304"/>
                  <a:pt x="93675" y="142367"/>
                </a:cubicBezTo>
                <a:cubicBezTo>
                  <a:pt x="93789" y="138430"/>
                  <a:pt x="93852" y="134366"/>
                  <a:pt x="93852" y="130429"/>
                </a:cubicBezTo>
                <a:lnTo>
                  <a:pt x="93852" y="96393"/>
                </a:lnTo>
                <a:lnTo>
                  <a:pt x="81127" y="96393"/>
                </a:lnTo>
                <a:cubicBezTo>
                  <a:pt x="79120" y="96393"/>
                  <a:pt x="77025" y="96520"/>
                  <a:pt x="74853" y="96520"/>
                </a:cubicBezTo>
                <a:cubicBezTo>
                  <a:pt x="72669" y="96647"/>
                  <a:pt x="70637" y="96774"/>
                  <a:pt x="68745" y="97155"/>
                </a:cubicBezTo>
                <a:lnTo>
                  <a:pt x="68745" y="78740"/>
                </a:lnTo>
                <a:cubicBezTo>
                  <a:pt x="70751" y="79121"/>
                  <a:pt x="72847" y="79375"/>
                  <a:pt x="75031" y="79375"/>
                </a:cubicBezTo>
                <a:cubicBezTo>
                  <a:pt x="77203" y="79502"/>
                  <a:pt x="79362" y="79502"/>
                  <a:pt x="81483" y="79502"/>
                </a:cubicBezTo>
                <a:lnTo>
                  <a:pt x="93852" y="79502"/>
                </a:lnTo>
                <a:lnTo>
                  <a:pt x="93852" y="53721"/>
                </a:lnTo>
                <a:lnTo>
                  <a:pt x="82537" y="53721"/>
                </a:lnTo>
                <a:cubicBezTo>
                  <a:pt x="80530" y="53721"/>
                  <a:pt x="78473" y="53721"/>
                  <a:pt x="76352" y="53721"/>
                </a:cubicBezTo>
                <a:cubicBezTo>
                  <a:pt x="74231" y="53848"/>
                  <a:pt x="72224" y="53975"/>
                  <a:pt x="70345" y="54356"/>
                </a:cubicBezTo>
                <a:cubicBezTo>
                  <a:pt x="69392" y="58674"/>
                  <a:pt x="68338" y="62738"/>
                  <a:pt x="67157" y="66802"/>
                </a:cubicBezTo>
                <a:cubicBezTo>
                  <a:pt x="65976" y="70739"/>
                  <a:pt x="64681" y="74549"/>
                  <a:pt x="63271" y="78232"/>
                </a:cubicBezTo>
                <a:cubicBezTo>
                  <a:pt x="59029" y="88900"/>
                  <a:pt x="53581" y="98425"/>
                  <a:pt x="46913" y="106934"/>
                </a:cubicBezTo>
                <a:cubicBezTo>
                  <a:pt x="40258" y="115316"/>
                  <a:pt x="32397" y="122936"/>
                  <a:pt x="23317" y="129667"/>
                </a:cubicBezTo>
                <a:cubicBezTo>
                  <a:pt x="21196" y="127889"/>
                  <a:pt x="18364" y="125857"/>
                  <a:pt x="14833" y="123571"/>
                </a:cubicBezTo>
                <a:cubicBezTo>
                  <a:pt x="11290" y="121285"/>
                  <a:pt x="8470" y="119507"/>
                  <a:pt x="6350" y="118364"/>
                </a:cubicBezTo>
                <a:cubicBezTo>
                  <a:pt x="14947" y="112776"/>
                  <a:pt x="22402" y="106299"/>
                  <a:pt x="28714" y="99314"/>
                </a:cubicBezTo>
                <a:cubicBezTo>
                  <a:pt x="35013" y="92202"/>
                  <a:pt x="40170" y="84582"/>
                  <a:pt x="44183" y="76454"/>
                </a:cubicBezTo>
                <a:cubicBezTo>
                  <a:pt x="47472" y="69723"/>
                  <a:pt x="50012" y="62611"/>
                  <a:pt x="51777" y="54864"/>
                </a:cubicBezTo>
                <a:cubicBezTo>
                  <a:pt x="53543" y="47244"/>
                  <a:pt x="54546" y="39243"/>
                  <a:pt x="54787" y="30861"/>
                </a:cubicBezTo>
                <a:lnTo>
                  <a:pt x="14833" y="30861"/>
                </a:lnTo>
                <a:lnTo>
                  <a:pt x="14833" y="14605"/>
                </a:lnTo>
                <a:lnTo>
                  <a:pt x="74231" y="14605"/>
                </a:lnTo>
                <a:cubicBezTo>
                  <a:pt x="74231" y="18542"/>
                  <a:pt x="74142" y="22225"/>
                  <a:pt x="73964" y="25780"/>
                </a:cubicBezTo>
                <a:cubicBezTo>
                  <a:pt x="73787" y="29464"/>
                  <a:pt x="73520" y="33020"/>
                  <a:pt x="73164" y="36576"/>
                </a:cubicBezTo>
                <a:cubicBezTo>
                  <a:pt x="74815" y="36703"/>
                  <a:pt x="76466" y="36703"/>
                  <a:pt x="78117" y="36703"/>
                </a:cubicBezTo>
                <a:cubicBezTo>
                  <a:pt x="79768" y="36703"/>
                  <a:pt x="81356" y="36703"/>
                  <a:pt x="82892" y="36703"/>
                </a:cubicBezTo>
                <a:lnTo>
                  <a:pt x="93852" y="36703"/>
                </a:lnTo>
                <a:lnTo>
                  <a:pt x="93852" y="29972"/>
                </a:lnTo>
                <a:cubicBezTo>
                  <a:pt x="93852" y="26035"/>
                  <a:pt x="93789" y="22225"/>
                  <a:pt x="93675" y="18288"/>
                </a:cubicBezTo>
                <a:cubicBezTo>
                  <a:pt x="93560" y="14224"/>
                  <a:pt x="93383" y="10287"/>
                  <a:pt x="93141" y="6350"/>
                </a:cubicBez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Freeform 3"/>
          <p:cNvSpPr/>
          <p:nvPr/>
        </p:nvSpPr>
        <p:spPr>
          <a:xfrm>
            <a:off x="908558" y="692785"/>
            <a:ext cx="33388" cy="123189"/>
          </a:xfrm>
          <a:custGeom>
            <a:avLst/>
            <a:gdLst>
              <a:gd name="connsiteX0" fmla="*/ 6350 w 33388"/>
              <a:gd name="connsiteY0" fmla="*/ 6350 h 123189"/>
              <a:gd name="connsiteX1" fmla="*/ 27038 w 33388"/>
              <a:gd name="connsiteY1" fmla="*/ 6350 h 123189"/>
              <a:gd name="connsiteX2" fmla="*/ 26415 w 33388"/>
              <a:gd name="connsiteY2" fmla="*/ 15366 h 123189"/>
              <a:gd name="connsiteX3" fmla="*/ 26327 w 33388"/>
              <a:gd name="connsiteY3" fmla="*/ 24129 h 123189"/>
              <a:gd name="connsiteX4" fmla="*/ 26327 w 33388"/>
              <a:gd name="connsiteY4" fmla="*/ 116839 h 123189"/>
              <a:gd name="connsiteX5" fmla="*/ 7238 w 33388"/>
              <a:gd name="connsiteY5" fmla="*/ 116839 h 123189"/>
              <a:gd name="connsiteX6" fmla="*/ 7238 w 33388"/>
              <a:gd name="connsiteY6" fmla="*/ 24129 h 123189"/>
              <a:gd name="connsiteX7" fmla="*/ 7061 w 33388"/>
              <a:gd name="connsiteY7" fmla="*/ 15366 h 123189"/>
              <a:gd name="connsiteX8" fmla="*/ 6350 w 33388"/>
              <a:gd name="connsiteY8" fmla="*/ 6350 h 123189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</a:cxnLst>
            <a:rect l="l" t="t" r="r" b="b"/>
            <a:pathLst>
              <a:path w="33388" h="123189">
                <a:moveTo>
                  <a:pt x="6350" y="6350"/>
                </a:moveTo>
                <a:lnTo>
                  <a:pt x="27038" y="6350"/>
                </a:lnTo>
                <a:cubicBezTo>
                  <a:pt x="26682" y="9397"/>
                  <a:pt x="26479" y="12319"/>
                  <a:pt x="26415" y="15366"/>
                </a:cubicBezTo>
                <a:cubicBezTo>
                  <a:pt x="26352" y="18287"/>
                  <a:pt x="26327" y="21208"/>
                  <a:pt x="26327" y="24129"/>
                </a:cubicBezTo>
                <a:lnTo>
                  <a:pt x="26327" y="116839"/>
                </a:lnTo>
                <a:lnTo>
                  <a:pt x="7238" y="116839"/>
                </a:lnTo>
                <a:lnTo>
                  <a:pt x="7238" y="24129"/>
                </a:lnTo>
                <a:cubicBezTo>
                  <a:pt x="7238" y="21208"/>
                  <a:pt x="7175" y="18287"/>
                  <a:pt x="7061" y="15366"/>
                </a:cubicBezTo>
                <a:cubicBezTo>
                  <a:pt x="6946" y="12319"/>
                  <a:pt x="6705" y="9397"/>
                  <a:pt x="6350" y="6350"/>
                </a:cubicBez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Freeform 3"/>
          <p:cNvSpPr/>
          <p:nvPr/>
        </p:nvSpPr>
        <p:spPr>
          <a:xfrm>
            <a:off x="768350" y="692785"/>
            <a:ext cx="32677" cy="170560"/>
          </a:xfrm>
          <a:custGeom>
            <a:avLst/>
            <a:gdLst>
              <a:gd name="connsiteX0" fmla="*/ 6350 w 32677"/>
              <a:gd name="connsiteY0" fmla="*/ 6350 h 170560"/>
              <a:gd name="connsiteX1" fmla="*/ 26327 w 32677"/>
              <a:gd name="connsiteY1" fmla="*/ 6350 h 170560"/>
              <a:gd name="connsiteX2" fmla="*/ 25704 w 32677"/>
              <a:gd name="connsiteY2" fmla="*/ 18287 h 170560"/>
              <a:gd name="connsiteX3" fmla="*/ 25615 w 32677"/>
              <a:gd name="connsiteY3" fmla="*/ 29971 h 170560"/>
              <a:gd name="connsiteX4" fmla="*/ 25615 w 32677"/>
              <a:gd name="connsiteY4" fmla="*/ 140461 h 170560"/>
              <a:gd name="connsiteX5" fmla="*/ 25704 w 32677"/>
              <a:gd name="connsiteY5" fmla="*/ 152400 h 170560"/>
              <a:gd name="connsiteX6" fmla="*/ 26327 w 32677"/>
              <a:gd name="connsiteY6" fmla="*/ 164210 h 170560"/>
              <a:gd name="connsiteX7" fmla="*/ 6350 w 32677"/>
              <a:gd name="connsiteY7" fmla="*/ 164210 h 170560"/>
              <a:gd name="connsiteX8" fmla="*/ 7061 w 32677"/>
              <a:gd name="connsiteY8" fmla="*/ 152400 h 170560"/>
              <a:gd name="connsiteX9" fmla="*/ 7238 w 32677"/>
              <a:gd name="connsiteY9" fmla="*/ 140461 h 170560"/>
              <a:gd name="connsiteX10" fmla="*/ 7238 w 32677"/>
              <a:gd name="connsiteY10" fmla="*/ 29971 h 170560"/>
              <a:gd name="connsiteX11" fmla="*/ 7061 w 32677"/>
              <a:gd name="connsiteY11" fmla="*/ 18287 h 170560"/>
              <a:gd name="connsiteX12" fmla="*/ 6350 w 32677"/>
              <a:gd name="connsiteY12" fmla="*/ 6350 h 17056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</a:cxnLst>
            <a:rect l="l" t="t" r="r" b="b"/>
            <a:pathLst>
              <a:path w="32677" h="170560">
                <a:moveTo>
                  <a:pt x="6350" y="6350"/>
                </a:moveTo>
                <a:lnTo>
                  <a:pt x="26327" y="6350"/>
                </a:lnTo>
                <a:cubicBezTo>
                  <a:pt x="25971" y="10286"/>
                  <a:pt x="25768" y="14351"/>
                  <a:pt x="25704" y="18287"/>
                </a:cubicBezTo>
                <a:cubicBezTo>
                  <a:pt x="25654" y="22224"/>
                  <a:pt x="25615" y="26161"/>
                  <a:pt x="25615" y="29971"/>
                </a:cubicBezTo>
                <a:lnTo>
                  <a:pt x="25615" y="140461"/>
                </a:lnTo>
                <a:cubicBezTo>
                  <a:pt x="25615" y="144525"/>
                  <a:pt x="25654" y="148462"/>
                  <a:pt x="25704" y="152400"/>
                </a:cubicBezTo>
                <a:cubicBezTo>
                  <a:pt x="25768" y="156336"/>
                  <a:pt x="25971" y="160273"/>
                  <a:pt x="26327" y="164210"/>
                </a:cubicBezTo>
                <a:lnTo>
                  <a:pt x="6350" y="164210"/>
                </a:lnTo>
                <a:cubicBezTo>
                  <a:pt x="6705" y="160273"/>
                  <a:pt x="6946" y="156336"/>
                  <a:pt x="7061" y="152400"/>
                </a:cubicBezTo>
                <a:cubicBezTo>
                  <a:pt x="7175" y="148462"/>
                  <a:pt x="7238" y="144525"/>
                  <a:pt x="7238" y="140461"/>
                </a:cubicBezTo>
                <a:lnTo>
                  <a:pt x="7238" y="29971"/>
                </a:lnTo>
                <a:cubicBezTo>
                  <a:pt x="7238" y="26161"/>
                  <a:pt x="7175" y="22224"/>
                  <a:pt x="7061" y="18287"/>
                </a:cubicBezTo>
                <a:cubicBezTo>
                  <a:pt x="6946" y="14351"/>
                  <a:pt x="6705" y="10286"/>
                  <a:pt x="6350" y="6350"/>
                </a:cubicBez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Freeform 3"/>
          <p:cNvSpPr/>
          <p:nvPr/>
        </p:nvSpPr>
        <p:spPr>
          <a:xfrm>
            <a:off x="628142" y="692785"/>
            <a:ext cx="32677" cy="170560"/>
          </a:xfrm>
          <a:custGeom>
            <a:avLst/>
            <a:gdLst>
              <a:gd name="connsiteX0" fmla="*/ 6350 w 32677"/>
              <a:gd name="connsiteY0" fmla="*/ 6350 h 170560"/>
              <a:gd name="connsiteX1" fmla="*/ 26327 w 32677"/>
              <a:gd name="connsiteY1" fmla="*/ 6350 h 170560"/>
              <a:gd name="connsiteX2" fmla="*/ 25704 w 32677"/>
              <a:gd name="connsiteY2" fmla="*/ 18287 h 170560"/>
              <a:gd name="connsiteX3" fmla="*/ 25615 w 32677"/>
              <a:gd name="connsiteY3" fmla="*/ 29971 h 170560"/>
              <a:gd name="connsiteX4" fmla="*/ 25615 w 32677"/>
              <a:gd name="connsiteY4" fmla="*/ 140461 h 170560"/>
              <a:gd name="connsiteX5" fmla="*/ 25704 w 32677"/>
              <a:gd name="connsiteY5" fmla="*/ 152400 h 170560"/>
              <a:gd name="connsiteX6" fmla="*/ 26327 w 32677"/>
              <a:gd name="connsiteY6" fmla="*/ 164210 h 170560"/>
              <a:gd name="connsiteX7" fmla="*/ 6350 w 32677"/>
              <a:gd name="connsiteY7" fmla="*/ 164210 h 170560"/>
              <a:gd name="connsiteX8" fmla="*/ 7061 w 32677"/>
              <a:gd name="connsiteY8" fmla="*/ 152400 h 170560"/>
              <a:gd name="connsiteX9" fmla="*/ 7238 w 32677"/>
              <a:gd name="connsiteY9" fmla="*/ 140461 h 170560"/>
              <a:gd name="connsiteX10" fmla="*/ 7238 w 32677"/>
              <a:gd name="connsiteY10" fmla="*/ 29971 h 170560"/>
              <a:gd name="connsiteX11" fmla="*/ 7061 w 32677"/>
              <a:gd name="connsiteY11" fmla="*/ 18287 h 170560"/>
              <a:gd name="connsiteX12" fmla="*/ 6350 w 32677"/>
              <a:gd name="connsiteY12" fmla="*/ 6350 h 17056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</a:cxnLst>
            <a:rect l="l" t="t" r="r" b="b"/>
            <a:pathLst>
              <a:path w="32677" h="170560">
                <a:moveTo>
                  <a:pt x="6350" y="6350"/>
                </a:moveTo>
                <a:lnTo>
                  <a:pt x="26327" y="6350"/>
                </a:lnTo>
                <a:cubicBezTo>
                  <a:pt x="25971" y="10286"/>
                  <a:pt x="25768" y="14351"/>
                  <a:pt x="25704" y="18287"/>
                </a:cubicBezTo>
                <a:cubicBezTo>
                  <a:pt x="25654" y="22224"/>
                  <a:pt x="25615" y="26161"/>
                  <a:pt x="25615" y="29971"/>
                </a:cubicBezTo>
                <a:lnTo>
                  <a:pt x="25615" y="140461"/>
                </a:lnTo>
                <a:cubicBezTo>
                  <a:pt x="25615" y="144525"/>
                  <a:pt x="25654" y="148462"/>
                  <a:pt x="25704" y="152400"/>
                </a:cubicBezTo>
                <a:cubicBezTo>
                  <a:pt x="25768" y="156336"/>
                  <a:pt x="25971" y="160273"/>
                  <a:pt x="26327" y="164210"/>
                </a:cubicBezTo>
                <a:lnTo>
                  <a:pt x="6350" y="164210"/>
                </a:lnTo>
                <a:cubicBezTo>
                  <a:pt x="6705" y="160273"/>
                  <a:pt x="6946" y="156336"/>
                  <a:pt x="7061" y="152400"/>
                </a:cubicBezTo>
                <a:cubicBezTo>
                  <a:pt x="7175" y="148462"/>
                  <a:pt x="7238" y="144525"/>
                  <a:pt x="7238" y="140461"/>
                </a:cubicBezTo>
                <a:lnTo>
                  <a:pt x="7238" y="29971"/>
                </a:lnTo>
                <a:cubicBezTo>
                  <a:pt x="7238" y="26161"/>
                  <a:pt x="7175" y="22224"/>
                  <a:pt x="7061" y="18287"/>
                </a:cubicBezTo>
                <a:cubicBezTo>
                  <a:pt x="6946" y="14351"/>
                  <a:pt x="6705" y="10286"/>
                  <a:pt x="6350" y="6350"/>
                </a:cubicBez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Freeform 3"/>
          <p:cNvSpPr/>
          <p:nvPr/>
        </p:nvSpPr>
        <p:spPr>
          <a:xfrm>
            <a:off x="454164" y="692785"/>
            <a:ext cx="64858" cy="95250"/>
          </a:xfrm>
          <a:custGeom>
            <a:avLst/>
            <a:gdLst>
              <a:gd name="connsiteX0" fmla="*/ 37820 w 64858"/>
              <a:gd name="connsiteY0" fmla="*/ 6350 h 95250"/>
              <a:gd name="connsiteX1" fmla="*/ 58508 w 64858"/>
              <a:gd name="connsiteY1" fmla="*/ 6350 h 95250"/>
              <a:gd name="connsiteX2" fmla="*/ 57886 w 64858"/>
              <a:gd name="connsiteY2" fmla="*/ 15366 h 95250"/>
              <a:gd name="connsiteX3" fmla="*/ 57797 w 64858"/>
              <a:gd name="connsiteY3" fmla="*/ 24129 h 95250"/>
              <a:gd name="connsiteX4" fmla="*/ 57797 w 64858"/>
              <a:gd name="connsiteY4" fmla="*/ 88900 h 95250"/>
              <a:gd name="connsiteX5" fmla="*/ 38709 w 64858"/>
              <a:gd name="connsiteY5" fmla="*/ 88900 h 95250"/>
              <a:gd name="connsiteX6" fmla="*/ 38709 w 64858"/>
              <a:gd name="connsiteY6" fmla="*/ 45720 h 95250"/>
              <a:gd name="connsiteX7" fmla="*/ 19430 w 64858"/>
              <a:gd name="connsiteY7" fmla="*/ 45720 h 95250"/>
              <a:gd name="connsiteX8" fmla="*/ 12801 w 64858"/>
              <a:gd name="connsiteY8" fmla="*/ 45846 h 95250"/>
              <a:gd name="connsiteX9" fmla="*/ 6350 w 64858"/>
              <a:gd name="connsiteY9" fmla="*/ 46481 h 95250"/>
              <a:gd name="connsiteX10" fmla="*/ 6350 w 64858"/>
              <a:gd name="connsiteY10" fmla="*/ 28193 h 95250"/>
              <a:gd name="connsiteX11" fmla="*/ 13068 w 64858"/>
              <a:gd name="connsiteY11" fmla="*/ 28828 h 95250"/>
              <a:gd name="connsiteX12" fmla="*/ 19786 w 64858"/>
              <a:gd name="connsiteY12" fmla="*/ 28955 h 95250"/>
              <a:gd name="connsiteX13" fmla="*/ 38709 w 64858"/>
              <a:gd name="connsiteY13" fmla="*/ 28955 h 95250"/>
              <a:gd name="connsiteX14" fmla="*/ 38709 w 64858"/>
              <a:gd name="connsiteY14" fmla="*/ 24129 h 95250"/>
              <a:gd name="connsiteX15" fmla="*/ 38531 w 64858"/>
              <a:gd name="connsiteY15" fmla="*/ 15366 h 95250"/>
              <a:gd name="connsiteX16" fmla="*/ 37820 w 64858"/>
              <a:gd name="connsiteY16" fmla="*/ 6350 h 9525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</a:cxnLst>
            <a:rect l="l" t="t" r="r" b="b"/>
            <a:pathLst>
              <a:path w="64858" h="95250">
                <a:moveTo>
                  <a:pt x="37820" y="6350"/>
                </a:moveTo>
                <a:lnTo>
                  <a:pt x="58508" y="6350"/>
                </a:lnTo>
                <a:cubicBezTo>
                  <a:pt x="58153" y="9397"/>
                  <a:pt x="57950" y="12319"/>
                  <a:pt x="57886" y="15366"/>
                </a:cubicBezTo>
                <a:cubicBezTo>
                  <a:pt x="57823" y="18287"/>
                  <a:pt x="57797" y="21208"/>
                  <a:pt x="57797" y="24129"/>
                </a:cubicBezTo>
                <a:lnTo>
                  <a:pt x="57797" y="88900"/>
                </a:lnTo>
                <a:lnTo>
                  <a:pt x="38709" y="88900"/>
                </a:lnTo>
                <a:lnTo>
                  <a:pt x="38709" y="45720"/>
                </a:lnTo>
                <a:lnTo>
                  <a:pt x="19430" y="45720"/>
                </a:lnTo>
                <a:cubicBezTo>
                  <a:pt x="17310" y="45720"/>
                  <a:pt x="15100" y="45720"/>
                  <a:pt x="12801" y="45846"/>
                </a:cubicBezTo>
                <a:cubicBezTo>
                  <a:pt x="10515" y="45846"/>
                  <a:pt x="8356" y="46101"/>
                  <a:pt x="6350" y="46481"/>
                </a:cubicBezTo>
                <a:lnTo>
                  <a:pt x="6350" y="28193"/>
                </a:lnTo>
                <a:cubicBezTo>
                  <a:pt x="8470" y="28574"/>
                  <a:pt x="10718" y="28828"/>
                  <a:pt x="13068" y="28828"/>
                </a:cubicBezTo>
                <a:cubicBezTo>
                  <a:pt x="15430" y="28955"/>
                  <a:pt x="17665" y="28955"/>
                  <a:pt x="19786" y="28955"/>
                </a:cubicBezTo>
                <a:lnTo>
                  <a:pt x="38709" y="28955"/>
                </a:lnTo>
                <a:lnTo>
                  <a:pt x="38709" y="24129"/>
                </a:lnTo>
                <a:cubicBezTo>
                  <a:pt x="38709" y="21208"/>
                  <a:pt x="38646" y="18287"/>
                  <a:pt x="38531" y="15366"/>
                </a:cubicBezTo>
                <a:cubicBezTo>
                  <a:pt x="38417" y="12319"/>
                  <a:pt x="38176" y="9397"/>
                  <a:pt x="37820" y="6350"/>
                </a:cubicBez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Freeform 3"/>
          <p:cNvSpPr/>
          <p:nvPr/>
        </p:nvSpPr>
        <p:spPr>
          <a:xfrm>
            <a:off x="804430" y="687832"/>
            <a:ext cx="101625" cy="44323"/>
          </a:xfrm>
          <a:custGeom>
            <a:avLst/>
            <a:gdLst>
              <a:gd name="connsiteX0" fmla="*/ 41884 w 101625"/>
              <a:gd name="connsiteY0" fmla="*/ 6350 h 44323"/>
              <a:gd name="connsiteX1" fmla="*/ 60985 w 101625"/>
              <a:gd name="connsiteY1" fmla="*/ 6350 h 44323"/>
              <a:gd name="connsiteX2" fmla="*/ 60629 w 101625"/>
              <a:gd name="connsiteY2" fmla="*/ 12319 h 44323"/>
              <a:gd name="connsiteX3" fmla="*/ 60629 w 101625"/>
              <a:gd name="connsiteY3" fmla="*/ 18160 h 44323"/>
              <a:gd name="connsiteX4" fmla="*/ 60629 w 101625"/>
              <a:gd name="connsiteY4" fmla="*/ 23114 h 44323"/>
              <a:gd name="connsiteX5" fmla="*/ 81305 w 101625"/>
              <a:gd name="connsiteY5" fmla="*/ 23114 h 44323"/>
              <a:gd name="connsiteX6" fmla="*/ 88201 w 101625"/>
              <a:gd name="connsiteY6" fmla="*/ 23114 h 44323"/>
              <a:gd name="connsiteX7" fmla="*/ 95275 w 101625"/>
              <a:gd name="connsiteY7" fmla="*/ 22605 h 44323"/>
              <a:gd name="connsiteX8" fmla="*/ 95275 w 101625"/>
              <a:gd name="connsiteY8" fmla="*/ 37973 h 44323"/>
              <a:gd name="connsiteX9" fmla="*/ 88201 w 101625"/>
              <a:gd name="connsiteY9" fmla="*/ 37338 h 44323"/>
              <a:gd name="connsiteX10" fmla="*/ 81305 w 101625"/>
              <a:gd name="connsiteY10" fmla="*/ 37210 h 44323"/>
              <a:gd name="connsiteX11" fmla="*/ 20320 w 101625"/>
              <a:gd name="connsiteY11" fmla="*/ 37210 h 44323"/>
              <a:gd name="connsiteX12" fmla="*/ 13246 w 101625"/>
              <a:gd name="connsiteY12" fmla="*/ 37338 h 44323"/>
              <a:gd name="connsiteX13" fmla="*/ 6350 w 101625"/>
              <a:gd name="connsiteY13" fmla="*/ 37973 h 44323"/>
              <a:gd name="connsiteX14" fmla="*/ 6350 w 101625"/>
              <a:gd name="connsiteY14" fmla="*/ 22605 h 44323"/>
              <a:gd name="connsiteX15" fmla="*/ 13246 w 101625"/>
              <a:gd name="connsiteY15" fmla="*/ 23114 h 44323"/>
              <a:gd name="connsiteX16" fmla="*/ 20320 w 101625"/>
              <a:gd name="connsiteY16" fmla="*/ 23114 h 44323"/>
              <a:gd name="connsiteX17" fmla="*/ 42240 w 101625"/>
              <a:gd name="connsiteY17" fmla="*/ 23114 h 44323"/>
              <a:gd name="connsiteX18" fmla="*/ 42240 w 101625"/>
              <a:gd name="connsiteY18" fmla="*/ 18160 h 44323"/>
              <a:gd name="connsiteX19" fmla="*/ 42151 w 101625"/>
              <a:gd name="connsiteY19" fmla="*/ 12319 h 44323"/>
              <a:gd name="connsiteX20" fmla="*/ 41884 w 101625"/>
              <a:gd name="connsiteY20" fmla="*/ 6350 h 44323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</a:cxnLst>
            <a:rect l="l" t="t" r="r" b="b"/>
            <a:pathLst>
              <a:path w="101625" h="44323">
                <a:moveTo>
                  <a:pt x="41884" y="6350"/>
                </a:moveTo>
                <a:lnTo>
                  <a:pt x="60985" y="6350"/>
                </a:lnTo>
                <a:cubicBezTo>
                  <a:pt x="60744" y="8382"/>
                  <a:pt x="60629" y="10414"/>
                  <a:pt x="60629" y="12319"/>
                </a:cubicBezTo>
                <a:cubicBezTo>
                  <a:pt x="60629" y="14223"/>
                  <a:pt x="60629" y="16128"/>
                  <a:pt x="60629" y="18160"/>
                </a:cubicBezTo>
                <a:lnTo>
                  <a:pt x="60629" y="23114"/>
                </a:lnTo>
                <a:lnTo>
                  <a:pt x="81305" y="23114"/>
                </a:lnTo>
                <a:cubicBezTo>
                  <a:pt x="83781" y="23114"/>
                  <a:pt x="86080" y="23114"/>
                  <a:pt x="88201" y="23114"/>
                </a:cubicBezTo>
                <a:cubicBezTo>
                  <a:pt x="90322" y="23114"/>
                  <a:pt x="92684" y="22986"/>
                  <a:pt x="95275" y="22605"/>
                </a:cubicBezTo>
                <a:lnTo>
                  <a:pt x="95275" y="37973"/>
                </a:lnTo>
                <a:cubicBezTo>
                  <a:pt x="92684" y="37592"/>
                  <a:pt x="90322" y="37338"/>
                  <a:pt x="88201" y="37338"/>
                </a:cubicBezTo>
                <a:cubicBezTo>
                  <a:pt x="86080" y="37338"/>
                  <a:pt x="83781" y="37210"/>
                  <a:pt x="81305" y="37210"/>
                </a:cubicBezTo>
                <a:lnTo>
                  <a:pt x="20320" y="37210"/>
                </a:lnTo>
                <a:cubicBezTo>
                  <a:pt x="17729" y="37210"/>
                  <a:pt x="15367" y="37338"/>
                  <a:pt x="13246" y="37338"/>
                </a:cubicBezTo>
                <a:cubicBezTo>
                  <a:pt x="11125" y="37338"/>
                  <a:pt x="8826" y="37592"/>
                  <a:pt x="6350" y="37973"/>
                </a:cubicBezTo>
                <a:lnTo>
                  <a:pt x="6350" y="22605"/>
                </a:lnTo>
                <a:cubicBezTo>
                  <a:pt x="8826" y="22986"/>
                  <a:pt x="11125" y="23114"/>
                  <a:pt x="13246" y="23114"/>
                </a:cubicBezTo>
                <a:cubicBezTo>
                  <a:pt x="15367" y="23114"/>
                  <a:pt x="17729" y="23114"/>
                  <a:pt x="20320" y="23114"/>
                </a:cubicBezTo>
                <a:lnTo>
                  <a:pt x="42240" y="23114"/>
                </a:lnTo>
                <a:lnTo>
                  <a:pt x="42240" y="18160"/>
                </a:lnTo>
                <a:cubicBezTo>
                  <a:pt x="42240" y="16128"/>
                  <a:pt x="42214" y="14223"/>
                  <a:pt x="42151" y="12319"/>
                </a:cubicBezTo>
                <a:cubicBezTo>
                  <a:pt x="42087" y="10414"/>
                  <a:pt x="41998" y="8382"/>
                  <a:pt x="41884" y="6350"/>
                </a:cubicBez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Freeform 3"/>
          <p:cNvSpPr/>
          <p:nvPr/>
        </p:nvSpPr>
        <p:spPr>
          <a:xfrm>
            <a:off x="939495" y="690245"/>
            <a:ext cx="47561" cy="172846"/>
          </a:xfrm>
          <a:custGeom>
            <a:avLst/>
            <a:gdLst>
              <a:gd name="connsiteX0" fmla="*/ 42252 w 47561"/>
              <a:gd name="connsiteY0" fmla="*/ 0 h 172846"/>
              <a:gd name="connsiteX1" fmla="*/ 47205 w 47561"/>
              <a:gd name="connsiteY1" fmla="*/ 9016 h 172846"/>
              <a:gd name="connsiteX2" fmla="*/ 33413 w 47561"/>
              <a:gd name="connsiteY2" fmla="*/ 21209 h 172846"/>
              <a:gd name="connsiteX3" fmla="*/ 24396 w 47561"/>
              <a:gd name="connsiteY3" fmla="*/ 35941 h 172846"/>
              <a:gd name="connsiteX4" fmla="*/ 19189 w 47561"/>
              <a:gd name="connsiteY4" fmla="*/ 56133 h 172846"/>
              <a:gd name="connsiteX5" fmla="*/ 17678 w 47561"/>
              <a:gd name="connsiteY5" fmla="*/ 83311 h 172846"/>
              <a:gd name="connsiteX6" fmla="*/ 18567 w 47561"/>
              <a:gd name="connsiteY6" fmla="*/ 106552 h 172846"/>
              <a:gd name="connsiteX7" fmla="*/ 21577 w 47561"/>
              <a:gd name="connsiteY7" fmla="*/ 125221 h 172846"/>
              <a:gd name="connsiteX8" fmla="*/ 31559 w 47561"/>
              <a:gd name="connsiteY8" fmla="*/ 149605 h 172846"/>
              <a:gd name="connsiteX9" fmla="*/ 47561 w 47561"/>
              <a:gd name="connsiteY9" fmla="*/ 164083 h 172846"/>
              <a:gd name="connsiteX10" fmla="*/ 42430 w 47561"/>
              <a:gd name="connsiteY10" fmla="*/ 172846 h 172846"/>
              <a:gd name="connsiteX11" fmla="*/ 22097 w 47561"/>
              <a:gd name="connsiteY11" fmla="*/ 159257 h 172846"/>
              <a:gd name="connsiteX12" fmla="*/ 7429 w 47561"/>
              <a:gd name="connsiteY12" fmla="*/ 135763 h 172846"/>
              <a:gd name="connsiteX13" fmla="*/ 2044 w 47561"/>
              <a:gd name="connsiteY13" fmla="*/ 113919 h 172846"/>
              <a:gd name="connsiteX14" fmla="*/ 0 w 47561"/>
              <a:gd name="connsiteY14" fmla="*/ 83565 h 172846"/>
              <a:gd name="connsiteX15" fmla="*/ 1777 w 47561"/>
              <a:gd name="connsiteY15" fmla="*/ 59054 h 172846"/>
              <a:gd name="connsiteX16" fmla="*/ 6375 w 47561"/>
              <a:gd name="connsiteY16" fmla="*/ 39623 h 172846"/>
              <a:gd name="connsiteX17" fmla="*/ 20954 w 47561"/>
              <a:gd name="connsiteY17" fmla="*/ 15621 h 172846"/>
              <a:gd name="connsiteX18" fmla="*/ 42252 w 47561"/>
              <a:gd name="connsiteY18" fmla="*/ 0 h 172846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</a:cxnLst>
            <a:rect l="l" t="t" r="r" b="b"/>
            <a:pathLst>
              <a:path w="47561" h="172846">
                <a:moveTo>
                  <a:pt x="42252" y="0"/>
                </a:moveTo>
                <a:lnTo>
                  <a:pt x="47205" y="9016"/>
                </a:lnTo>
                <a:cubicBezTo>
                  <a:pt x="41554" y="13080"/>
                  <a:pt x="36957" y="17145"/>
                  <a:pt x="33413" y="21209"/>
                </a:cubicBezTo>
                <a:cubicBezTo>
                  <a:pt x="29883" y="25400"/>
                  <a:pt x="26873" y="30225"/>
                  <a:pt x="24396" y="35941"/>
                </a:cubicBezTo>
                <a:cubicBezTo>
                  <a:pt x="21932" y="41655"/>
                  <a:pt x="20192" y="48386"/>
                  <a:pt x="19189" y="56133"/>
                </a:cubicBezTo>
                <a:cubicBezTo>
                  <a:pt x="18186" y="63880"/>
                  <a:pt x="17678" y="72897"/>
                  <a:pt x="17678" y="83311"/>
                </a:cubicBezTo>
                <a:cubicBezTo>
                  <a:pt x="17678" y="91821"/>
                  <a:pt x="17983" y="99567"/>
                  <a:pt x="18567" y="106552"/>
                </a:cubicBezTo>
                <a:cubicBezTo>
                  <a:pt x="19151" y="113664"/>
                  <a:pt x="20154" y="119887"/>
                  <a:pt x="21577" y="125221"/>
                </a:cubicBezTo>
                <a:cubicBezTo>
                  <a:pt x="23926" y="135127"/>
                  <a:pt x="27254" y="143255"/>
                  <a:pt x="31559" y="149605"/>
                </a:cubicBezTo>
                <a:cubicBezTo>
                  <a:pt x="35864" y="155955"/>
                  <a:pt x="41198" y="160782"/>
                  <a:pt x="47561" y="164083"/>
                </a:cubicBezTo>
                <a:lnTo>
                  <a:pt x="42430" y="172846"/>
                </a:lnTo>
                <a:cubicBezTo>
                  <a:pt x="34886" y="170179"/>
                  <a:pt x="28117" y="165607"/>
                  <a:pt x="22097" y="159257"/>
                </a:cubicBezTo>
                <a:cubicBezTo>
                  <a:pt x="16090" y="152907"/>
                  <a:pt x="11201" y="145033"/>
                  <a:pt x="7429" y="135763"/>
                </a:cubicBezTo>
                <a:cubicBezTo>
                  <a:pt x="5194" y="130175"/>
                  <a:pt x="3390" y="122809"/>
                  <a:pt x="2044" y="113919"/>
                </a:cubicBezTo>
                <a:cubicBezTo>
                  <a:pt x="685" y="104902"/>
                  <a:pt x="0" y="94869"/>
                  <a:pt x="0" y="83565"/>
                </a:cubicBezTo>
                <a:cubicBezTo>
                  <a:pt x="0" y="75183"/>
                  <a:pt x="596" y="66929"/>
                  <a:pt x="1777" y="59054"/>
                </a:cubicBezTo>
                <a:cubicBezTo>
                  <a:pt x="2946" y="51180"/>
                  <a:pt x="4483" y="44703"/>
                  <a:pt x="6375" y="39623"/>
                </a:cubicBezTo>
                <a:cubicBezTo>
                  <a:pt x="9905" y="30479"/>
                  <a:pt x="14770" y="22605"/>
                  <a:pt x="20954" y="15621"/>
                </a:cubicBezTo>
                <a:cubicBezTo>
                  <a:pt x="27139" y="8763"/>
                  <a:pt x="34239" y="3555"/>
                  <a:pt x="42252" y="0"/>
                </a:cubicBez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Freeform 3"/>
          <p:cNvSpPr/>
          <p:nvPr/>
        </p:nvSpPr>
        <p:spPr>
          <a:xfrm>
            <a:off x="933145" y="683895"/>
            <a:ext cx="60261" cy="185546"/>
          </a:xfrm>
          <a:custGeom>
            <a:avLst/>
            <a:gdLst>
              <a:gd name="connsiteX0" fmla="*/ 48602 w 60261"/>
              <a:gd name="connsiteY0" fmla="*/ 6350 h 185546"/>
              <a:gd name="connsiteX1" fmla="*/ 53555 w 60261"/>
              <a:gd name="connsiteY1" fmla="*/ 15366 h 185546"/>
              <a:gd name="connsiteX2" fmla="*/ 39763 w 60261"/>
              <a:gd name="connsiteY2" fmla="*/ 27559 h 185546"/>
              <a:gd name="connsiteX3" fmla="*/ 30746 w 60261"/>
              <a:gd name="connsiteY3" fmla="*/ 42291 h 185546"/>
              <a:gd name="connsiteX4" fmla="*/ 25539 w 60261"/>
              <a:gd name="connsiteY4" fmla="*/ 62483 h 185546"/>
              <a:gd name="connsiteX5" fmla="*/ 24028 w 60261"/>
              <a:gd name="connsiteY5" fmla="*/ 89661 h 185546"/>
              <a:gd name="connsiteX6" fmla="*/ 24917 w 60261"/>
              <a:gd name="connsiteY6" fmla="*/ 112902 h 185546"/>
              <a:gd name="connsiteX7" fmla="*/ 27927 w 60261"/>
              <a:gd name="connsiteY7" fmla="*/ 131571 h 185546"/>
              <a:gd name="connsiteX8" fmla="*/ 37909 w 60261"/>
              <a:gd name="connsiteY8" fmla="*/ 155955 h 185546"/>
              <a:gd name="connsiteX9" fmla="*/ 53911 w 60261"/>
              <a:gd name="connsiteY9" fmla="*/ 170433 h 185546"/>
              <a:gd name="connsiteX10" fmla="*/ 48780 w 60261"/>
              <a:gd name="connsiteY10" fmla="*/ 179196 h 185546"/>
              <a:gd name="connsiteX11" fmla="*/ 28447 w 60261"/>
              <a:gd name="connsiteY11" fmla="*/ 165607 h 185546"/>
              <a:gd name="connsiteX12" fmla="*/ 13779 w 60261"/>
              <a:gd name="connsiteY12" fmla="*/ 142113 h 185546"/>
              <a:gd name="connsiteX13" fmla="*/ 8394 w 60261"/>
              <a:gd name="connsiteY13" fmla="*/ 120269 h 185546"/>
              <a:gd name="connsiteX14" fmla="*/ 6350 w 60261"/>
              <a:gd name="connsiteY14" fmla="*/ 89915 h 185546"/>
              <a:gd name="connsiteX15" fmla="*/ 8127 w 60261"/>
              <a:gd name="connsiteY15" fmla="*/ 65404 h 185546"/>
              <a:gd name="connsiteX16" fmla="*/ 12725 w 60261"/>
              <a:gd name="connsiteY16" fmla="*/ 45973 h 185546"/>
              <a:gd name="connsiteX17" fmla="*/ 27304 w 60261"/>
              <a:gd name="connsiteY17" fmla="*/ 21971 h 185546"/>
              <a:gd name="connsiteX18" fmla="*/ 48602 w 60261"/>
              <a:gd name="connsiteY18" fmla="*/ 6350 h 185546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</a:cxnLst>
            <a:rect l="l" t="t" r="r" b="b"/>
            <a:pathLst>
              <a:path w="60261" h="185546">
                <a:moveTo>
                  <a:pt x="48602" y="6350"/>
                </a:moveTo>
                <a:lnTo>
                  <a:pt x="53555" y="15366"/>
                </a:lnTo>
                <a:cubicBezTo>
                  <a:pt x="47904" y="19430"/>
                  <a:pt x="43307" y="23495"/>
                  <a:pt x="39763" y="27559"/>
                </a:cubicBezTo>
                <a:cubicBezTo>
                  <a:pt x="36233" y="31750"/>
                  <a:pt x="33223" y="36575"/>
                  <a:pt x="30746" y="42291"/>
                </a:cubicBezTo>
                <a:cubicBezTo>
                  <a:pt x="28282" y="48005"/>
                  <a:pt x="26542" y="54736"/>
                  <a:pt x="25539" y="62483"/>
                </a:cubicBezTo>
                <a:cubicBezTo>
                  <a:pt x="24536" y="70230"/>
                  <a:pt x="24028" y="79247"/>
                  <a:pt x="24028" y="89661"/>
                </a:cubicBezTo>
                <a:cubicBezTo>
                  <a:pt x="24028" y="98171"/>
                  <a:pt x="24333" y="105917"/>
                  <a:pt x="24917" y="112902"/>
                </a:cubicBezTo>
                <a:cubicBezTo>
                  <a:pt x="25501" y="120014"/>
                  <a:pt x="26504" y="126237"/>
                  <a:pt x="27927" y="131571"/>
                </a:cubicBezTo>
                <a:cubicBezTo>
                  <a:pt x="30276" y="141477"/>
                  <a:pt x="33604" y="149605"/>
                  <a:pt x="37909" y="155955"/>
                </a:cubicBezTo>
                <a:cubicBezTo>
                  <a:pt x="42214" y="162305"/>
                  <a:pt x="47548" y="167132"/>
                  <a:pt x="53911" y="170433"/>
                </a:cubicBezTo>
                <a:lnTo>
                  <a:pt x="48780" y="179196"/>
                </a:lnTo>
                <a:cubicBezTo>
                  <a:pt x="41236" y="176529"/>
                  <a:pt x="34467" y="171957"/>
                  <a:pt x="28447" y="165607"/>
                </a:cubicBezTo>
                <a:cubicBezTo>
                  <a:pt x="22440" y="159257"/>
                  <a:pt x="17551" y="151383"/>
                  <a:pt x="13779" y="142113"/>
                </a:cubicBezTo>
                <a:cubicBezTo>
                  <a:pt x="11544" y="136525"/>
                  <a:pt x="9740" y="129159"/>
                  <a:pt x="8394" y="120269"/>
                </a:cubicBezTo>
                <a:cubicBezTo>
                  <a:pt x="7035" y="111252"/>
                  <a:pt x="6350" y="101219"/>
                  <a:pt x="6350" y="89915"/>
                </a:cubicBezTo>
                <a:cubicBezTo>
                  <a:pt x="6350" y="81533"/>
                  <a:pt x="6946" y="73279"/>
                  <a:pt x="8127" y="65404"/>
                </a:cubicBezTo>
                <a:cubicBezTo>
                  <a:pt x="9296" y="57530"/>
                  <a:pt x="10833" y="51053"/>
                  <a:pt x="12725" y="45973"/>
                </a:cubicBezTo>
                <a:cubicBezTo>
                  <a:pt x="16255" y="36829"/>
                  <a:pt x="21120" y="28955"/>
                  <a:pt x="27304" y="21971"/>
                </a:cubicBezTo>
                <a:cubicBezTo>
                  <a:pt x="33489" y="15113"/>
                  <a:pt x="40589" y="9905"/>
                  <a:pt x="48602" y="6350"/>
                </a:cubicBez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Freeform 3"/>
          <p:cNvSpPr/>
          <p:nvPr/>
        </p:nvSpPr>
        <p:spPr>
          <a:xfrm>
            <a:off x="1086434" y="699135"/>
            <a:ext cx="40487" cy="115442"/>
          </a:xfrm>
          <a:custGeom>
            <a:avLst/>
            <a:gdLst>
              <a:gd name="connsiteX0" fmla="*/ 0 w 40487"/>
              <a:gd name="connsiteY0" fmla="*/ 0 h 115442"/>
              <a:gd name="connsiteX1" fmla="*/ 20332 w 40487"/>
              <a:gd name="connsiteY1" fmla="*/ 0 h 115442"/>
              <a:gd name="connsiteX2" fmla="*/ 19710 w 40487"/>
              <a:gd name="connsiteY2" fmla="*/ 9016 h 115442"/>
              <a:gd name="connsiteX3" fmla="*/ 19621 w 40487"/>
              <a:gd name="connsiteY3" fmla="*/ 17779 h 115442"/>
              <a:gd name="connsiteX4" fmla="*/ 19621 w 40487"/>
              <a:gd name="connsiteY4" fmla="*/ 39242 h 115442"/>
              <a:gd name="connsiteX5" fmla="*/ 27050 w 40487"/>
              <a:gd name="connsiteY5" fmla="*/ 39242 h 115442"/>
              <a:gd name="connsiteX6" fmla="*/ 33769 w 40487"/>
              <a:gd name="connsiteY6" fmla="*/ 39115 h 115442"/>
              <a:gd name="connsiteX7" fmla="*/ 40487 w 40487"/>
              <a:gd name="connsiteY7" fmla="*/ 38480 h 115442"/>
              <a:gd name="connsiteX8" fmla="*/ 40487 w 40487"/>
              <a:gd name="connsiteY8" fmla="*/ 57022 h 115442"/>
              <a:gd name="connsiteX9" fmla="*/ 33858 w 40487"/>
              <a:gd name="connsiteY9" fmla="*/ 56387 h 115442"/>
              <a:gd name="connsiteX10" fmla="*/ 27393 w 40487"/>
              <a:gd name="connsiteY10" fmla="*/ 56387 h 115442"/>
              <a:gd name="connsiteX11" fmla="*/ 19621 w 40487"/>
              <a:gd name="connsiteY11" fmla="*/ 56387 h 115442"/>
              <a:gd name="connsiteX12" fmla="*/ 19621 w 40487"/>
              <a:gd name="connsiteY12" fmla="*/ 97535 h 115442"/>
              <a:gd name="connsiteX13" fmla="*/ 19710 w 40487"/>
              <a:gd name="connsiteY13" fmla="*/ 106552 h 115442"/>
              <a:gd name="connsiteX14" fmla="*/ 20332 w 40487"/>
              <a:gd name="connsiteY14" fmla="*/ 115442 h 115442"/>
              <a:gd name="connsiteX15" fmla="*/ 0 w 40487"/>
              <a:gd name="connsiteY15" fmla="*/ 115442 h 115442"/>
              <a:gd name="connsiteX16" fmla="*/ 711 w 40487"/>
              <a:gd name="connsiteY16" fmla="*/ 106552 h 115442"/>
              <a:gd name="connsiteX17" fmla="*/ 876 w 40487"/>
              <a:gd name="connsiteY17" fmla="*/ 97535 h 115442"/>
              <a:gd name="connsiteX18" fmla="*/ 876 w 40487"/>
              <a:gd name="connsiteY18" fmla="*/ 17779 h 115442"/>
              <a:gd name="connsiteX19" fmla="*/ 711 w 40487"/>
              <a:gd name="connsiteY19" fmla="*/ 9016 h 115442"/>
              <a:gd name="connsiteX20" fmla="*/ 0 w 40487"/>
              <a:gd name="connsiteY20" fmla="*/ 0 h 11544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</a:cxnLst>
            <a:rect l="l" t="t" r="r" b="b"/>
            <a:pathLst>
              <a:path w="40487" h="115442">
                <a:moveTo>
                  <a:pt x="0" y="0"/>
                </a:moveTo>
                <a:lnTo>
                  <a:pt x="20332" y="0"/>
                </a:lnTo>
                <a:cubicBezTo>
                  <a:pt x="19977" y="3047"/>
                  <a:pt x="19773" y="5969"/>
                  <a:pt x="19710" y="9016"/>
                </a:cubicBezTo>
                <a:cubicBezTo>
                  <a:pt x="19646" y="11937"/>
                  <a:pt x="19621" y="14858"/>
                  <a:pt x="19621" y="17779"/>
                </a:cubicBezTo>
                <a:lnTo>
                  <a:pt x="19621" y="39242"/>
                </a:lnTo>
                <a:lnTo>
                  <a:pt x="27050" y="39242"/>
                </a:lnTo>
                <a:cubicBezTo>
                  <a:pt x="29171" y="39242"/>
                  <a:pt x="31407" y="39115"/>
                  <a:pt x="33769" y="39115"/>
                </a:cubicBezTo>
                <a:cubicBezTo>
                  <a:pt x="36118" y="39115"/>
                  <a:pt x="38366" y="38861"/>
                  <a:pt x="40487" y="38480"/>
                </a:cubicBezTo>
                <a:lnTo>
                  <a:pt x="40487" y="57022"/>
                </a:lnTo>
                <a:cubicBezTo>
                  <a:pt x="38366" y="56769"/>
                  <a:pt x="36156" y="56514"/>
                  <a:pt x="33858" y="56387"/>
                </a:cubicBezTo>
                <a:cubicBezTo>
                  <a:pt x="31559" y="56387"/>
                  <a:pt x="29400" y="56387"/>
                  <a:pt x="27393" y="56387"/>
                </a:cubicBezTo>
                <a:lnTo>
                  <a:pt x="19621" y="56387"/>
                </a:lnTo>
                <a:lnTo>
                  <a:pt x="19621" y="97535"/>
                </a:lnTo>
                <a:cubicBezTo>
                  <a:pt x="19621" y="100583"/>
                  <a:pt x="19646" y="103631"/>
                  <a:pt x="19710" y="106552"/>
                </a:cubicBezTo>
                <a:cubicBezTo>
                  <a:pt x="19773" y="109473"/>
                  <a:pt x="19977" y="112394"/>
                  <a:pt x="20332" y="115442"/>
                </a:cubicBezTo>
                <a:lnTo>
                  <a:pt x="0" y="115442"/>
                </a:lnTo>
                <a:cubicBezTo>
                  <a:pt x="355" y="112394"/>
                  <a:pt x="584" y="109473"/>
                  <a:pt x="711" y="106552"/>
                </a:cubicBezTo>
                <a:cubicBezTo>
                  <a:pt x="825" y="103631"/>
                  <a:pt x="876" y="100583"/>
                  <a:pt x="876" y="97535"/>
                </a:cubicBezTo>
                <a:lnTo>
                  <a:pt x="876" y="17779"/>
                </a:lnTo>
                <a:cubicBezTo>
                  <a:pt x="876" y="14858"/>
                  <a:pt x="825" y="11937"/>
                  <a:pt x="711" y="9016"/>
                </a:cubicBezTo>
                <a:cubicBezTo>
                  <a:pt x="584" y="5969"/>
                  <a:pt x="355" y="3047"/>
                  <a:pt x="0" y="0"/>
                </a:cubicBez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Freeform 3"/>
          <p:cNvSpPr/>
          <p:nvPr/>
        </p:nvSpPr>
        <p:spPr>
          <a:xfrm>
            <a:off x="995045" y="795147"/>
            <a:ext cx="122135" cy="65912"/>
          </a:xfrm>
          <a:custGeom>
            <a:avLst/>
            <a:gdLst>
              <a:gd name="connsiteX0" fmla="*/ 6350 w 122135"/>
              <a:gd name="connsiteY0" fmla="*/ 6350 h 65912"/>
              <a:gd name="connsiteX1" fmla="*/ 27215 w 122135"/>
              <a:gd name="connsiteY1" fmla="*/ 6350 h 65912"/>
              <a:gd name="connsiteX2" fmla="*/ 26593 w 122135"/>
              <a:gd name="connsiteY2" fmla="*/ 12953 h 65912"/>
              <a:gd name="connsiteX3" fmla="*/ 26504 w 122135"/>
              <a:gd name="connsiteY3" fmla="*/ 19430 h 65912"/>
              <a:gd name="connsiteX4" fmla="*/ 26504 w 122135"/>
              <a:gd name="connsiteY4" fmla="*/ 42163 h 65912"/>
              <a:gd name="connsiteX5" fmla="*/ 95453 w 122135"/>
              <a:gd name="connsiteY5" fmla="*/ 42163 h 65912"/>
              <a:gd name="connsiteX6" fmla="*/ 104914 w 122135"/>
              <a:gd name="connsiteY6" fmla="*/ 42163 h 65912"/>
              <a:gd name="connsiteX7" fmla="*/ 115785 w 122135"/>
              <a:gd name="connsiteY7" fmla="*/ 41528 h 65912"/>
              <a:gd name="connsiteX8" fmla="*/ 115785 w 122135"/>
              <a:gd name="connsiteY8" fmla="*/ 59562 h 65912"/>
              <a:gd name="connsiteX9" fmla="*/ 104914 w 122135"/>
              <a:gd name="connsiteY9" fmla="*/ 58927 h 65912"/>
              <a:gd name="connsiteX10" fmla="*/ 95453 w 122135"/>
              <a:gd name="connsiteY10" fmla="*/ 58800 h 65912"/>
              <a:gd name="connsiteX11" fmla="*/ 7061 w 122135"/>
              <a:gd name="connsiteY11" fmla="*/ 58800 h 65912"/>
              <a:gd name="connsiteX12" fmla="*/ 7061 w 122135"/>
              <a:gd name="connsiteY12" fmla="*/ 19684 h 65912"/>
              <a:gd name="connsiteX13" fmla="*/ 6972 w 122135"/>
              <a:gd name="connsiteY13" fmla="*/ 13080 h 65912"/>
              <a:gd name="connsiteX14" fmla="*/ 6350 w 122135"/>
              <a:gd name="connsiteY14" fmla="*/ 6350 h 6591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</a:cxnLst>
            <a:rect l="l" t="t" r="r" b="b"/>
            <a:pathLst>
              <a:path w="122135" h="65912">
                <a:moveTo>
                  <a:pt x="6350" y="6350"/>
                </a:moveTo>
                <a:lnTo>
                  <a:pt x="27215" y="6350"/>
                </a:lnTo>
                <a:cubicBezTo>
                  <a:pt x="26860" y="8381"/>
                  <a:pt x="26657" y="10667"/>
                  <a:pt x="26593" y="12953"/>
                </a:cubicBezTo>
                <a:cubicBezTo>
                  <a:pt x="26542" y="15239"/>
                  <a:pt x="26504" y="17398"/>
                  <a:pt x="26504" y="19430"/>
                </a:cubicBezTo>
                <a:lnTo>
                  <a:pt x="26504" y="42163"/>
                </a:lnTo>
                <a:lnTo>
                  <a:pt x="95453" y="42163"/>
                </a:lnTo>
                <a:cubicBezTo>
                  <a:pt x="98285" y="42163"/>
                  <a:pt x="101434" y="42163"/>
                  <a:pt x="104914" y="42163"/>
                </a:cubicBezTo>
                <a:cubicBezTo>
                  <a:pt x="108394" y="42036"/>
                  <a:pt x="112013" y="41782"/>
                  <a:pt x="115785" y="41528"/>
                </a:cubicBezTo>
                <a:lnTo>
                  <a:pt x="115785" y="59562"/>
                </a:lnTo>
                <a:cubicBezTo>
                  <a:pt x="112013" y="59181"/>
                  <a:pt x="108394" y="58927"/>
                  <a:pt x="104914" y="58927"/>
                </a:cubicBezTo>
                <a:cubicBezTo>
                  <a:pt x="101434" y="58800"/>
                  <a:pt x="98285" y="58800"/>
                  <a:pt x="95453" y="58800"/>
                </a:cubicBezTo>
                <a:lnTo>
                  <a:pt x="7061" y="58800"/>
                </a:lnTo>
                <a:lnTo>
                  <a:pt x="7061" y="19684"/>
                </a:lnTo>
                <a:cubicBezTo>
                  <a:pt x="7061" y="17652"/>
                  <a:pt x="7035" y="15366"/>
                  <a:pt x="6972" y="13080"/>
                </a:cubicBezTo>
                <a:cubicBezTo>
                  <a:pt x="6908" y="10667"/>
                  <a:pt x="6705" y="8381"/>
                  <a:pt x="6350" y="6350"/>
                </a:cubicBez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Freeform 3"/>
          <p:cNvSpPr/>
          <p:nvPr/>
        </p:nvSpPr>
        <p:spPr>
          <a:xfrm>
            <a:off x="992924" y="711454"/>
            <a:ext cx="59372" cy="63500"/>
          </a:xfrm>
          <a:custGeom>
            <a:avLst/>
            <a:gdLst>
              <a:gd name="connsiteX0" fmla="*/ 29692 w 59372"/>
              <a:gd name="connsiteY0" fmla="*/ 6350 h 63500"/>
              <a:gd name="connsiteX1" fmla="*/ 12547 w 59372"/>
              <a:gd name="connsiteY1" fmla="*/ 13842 h 63500"/>
              <a:gd name="connsiteX2" fmla="*/ 6350 w 59372"/>
              <a:gd name="connsiteY2" fmla="*/ 31876 h 63500"/>
              <a:gd name="connsiteX3" fmla="*/ 12547 w 59372"/>
              <a:gd name="connsiteY3" fmla="*/ 49656 h 63500"/>
              <a:gd name="connsiteX4" fmla="*/ 29692 w 59372"/>
              <a:gd name="connsiteY4" fmla="*/ 57150 h 63500"/>
              <a:gd name="connsiteX5" fmla="*/ 46837 w 59372"/>
              <a:gd name="connsiteY5" fmla="*/ 49656 h 63500"/>
              <a:gd name="connsiteX6" fmla="*/ 53022 w 59372"/>
              <a:gd name="connsiteY6" fmla="*/ 31876 h 63500"/>
              <a:gd name="connsiteX7" fmla="*/ 46837 w 59372"/>
              <a:gd name="connsiteY7" fmla="*/ 13842 h 63500"/>
              <a:gd name="connsiteX8" fmla="*/ 29692 w 59372"/>
              <a:gd name="connsiteY8" fmla="*/ 6350 h 635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</a:cxnLst>
            <a:rect l="l" t="t" r="r" b="b"/>
            <a:pathLst>
              <a:path w="59372" h="63500">
                <a:moveTo>
                  <a:pt x="29692" y="6350"/>
                </a:moveTo>
                <a:cubicBezTo>
                  <a:pt x="22377" y="6350"/>
                  <a:pt x="16662" y="8889"/>
                  <a:pt x="12547" y="13842"/>
                </a:cubicBezTo>
                <a:cubicBezTo>
                  <a:pt x="8420" y="18795"/>
                  <a:pt x="6350" y="24764"/>
                  <a:pt x="6350" y="31876"/>
                </a:cubicBezTo>
                <a:cubicBezTo>
                  <a:pt x="6350" y="38734"/>
                  <a:pt x="8420" y="44703"/>
                  <a:pt x="12547" y="49656"/>
                </a:cubicBezTo>
                <a:cubicBezTo>
                  <a:pt x="16662" y="54609"/>
                  <a:pt x="22377" y="57150"/>
                  <a:pt x="29692" y="57150"/>
                </a:cubicBezTo>
                <a:cubicBezTo>
                  <a:pt x="36995" y="57150"/>
                  <a:pt x="42710" y="54609"/>
                  <a:pt x="46837" y="49656"/>
                </a:cubicBezTo>
                <a:cubicBezTo>
                  <a:pt x="50965" y="44703"/>
                  <a:pt x="53022" y="38734"/>
                  <a:pt x="53022" y="31876"/>
                </a:cubicBezTo>
                <a:cubicBezTo>
                  <a:pt x="53022" y="24764"/>
                  <a:pt x="50965" y="18795"/>
                  <a:pt x="46837" y="13842"/>
                </a:cubicBezTo>
                <a:cubicBezTo>
                  <a:pt x="42710" y="8889"/>
                  <a:pt x="36995" y="6350"/>
                  <a:pt x="29692" y="6350"/>
                </a:cubicBez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Freeform 3"/>
          <p:cNvSpPr/>
          <p:nvPr/>
        </p:nvSpPr>
        <p:spPr>
          <a:xfrm>
            <a:off x="973836" y="694816"/>
            <a:ext cx="97383" cy="96773"/>
          </a:xfrm>
          <a:custGeom>
            <a:avLst/>
            <a:gdLst>
              <a:gd name="connsiteX0" fmla="*/ 48780 w 97383"/>
              <a:gd name="connsiteY0" fmla="*/ 6350 h 96773"/>
              <a:gd name="connsiteX1" fmla="*/ 65748 w 97383"/>
              <a:gd name="connsiteY1" fmla="*/ 9779 h 96773"/>
              <a:gd name="connsiteX2" fmla="*/ 79184 w 97383"/>
              <a:gd name="connsiteY2" fmla="*/ 18796 h 96773"/>
              <a:gd name="connsiteX3" fmla="*/ 87845 w 97383"/>
              <a:gd name="connsiteY3" fmla="*/ 32258 h 96773"/>
              <a:gd name="connsiteX4" fmla="*/ 91033 w 97383"/>
              <a:gd name="connsiteY4" fmla="*/ 48514 h 96773"/>
              <a:gd name="connsiteX5" fmla="*/ 87845 w 97383"/>
              <a:gd name="connsiteY5" fmla="*/ 64770 h 96773"/>
              <a:gd name="connsiteX6" fmla="*/ 79184 w 97383"/>
              <a:gd name="connsiteY6" fmla="*/ 77978 h 96773"/>
              <a:gd name="connsiteX7" fmla="*/ 65748 w 97383"/>
              <a:gd name="connsiteY7" fmla="*/ 87122 h 96773"/>
              <a:gd name="connsiteX8" fmla="*/ 48780 w 97383"/>
              <a:gd name="connsiteY8" fmla="*/ 90423 h 96773"/>
              <a:gd name="connsiteX9" fmla="*/ 31546 w 97383"/>
              <a:gd name="connsiteY9" fmla="*/ 87122 h 96773"/>
              <a:gd name="connsiteX10" fmla="*/ 18199 w 97383"/>
              <a:gd name="connsiteY10" fmla="*/ 77978 h 96773"/>
              <a:gd name="connsiteX11" fmla="*/ 9448 w 97383"/>
              <a:gd name="connsiteY11" fmla="*/ 64770 h 96773"/>
              <a:gd name="connsiteX12" fmla="*/ 6350 w 97383"/>
              <a:gd name="connsiteY12" fmla="*/ 48514 h 96773"/>
              <a:gd name="connsiteX13" fmla="*/ 9448 w 97383"/>
              <a:gd name="connsiteY13" fmla="*/ 32258 h 96773"/>
              <a:gd name="connsiteX14" fmla="*/ 18199 w 97383"/>
              <a:gd name="connsiteY14" fmla="*/ 18796 h 96773"/>
              <a:gd name="connsiteX15" fmla="*/ 31546 w 97383"/>
              <a:gd name="connsiteY15" fmla="*/ 9779 h 96773"/>
              <a:gd name="connsiteX16" fmla="*/ 48780 w 97383"/>
              <a:gd name="connsiteY16" fmla="*/ 6350 h 96773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</a:cxnLst>
            <a:rect l="l" t="t" r="r" b="b"/>
            <a:pathLst>
              <a:path w="97383" h="96773">
                <a:moveTo>
                  <a:pt x="48780" y="6350"/>
                </a:moveTo>
                <a:cubicBezTo>
                  <a:pt x="54902" y="6350"/>
                  <a:pt x="60566" y="7492"/>
                  <a:pt x="65748" y="9779"/>
                </a:cubicBezTo>
                <a:cubicBezTo>
                  <a:pt x="70929" y="11938"/>
                  <a:pt x="75412" y="14985"/>
                  <a:pt x="79184" y="18796"/>
                </a:cubicBezTo>
                <a:cubicBezTo>
                  <a:pt x="82842" y="22605"/>
                  <a:pt x="85725" y="27178"/>
                  <a:pt x="87845" y="32258"/>
                </a:cubicBezTo>
                <a:cubicBezTo>
                  <a:pt x="89966" y="37338"/>
                  <a:pt x="91033" y="42672"/>
                  <a:pt x="91033" y="48514"/>
                </a:cubicBezTo>
                <a:cubicBezTo>
                  <a:pt x="91033" y="54229"/>
                  <a:pt x="89966" y="59690"/>
                  <a:pt x="87845" y="64770"/>
                </a:cubicBezTo>
                <a:cubicBezTo>
                  <a:pt x="85725" y="69850"/>
                  <a:pt x="82842" y="74168"/>
                  <a:pt x="79184" y="77978"/>
                </a:cubicBezTo>
                <a:cubicBezTo>
                  <a:pt x="75412" y="81915"/>
                  <a:pt x="70929" y="84963"/>
                  <a:pt x="65748" y="87122"/>
                </a:cubicBezTo>
                <a:cubicBezTo>
                  <a:pt x="60566" y="89280"/>
                  <a:pt x="54902" y="90423"/>
                  <a:pt x="48780" y="90423"/>
                </a:cubicBezTo>
                <a:cubicBezTo>
                  <a:pt x="42532" y="90423"/>
                  <a:pt x="36791" y="89280"/>
                  <a:pt x="31546" y="87122"/>
                </a:cubicBezTo>
                <a:cubicBezTo>
                  <a:pt x="26301" y="84963"/>
                  <a:pt x="21844" y="81915"/>
                  <a:pt x="18199" y="77978"/>
                </a:cubicBezTo>
                <a:cubicBezTo>
                  <a:pt x="14427" y="74168"/>
                  <a:pt x="11506" y="69850"/>
                  <a:pt x="9448" y="64770"/>
                </a:cubicBezTo>
                <a:cubicBezTo>
                  <a:pt x="7378" y="59690"/>
                  <a:pt x="6350" y="54229"/>
                  <a:pt x="6350" y="48514"/>
                </a:cubicBezTo>
                <a:cubicBezTo>
                  <a:pt x="6350" y="42672"/>
                  <a:pt x="7378" y="37338"/>
                  <a:pt x="9448" y="32258"/>
                </a:cubicBezTo>
                <a:cubicBezTo>
                  <a:pt x="11506" y="27178"/>
                  <a:pt x="14427" y="22605"/>
                  <a:pt x="18199" y="18796"/>
                </a:cubicBezTo>
                <a:cubicBezTo>
                  <a:pt x="21844" y="14985"/>
                  <a:pt x="26301" y="11938"/>
                  <a:pt x="31546" y="9779"/>
                </a:cubicBezTo>
                <a:cubicBezTo>
                  <a:pt x="36791" y="7492"/>
                  <a:pt x="42532" y="6350"/>
                  <a:pt x="48780" y="6350"/>
                </a:cubicBez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Freeform 3"/>
          <p:cNvSpPr/>
          <p:nvPr/>
        </p:nvSpPr>
        <p:spPr>
          <a:xfrm>
            <a:off x="1080084" y="692785"/>
            <a:ext cx="53187" cy="128142"/>
          </a:xfrm>
          <a:custGeom>
            <a:avLst/>
            <a:gdLst>
              <a:gd name="connsiteX0" fmla="*/ 6350 w 53187"/>
              <a:gd name="connsiteY0" fmla="*/ 6350 h 128142"/>
              <a:gd name="connsiteX1" fmla="*/ 26682 w 53187"/>
              <a:gd name="connsiteY1" fmla="*/ 6350 h 128142"/>
              <a:gd name="connsiteX2" fmla="*/ 26060 w 53187"/>
              <a:gd name="connsiteY2" fmla="*/ 15366 h 128142"/>
              <a:gd name="connsiteX3" fmla="*/ 25971 w 53187"/>
              <a:gd name="connsiteY3" fmla="*/ 24129 h 128142"/>
              <a:gd name="connsiteX4" fmla="*/ 25971 w 53187"/>
              <a:gd name="connsiteY4" fmla="*/ 45592 h 128142"/>
              <a:gd name="connsiteX5" fmla="*/ 33400 w 53187"/>
              <a:gd name="connsiteY5" fmla="*/ 45592 h 128142"/>
              <a:gd name="connsiteX6" fmla="*/ 40119 w 53187"/>
              <a:gd name="connsiteY6" fmla="*/ 45465 h 128142"/>
              <a:gd name="connsiteX7" fmla="*/ 46837 w 53187"/>
              <a:gd name="connsiteY7" fmla="*/ 44830 h 128142"/>
              <a:gd name="connsiteX8" fmla="*/ 46837 w 53187"/>
              <a:gd name="connsiteY8" fmla="*/ 63372 h 128142"/>
              <a:gd name="connsiteX9" fmla="*/ 40208 w 53187"/>
              <a:gd name="connsiteY9" fmla="*/ 62737 h 128142"/>
              <a:gd name="connsiteX10" fmla="*/ 33743 w 53187"/>
              <a:gd name="connsiteY10" fmla="*/ 62737 h 128142"/>
              <a:gd name="connsiteX11" fmla="*/ 25971 w 53187"/>
              <a:gd name="connsiteY11" fmla="*/ 62737 h 128142"/>
              <a:gd name="connsiteX12" fmla="*/ 25971 w 53187"/>
              <a:gd name="connsiteY12" fmla="*/ 103885 h 128142"/>
              <a:gd name="connsiteX13" fmla="*/ 26060 w 53187"/>
              <a:gd name="connsiteY13" fmla="*/ 112902 h 128142"/>
              <a:gd name="connsiteX14" fmla="*/ 26682 w 53187"/>
              <a:gd name="connsiteY14" fmla="*/ 121792 h 128142"/>
              <a:gd name="connsiteX15" fmla="*/ 6350 w 53187"/>
              <a:gd name="connsiteY15" fmla="*/ 121792 h 128142"/>
              <a:gd name="connsiteX16" fmla="*/ 7061 w 53187"/>
              <a:gd name="connsiteY16" fmla="*/ 112902 h 128142"/>
              <a:gd name="connsiteX17" fmla="*/ 7226 w 53187"/>
              <a:gd name="connsiteY17" fmla="*/ 103885 h 128142"/>
              <a:gd name="connsiteX18" fmla="*/ 7226 w 53187"/>
              <a:gd name="connsiteY18" fmla="*/ 24129 h 128142"/>
              <a:gd name="connsiteX19" fmla="*/ 7061 w 53187"/>
              <a:gd name="connsiteY19" fmla="*/ 15366 h 128142"/>
              <a:gd name="connsiteX20" fmla="*/ 6350 w 53187"/>
              <a:gd name="connsiteY20" fmla="*/ 6350 h 12814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</a:cxnLst>
            <a:rect l="l" t="t" r="r" b="b"/>
            <a:pathLst>
              <a:path w="53187" h="128142">
                <a:moveTo>
                  <a:pt x="6350" y="6350"/>
                </a:moveTo>
                <a:lnTo>
                  <a:pt x="26682" y="6350"/>
                </a:lnTo>
                <a:cubicBezTo>
                  <a:pt x="26327" y="9397"/>
                  <a:pt x="26123" y="12319"/>
                  <a:pt x="26060" y="15366"/>
                </a:cubicBezTo>
                <a:cubicBezTo>
                  <a:pt x="25996" y="18287"/>
                  <a:pt x="25971" y="21208"/>
                  <a:pt x="25971" y="24129"/>
                </a:cubicBezTo>
                <a:lnTo>
                  <a:pt x="25971" y="45592"/>
                </a:lnTo>
                <a:lnTo>
                  <a:pt x="33400" y="45592"/>
                </a:lnTo>
                <a:cubicBezTo>
                  <a:pt x="35521" y="45592"/>
                  <a:pt x="37757" y="45465"/>
                  <a:pt x="40119" y="45465"/>
                </a:cubicBezTo>
                <a:cubicBezTo>
                  <a:pt x="42468" y="45465"/>
                  <a:pt x="44716" y="45211"/>
                  <a:pt x="46837" y="44830"/>
                </a:cubicBezTo>
                <a:lnTo>
                  <a:pt x="46837" y="63372"/>
                </a:lnTo>
                <a:cubicBezTo>
                  <a:pt x="44716" y="63119"/>
                  <a:pt x="42506" y="62864"/>
                  <a:pt x="40208" y="62737"/>
                </a:cubicBezTo>
                <a:cubicBezTo>
                  <a:pt x="37909" y="62737"/>
                  <a:pt x="35750" y="62737"/>
                  <a:pt x="33743" y="62737"/>
                </a:cubicBezTo>
                <a:lnTo>
                  <a:pt x="25971" y="62737"/>
                </a:lnTo>
                <a:lnTo>
                  <a:pt x="25971" y="103885"/>
                </a:lnTo>
                <a:cubicBezTo>
                  <a:pt x="25971" y="106933"/>
                  <a:pt x="25996" y="109981"/>
                  <a:pt x="26060" y="112902"/>
                </a:cubicBezTo>
                <a:cubicBezTo>
                  <a:pt x="26123" y="115823"/>
                  <a:pt x="26327" y="118744"/>
                  <a:pt x="26682" y="121792"/>
                </a:cubicBezTo>
                <a:lnTo>
                  <a:pt x="6350" y="121792"/>
                </a:lnTo>
                <a:cubicBezTo>
                  <a:pt x="6705" y="118744"/>
                  <a:pt x="6934" y="115823"/>
                  <a:pt x="7061" y="112902"/>
                </a:cubicBezTo>
                <a:cubicBezTo>
                  <a:pt x="7175" y="109981"/>
                  <a:pt x="7226" y="106933"/>
                  <a:pt x="7226" y="103885"/>
                </a:cubicBezTo>
                <a:lnTo>
                  <a:pt x="7226" y="24129"/>
                </a:lnTo>
                <a:cubicBezTo>
                  <a:pt x="7226" y="21208"/>
                  <a:pt x="7175" y="18287"/>
                  <a:pt x="7061" y="15366"/>
                </a:cubicBezTo>
                <a:cubicBezTo>
                  <a:pt x="6934" y="12319"/>
                  <a:pt x="6705" y="9397"/>
                  <a:pt x="6350" y="6350"/>
                </a:cubicBez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Freeform 3"/>
          <p:cNvSpPr/>
          <p:nvPr/>
        </p:nvSpPr>
        <p:spPr>
          <a:xfrm>
            <a:off x="1112964" y="690245"/>
            <a:ext cx="47917" cy="172846"/>
          </a:xfrm>
          <a:custGeom>
            <a:avLst/>
            <a:gdLst>
              <a:gd name="connsiteX0" fmla="*/ 5664 w 47917"/>
              <a:gd name="connsiteY0" fmla="*/ 0 h 172846"/>
              <a:gd name="connsiteX1" fmla="*/ 26784 w 47917"/>
              <a:gd name="connsiteY1" fmla="*/ 15621 h 172846"/>
              <a:gd name="connsiteX2" fmla="*/ 41554 w 47917"/>
              <a:gd name="connsiteY2" fmla="*/ 39623 h 172846"/>
              <a:gd name="connsiteX3" fmla="*/ 46050 w 47917"/>
              <a:gd name="connsiteY3" fmla="*/ 59054 h 172846"/>
              <a:gd name="connsiteX4" fmla="*/ 47917 w 47917"/>
              <a:gd name="connsiteY4" fmla="*/ 83565 h 172846"/>
              <a:gd name="connsiteX5" fmla="*/ 45796 w 47917"/>
              <a:gd name="connsiteY5" fmla="*/ 113919 h 172846"/>
              <a:gd name="connsiteX6" fmla="*/ 40487 w 47917"/>
              <a:gd name="connsiteY6" fmla="*/ 135763 h 172846"/>
              <a:gd name="connsiteX7" fmla="*/ 25641 w 47917"/>
              <a:gd name="connsiteY7" fmla="*/ 159257 h 172846"/>
              <a:gd name="connsiteX8" fmla="*/ 5486 w 47917"/>
              <a:gd name="connsiteY8" fmla="*/ 172846 h 172846"/>
              <a:gd name="connsiteX9" fmla="*/ 0 w 47917"/>
              <a:gd name="connsiteY9" fmla="*/ 164083 h 172846"/>
              <a:gd name="connsiteX10" fmla="*/ 15913 w 47917"/>
              <a:gd name="connsiteY10" fmla="*/ 149605 h 172846"/>
              <a:gd name="connsiteX11" fmla="*/ 25996 w 47917"/>
              <a:gd name="connsiteY11" fmla="*/ 125221 h 172846"/>
              <a:gd name="connsiteX12" fmla="*/ 28905 w 47917"/>
              <a:gd name="connsiteY12" fmla="*/ 106552 h 172846"/>
              <a:gd name="connsiteX13" fmla="*/ 29883 w 47917"/>
              <a:gd name="connsiteY13" fmla="*/ 83311 h 172846"/>
              <a:gd name="connsiteX14" fmla="*/ 28371 w 47917"/>
              <a:gd name="connsiteY14" fmla="*/ 56133 h 172846"/>
              <a:gd name="connsiteX15" fmla="*/ 23164 w 47917"/>
              <a:gd name="connsiteY15" fmla="*/ 35941 h 172846"/>
              <a:gd name="connsiteX16" fmla="*/ 14147 w 47917"/>
              <a:gd name="connsiteY16" fmla="*/ 21209 h 172846"/>
              <a:gd name="connsiteX17" fmla="*/ 355 w 47917"/>
              <a:gd name="connsiteY17" fmla="*/ 9016 h 172846"/>
              <a:gd name="connsiteX18" fmla="*/ 5664 w 47917"/>
              <a:gd name="connsiteY18" fmla="*/ 0 h 172846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</a:cxnLst>
            <a:rect l="l" t="t" r="r" b="b"/>
            <a:pathLst>
              <a:path w="47917" h="172846">
                <a:moveTo>
                  <a:pt x="5664" y="0"/>
                </a:moveTo>
                <a:cubicBezTo>
                  <a:pt x="13563" y="3555"/>
                  <a:pt x="20599" y="8763"/>
                  <a:pt x="26784" y="15621"/>
                </a:cubicBezTo>
                <a:cubicBezTo>
                  <a:pt x="32969" y="22605"/>
                  <a:pt x="37896" y="30479"/>
                  <a:pt x="41554" y="39623"/>
                </a:cubicBezTo>
                <a:cubicBezTo>
                  <a:pt x="43319" y="44703"/>
                  <a:pt x="44818" y="51180"/>
                  <a:pt x="46050" y="59054"/>
                </a:cubicBezTo>
                <a:cubicBezTo>
                  <a:pt x="47294" y="66929"/>
                  <a:pt x="47917" y="75183"/>
                  <a:pt x="47917" y="83565"/>
                </a:cubicBezTo>
                <a:cubicBezTo>
                  <a:pt x="47917" y="94869"/>
                  <a:pt x="47206" y="104902"/>
                  <a:pt x="45796" y="113919"/>
                </a:cubicBezTo>
                <a:cubicBezTo>
                  <a:pt x="44373" y="122809"/>
                  <a:pt x="42608" y="130175"/>
                  <a:pt x="40487" y="135763"/>
                </a:cubicBezTo>
                <a:cubicBezTo>
                  <a:pt x="36601" y="145033"/>
                  <a:pt x="31648" y="152907"/>
                  <a:pt x="25641" y="159257"/>
                </a:cubicBezTo>
                <a:cubicBezTo>
                  <a:pt x="19621" y="165607"/>
                  <a:pt x="12903" y="170179"/>
                  <a:pt x="5486" y="172846"/>
                </a:cubicBezTo>
                <a:lnTo>
                  <a:pt x="0" y="164083"/>
                </a:lnTo>
                <a:cubicBezTo>
                  <a:pt x="6362" y="160782"/>
                  <a:pt x="11671" y="155955"/>
                  <a:pt x="15913" y="149605"/>
                </a:cubicBezTo>
                <a:cubicBezTo>
                  <a:pt x="20154" y="143255"/>
                  <a:pt x="23520" y="135127"/>
                  <a:pt x="25996" y="125221"/>
                </a:cubicBezTo>
                <a:cubicBezTo>
                  <a:pt x="27292" y="119887"/>
                  <a:pt x="28257" y="113664"/>
                  <a:pt x="28905" y="106552"/>
                </a:cubicBezTo>
                <a:cubicBezTo>
                  <a:pt x="29552" y="99567"/>
                  <a:pt x="29883" y="91821"/>
                  <a:pt x="29883" y="83311"/>
                </a:cubicBezTo>
                <a:cubicBezTo>
                  <a:pt x="29883" y="72897"/>
                  <a:pt x="29375" y="63880"/>
                  <a:pt x="28371" y="56133"/>
                </a:cubicBezTo>
                <a:cubicBezTo>
                  <a:pt x="27381" y="48386"/>
                  <a:pt x="25641" y="41655"/>
                  <a:pt x="23164" y="35941"/>
                </a:cubicBezTo>
                <a:cubicBezTo>
                  <a:pt x="20688" y="30225"/>
                  <a:pt x="17678" y="25400"/>
                  <a:pt x="14147" y="21209"/>
                </a:cubicBezTo>
                <a:cubicBezTo>
                  <a:pt x="10617" y="17145"/>
                  <a:pt x="6019" y="13080"/>
                  <a:pt x="355" y="9016"/>
                </a:cubicBezTo>
                <a:lnTo>
                  <a:pt x="5664" y="0"/>
                </a:ln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Freeform 3"/>
          <p:cNvSpPr/>
          <p:nvPr/>
        </p:nvSpPr>
        <p:spPr>
          <a:xfrm>
            <a:off x="1106614" y="683895"/>
            <a:ext cx="60617" cy="185546"/>
          </a:xfrm>
          <a:custGeom>
            <a:avLst/>
            <a:gdLst>
              <a:gd name="connsiteX0" fmla="*/ 12014 w 60617"/>
              <a:gd name="connsiteY0" fmla="*/ 6350 h 185546"/>
              <a:gd name="connsiteX1" fmla="*/ 33134 w 60617"/>
              <a:gd name="connsiteY1" fmla="*/ 21971 h 185546"/>
              <a:gd name="connsiteX2" fmla="*/ 47904 w 60617"/>
              <a:gd name="connsiteY2" fmla="*/ 45973 h 185546"/>
              <a:gd name="connsiteX3" fmla="*/ 52400 w 60617"/>
              <a:gd name="connsiteY3" fmla="*/ 65404 h 185546"/>
              <a:gd name="connsiteX4" fmla="*/ 54267 w 60617"/>
              <a:gd name="connsiteY4" fmla="*/ 89915 h 185546"/>
              <a:gd name="connsiteX5" fmla="*/ 52146 w 60617"/>
              <a:gd name="connsiteY5" fmla="*/ 120269 h 185546"/>
              <a:gd name="connsiteX6" fmla="*/ 46837 w 60617"/>
              <a:gd name="connsiteY6" fmla="*/ 142113 h 185546"/>
              <a:gd name="connsiteX7" fmla="*/ 31991 w 60617"/>
              <a:gd name="connsiteY7" fmla="*/ 165607 h 185546"/>
              <a:gd name="connsiteX8" fmla="*/ 11836 w 60617"/>
              <a:gd name="connsiteY8" fmla="*/ 179196 h 185546"/>
              <a:gd name="connsiteX9" fmla="*/ 6350 w 60617"/>
              <a:gd name="connsiteY9" fmla="*/ 170433 h 185546"/>
              <a:gd name="connsiteX10" fmla="*/ 22263 w 60617"/>
              <a:gd name="connsiteY10" fmla="*/ 155955 h 185546"/>
              <a:gd name="connsiteX11" fmla="*/ 32346 w 60617"/>
              <a:gd name="connsiteY11" fmla="*/ 131571 h 185546"/>
              <a:gd name="connsiteX12" fmla="*/ 35255 w 60617"/>
              <a:gd name="connsiteY12" fmla="*/ 112902 h 185546"/>
              <a:gd name="connsiteX13" fmla="*/ 36233 w 60617"/>
              <a:gd name="connsiteY13" fmla="*/ 89661 h 185546"/>
              <a:gd name="connsiteX14" fmla="*/ 34721 w 60617"/>
              <a:gd name="connsiteY14" fmla="*/ 62483 h 185546"/>
              <a:gd name="connsiteX15" fmla="*/ 29514 w 60617"/>
              <a:gd name="connsiteY15" fmla="*/ 42291 h 185546"/>
              <a:gd name="connsiteX16" fmla="*/ 20497 w 60617"/>
              <a:gd name="connsiteY16" fmla="*/ 27559 h 185546"/>
              <a:gd name="connsiteX17" fmla="*/ 6705 w 60617"/>
              <a:gd name="connsiteY17" fmla="*/ 15366 h 185546"/>
              <a:gd name="connsiteX18" fmla="*/ 12014 w 60617"/>
              <a:gd name="connsiteY18" fmla="*/ 6350 h 185546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</a:cxnLst>
            <a:rect l="l" t="t" r="r" b="b"/>
            <a:pathLst>
              <a:path w="60617" h="185546">
                <a:moveTo>
                  <a:pt x="12014" y="6350"/>
                </a:moveTo>
                <a:cubicBezTo>
                  <a:pt x="19913" y="9905"/>
                  <a:pt x="26949" y="15113"/>
                  <a:pt x="33134" y="21971"/>
                </a:cubicBezTo>
                <a:cubicBezTo>
                  <a:pt x="39319" y="28955"/>
                  <a:pt x="44246" y="36829"/>
                  <a:pt x="47904" y="45973"/>
                </a:cubicBezTo>
                <a:cubicBezTo>
                  <a:pt x="49669" y="51053"/>
                  <a:pt x="51168" y="57530"/>
                  <a:pt x="52400" y="65404"/>
                </a:cubicBezTo>
                <a:cubicBezTo>
                  <a:pt x="53644" y="73279"/>
                  <a:pt x="54267" y="81533"/>
                  <a:pt x="54267" y="89915"/>
                </a:cubicBezTo>
                <a:cubicBezTo>
                  <a:pt x="54267" y="101219"/>
                  <a:pt x="53556" y="111252"/>
                  <a:pt x="52146" y="120269"/>
                </a:cubicBezTo>
                <a:cubicBezTo>
                  <a:pt x="50723" y="129159"/>
                  <a:pt x="48958" y="136525"/>
                  <a:pt x="46837" y="142113"/>
                </a:cubicBezTo>
                <a:cubicBezTo>
                  <a:pt x="42951" y="151383"/>
                  <a:pt x="37998" y="159257"/>
                  <a:pt x="31991" y="165607"/>
                </a:cubicBezTo>
                <a:cubicBezTo>
                  <a:pt x="25971" y="171957"/>
                  <a:pt x="19253" y="176529"/>
                  <a:pt x="11836" y="179196"/>
                </a:cubicBezTo>
                <a:lnTo>
                  <a:pt x="6350" y="170433"/>
                </a:lnTo>
                <a:cubicBezTo>
                  <a:pt x="12712" y="167132"/>
                  <a:pt x="18021" y="162305"/>
                  <a:pt x="22263" y="155955"/>
                </a:cubicBezTo>
                <a:cubicBezTo>
                  <a:pt x="26504" y="149605"/>
                  <a:pt x="29870" y="141477"/>
                  <a:pt x="32346" y="131571"/>
                </a:cubicBezTo>
                <a:cubicBezTo>
                  <a:pt x="33642" y="126237"/>
                  <a:pt x="34607" y="120014"/>
                  <a:pt x="35255" y="112902"/>
                </a:cubicBezTo>
                <a:cubicBezTo>
                  <a:pt x="35902" y="105917"/>
                  <a:pt x="36233" y="98171"/>
                  <a:pt x="36233" y="89661"/>
                </a:cubicBezTo>
                <a:cubicBezTo>
                  <a:pt x="36233" y="79247"/>
                  <a:pt x="35725" y="70230"/>
                  <a:pt x="34721" y="62483"/>
                </a:cubicBezTo>
                <a:cubicBezTo>
                  <a:pt x="33731" y="54736"/>
                  <a:pt x="31991" y="48005"/>
                  <a:pt x="29514" y="42291"/>
                </a:cubicBezTo>
                <a:cubicBezTo>
                  <a:pt x="27038" y="36575"/>
                  <a:pt x="24028" y="31750"/>
                  <a:pt x="20497" y="27559"/>
                </a:cubicBezTo>
                <a:cubicBezTo>
                  <a:pt x="16967" y="23495"/>
                  <a:pt x="12369" y="19430"/>
                  <a:pt x="6705" y="15366"/>
                </a:cubicBezTo>
                <a:lnTo>
                  <a:pt x="12014" y="6350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Freeform 3"/>
          <p:cNvSpPr/>
          <p:nvPr/>
        </p:nvSpPr>
        <p:spPr>
          <a:xfrm>
            <a:off x="1183475" y="854781"/>
            <a:ext cx="88922" cy="12374"/>
          </a:xfrm>
          <a:custGeom>
            <a:avLst/>
            <a:gdLst>
              <a:gd name="connsiteX0" fmla="*/ 0 w 88922"/>
              <a:gd name="connsiteY0" fmla="*/ 6187 h 12374"/>
              <a:gd name="connsiteX1" fmla="*/ 88922 w 88922"/>
              <a:gd name="connsiteY1" fmla="*/ 6187 h 1237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88922" h="12374">
                <a:moveTo>
                  <a:pt x="0" y="6187"/>
                </a:moveTo>
                <a:lnTo>
                  <a:pt x="88922" y="6187"/>
                </a:lnTo>
              </a:path>
            </a:pathLst>
          </a:custGeom>
          <a:ln w="0">
            <a:solidFill>
              <a:srgbClr val="000000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Freeform 3"/>
          <p:cNvSpPr/>
          <p:nvPr/>
        </p:nvSpPr>
        <p:spPr>
          <a:xfrm>
            <a:off x="1177125" y="848431"/>
            <a:ext cx="101622" cy="25074"/>
          </a:xfrm>
          <a:custGeom>
            <a:avLst/>
            <a:gdLst>
              <a:gd name="connsiteX0" fmla="*/ 6350 w 101622"/>
              <a:gd name="connsiteY0" fmla="*/ 18724 h 25074"/>
              <a:gd name="connsiteX1" fmla="*/ 95272 w 101622"/>
              <a:gd name="connsiteY1" fmla="*/ 18724 h 25074"/>
              <a:gd name="connsiteX2" fmla="*/ 95272 w 101622"/>
              <a:gd name="connsiteY2" fmla="*/ 6350 h 25074"/>
              <a:gd name="connsiteX3" fmla="*/ 6350 w 101622"/>
              <a:gd name="connsiteY3" fmla="*/ 6350 h 25074"/>
              <a:gd name="connsiteX4" fmla="*/ 6350 w 101622"/>
              <a:gd name="connsiteY4" fmla="*/ 18724 h 2507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1622" h="25074">
                <a:moveTo>
                  <a:pt x="6350" y="18724"/>
                </a:moveTo>
                <a:lnTo>
                  <a:pt x="95272" y="18724"/>
                </a:lnTo>
                <a:lnTo>
                  <a:pt x="95272" y="6350"/>
                </a:lnTo>
                <a:lnTo>
                  <a:pt x="6350" y="6350"/>
                </a:lnTo>
                <a:lnTo>
                  <a:pt x="6350" y="18724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Freeform 3"/>
          <p:cNvSpPr/>
          <p:nvPr/>
        </p:nvSpPr>
        <p:spPr>
          <a:xfrm>
            <a:off x="1287145" y="705104"/>
            <a:ext cx="147827" cy="135254"/>
          </a:xfrm>
          <a:custGeom>
            <a:avLst/>
            <a:gdLst>
              <a:gd name="connsiteX0" fmla="*/ 128904 w 147827"/>
              <a:gd name="connsiteY0" fmla="*/ 0 h 135254"/>
              <a:gd name="connsiteX1" fmla="*/ 128904 w 147827"/>
              <a:gd name="connsiteY1" fmla="*/ 17525 h 135254"/>
              <a:gd name="connsiteX2" fmla="*/ 118109 w 147827"/>
              <a:gd name="connsiteY2" fmla="*/ 17017 h 135254"/>
              <a:gd name="connsiteX3" fmla="*/ 108965 w 147827"/>
              <a:gd name="connsiteY3" fmla="*/ 17017 h 135254"/>
              <a:gd name="connsiteX4" fmla="*/ 38607 w 147827"/>
              <a:gd name="connsiteY4" fmla="*/ 17017 h 135254"/>
              <a:gd name="connsiteX5" fmla="*/ 38607 w 147827"/>
              <a:gd name="connsiteY5" fmla="*/ 38861 h 135254"/>
              <a:gd name="connsiteX6" fmla="*/ 128396 w 147827"/>
              <a:gd name="connsiteY6" fmla="*/ 38861 h 135254"/>
              <a:gd name="connsiteX7" fmla="*/ 128396 w 147827"/>
              <a:gd name="connsiteY7" fmla="*/ 55117 h 135254"/>
              <a:gd name="connsiteX8" fmla="*/ 38607 w 147827"/>
              <a:gd name="connsiteY8" fmla="*/ 55117 h 135254"/>
              <a:gd name="connsiteX9" fmla="*/ 38607 w 147827"/>
              <a:gd name="connsiteY9" fmla="*/ 76961 h 135254"/>
              <a:gd name="connsiteX10" fmla="*/ 130682 w 147827"/>
              <a:gd name="connsiteY10" fmla="*/ 76961 h 135254"/>
              <a:gd name="connsiteX11" fmla="*/ 130682 w 147827"/>
              <a:gd name="connsiteY11" fmla="*/ 93344 h 135254"/>
              <a:gd name="connsiteX12" fmla="*/ 83692 w 147827"/>
              <a:gd name="connsiteY12" fmla="*/ 93344 h 135254"/>
              <a:gd name="connsiteX13" fmla="*/ 83692 w 147827"/>
              <a:gd name="connsiteY13" fmla="*/ 118109 h 135254"/>
              <a:gd name="connsiteX14" fmla="*/ 120776 w 147827"/>
              <a:gd name="connsiteY14" fmla="*/ 118109 h 135254"/>
              <a:gd name="connsiteX15" fmla="*/ 134365 w 147827"/>
              <a:gd name="connsiteY15" fmla="*/ 117982 h 135254"/>
              <a:gd name="connsiteX16" fmla="*/ 147827 w 147827"/>
              <a:gd name="connsiteY16" fmla="*/ 117347 h 135254"/>
              <a:gd name="connsiteX17" fmla="*/ 147827 w 147827"/>
              <a:gd name="connsiteY17" fmla="*/ 135254 h 135254"/>
              <a:gd name="connsiteX18" fmla="*/ 134365 w 147827"/>
              <a:gd name="connsiteY18" fmla="*/ 134620 h 135254"/>
              <a:gd name="connsiteX19" fmla="*/ 120776 w 147827"/>
              <a:gd name="connsiteY19" fmla="*/ 134492 h 135254"/>
              <a:gd name="connsiteX20" fmla="*/ 27050 w 147827"/>
              <a:gd name="connsiteY20" fmla="*/ 134492 h 135254"/>
              <a:gd name="connsiteX21" fmla="*/ 13588 w 147827"/>
              <a:gd name="connsiteY21" fmla="*/ 134620 h 135254"/>
              <a:gd name="connsiteX22" fmla="*/ 0 w 147827"/>
              <a:gd name="connsiteY22" fmla="*/ 135254 h 135254"/>
              <a:gd name="connsiteX23" fmla="*/ 0 w 147827"/>
              <a:gd name="connsiteY23" fmla="*/ 117347 h 135254"/>
              <a:gd name="connsiteX24" fmla="*/ 13588 w 147827"/>
              <a:gd name="connsiteY24" fmla="*/ 117982 h 135254"/>
              <a:gd name="connsiteX25" fmla="*/ 27050 w 147827"/>
              <a:gd name="connsiteY25" fmla="*/ 118109 h 135254"/>
              <a:gd name="connsiteX26" fmla="*/ 63626 w 147827"/>
              <a:gd name="connsiteY26" fmla="*/ 118109 h 135254"/>
              <a:gd name="connsiteX27" fmla="*/ 63626 w 147827"/>
              <a:gd name="connsiteY27" fmla="*/ 93344 h 135254"/>
              <a:gd name="connsiteX28" fmla="*/ 19176 w 147827"/>
              <a:gd name="connsiteY28" fmla="*/ 93344 h 135254"/>
              <a:gd name="connsiteX29" fmla="*/ 19176 w 147827"/>
              <a:gd name="connsiteY29" fmla="*/ 18795 h 135254"/>
              <a:gd name="connsiteX30" fmla="*/ 18922 w 147827"/>
              <a:gd name="connsiteY30" fmla="*/ 9778 h 135254"/>
              <a:gd name="connsiteX31" fmla="*/ 18287 w 147827"/>
              <a:gd name="connsiteY31" fmla="*/ 507 h 135254"/>
              <a:gd name="connsiteX32" fmla="*/ 108965 w 147827"/>
              <a:gd name="connsiteY32" fmla="*/ 507 h 135254"/>
              <a:gd name="connsiteX33" fmla="*/ 118109 w 147827"/>
              <a:gd name="connsiteY33" fmla="*/ 507 h 135254"/>
              <a:gd name="connsiteX34" fmla="*/ 128904 w 147827"/>
              <a:gd name="connsiteY34" fmla="*/ 0 h 13525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  <a:cxn ang="29">
                <a:pos x="connsiteX29" y="connsiteY29"/>
              </a:cxn>
              <a:cxn ang="30">
                <a:pos x="connsiteX30" y="connsiteY30"/>
              </a:cxn>
              <a:cxn ang="31">
                <a:pos x="connsiteX31" y="connsiteY31"/>
              </a:cxn>
              <a:cxn ang="32">
                <a:pos x="connsiteX32" y="connsiteY32"/>
              </a:cxn>
              <a:cxn ang="33">
                <a:pos x="connsiteX33" y="connsiteY33"/>
              </a:cxn>
              <a:cxn ang="34">
                <a:pos x="connsiteX34" y="connsiteY34"/>
              </a:cxn>
            </a:cxnLst>
            <a:rect l="l" t="t" r="r" b="b"/>
            <a:pathLst>
              <a:path w="147827" h="135254">
                <a:moveTo>
                  <a:pt x="128904" y="0"/>
                </a:moveTo>
                <a:lnTo>
                  <a:pt x="128904" y="17525"/>
                </a:lnTo>
                <a:cubicBezTo>
                  <a:pt x="125094" y="17271"/>
                  <a:pt x="121411" y="17144"/>
                  <a:pt x="118109" y="17017"/>
                </a:cubicBezTo>
                <a:cubicBezTo>
                  <a:pt x="114807" y="17017"/>
                  <a:pt x="111759" y="17017"/>
                  <a:pt x="108965" y="17017"/>
                </a:cubicBezTo>
                <a:lnTo>
                  <a:pt x="38607" y="17017"/>
                </a:lnTo>
                <a:lnTo>
                  <a:pt x="38607" y="38861"/>
                </a:lnTo>
                <a:lnTo>
                  <a:pt x="128396" y="38861"/>
                </a:lnTo>
                <a:lnTo>
                  <a:pt x="128396" y="55117"/>
                </a:lnTo>
                <a:lnTo>
                  <a:pt x="38607" y="55117"/>
                </a:lnTo>
                <a:lnTo>
                  <a:pt x="38607" y="76961"/>
                </a:lnTo>
                <a:lnTo>
                  <a:pt x="130682" y="76961"/>
                </a:lnTo>
                <a:lnTo>
                  <a:pt x="130682" y="93344"/>
                </a:lnTo>
                <a:lnTo>
                  <a:pt x="83692" y="93344"/>
                </a:lnTo>
                <a:lnTo>
                  <a:pt x="83692" y="118109"/>
                </a:lnTo>
                <a:lnTo>
                  <a:pt x="120776" y="118109"/>
                </a:lnTo>
                <a:cubicBezTo>
                  <a:pt x="125348" y="118109"/>
                  <a:pt x="129920" y="118109"/>
                  <a:pt x="134365" y="117982"/>
                </a:cubicBezTo>
                <a:cubicBezTo>
                  <a:pt x="138683" y="117982"/>
                  <a:pt x="143255" y="117728"/>
                  <a:pt x="147827" y="117347"/>
                </a:cubicBezTo>
                <a:lnTo>
                  <a:pt x="147827" y="135254"/>
                </a:lnTo>
                <a:cubicBezTo>
                  <a:pt x="143255" y="134873"/>
                  <a:pt x="138683" y="134620"/>
                  <a:pt x="134365" y="134620"/>
                </a:cubicBezTo>
                <a:cubicBezTo>
                  <a:pt x="129920" y="134620"/>
                  <a:pt x="125348" y="134492"/>
                  <a:pt x="120776" y="134492"/>
                </a:cubicBezTo>
                <a:lnTo>
                  <a:pt x="27050" y="134492"/>
                </a:lnTo>
                <a:cubicBezTo>
                  <a:pt x="22478" y="134492"/>
                  <a:pt x="18033" y="134620"/>
                  <a:pt x="13588" y="134620"/>
                </a:cubicBezTo>
                <a:cubicBezTo>
                  <a:pt x="9143" y="134620"/>
                  <a:pt x="4698" y="134873"/>
                  <a:pt x="0" y="135254"/>
                </a:cubicBezTo>
                <a:lnTo>
                  <a:pt x="0" y="117347"/>
                </a:lnTo>
                <a:cubicBezTo>
                  <a:pt x="4698" y="117728"/>
                  <a:pt x="9143" y="117982"/>
                  <a:pt x="13588" y="117982"/>
                </a:cubicBezTo>
                <a:cubicBezTo>
                  <a:pt x="18033" y="118109"/>
                  <a:pt x="22478" y="118109"/>
                  <a:pt x="27050" y="118109"/>
                </a:cubicBezTo>
                <a:lnTo>
                  <a:pt x="63626" y="118109"/>
                </a:lnTo>
                <a:lnTo>
                  <a:pt x="63626" y="93344"/>
                </a:lnTo>
                <a:lnTo>
                  <a:pt x="19176" y="93344"/>
                </a:lnTo>
                <a:lnTo>
                  <a:pt x="19176" y="18795"/>
                </a:lnTo>
                <a:cubicBezTo>
                  <a:pt x="19176" y="15747"/>
                  <a:pt x="19050" y="12826"/>
                  <a:pt x="18922" y="9778"/>
                </a:cubicBezTo>
                <a:cubicBezTo>
                  <a:pt x="18795" y="6603"/>
                  <a:pt x="18668" y="3555"/>
                  <a:pt x="18287" y="507"/>
                </a:cubicBezTo>
                <a:lnTo>
                  <a:pt x="108965" y="507"/>
                </a:lnTo>
                <a:cubicBezTo>
                  <a:pt x="111759" y="507"/>
                  <a:pt x="114807" y="507"/>
                  <a:pt x="118109" y="507"/>
                </a:cubicBezTo>
                <a:cubicBezTo>
                  <a:pt x="121411" y="507"/>
                  <a:pt x="125094" y="380"/>
                  <a:pt x="128904" y="0"/>
                </a:cubicBez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Freeform 3"/>
          <p:cNvSpPr/>
          <p:nvPr/>
        </p:nvSpPr>
        <p:spPr>
          <a:xfrm>
            <a:off x="1792732" y="699135"/>
            <a:ext cx="51942" cy="157860"/>
          </a:xfrm>
          <a:custGeom>
            <a:avLst/>
            <a:gdLst>
              <a:gd name="connsiteX0" fmla="*/ 31242 w 51942"/>
              <a:gd name="connsiteY0" fmla="*/ 0 h 157860"/>
              <a:gd name="connsiteX1" fmla="*/ 51942 w 51942"/>
              <a:gd name="connsiteY1" fmla="*/ 0 h 157860"/>
              <a:gd name="connsiteX2" fmla="*/ 51307 w 51942"/>
              <a:gd name="connsiteY2" fmla="*/ 11937 h 157860"/>
              <a:gd name="connsiteX3" fmla="*/ 51180 w 51942"/>
              <a:gd name="connsiteY3" fmla="*/ 23621 h 157860"/>
              <a:gd name="connsiteX4" fmla="*/ 51180 w 51942"/>
              <a:gd name="connsiteY4" fmla="*/ 134111 h 157860"/>
              <a:gd name="connsiteX5" fmla="*/ 51307 w 51942"/>
              <a:gd name="connsiteY5" fmla="*/ 146050 h 157860"/>
              <a:gd name="connsiteX6" fmla="*/ 51942 w 51942"/>
              <a:gd name="connsiteY6" fmla="*/ 157860 h 157860"/>
              <a:gd name="connsiteX7" fmla="*/ 31242 w 51942"/>
              <a:gd name="connsiteY7" fmla="*/ 157860 h 157860"/>
              <a:gd name="connsiteX8" fmla="*/ 31877 w 51942"/>
              <a:gd name="connsiteY8" fmla="*/ 146050 h 157860"/>
              <a:gd name="connsiteX9" fmla="*/ 32130 w 51942"/>
              <a:gd name="connsiteY9" fmla="*/ 134111 h 157860"/>
              <a:gd name="connsiteX10" fmla="*/ 32130 w 51942"/>
              <a:gd name="connsiteY10" fmla="*/ 64642 h 157860"/>
              <a:gd name="connsiteX11" fmla="*/ 13334 w 51942"/>
              <a:gd name="connsiteY11" fmla="*/ 64642 h 157860"/>
              <a:gd name="connsiteX12" fmla="*/ 6604 w 51942"/>
              <a:gd name="connsiteY12" fmla="*/ 64770 h 157860"/>
              <a:gd name="connsiteX13" fmla="*/ 0 w 51942"/>
              <a:gd name="connsiteY13" fmla="*/ 65404 h 157860"/>
              <a:gd name="connsiteX14" fmla="*/ 0 w 51942"/>
              <a:gd name="connsiteY14" fmla="*/ 46227 h 157860"/>
              <a:gd name="connsiteX15" fmla="*/ 6604 w 51942"/>
              <a:gd name="connsiteY15" fmla="*/ 46862 h 157860"/>
              <a:gd name="connsiteX16" fmla="*/ 13334 w 51942"/>
              <a:gd name="connsiteY16" fmla="*/ 46989 h 157860"/>
              <a:gd name="connsiteX17" fmla="*/ 32130 w 51942"/>
              <a:gd name="connsiteY17" fmla="*/ 46989 h 157860"/>
              <a:gd name="connsiteX18" fmla="*/ 32130 w 51942"/>
              <a:gd name="connsiteY18" fmla="*/ 23621 h 157860"/>
              <a:gd name="connsiteX19" fmla="*/ 31877 w 51942"/>
              <a:gd name="connsiteY19" fmla="*/ 11937 h 157860"/>
              <a:gd name="connsiteX20" fmla="*/ 31242 w 51942"/>
              <a:gd name="connsiteY20" fmla="*/ 0 h 15786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</a:cxnLst>
            <a:rect l="l" t="t" r="r" b="b"/>
            <a:pathLst>
              <a:path w="51942" h="157860">
                <a:moveTo>
                  <a:pt x="31242" y="0"/>
                </a:moveTo>
                <a:lnTo>
                  <a:pt x="51942" y="0"/>
                </a:lnTo>
                <a:cubicBezTo>
                  <a:pt x="51561" y="3936"/>
                  <a:pt x="51307" y="8001"/>
                  <a:pt x="51307" y="11937"/>
                </a:cubicBezTo>
                <a:cubicBezTo>
                  <a:pt x="51180" y="15874"/>
                  <a:pt x="51180" y="19811"/>
                  <a:pt x="51180" y="23621"/>
                </a:cubicBezTo>
                <a:lnTo>
                  <a:pt x="51180" y="134111"/>
                </a:lnTo>
                <a:cubicBezTo>
                  <a:pt x="51180" y="138175"/>
                  <a:pt x="51180" y="142112"/>
                  <a:pt x="51307" y="146050"/>
                </a:cubicBezTo>
                <a:cubicBezTo>
                  <a:pt x="51307" y="149986"/>
                  <a:pt x="51561" y="153923"/>
                  <a:pt x="51942" y="157860"/>
                </a:cubicBezTo>
                <a:lnTo>
                  <a:pt x="31242" y="157860"/>
                </a:lnTo>
                <a:cubicBezTo>
                  <a:pt x="31623" y="153923"/>
                  <a:pt x="31877" y="149986"/>
                  <a:pt x="31877" y="146050"/>
                </a:cubicBezTo>
                <a:cubicBezTo>
                  <a:pt x="32004" y="142112"/>
                  <a:pt x="32130" y="138175"/>
                  <a:pt x="32130" y="134111"/>
                </a:cubicBezTo>
                <a:lnTo>
                  <a:pt x="32130" y="64642"/>
                </a:lnTo>
                <a:lnTo>
                  <a:pt x="13334" y="64642"/>
                </a:lnTo>
                <a:cubicBezTo>
                  <a:pt x="11302" y="64642"/>
                  <a:pt x="9017" y="64642"/>
                  <a:pt x="6604" y="64770"/>
                </a:cubicBezTo>
                <a:cubicBezTo>
                  <a:pt x="4190" y="64770"/>
                  <a:pt x="1904" y="65023"/>
                  <a:pt x="0" y="65404"/>
                </a:cubicBezTo>
                <a:lnTo>
                  <a:pt x="0" y="46227"/>
                </a:lnTo>
                <a:cubicBezTo>
                  <a:pt x="2032" y="46608"/>
                  <a:pt x="4317" y="46862"/>
                  <a:pt x="6604" y="46862"/>
                </a:cubicBezTo>
                <a:cubicBezTo>
                  <a:pt x="9017" y="46989"/>
                  <a:pt x="11302" y="46989"/>
                  <a:pt x="13334" y="46989"/>
                </a:cubicBezTo>
                <a:lnTo>
                  <a:pt x="32130" y="46989"/>
                </a:lnTo>
                <a:lnTo>
                  <a:pt x="32130" y="23621"/>
                </a:lnTo>
                <a:cubicBezTo>
                  <a:pt x="32130" y="19811"/>
                  <a:pt x="32004" y="15874"/>
                  <a:pt x="31877" y="11937"/>
                </a:cubicBezTo>
                <a:cubicBezTo>
                  <a:pt x="31877" y="8001"/>
                  <a:pt x="31623" y="3936"/>
                  <a:pt x="31242" y="0"/>
                </a:cubicBez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Freeform 3"/>
          <p:cNvSpPr/>
          <p:nvPr/>
        </p:nvSpPr>
        <p:spPr>
          <a:xfrm>
            <a:off x="1545717" y="699135"/>
            <a:ext cx="20447" cy="157860"/>
          </a:xfrm>
          <a:custGeom>
            <a:avLst/>
            <a:gdLst>
              <a:gd name="connsiteX0" fmla="*/ 0 w 20447"/>
              <a:gd name="connsiteY0" fmla="*/ 0 h 157860"/>
              <a:gd name="connsiteX1" fmla="*/ 20447 w 20447"/>
              <a:gd name="connsiteY1" fmla="*/ 0 h 157860"/>
              <a:gd name="connsiteX2" fmla="*/ 19811 w 20447"/>
              <a:gd name="connsiteY2" fmla="*/ 11937 h 157860"/>
              <a:gd name="connsiteX3" fmla="*/ 19811 w 20447"/>
              <a:gd name="connsiteY3" fmla="*/ 23621 h 157860"/>
              <a:gd name="connsiteX4" fmla="*/ 19811 w 20447"/>
              <a:gd name="connsiteY4" fmla="*/ 134111 h 157860"/>
              <a:gd name="connsiteX5" fmla="*/ 19811 w 20447"/>
              <a:gd name="connsiteY5" fmla="*/ 146050 h 157860"/>
              <a:gd name="connsiteX6" fmla="*/ 20447 w 20447"/>
              <a:gd name="connsiteY6" fmla="*/ 157860 h 157860"/>
              <a:gd name="connsiteX7" fmla="*/ 0 w 20447"/>
              <a:gd name="connsiteY7" fmla="*/ 157860 h 157860"/>
              <a:gd name="connsiteX8" fmla="*/ 634 w 20447"/>
              <a:gd name="connsiteY8" fmla="*/ 146050 h 157860"/>
              <a:gd name="connsiteX9" fmla="*/ 888 w 20447"/>
              <a:gd name="connsiteY9" fmla="*/ 134111 h 157860"/>
              <a:gd name="connsiteX10" fmla="*/ 888 w 20447"/>
              <a:gd name="connsiteY10" fmla="*/ 23621 h 157860"/>
              <a:gd name="connsiteX11" fmla="*/ 634 w 20447"/>
              <a:gd name="connsiteY11" fmla="*/ 11937 h 157860"/>
              <a:gd name="connsiteX12" fmla="*/ 0 w 20447"/>
              <a:gd name="connsiteY12" fmla="*/ 0 h 15786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</a:cxnLst>
            <a:rect l="l" t="t" r="r" b="b"/>
            <a:pathLst>
              <a:path w="20447" h="157860">
                <a:moveTo>
                  <a:pt x="0" y="0"/>
                </a:moveTo>
                <a:lnTo>
                  <a:pt x="20447" y="0"/>
                </a:lnTo>
                <a:cubicBezTo>
                  <a:pt x="20065" y="3936"/>
                  <a:pt x="19938" y="8001"/>
                  <a:pt x="19811" y="11937"/>
                </a:cubicBezTo>
                <a:cubicBezTo>
                  <a:pt x="19811" y="15874"/>
                  <a:pt x="19811" y="19811"/>
                  <a:pt x="19811" y="23621"/>
                </a:cubicBezTo>
                <a:lnTo>
                  <a:pt x="19811" y="134111"/>
                </a:lnTo>
                <a:cubicBezTo>
                  <a:pt x="19811" y="138175"/>
                  <a:pt x="19811" y="142112"/>
                  <a:pt x="19811" y="146050"/>
                </a:cubicBezTo>
                <a:cubicBezTo>
                  <a:pt x="19938" y="149986"/>
                  <a:pt x="20065" y="153923"/>
                  <a:pt x="20447" y="157860"/>
                </a:cubicBezTo>
                <a:lnTo>
                  <a:pt x="0" y="157860"/>
                </a:lnTo>
                <a:cubicBezTo>
                  <a:pt x="253" y="153923"/>
                  <a:pt x="508" y="149986"/>
                  <a:pt x="634" y="146050"/>
                </a:cubicBezTo>
                <a:cubicBezTo>
                  <a:pt x="761" y="142112"/>
                  <a:pt x="888" y="138175"/>
                  <a:pt x="888" y="134111"/>
                </a:cubicBezTo>
                <a:lnTo>
                  <a:pt x="888" y="23621"/>
                </a:lnTo>
                <a:cubicBezTo>
                  <a:pt x="888" y="19811"/>
                  <a:pt x="761" y="15874"/>
                  <a:pt x="634" y="11937"/>
                </a:cubicBezTo>
                <a:cubicBezTo>
                  <a:pt x="508" y="8001"/>
                  <a:pt x="253" y="3936"/>
                  <a:pt x="0" y="0"/>
                </a:cubicBez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Freeform 3"/>
          <p:cNvSpPr/>
          <p:nvPr/>
        </p:nvSpPr>
        <p:spPr>
          <a:xfrm>
            <a:off x="1420495" y="701801"/>
            <a:ext cx="118236" cy="132207"/>
          </a:xfrm>
          <a:custGeom>
            <a:avLst/>
            <a:gdLst>
              <a:gd name="connsiteX0" fmla="*/ 17652 w 118236"/>
              <a:gd name="connsiteY0" fmla="*/ 6350 h 132207"/>
              <a:gd name="connsiteX1" fmla="*/ 24637 w 118236"/>
              <a:gd name="connsiteY1" fmla="*/ 6985 h 132207"/>
              <a:gd name="connsiteX2" fmla="*/ 31622 w 118236"/>
              <a:gd name="connsiteY2" fmla="*/ 6985 h 132207"/>
              <a:gd name="connsiteX3" fmla="*/ 89407 w 118236"/>
              <a:gd name="connsiteY3" fmla="*/ 6985 h 132207"/>
              <a:gd name="connsiteX4" fmla="*/ 96392 w 118236"/>
              <a:gd name="connsiteY4" fmla="*/ 6985 h 132207"/>
              <a:gd name="connsiteX5" fmla="*/ 103377 w 118236"/>
              <a:gd name="connsiteY5" fmla="*/ 6350 h 132207"/>
              <a:gd name="connsiteX6" fmla="*/ 103377 w 118236"/>
              <a:gd name="connsiteY6" fmla="*/ 24003 h 132207"/>
              <a:gd name="connsiteX7" fmla="*/ 96392 w 118236"/>
              <a:gd name="connsiteY7" fmla="*/ 23368 h 132207"/>
              <a:gd name="connsiteX8" fmla="*/ 89407 w 118236"/>
              <a:gd name="connsiteY8" fmla="*/ 23241 h 132207"/>
              <a:gd name="connsiteX9" fmla="*/ 70484 w 118236"/>
              <a:gd name="connsiteY9" fmla="*/ 23241 h 132207"/>
              <a:gd name="connsiteX10" fmla="*/ 70484 w 118236"/>
              <a:gd name="connsiteY10" fmla="*/ 37084 h 132207"/>
              <a:gd name="connsiteX11" fmla="*/ 72770 w 118236"/>
              <a:gd name="connsiteY11" fmla="*/ 58547 h 132207"/>
              <a:gd name="connsiteX12" fmla="*/ 79882 w 118236"/>
              <a:gd name="connsiteY12" fmla="*/ 77597 h 132207"/>
              <a:gd name="connsiteX13" fmla="*/ 92963 w 118236"/>
              <a:gd name="connsiteY13" fmla="*/ 94996 h 132207"/>
              <a:gd name="connsiteX14" fmla="*/ 111886 w 118236"/>
              <a:gd name="connsiteY14" fmla="*/ 108839 h 132207"/>
              <a:gd name="connsiteX15" fmla="*/ 104520 w 118236"/>
              <a:gd name="connsiteY15" fmla="*/ 115697 h 132207"/>
              <a:gd name="connsiteX16" fmla="*/ 98170 w 118236"/>
              <a:gd name="connsiteY16" fmla="*/ 121920 h 132207"/>
              <a:gd name="connsiteX17" fmla="*/ 87629 w 118236"/>
              <a:gd name="connsiteY17" fmla="*/ 114554 h 132207"/>
              <a:gd name="connsiteX18" fmla="*/ 77469 w 118236"/>
              <a:gd name="connsiteY18" fmla="*/ 104775 h 132207"/>
              <a:gd name="connsiteX19" fmla="*/ 67436 w 118236"/>
              <a:gd name="connsiteY19" fmla="*/ 92329 h 132207"/>
              <a:gd name="connsiteX20" fmla="*/ 60451 w 118236"/>
              <a:gd name="connsiteY20" fmla="*/ 79375 h 132207"/>
              <a:gd name="connsiteX21" fmla="*/ 54101 w 118236"/>
              <a:gd name="connsiteY21" fmla="*/ 92583 h 132207"/>
              <a:gd name="connsiteX22" fmla="*/ 45211 w 118236"/>
              <a:gd name="connsiteY22" fmla="*/ 104902 h 132207"/>
              <a:gd name="connsiteX23" fmla="*/ 33781 w 118236"/>
              <a:gd name="connsiteY23" fmla="*/ 116840 h 132207"/>
              <a:gd name="connsiteX24" fmla="*/ 22478 w 118236"/>
              <a:gd name="connsiteY24" fmla="*/ 125857 h 132207"/>
              <a:gd name="connsiteX25" fmla="*/ 15239 w 118236"/>
              <a:gd name="connsiteY25" fmla="*/ 119888 h 132207"/>
              <a:gd name="connsiteX26" fmla="*/ 6350 w 118236"/>
              <a:gd name="connsiteY26" fmla="*/ 113030 h 132207"/>
              <a:gd name="connsiteX27" fmla="*/ 25272 w 118236"/>
              <a:gd name="connsiteY27" fmla="*/ 98679 h 132207"/>
              <a:gd name="connsiteX28" fmla="*/ 39369 w 118236"/>
              <a:gd name="connsiteY28" fmla="*/ 80391 h 132207"/>
              <a:gd name="connsiteX29" fmla="*/ 47497 w 118236"/>
              <a:gd name="connsiteY29" fmla="*/ 60198 h 132207"/>
              <a:gd name="connsiteX30" fmla="*/ 50164 w 118236"/>
              <a:gd name="connsiteY30" fmla="*/ 36195 h 132207"/>
              <a:gd name="connsiteX31" fmla="*/ 50164 w 118236"/>
              <a:gd name="connsiteY31" fmla="*/ 23241 h 132207"/>
              <a:gd name="connsiteX32" fmla="*/ 31622 w 118236"/>
              <a:gd name="connsiteY32" fmla="*/ 23241 h 132207"/>
              <a:gd name="connsiteX33" fmla="*/ 24637 w 118236"/>
              <a:gd name="connsiteY33" fmla="*/ 23368 h 132207"/>
              <a:gd name="connsiteX34" fmla="*/ 17652 w 118236"/>
              <a:gd name="connsiteY34" fmla="*/ 24003 h 132207"/>
              <a:gd name="connsiteX35" fmla="*/ 17652 w 118236"/>
              <a:gd name="connsiteY35" fmla="*/ 6350 h 132207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  <a:cxn ang="29">
                <a:pos x="connsiteX29" y="connsiteY29"/>
              </a:cxn>
              <a:cxn ang="30">
                <a:pos x="connsiteX30" y="connsiteY30"/>
              </a:cxn>
              <a:cxn ang="31">
                <a:pos x="connsiteX31" y="connsiteY31"/>
              </a:cxn>
              <a:cxn ang="32">
                <a:pos x="connsiteX32" y="connsiteY32"/>
              </a:cxn>
              <a:cxn ang="33">
                <a:pos x="connsiteX33" y="connsiteY33"/>
              </a:cxn>
              <a:cxn ang="34">
                <a:pos x="connsiteX34" y="connsiteY34"/>
              </a:cxn>
              <a:cxn ang="35">
                <a:pos x="connsiteX35" y="connsiteY35"/>
              </a:cxn>
            </a:cxnLst>
            <a:rect l="l" t="t" r="r" b="b"/>
            <a:pathLst>
              <a:path w="118236" h="132207">
                <a:moveTo>
                  <a:pt x="17652" y="6350"/>
                </a:moveTo>
                <a:cubicBezTo>
                  <a:pt x="20192" y="6604"/>
                  <a:pt x="22478" y="6858"/>
                  <a:pt x="24637" y="6985"/>
                </a:cubicBezTo>
                <a:cubicBezTo>
                  <a:pt x="26669" y="6985"/>
                  <a:pt x="29082" y="6985"/>
                  <a:pt x="31622" y="6985"/>
                </a:cubicBezTo>
                <a:lnTo>
                  <a:pt x="89407" y="6985"/>
                </a:lnTo>
                <a:cubicBezTo>
                  <a:pt x="91947" y="6985"/>
                  <a:pt x="94233" y="6985"/>
                  <a:pt x="96392" y="6985"/>
                </a:cubicBezTo>
                <a:cubicBezTo>
                  <a:pt x="98424" y="6858"/>
                  <a:pt x="100837" y="6604"/>
                  <a:pt x="103377" y="6350"/>
                </a:cubicBezTo>
                <a:lnTo>
                  <a:pt x="103377" y="24003"/>
                </a:lnTo>
                <a:cubicBezTo>
                  <a:pt x="100837" y="23622"/>
                  <a:pt x="98424" y="23368"/>
                  <a:pt x="96392" y="23368"/>
                </a:cubicBezTo>
                <a:cubicBezTo>
                  <a:pt x="94233" y="23368"/>
                  <a:pt x="91947" y="23241"/>
                  <a:pt x="89407" y="23241"/>
                </a:cubicBezTo>
                <a:lnTo>
                  <a:pt x="70484" y="23241"/>
                </a:lnTo>
                <a:lnTo>
                  <a:pt x="70484" y="37084"/>
                </a:lnTo>
                <a:cubicBezTo>
                  <a:pt x="70484" y="44577"/>
                  <a:pt x="71246" y="51816"/>
                  <a:pt x="72770" y="58547"/>
                </a:cubicBezTo>
                <a:cubicBezTo>
                  <a:pt x="74167" y="65278"/>
                  <a:pt x="76580" y="71628"/>
                  <a:pt x="79882" y="77597"/>
                </a:cubicBezTo>
                <a:cubicBezTo>
                  <a:pt x="83184" y="83947"/>
                  <a:pt x="87502" y="89789"/>
                  <a:pt x="92963" y="94996"/>
                </a:cubicBezTo>
                <a:cubicBezTo>
                  <a:pt x="98297" y="100330"/>
                  <a:pt x="104647" y="104902"/>
                  <a:pt x="111886" y="108839"/>
                </a:cubicBezTo>
                <a:cubicBezTo>
                  <a:pt x="109473" y="110998"/>
                  <a:pt x="106933" y="113284"/>
                  <a:pt x="104520" y="115697"/>
                </a:cubicBezTo>
                <a:cubicBezTo>
                  <a:pt x="101980" y="118110"/>
                  <a:pt x="99948" y="120142"/>
                  <a:pt x="98170" y="121920"/>
                </a:cubicBezTo>
                <a:cubicBezTo>
                  <a:pt x="94741" y="119888"/>
                  <a:pt x="91185" y="117475"/>
                  <a:pt x="87629" y="114554"/>
                </a:cubicBezTo>
                <a:cubicBezTo>
                  <a:pt x="84073" y="111506"/>
                  <a:pt x="80644" y="108330"/>
                  <a:pt x="77469" y="104775"/>
                </a:cubicBezTo>
                <a:cubicBezTo>
                  <a:pt x="73786" y="100838"/>
                  <a:pt x="70484" y="96774"/>
                  <a:pt x="67436" y="92329"/>
                </a:cubicBezTo>
                <a:cubicBezTo>
                  <a:pt x="64388" y="87884"/>
                  <a:pt x="62102" y="83566"/>
                  <a:pt x="60451" y="79375"/>
                </a:cubicBezTo>
                <a:cubicBezTo>
                  <a:pt x="58927" y="83820"/>
                  <a:pt x="56768" y="88265"/>
                  <a:pt x="54101" y="92583"/>
                </a:cubicBezTo>
                <a:cubicBezTo>
                  <a:pt x="51434" y="96901"/>
                  <a:pt x="48386" y="101092"/>
                  <a:pt x="45211" y="104902"/>
                </a:cubicBezTo>
                <a:cubicBezTo>
                  <a:pt x="41655" y="109347"/>
                  <a:pt x="37845" y="113284"/>
                  <a:pt x="33781" y="116840"/>
                </a:cubicBezTo>
                <a:cubicBezTo>
                  <a:pt x="29717" y="120396"/>
                  <a:pt x="26034" y="123317"/>
                  <a:pt x="22478" y="125857"/>
                </a:cubicBezTo>
                <a:cubicBezTo>
                  <a:pt x="20319" y="124079"/>
                  <a:pt x="17906" y="122047"/>
                  <a:pt x="15239" y="119888"/>
                </a:cubicBezTo>
                <a:cubicBezTo>
                  <a:pt x="12445" y="117729"/>
                  <a:pt x="9524" y="115443"/>
                  <a:pt x="6350" y="113030"/>
                </a:cubicBezTo>
                <a:cubicBezTo>
                  <a:pt x="13461" y="108839"/>
                  <a:pt x="19811" y="104013"/>
                  <a:pt x="25272" y="98679"/>
                </a:cubicBezTo>
                <a:cubicBezTo>
                  <a:pt x="30860" y="93345"/>
                  <a:pt x="35559" y="87249"/>
                  <a:pt x="39369" y="80391"/>
                </a:cubicBezTo>
                <a:cubicBezTo>
                  <a:pt x="42925" y="74295"/>
                  <a:pt x="45592" y="67564"/>
                  <a:pt x="47497" y="60198"/>
                </a:cubicBezTo>
                <a:cubicBezTo>
                  <a:pt x="49275" y="52832"/>
                  <a:pt x="50164" y="44830"/>
                  <a:pt x="50164" y="36195"/>
                </a:cubicBezTo>
                <a:lnTo>
                  <a:pt x="50164" y="23241"/>
                </a:lnTo>
                <a:lnTo>
                  <a:pt x="31622" y="23241"/>
                </a:lnTo>
                <a:cubicBezTo>
                  <a:pt x="29082" y="23241"/>
                  <a:pt x="26669" y="23368"/>
                  <a:pt x="24637" y="23368"/>
                </a:cubicBezTo>
                <a:cubicBezTo>
                  <a:pt x="22478" y="23368"/>
                  <a:pt x="20192" y="23622"/>
                  <a:pt x="17652" y="24003"/>
                </a:cubicBezTo>
                <a:lnTo>
                  <a:pt x="17652" y="6350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Freeform 3"/>
          <p:cNvSpPr/>
          <p:nvPr/>
        </p:nvSpPr>
        <p:spPr>
          <a:xfrm>
            <a:off x="1565275" y="699262"/>
            <a:ext cx="151638" cy="98297"/>
          </a:xfrm>
          <a:custGeom>
            <a:avLst/>
            <a:gdLst>
              <a:gd name="connsiteX0" fmla="*/ 19176 w 151638"/>
              <a:gd name="connsiteY0" fmla="*/ 6350 h 98297"/>
              <a:gd name="connsiteX1" fmla="*/ 27558 w 151638"/>
              <a:gd name="connsiteY1" fmla="*/ 6985 h 98297"/>
              <a:gd name="connsiteX2" fmla="*/ 36067 w 151638"/>
              <a:gd name="connsiteY2" fmla="*/ 7112 h 98297"/>
              <a:gd name="connsiteX3" fmla="*/ 116204 w 151638"/>
              <a:gd name="connsiteY3" fmla="*/ 7112 h 98297"/>
              <a:gd name="connsiteX4" fmla="*/ 124586 w 151638"/>
              <a:gd name="connsiteY4" fmla="*/ 6985 h 98297"/>
              <a:gd name="connsiteX5" fmla="*/ 133095 w 151638"/>
              <a:gd name="connsiteY5" fmla="*/ 6350 h 98297"/>
              <a:gd name="connsiteX6" fmla="*/ 133095 w 151638"/>
              <a:gd name="connsiteY6" fmla="*/ 24257 h 98297"/>
              <a:gd name="connsiteX7" fmla="*/ 124586 w 151638"/>
              <a:gd name="connsiteY7" fmla="*/ 23622 h 98297"/>
              <a:gd name="connsiteX8" fmla="*/ 116204 w 151638"/>
              <a:gd name="connsiteY8" fmla="*/ 23495 h 98297"/>
              <a:gd name="connsiteX9" fmla="*/ 86995 w 151638"/>
              <a:gd name="connsiteY9" fmla="*/ 23495 h 98297"/>
              <a:gd name="connsiteX10" fmla="*/ 86995 w 151638"/>
              <a:gd name="connsiteY10" fmla="*/ 27432 h 98297"/>
              <a:gd name="connsiteX11" fmla="*/ 91820 w 151638"/>
              <a:gd name="connsiteY11" fmla="*/ 44830 h 98297"/>
              <a:gd name="connsiteX12" fmla="*/ 104647 w 151638"/>
              <a:gd name="connsiteY12" fmla="*/ 58928 h 98297"/>
              <a:gd name="connsiteX13" fmla="*/ 123951 w 151638"/>
              <a:gd name="connsiteY13" fmla="*/ 70485 h 98297"/>
              <a:gd name="connsiteX14" fmla="*/ 145288 w 151638"/>
              <a:gd name="connsiteY14" fmla="*/ 77216 h 98297"/>
              <a:gd name="connsiteX15" fmla="*/ 141731 w 151638"/>
              <a:gd name="connsiteY15" fmla="*/ 81026 h 98297"/>
              <a:gd name="connsiteX16" fmla="*/ 138430 w 151638"/>
              <a:gd name="connsiteY16" fmla="*/ 84708 h 98297"/>
              <a:gd name="connsiteX17" fmla="*/ 135381 w 151638"/>
              <a:gd name="connsiteY17" fmla="*/ 88265 h 98297"/>
              <a:gd name="connsiteX18" fmla="*/ 132207 w 151638"/>
              <a:gd name="connsiteY18" fmla="*/ 91820 h 98297"/>
              <a:gd name="connsiteX19" fmla="*/ 117220 w 151638"/>
              <a:gd name="connsiteY19" fmla="*/ 86614 h 98297"/>
              <a:gd name="connsiteX20" fmla="*/ 101980 w 151638"/>
              <a:gd name="connsiteY20" fmla="*/ 78485 h 98297"/>
              <a:gd name="connsiteX21" fmla="*/ 86614 w 151638"/>
              <a:gd name="connsiteY21" fmla="*/ 67183 h 98297"/>
              <a:gd name="connsiteX22" fmla="*/ 76072 w 151638"/>
              <a:gd name="connsiteY22" fmla="*/ 53594 h 98297"/>
              <a:gd name="connsiteX23" fmla="*/ 66547 w 151638"/>
              <a:gd name="connsiteY23" fmla="*/ 66294 h 98297"/>
              <a:gd name="connsiteX24" fmla="*/ 53086 w 151638"/>
              <a:gd name="connsiteY24" fmla="*/ 76962 h 98297"/>
              <a:gd name="connsiteX25" fmla="*/ 36702 w 151638"/>
              <a:gd name="connsiteY25" fmla="*/ 85725 h 98297"/>
              <a:gd name="connsiteX26" fmla="*/ 20193 w 151638"/>
              <a:gd name="connsiteY26" fmla="*/ 91947 h 98297"/>
              <a:gd name="connsiteX27" fmla="*/ 17017 w 151638"/>
              <a:gd name="connsiteY27" fmla="*/ 88392 h 98297"/>
              <a:gd name="connsiteX28" fmla="*/ 13843 w 151638"/>
              <a:gd name="connsiteY28" fmla="*/ 84835 h 98297"/>
              <a:gd name="connsiteX29" fmla="*/ 10413 w 151638"/>
              <a:gd name="connsiteY29" fmla="*/ 81279 h 98297"/>
              <a:gd name="connsiteX30" fmla="*/ 6350 w 151638"/>
              <a:gd name="connsiteY30" fmla="*/ 77216 h 98297"/>
              <a:gd name="connsiteX31" fmla="*/ 29083 w 151638"/>
              <a:gd name="connsiteY31" fmla="*/ 69850 h 98297"/>
              <a:gd name="connsiteX32" fmla="*/ 48133 w 151638"/>
              <a:gd name="connsiteY32" fmla="*/ 58928 h 98297"/>
              <a:gd name="connsiteX33" fmla="*/ 60579 w 151638"/>
              <a:gd name="connsiteY33" fmla="*/ 45212 h 98297"/>
              <a:gd name="connsiteX34" fmla="*/ 65277 w 151638"/>
              <a:gd name="connsiteY34" fmla="*/ 27432 h 98297"/>
              <a:gd name="connsiteX35" fmla="*/ 65277 w 151638"/>
              <a:gd name="connsiteY35" fmla="*/ 23495 h 98297"/>
              <a:gd name="connsiteX36" fmla="*/ 36067 w 151638"/>
              <a:gd name="connsiteY36" fmla="*/ 23495 h 98297"/>
              <a:gd name="connsiteX37" fmla="*/ 27558 w 151638"/>
              <a:gd name="connsiteY37" fmla="*/ 23622 h 98297"/>
              <a:gd name="connsiteX38" fmla="*/ 19176 w 151638"/>
              <a:gd name="connsiteY38" fmla="*/ 24257 h 98297"/>
              <a:gd name="connsiteX39" fmla="*/ 19176 w 151638"/>
              <a:gd name="connsiteY39" fmla="*/ 6350 h 98297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  <a:cxn ang="29">
                <a:pos x="connsiteX29" y="connsiteY29"/>
              </a:cxn>
              <a:cxn ang="30">
                <a:pos x="connsiteX30" y="connsiteY30"/>
              </a:cxn>
              <a:cxn ang="31">
                <a:pos x="connsiteX31" y="connsiteY31"/>
              </a:cxn>
              <a:cxn ang="32">
                <a:pos x="connsiteX32" y="connsiteY32"/>
              </a:cxn>
              <a:cxn ang="33">
                <a:pos x="connsiteX33" y="connsiteY33"/>
              </a:cxn>
              <a:cxn ang="34">
                <a:pos x="connsiteX34" y="connsiteY34"/>
              </a:cxn>
              <a:cxn ang="35">
                <a:pos x="connsiteX35" y="connsiteY35"/>
              </a:cxn>
              <a:cxn ang="36">
                <a:pos x="connsiteX36" y="connsiteY36"/>
              </a:cxn>
              <a:cxn ang="37">
                <a:pos x="connsiteX37" y="connsiteY37"/>
              </a:cxn>
              <a:cxn ang="38">
                <a:pos x="connsiteX38" y="connsiteY38"/>
              </a:cxn>
              <a:cxn ang="39">
                <a:pos x="connsiteX39" y="connsiteY39"/>
              </a:cxn>
            </a:cxnLst>
            <a:rect l="l" t="t" r="r" b="b"/>
            <a:pathLst>
              <a:path w="151638" h="98297">
                <a:moveTo>
                  <a:pt x="19176" y="6350"/>
                </a:moveTo>
                <a:cubicBezTo>
                  <a:pt x="22225" y="6730"/>
                  <a:pt x="25018" y="6985"/>
                  <a:pt x="27558" y="6985"/>
                </a:cubicBezTo>
                <a:cubicBezTo>
                  <a:pt x="30098" y="7112"/>
                  <a:pt x="32893" y="7112"/>
                  <a:pt x="36067" y="7112"/>
                </a:cubicBezTo>
                <a:lnTo>
                  <a:pt x="116204" y="7112"/>
                </a:lnTo>
                <a:cubicBezTo>
                  <a:pt x="119252" y="7112"/>
                  <a:pt x="122047" y="7112"/>
                  <a:pt x="124586" y="6985"/>
                </a:cubicBezTo>
                <a:cubicBezTo>
                  <a:pt x="127126" y="6985"/>
                  <a:pt x="129920" y="6730"/>
                  <a:pt x="133095" y="6350"/>
                </a:cubicBezTo>
                <a:lnTo>
                  <a:pt x="133095" y="24257"/>
                </a:lnTo>
                <a:cubicBezTo>
                  <a:pt x="129920" y="23876"/>
                  <a:pt x="127126" y="23622"/>
                  <a:pt x="124586" y="23622"/>
                </a:cubicBezTo>
                <a:cubicBezTo>
                  <a:pt x="122047" y="23495"/>
                  <a:pt x="119252" y="23495"/>
                  <a:pt x="116204" y="23495"/>
                </a:cubicBezTo>
                <a:lnTo>
                  <a:pt x="86995" y="23495"/>
                </a:lnTo>
                <a:lnTo>
                  <a:pt x="86995" y="27432"/>
                </a:lnTo>
                <a:cubicBezTo>
                  <a:pt x="86995" y="33782"/>
                  <a:pt x="88645" y="39624"/>
                  <a:pt x="91820" y="44830"/>
                </a:cubicBezTo>
                <a:cubicBezTo>
                  <a:pt x="95122" y="50038"/>
                  <a:pt x="99441" y="54736"/>
                  <a:pt x="104647" y="58928"/>
                </a:cubicBezTo>
                <a:cubicBezTo>
                  <a:pt x="110362" y="63500"/>
                  <a:pt x="116712" y="67309"/>
                  <a:pt x="123951" y="70485"/>
                </a:cubicBezTo>
                <a:cubicBezTo>
                  <a:pt x="131191" y="73533"/>
                  <a:pt x="138303" y="75819"/>
                  <a:pt x="145288" y="77216"/>
                </a:cubicBezTo>
                <a:cubicBezTo>
                  <a:pt x="144017" y="78613"/>
                  <a:pt x="142875" y="79883"/>
                  <a:pt x="141731" y="81026"/>
                </a:cubicBezTo>
                <a:cubicBezTo>
                  <a:pt x="140589" y="82296"/>
                  <a:pt x="139572" y="83566"/>
                  <a:pt x="138430" y="84708"/>
                </a:cubicBezTo>
                <a:cubicBezTo>
                  <a:pt x="137414" y="85852"/>
                  <a:pt x="136397" y="86995"/>
                  <a:pt x="135381" y="88265"/>
                </a:cubicBezTo>
                <a:cubicBezTo>
                  <a:pt x="134366" y="89408"/>
                  <a:pt x="133350" y="90551"/>
                  <a:pt x="132207" y="91820"/>
                </a:cubicBezTo>
                <a:cubicBezTo>
                  <a:pt x="127380" y="90551"/>
                  <a:pt x="122427" y="88900"/>
                  <a:pt x="117220" y="86614"/>
                </a:cubicBezTo>
                <a:cubicBezTo>
                  <a:pt x="112014" y="84454"/>
                  <a:pt x="106934" y="81660"/>
                  <a:pt x="101980" y="78485"/>
                </a:cubicBezTo>
                <a:cubicBezTo>
                  <a:pt x="96392" y="75184"/>
                  <a:pt x="91312" y="71374"/>
                  <a:pt x="86614" y="67183"/>
                </a:cubicBezTo>
                <a:cubicBezTo>
                  <a:pt x="82041" y="62992"/>
                  <a:pt x="78485" y="58420"/>
                  <a:pt x="76072" y="53594"/>
                </a:cubicBezTo>
                <a:cubicBezTo>
                  <a:pt x="73786" y="58166"/>
                  <a:pt x="70611" y="62357"/>
                  <a:pt x="66547" y="66294"/>
                </a:cubicBezTo>
                <a:cubicBezTo>
                  <a:pt x="62484" y="70230"/>
                  <a:pt x="58038" y="73786"/>
                  <a:pt x="53086" y="76962"/>
                </a:cubicBezTo>
                <a:cubicBezTo>
                  <a:pt x="47878" y="80390"/>
                  <a:pt x="42417" y="83312"/>
                  <a:pt x="36702" y="85725"/>
                </a:cubicBezTo>
                <a:cubicBezTo>
                  <a:pt x="30987" y="88265"/>
                  <a:pt x="25526" y="90297"/>
                  <a:pt x="20193" y="91947"/>
                </a:cubicBezTo>
                <a:cubicBezTo>
                  <a:pt x="19176" y="90804"/>
                  <a:pt x="18033" y="89535"/>
                  <a:pt x="17017" y="88392"/>
                </a:cubicBezTo>
                <a:cubicBezTo>
                  <a:pt x="16002" y="87248"/>
                  <a:pt x="14858" y="86105"/>
                  <a:pt x="13843" y="84835"/>
                </a:cubicBezTo>
                <a:cubicBezTo>
                  <a:pt x="12700" y="83693"/>
                  <a:pt x="11556" y="82423"/>
                  <a:pt x="10413" y="81279"/>
                </a:cubicBezTo>
                <a:cubicBezTo>
                  <a:pt x="9144" y="80009"/>
                  <a:pt x="7874" y="78739"/>
                  <a:pt x="6350" y="77216"/>
                </a:cubicBezTo>
                <a:cubicBezTo>
                  <a:pt x="14351" y="75438"/>
                  <a:pt x="21844" y="72897"/>
                  <a:pt x="29083" y="69850"/>
                </a:cubicBezTo>
                <a:cubicBezTo>
                  <a:pt x="36194" y="66802"/>
                  <a:pt x="42544" y="63119"/>
                  <a:pt x="48133" y="58928"/>
                </a:cubicBezTo>
                <a:cubicBezTo>
                  <a:pt x="53340" y="54990"/>
                  <a:pt x="57403" y="50419"/>
                  <a:pt x="60579" y="45212"/>
                </a:cubicBezTo>
                <a:cubicBezTo>
                  <a:pt x="63754" y="39878"/>
                  <a:pt x="65277" y="34035"/>
                  <a:pt x="65277" y="27432"/>
                </a:cubicBezTo>
                <a:lnTo>
                  <a:pt x="65277" y="23495"/>
                </a:lnTo>
                <a:lnTo>
                  <a:pt x="36067" y="23495"/>
                </a:lnTo>
                <a:cubicBezTo>
                  <a:pt x="32893" y="23495"/>
                  <a:pt x="30098" y="23495"/>
                  <a:pt x="27558" y="23622"/>
                </a:cubicBezTo>
                <a:cubicBezTo>
                  <a:pt x="25018" y="23622"/>
                  <a:pt x="22225" y="23876"/>
                  <a:pt x="19176" y="24257"/>
                </a:cubicBezTo>
                <a:lnTo>
                  <a:pt x="19176" y="6350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Freeform 3"/>
          <p:cNvSpPr/>
          <p:nvPr/>
        </p:nvSpPr>
        <p:spPr>
          <a:xfrm>
            <a:off x="1561211" y="699135"/>
            <a:ext cx="254253" cy="147065"/>
          </a:xfrm>
          <a:custGeom>
            <a:avLst/>
            <a:gdLst>
              <a:gd name="connsiteX0" fmla="*/ 185293 w 254253"/>
              <a:gd name="connsiteY0" fmla="*/ 6350 h 147065"/>
              <a:gd name="connsiteX1" fmla="*/ 207009 w 254253"/>
              <a:gd name="connsiteY1" fmla="*/ 6350 h 147065"/>
              <a:gd name="connsiteX2" fmla="*/ 206375 w 254253"/>
              <a:gd name="connsiteY2" fmla="*/ 15366 h 147065"/>
              <a:gd name="connsiteX3" fmla="*/ 206121 w 254253"/>
              <a:gd name="connsiteY3" fmla="*/ 24383 h 147065"/>
              <a:gd name="connsiteX4" fmla="*/ 206121 w 254253"/>
              <a:gd name="connsiteY4" fmla="*/ 41147 h 147065"/>
              <a:gd name="connsiteX5" fmla="*/ 208788 w 254253"/>
              <a:gd name="connsiteY5" fmla="*/ 62864 h 147065"/>
              <a:gd name="connsiteX6" fmla="*/ 216026 w 254253"/>
              <a:gd name="connsiteY6" fmla="*/ 80898 h 147065"/>
              <a:gd name="connsiteX7" fmla="*/ 229743 w 254253"/>
              <a:gd name="connsiteY7" fmla="*/ 98551 h 147065"/>
              <a:gd name="connsiteX8" fmla="*/ 247903 w 254253"/>
              <a:gd name="connsiteY8" fmla="*/ 112267 h 147065"/>
              <a:gd name="connsiteX9" fmla="*/ 239903 w 254253"/>
              <a:gd name="connsiteY9" fmla="*/ 118998 h 147065"/>
              <a:gd name="connsiteX10" fmla="*/ 233553 w 254253"/>
              <a:gd name="connsiteY10" fmla="*/ 125094 h 147065"/>
              <a:gd name="connsiteX11" fmla="*/ 223646 w 254253"/>
              <a:gd name="connsiteY11" fmla="*/ 117601 h 147065"/>
              <a:gd name="connsiteX12" fmla="*/ 213486 w 254253"/>
              <a:gd name="connsiteY12" fmla="*/ 107569 h 147065"/>
              <a:gd name="connsiteX13" fmla="*/ 203708 w 254253"/>
              <a:gd name="connsiteY13" fmla="*/ 95630 h 147065"/>
              <a:gd name="connsiteX14" fmla="*/ 196468 w 254253"/>
              <a:gd name="connsiteY14" fmla="*/ 82550 h 147065"/>
              <a:gd name="connsiteX15" fmla="*/ 190499 w 254253"/>
              <a:gd name="connsiteY15" fmla="*/ 95250 h 147065"/>
              <a:gd name="connsiteX16" fmla="*/ 181228 w 254253"/>
              <a:gd name="connsiteY16" fmla="*/ 107950 h 147065"/>
              <a:gd name="connsiteX17" fmla="*/ 170053 w 254253"/>
              <a:gd name="connsiteY17" fmla="*/ 119760 h 147065"/>
              <a:gd name="connsiteX18" fmla="*/ 159003 w 254253"/>
              <a:gd name="connsiteY18" fmla="*/ 128651 h 147065"/>
              <a:gd name="connsiteX19" fmla="*/ 154178 w 254253"/>
              <a:gd name="connsiteY19" fmla="*/ 124586 h 147065"/>
              <a:gd name="connsiteX20" fmla="*/ 154178 w 254253"/>
              <a:gd name="connsiteY20" fmla="*/ 140715 h 147065"/>
              <a:gd name="connsiteX21" fmla="*/ 140715 w 254253"/>
              <a:gd name="connsiteY21" fmla="*/ 140080 h 147065"/>
              <a:gd name="connsiteX22" fmla="*/ 127126 w 254253"/>
              <a:gd name="connsiteY22" fmla="*/ 139953 h 147065"/>
              <a:gd name="connsiteX23" fmla="*/ 33400 w 254253"/>
              <a:gd name="connsiteY23" fmla="*/ 139953 h 147065"/>
              <a:gd name="connsiteX24" fmla="*/ 19938 w 254253"/>
              <a:gd name="connsiteY24" fmla="*/ 140080 h 147065"/>
              <a:gd name="connsiteX25" fmla="*/ 6350 w 254253"/>
              <a:gd name="connsiteY25" fmla="*/ 140715 h 147065"/>
              <a:gd name="connsiteX26" fmla="*/ 6350 w 254253"/>
              <a:gd name="connsiteY26" fmla="*/ 122808 h 147065"/>
              <a:gd name="connsiteX27" fmla="*/ 19938 w 254253"/>
              <a:gd name="connsiteY27" fmla="*/ 123443 h 147065"/>
              <a:gd name="connsiteX28" fmla="*/ 33400 w 254253"/>
              <a:gd name="connsiteY28" fmla="*/ 123570 h 147065"/>
              <a:gd name="connsiteX29" fmla="*/ 70230 w 254253"/>
              <a:gd name="connsiteY29" fmla="*/ 123570 h 147065"/>
              <a:gd name="connsiteX30" fmla="*/ 70230 w 254253"/>
              <a:gd name="connsiteY30" fmla="*/ 101600 h 147065"/>
              <a:gd name="connsiteX31" fmla="*/ 70103 w 254253"/>
              <a:gd name="connsiteY31" fmla="*/ 95122 h 147065"/>
              <a:gd name="connsiteX32" fmla="*/ 69468 w 254253"/>
              <a:gd name="connsiteY32" fmla="*/ 88519 h 147065"/>
              <a:gd name="connsiteX33" fmla="*/ 90550 w 254253"/>
              <a:gd name="connsiteY33" fmla="*/ 88519 h 147065"/>
              <a:gd name="connsiteX34" fmla="*/ 89915 w 254253"/>
              <a:gd name="connsiteY34" fmla="*/ 95122 h 147065"/>
              <a:gd name="connsiteX35" fmla="*/ 89789 w 254253"/>
              <a:gd name="connsiteY35" fmla="*/ 101600 h 147065"/>
              <a:gd name="connsiteX36" fmla="*/ 89789 w 254253"/>
              <a:gd name="connsiteY36" fmla="*/ 123570 h 147065"/>
              <a:gd name="connsiteX37" fmla="*/ 127126 w 254253"/>
              <a:gd name="connsiteY37" fmla="*/ 123570 h 147065"/>
              <a:gd name="connsiteX38" fmla="*/ 140715 w 254253"/>
              <a:gd name="connsiteY38" fmla="*/ 123443 h 147065"/>
              <a:gd name="connsiteX39" fmla="*/ 152145 w 254253"/>
              <a:gd name="connsiteY39" fmla="*/ 122935 h 147065"/>
              <a:gd name="connsiteX40" fmla="*/ 151638 w 254253"/>
              <a:gd name="connsiteY40" fmla="*/ 122427 h 147065"/>
              <a:gd name="connsiteX41" fmla="*/ 142875 w 254253"/>
              <a:gd name="connsiteY41" fmla="*/ 116077 h 147065"/>
              <a:gd name="connsiteX42" fmla="*/ 162305 w 254253"/>
              <a:gd name="connsiteY42" fmla="*/ 101091 h 147065"/>
              <a:gd name="connsiteX43" fmla="*/ 176275 w 254253"/>
              <a:gd name="connsiteY43" fmla="*/ 82169 h 147065"/>
              <a:gd name="connsiteX44" fmla="*/ 183641 w 254253"/>
              <a:gd name="connsiteY44" fmla="*/ 62483 h 147065"/>
              <a:gd name="connsiteX45" fmla="*/ 186181 w 254253"/>
              <a:gd name="connsiteY45" fmla="*/ 40131 h 147065"/>
              <a:gd name="connsiteX46" fmla="*/ 186181 w 254253"/>
              <a:gd name="connsiteY46" fmla="*/ 24383 h 147065"/>
              <a:gd name="connsiteX47" fmla="*/ 186055 w 254253"/>
              <a:gd name="connsiteY47" fmla="*/ 15366 h 147065"/>
              <a:gd name="connsiteX48" fmla="*/ 185293 w 254253"/>
              <a:gd name="connsiteY48" fmla="*/ 6350 h 147065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  <a:cxn ang="29">
                <a:pos x="connsiteX29" y="connsiteY29"/>
              </a:cxn>
              <a:cxn ang="30">
                <a:pos x="connsiteX30" y="connsiteY30"/>
              </a:cxn>
              <a:cxn ang="31">
                <a:pos x="connsiteX31" y="connsiteY31"/>
              </a:cxn>
              <a:cxn ang="32">
                <a:pos x="connsiteX32" y="connsiteY32"/>
              </a:cxn>
              <a:cxn ang="33">
                <a:pos x="connsiteX33" y="connsiteY33"/>
              </a:cxn>
              <a:cxn ang="34">
                <a:pos x="connsiteX34" y="connsiteY34"/>
              </a:cxn>
              <a:cxn ang="35">
                <a:pos x="connsiteX35" y="connsiteY35"/>
              </a:cxn>
              <a:cxn ang="36">
                <a:pos x="connsiteX36" y="connsiteY36"/>
              </a:cxn>
              <a:cxn ang="37">
                <a:pos x="connsiteX37" y="connsiteY37"/>
              </a:cxn>
              <a:cxn ang="38">
                <a:pos x="connsiteX38" y="connsiteY38"/>
              </a:cxn>
              <a:cxn ang="39">
                <a:pos x="connsiteX39" y="connsiteY39"/>
              </a:cxn>
              <a:cxn ang="40">
                <a:pos x="connsiteX40" y="connsiteY40"/>
              </a:cxn>
              <a:cxn ang="41">
                <a:pos x="connsiteX41" y="connsiteY41"/>
              </a:cxn>
              <a:cxn ang="42">
                <a:pos x="connsiteX42" y="connsiteY42"/>
              </a:cxn>
              <a:cxn ang="43">
                <a:pos x="connsiteX43" y="connsiteY43"/>
              </a:cxn>
              <a:cxn ang="44">
                <a:pos x="connsiteX44" y="connsiteY44"/>
              </a:cxn>
              <a:cxn ang="45">
                <a:pos x="connsiteX45" y="connsiteY45"/>
              </a:cxn>
              <a:cxn ang="46">
                <a:pos x="connsiteX46" y="connsiteY46"/>
              </a:cxn>
              <a:cxn ang="47">
                <a:pos x="connsiteX47" y="connsiteY47"/>
              </a:cxn>
              <a:cxn ang="48">
                <a:pos x="connsiteX48" y="connsiteY48"/>
              </a:cxn>
            </a:cxnLst>
            <a:rect l="l" t="t" r="r" b="b"/>
            <a:pathLst>
              <a:path w="254253" h="147065">
                <a:moveTo>
                  <a:pt x="185293" y="6350"/>
                </a:moveTo>
                <a:lnTo>
                  <a:pt x="207009" y="6350"/>
                </a:lnTo>
                <a:cubicBezTo>
                  <a:pt x="206755" y="9524"/>
                  <a:pt x="206502" y="12572"/>
                  <a:pt x="206375" y="15366"/>
                </a:cubicBezTo>
                <a:cubicBezTo>
                  <a:pt x="206248" y="18160"/>
                  <a:pt x="206121" y="21208"/>
                  <a:pt x="206121" y="24383"/>
                </a:cubicBezTo>
                <a:lnTo>
                  <a:pt x="206121" y="41147"/>
                </a:lnTo>
                <a:cubicBezTo>
                  <a:pt x="206121" y="49021"/>
                  <a:pt x="207009" y="56260"/>
                  <a:pt x="208788" y="62864"/>
                </a:cubicBezTo>
                <a:cubicBezTo>
                  <a:pt x="210439" y="69469"/>
                  <a:pt x="212852" y="75564"/>
                  <a:pt x="216026" y="80898"/>
                </a:cubicBezTo>
                <a:cubicBezTo>
                  <a:pt x="219709" y="87502"/>
                  <a:pt x="224281" y="93344"/>
                  <a:pt x="229743" y="98551"/>
                </a:cubicBezTo>
                <a:cubicBezTo>
                  <a:pt x="235076" y="103631"/>
                  <a:pt x="241172" y="108203"/>
                  <a:pt x="247903" y="112267"/>
                </a:cubicBezTo>
                <a:cubicBezTo>
                  <a:pt x="245109" y="114426"/>
                  <a:pt x="242443" y="116712"/>
                  <a:pt x="239903" y="118998"/>
                </a:cubicBezTo>
                <a:cubicBezTo>
                  <a:pt x="237363" y="121284"/>
                  <a:pt x="235203" y="123316"/>
                  <a:pt x="233553" y="125094"/>
                </a:cubicBezTo>
                <a:cubicBezTo>
                  <a:pt x="230378" y="123062"/>
                  <a:pt x="227075" y="120650"/>
                  <a:pt x="223646" y="117601"/>
                </a:cubicBezTo>
                <a:cubicBezTo>
                  <a:pt x="220090" y="114553"/>
                  <a:pt x="216789" y="111251"/>
                  <a:pt x="213486" y="107569"/>
                </a:cubicBezTo>
                <a:cubicBezTo>
                  <a:pt x="209930" y="104012"/>
                  <a:pt x="206628" y="99948"/>
                  <a:pt x="203708" y="95630"/>
                </a:cubicBezTo>
                <a:cubicBezTo>
                  <a:pt x="200786" y="91439"/>
                  <a:pt x="198374" y="86994"/>
                  <a:pt x="196468" y="82550"/>
                </a:cubicBezTo>
                <a:cubicBezTo>
                  <a:pt x="195199" y="86613"/>
                  <a:pt x="193166" y="90931"/>
                  <a:pt x="190499" y="95250"/>
                </a:cubicBezTo>
                <a:cubicBezTo>
                  <a:pt x="187705" y="99567"/>
                  <a:pt x="184658" y="103885"/>
                  <a:pt x="181228" y="107950"/>
                </a:cubicBezTo>
                <a:cubicBezTo>
                  <a:pt x="177672" y="112267"/>
                  <a:pt x="173990" y="116204"/>
                  <a:pt x="170053" y="119760"/>
                </a:cubicBezTo>
                <a:cubicBezTo>
                  <a:pt x="166115" y="123443"/>
                  <a:pt x="162433" y="126364"/>
                  <a:pt x="159003" y="128651"/>
                </a:cubicBezTo>
                <a:lnTo>
                  <a:pt x="154178" y="124586"/>
                </a:lnTo>
                <a:lnTo>
                  <a:pt x="154178" y="140715"/>
                </a:lnTo>
                <a:cubicBezTo>
                  <a:pt x="149605" y="140334"/>
                  <a:pt x="145034" y="140080"/>
                  <a:pt x="140715" y="140080"/>
                </a:cubicBezTo>
                <a:cubicBezTo>
                  <a:pt x="136271" y="139953"/>
                  <a:pt x="131699" y="139953"/>
                  <a:pt x="127126" y="139953"/>
                </a:cubicBezTo>
                <a:lnTo>
                  <a:pt x="33400" y="139953"/>
                </a:lnTo>
                <a:cubicBezTo>
                  <a:pt x="28828" y="139953"/>
                  <a:pt x="24384" y="139953"/>
                  <a:pt x="19938" y="140080"/>
                </a:cubicBezTo>
                <a:cubicBezTo>
                  <a:pt x="15494" y="140080"/>
                  <a:pt x="11049" y="140334"/>
                  <a:pt x="6350" y="140715"/>
                </a:cubicBezTo>
                <a:lnTo>
                  <a:pt x="6350" y="122808"/>
                </a:lnTo>
                <a:cubicBezTo>
                  <a:pt x="11049" y="123189"/>
                  <a:pt x="15494" y="123443"/>
                  <a:pt x="19938" y="123443"/>
                </a:cubicBezTo>
                <a:cubicBezTo>
                  <a:pt x="24384" y="123443"/>
                  <a:pt x="28828" y="123570"/>
                  <a:pt x="33400" y="123570"/>
                </a:cubicBezTo>
                <a:lnTo>
                  <a:pt x="70230" y="123570"/>
                </a:lnTo>
                <a:lnTo>
                  <a:pt x="70230" y="101600"/>
                </a:lnTo>
                <a:cubicBezTo>
                  <a:pt x="70230" y="99567"/>
                  <a:pt x="70230" y="97408"/>
                  <a:pt x="70103" y="95122"/>
                </a:cubicBezTo>
                <a:cubicBezTo>
                  <a:pt x="70103" y="92836"/>
                  <a:pt x="69849" y="90677"/>
                  <a:pt x="69468" y="88519"/>
                </a:cubicBezTo>
                <a:lnTo>
                  <a:pt x="90550" y="88519"/>
                </a:lnTo>
                <a:cubicBezTo>
                  <a:pt x="90169" y="90551"/>
                  <a:pt x="90043" y="92709"/>
                  <a:pt x="89915" y="95122"/>
                </a:cubicBezTo>
                <a:cubicBezTo>
                  <a:pt x="89915" y="97535"/>
                  <a:pt x="89789" y="99694"/>
                  <a:pt x="89789" y="101600"/>
                </a:cubicBezTo>
                <a:lnTo>
                  <a:pt x="89789" y="123570"/>
                </a:lnTo>
                <a:lnTo>
                  <a:pt x="127126" y="123570"/>
                </a:lnTo>
                <a:cubicBezTo>
                  <a:pt x="131699" y="123570"/>
                  <a:pt x="136271" y="123443"/>
                  <a:pt x="140715" y="123443"/>
                </a:cubicBezTo>
                <a:lnTo>
                  <a:pt x="152145" y="122935"/>
                </a:lnTo>
                <a:lnTo>
                  <a:pt x="151638" y="122427"/>
                </a:lnTo>
                <a:cubicBezTo>
                  <a:pt x="148590" y="120141"/>
                  <a:pt x="145668" y="117982"/>
                  <a:pt x="142875" y="116077"/>
                </a:cubicBezTo>
                <a:cubicBezTo>
                  <a:pt x="150240" y="111759"/>
                  <a:pt x="156590" y="106679"/>
                  <a:pt x="162305" y="101091"/>
                </a:cubicBezTo>
                <a:cubicBezTo>
                  <a:pt x="167894" y="95376"/>
                  <a:pt x="172593" y="89153"/>
                  <a:pt x="176275" y="82169"/>
                </a:cubicBezTo>
                <a:cubicBezTo>
                  <a:pt x="179450" y="76200"/>
                  <a:pt x="181990" y="69595"/>
                  <a:pt x="183641" y="62483"/>
                </a:cubicBezTo>
                <a:cubicBezTo>
                  <a:pt x="185293" y="55498"/>
                  <a:pt x="186181" y="48005"/>
                  <a:pt x="186181" y="40131"/>
                </a:cubicBezTo>
                <a:lnTo>
                  <a:pt x="186181" y="24383"/>
                </a:lnTo>
                <a:cubicBezTo>
                  <a:pt x="186181" y="21208"/>
                  <a:pt x="186181" y="18160"/>
                  <a:pt x="186055" y="15366"/>
                </a:cubicBezTo>
                <a:cubicBezTo>
                  <a:pt x="185928" y="12572"/>
                  <a:pt x="185674" y="9524"/>
                  <a:pt x="185293" y="6350"/>
                </a:cubicBez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24" name="Freeform 3"/>
          <p:cNvSpPr/>
          <p:nvPr/>
        </p:nvSpPr>
        <p:spPr>
          <a:xfrm>
            <a:off x="1280795" y="698754"/>
            <a:ext cx="160527" cy="147954"/>
          </a:xfrm>
          <a:custGeom>
            <a:avLst/>
            <a:gdLst>
              <a:gd name="connsiteX0" fmla="*/ 135254 w 160527"/>
              <a:gd name="connsiteY0" fmla="*/ 6350 h 147954"/>
              <a:gd name="connsiteX1" fmla="*/ 135254 w 160527"/>
              <a:gd name="connsiteY1" fmla="*/ 23875 h 147954"/>
              <a:gd name="connsiteX2" fmla="*/ 124459 w 160527"/>
              <a:gd name="connsiteY2" fmla="*/ 23367 h 147954"/>
              <a:gd name="connsiteX3" fmla="*/ 115315 w 160527"/>
              <a:gd name="connsiteY3" fmla="*/ 23367 h 147954"/>
              <a:gd name="connsiteX4" fmla="*/ 44957 w 160527"/>
              <a:gd name="connsiteY4" fmla="*/ 23367 h 147954"/>
              <a:gd name="connsiteX5" fmla="*/ 44957 w 160527"/>
              <a:gd name="connsiteY5" fmla="*/ 45211 h 147954"/>
              <a:gd name="connsiteX6" fmla="*/ 134746 w 160527"/>
              <a:gd name="connsiteY6" fmla="*/ 45211 h 147954"/>
              <a:gd name="connsiteX7" fmla="*/ 134746 w 160527"/>
              <a:gd name="connsiteY7" fmla="*/ 61467 h 147954"/>
              <a:gd name="connsiteX8" fmla="*/ 44957 w 160527"/>
              <a:gd name="connsiteY8" fmla="*/ 61467 h 147954"/>
              <a:gd name="connsiteX9" fmla="*/ 44957 w 160527"/>
              <a:gd name="connsiteY9" fmla="*/ 83311 h 147954"/>
              <a:gd name="connsiteX10" fmla="*/ 137032 w 160527"/>
              <a:gd name="connsiteY10" fmla="*/ 83311 h 147954"/>
              <a:gd name="connsiteX11" fmla="*/ 137032 w 160527"/>
              <a:gd name="connsiteY11" fmla="*/ 99694 h 147954"/>
              <a:gd name="connsiteX12" fmla="*/ 90042 w 160527"/>
              <a:gd name="connsiteY12" fmla="*/ 99694 h 147954"/>
              <a:gd name="connsiteX13" fmla="*/ 90042 w 160527"/>
              <a:gd name="connsiteY13" fmla="*/ 124459 h 147954"/>
              <a:gd name="connsiteX14" fmla="*/ 127126 w 160527"/>
              <a:gd name="connsiteY14" fmla="*/ 124459 h 147954"/>
              <a:gd name="connsiteX15" fmla="*/ 140715 w 160527"/>
              <a:gd name="connsiteY15" fmla="*/ 124332 h 147954"/>
              <a:gd name="connsiteX16" fmla="*/ 154177 w 160527"/>
              <a:gd name="connsiteY16" fmla="*/ 123697 h 147954"/>
              <a:gd name="connsiteX17" fmla="*/ 154177 w 160527"/>
              <a:gd name="connsiteY17" fmla="*/ 141604 h 147954"/>
              <a:gd name="connsiteX18" fmla="*/ 140715 w 160527"/>
              <a:gd name="connsiteY18" fmla="*/ 140970 h 147954"/>
              <a:gd name="connsiteX19" fmla="*/ 127126 w 160527"/>
              <a:gd name="connsiteY19" fmla="*/ 140842 h 147954"/>
              <a:gd name="connsiteX20" fmla="*/ 33400 w 160527"/>
              <a:gd name="connsiteY20" fmla="*/ 140842 h 147954"/>
              <a:gd name="connsiteX21" fmla="*/ 19938 w 160527"/>
              <a:gd name="connsiteY21" fmla="*/ 140970 h 147954"/>
              <a:gd name="connsiteX22" fmla="*/ 6350 w 160527"/>
              <a:gd name="connsiteY22" fmla="*/ 141604 h 147954"/>
              <a:gd name="connsiteX23" fmla="*/ 6350 w 160527"/>
              <a:gd name="connsiteY23" fmla="*/ 123697 h 147954"/>
              <a:gd name="connsiteX24" fmla="*/ 19938 w 160527"/>
              <a:gd name="connsiteY24" fmla="*/ 124332 h 147954"/>
              <a:gd name="connsiteX25" fmla="*/ 33400 w 160527"/>
              <a:gd name="connsiteY25" fmla="*/ 124459 h 147954"/>
              <a:gd name="connsiteX26" fmla="*/ 69976 w 160527"/>
              <a:gd name="connsiteY26" fmla="*/ 124459 h 147954"/>
              <a:gd name="connsiteX27" fmla="*/ 69976 w 160527"/>
              <a:gd name="connsiteY27" fmla="*/ 99694 h 147954"/>
              <a:gd name="connsiteX28" fmla="*/ 25526 w 160527"/>
              <a:gd name="connsiteY28" fmla="*/ 99694 h 147954"/>
              <a:gd name="connsiteX29" fmla="*/ 25526 w 160527"/>
              <a:gd name="connsiteY29" fmla="*/ 25145 h 147954"/>
              <a:gd name="connsiteX30" fmla="*/ 25272 w 160527"/>
              <a:gd name="connsiteY30" fmla="*/ 16128 h 147954"/>
              <a:gd name="connsiteX31" fmla="*/ 24637 w 160527"/>
              <a:gd name="connsiteY31" fmla="*/ 6857 h 147954"/>
              <a:gd name="connsiteX32" fmla="*/ 115315 w 160527"/>
              <a:gd name="connsiteY32" fmla="*/ 6857 h 147954"/>
              <a:gd name="connsiteX33" fmla="*/ 124459 w 160527"/>
              <a:gd name="connsiteY33" fmla="*/ 6857 h 147954"/>
              <a:gd name="connsiteX34" fmla="*/ 135254 w 160527"/>
              <a:gd name="connsiteY34" fmla="*/ 6350 h 14795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  <a:cxn ang="29">
                <a:pos x="connsiteX29" y="connsiteY29"/>
              </a:cxn>
              <a:cxn ang="30">
                <a:pos x="connsiteX30" y="connsiteY30"/>
              </a:cxn>
              <a:cxn ang="31">
                <a:pos x="connsiteX31" y="connsiteY31"/>
              </a:cxn>
              <a:cxn ang="32">
                <a:pos x="connsiteX32" y="connsiteY32"/>
              </a:cxn>
              <a:cxn ang="33">
                <a:pos x="connsiteX33" y="connsiteY33"/>
              </a:cxn>
              <a:cxn ang="34">
                <a:pos x="connsiteX34" y="connsiteY34"/>
              </a:cxn>
            </a:cxnLst>
            <a:rect l="l" t="t" r="r" b="b"/>
            <a:pathLst>
              <a:path w="160527" h="147954">
                <a:moveTo>
                  <a:pt x="135254" y="6350"/>
                </a:moveTo>
                <a:lnTo>
                  <a:pt x="135254" y="23875"/>
                </a:lnTo>
                <a:cubicBezTo>
                  <a:pt x="131444" y="23621"/>
                  <a:pt x="127761" y="23494"/>
                  <a:pt x="124459" y="23367"/>
                </a:cubicBezTo>
                <a:cubicBezTo>
                  <a:pt x="121157" y="23367"/>
                  <a:pt x="118109" y="23367"/>
                  <a:pt x="115315" y="23367"/>
                </a:cubicBezTo>
                <a:lnTo>
                  <a:pt x="44957" y="23367"/>
                </a:lnTo>
                <a:lnTo>
                  <a:pt x="44957" y="45211"/>
                </a:lnTo>
                <a:lnTo>
                  <a:pt x="134746" y="45211"/>
                </a:lnTo>
                <a:lnTo>
                  <a:pt x="134746" y="61467"/>
                </a:lnTo>
                <a:lnTo>
                  <a:pt x="44957" y="61467"/>
                </a:lnTo>
                <a:lnTo>
                  <a:pt x="44957" y="83311"/>
                </a:lnTo>
                <a:lnTo>
                  <a:pt x="137032" y="83311"/>
                </a:lnTo>
                <a:lnTo>
                  <a:pt x="137032" y="99694"/>
                </a:lnTo>
                <a:lnTo>
                  <a:pt x="90042" y="99694"/>
                </a:lnTo>
                <a:lnTo>
                  <a:pt x="90042" y="124459"/>
                </a:lnTo>
                <a:lnTo>
                  <a:pt x="127126" y="124459"/>
                </a:lnTo>
                <a:cubicBezTo>
                  <a:pt x="131698" y="124459"/>
                  <a:pt x="136270" y="124459"/>
                  <a:pt x="140715" y="124332"/>
                </a:cubicBezTo>
                <a:cubicBezTo>
                  <a:pt x="145033" y="124332"/>
                  <a:pt x="149605" y="124078"/>
                  <a:pt x="154177" y="123697"/>
                </a:cubicBezTo>
                <a:lnTo>
                  <a:pt x="154177" y="141604"/>
                </a:lnTo>
                <a:cubicBezTo>
                  <a:pt x="149605" y="141223"/>
                  <a:pt x="145033" y="140970"/>
                  <a:pt x="140715" y="140970"/>
                </a:cubicBezTo>
                <a:cubicBezTo>
                  <a:pt x="136270" y="140970"/>
                  <a:pt x="131698" y="140842"/>
                  <a:pt x="127126" y="140842"/>
                </a:cubicBezTo>
                <a:lnTo>
                  <a:pt x="33400" y="140842"/>
                </a:lnTo>
                <a:cubicBezTo>
                  <a:pt x="28828" y="140842"/>
                  <a:pt x="24383" y="140970"/>
                  <a:pt x="19938" y="140970"/>
                </a:cubicBezTo>
                <a:cubicBezTo>
                  <a:pt x="15493" y="140970"/>
                  <a:pt x="11048" y="141223"/>
                  <a:pt x="6350" y="141604"/>
                </a:cubicBezTo>
                <a:lnTo>
                  <a:pt x="6350" y="123697"/>
                </a:lnTo>
                <a:cubicBezTo>
                  <a:pt x="11048" y="124078"/>
                  <a:pt x="15493" y="124332"/>
                  <a:pt x="19938" y="124332"/>
                </a:cubicBezTo>
                <a:cubicBezTo>
                  <a:pt x="24383" y="124459"/>
                  <a:pt x="28828" y="124459"/>
                  <a:pt x="33400" y="124459"/>
                </a:cubicBezTo>
                <a:lnTo>
                  <a:pt x="69976" y="124459"/>
                </a:lnTo>
                <a:lnTo>
                  <a:pt x="69976" y="99694"/>
                </a:lnTo>
                <a:lnTo>
                  <a:pt x="25526" y="99694"/>
                </a:lnTo>
                <a:lnTo>
                  <a:pt x="25526" y="25145"/>
                </a:lnTo>
                <a:cubicBezTo>
                  <a:pt x="25526" y="22097"/>
                  <a:pt x="25400" y="19176"/>
                  <a:pt x="25272" y="16128"/>
                </a:cubicBezTo>
                <a:cubicBezTo>
                  <a:pt x="25145" y="12953"/>
                  <a:pt x="25018" y="9905"/>
                  <a:pt x="24637" y="6857"/>
                </a:cubicBezTo>
                <a:lnTo>
                  <a:pt x="115315" y="6857"/>
                </a:lnTo>
                <a:cubicBezTo>
                  <a:pt x="118109" y="6857"/>
                  <a:pt x="121157" y="6857"/>
                  <a:pt x="124459" y="6857"/>
                </a:cubicBezTo>
                <a:cubicBezTo>
                  <a:pt x="127761" y="6857"/>
                  <a:pt x="131444" y="6730"/>
                  <a:pt x="135254" y="6350"/>
                </a:cubicBez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25" name="Freeform 3"/>
          <p:cNvSpPr/>
          <p:nvPr/>
        </p:nvSpPr>
        <p:spPr>
          <a:xfrm>
            <a:off x="1786382" y="692785"/>
            <a:ext cx="64642" cy="170560"/>
          </a:xfrm>
          <a:custGeom>
            <a:avLst/>
            <a:gdLst>
              <a:gd name="connsiteX0" fmla="*/ 37592 w 64642"/>
              <a:gd name="connsiteY0" fmla="*/ 6350 h 170560"/>
              <a:gd name="connsiteX1" fmla="*/ 58292 w 64642"/>
              <a:gd name="connsiteY1" fmla="*/ 6350 h 170560"/>
              <a:gd name="connsiteX2" fmla="*/ 57657 w 64642"/>
              <a:gd name="connsiteY2" fmla="*/ 18287 h 170560"/>
              <a:gd name="connsiteX3" fmla="*/ 57530 w 64642"/>
              <a:gd name="connsiteY3" fmla="*/ 29971 h 170560"/>
              <a:gd name="connsiteX4" fmla="*/ 57530 w 64642"/>
              <a:gd name="connsiteY4" fmla="*/ 140461 h 170560"/>
              <a:gd name="connsiteX5" fmla="*/ 57657 w 64642"/>
              <a:gd name="connsiteY5" fmla="*/ 152400 h 170560"/>
              <a:gd name="connsiteX6" fmla="*/ 58292 w 64642"/>
              <a:gd name="connsiteY6" fmla="*/ 164210 h 170560"/>
              <a:gd name="connsiteX7" fmla="*/ 37592 w 64642"/>
              <a:gd name="connsiteY7" fmla="*/ 164210 h 170560"/>
              <a:gd name="connsiteX8" fmla="*/ 38227 w 64642"/>
              <a:gd name="connsiteY8" fmla="*/ 152400 h 170560"/>
              <a:gd name="connsiteX9" fmla="*/ 38480 w 64642"/>
              <a:gd name="connsiteY9" fmla="*/ 140461 h 170560"/>
              <a:gd name="connsiteX10" fmla="*/ 38480 w 64642"/>
              <a:gd name="connsiteY10" fmla="*/ 70992 h 170560"/>
              <a:gd name="connsiteX11" fmla="*/ 19684 w 64642"/>
              <a:gd name="connsiteY11" fmla="*/ 70992 h 170560"/>
              <a:gd name="connsiteX12" fmla="*/ 12954 w 64642"/>
              <a:gd name="connsiteY12" fmla="*/ 71120 h 170560"/>
              <a:gd name="connsiteX13" fmla="*/ 6350 w 64642"/>
              <a:gd name="connsiteY13" fmla="*/ 71754 h 170560"/>
              <a:gd name="connsiteX14" fmla="*/ 6350 w 64642"/>
              <a:gd name="connsiteY14" fmla="*/ 52577 h 170560"/>
              <a:gd name="connsiteX15" fmla="*/ 12954 w 64642"/>
              <a:gd name="connsiteY15" fmla="*/ 53212 h 170560"/>
              <a:gd name="connsiteX16" fmla="*/ 19684 w 64642"/>
              <a:gd name="connsiteY16" fmla="*/ 53339 h 170560"/>
              <a:gd name="connsiteX17" fmla="*/ 38480 w 64642"/>
              <a:gd name="connsiteY17" fmla="*/ 53339 h 170560"/>
              <a:gd name="connsiteX18" fmla="*/ 38480 w 64642"/>
              <a:gd name="connsiteY18" fmla="*/ 29971 h 170560"/>
              <a:gd name="connsiteX19" fmla="*/ 38227 w 64642"/>
              <a:gd name="connsiteY19" fmla="*/ 18287 h 170560"/>
              <a:gd name="connsiteX20" fmla="*/ 37592 w 64642"/>
              <a:gd name="connsiteY20" fmla="*/ 6350 h 17056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</a:cxnLst>
            <a:rect l="l" t="t" r="r" b="b"/>
            <a:pathLst>
              <a:path w="64642" h="170560">
                <a:moveTo>
                  <a:pt x="37592" y="6350"/>
                </a:moveTo>
                <a:lnTo>
                  <a:pt x="58292" y="6350"/>
                </a:lnTo>
                <a:cubicBezTo>
                  <a:pt x="57911" y="10286"/>
                  <a:pt x="57657" y="14351"/>
                  <a:pt x="57657" y="18287"/>
                </a:cubicBezTo>
                <a:cubicBezTo>
                  <a:pt x="57530" y="22224"/>
                  <a:pt x="57530" y="26161"/>
                  <a:pt x="57530" y="29971"/>
                </a:cubicBezTo>
                <a:lnTo>
                  <a:pt x="57530" y="140461"/>
                </a:lnTo>
                <a:cubicBezTo>
                  <a:pt x="57530" y="144525"/>
                  <a:pt x="57530" y="148462"/>
                  <a:pt x="57657" y="152400"/>
                </a:cubicBezTo>
                <a:cubicBezTo>
                  <a:pt x="57657" y="156336"/>
                  <a:pt x="57911" y="160273"/>
                  <a:pt x="58292" y="164210"/>
                </a:cubicBezTo>
                <a:lnTo>
                  <a:pt x="37592" y="164210"/>
                </a:lnTo>
                <a:cubicBezTo>
                  <a:pt x="37973" y="160273"/>
                  <a:pt x="38227" y="156336"/>
                  <a:pt x="38227" y="152400"/>
                </a:cubicBezTo>
                <a:cubicBezTo>
                  <a:pt x="38354" y="148462"/>
                  <a:pt x="38480" y="144525"/>
                  <a:pt x="38480" y="140461"/>
                </a:cubicBezTo>
                <a:lnTo>
                  <a:pt x="38480" y="70992"/>
                </a:lnTo>
                <a:lnTo>
                  <a:pt x="19684" y="70992"/>
                </a:lnTo>
                <a:cubicBezTo>
                  <a:pt x="17652" y="70992"/>
                  <a:pt x="15367" y="70992"/>
                  <a:pt x="12954" y="71120"/>
                </a:cubicBezTo>
                <a:cubicBezTo>
                  <a:pt x="10540" y="71120"/>
                  <a:pt x="8254" y="71373"/>
                  <a:pt x="6350" y="71754"/>
                </a:cubicBezTo>
                <a:lnTo>
                  <a:pt x="6350" y="52577"/>
                </a:lnTo>
                <a:cubicBezTo>
                  <a:pt x="8382" y="52958"/>
                  <a:pt x="10667" y="53212"/>
                  <a:pt x="12954" y="53212"/>
                </a:cubicBezTo>
                <a:cubicBezTo>
                  <a:pt x="15367" y="53339"/>
                  <a:pt x="17652" y="53339"/>
                  <a:pt x="19684" y="53339"/>
                </a:cubicBezTo>
                <a:lnTo>
                  <a:pt x="38480" y="53339"/>
                </a:lnTo>
                <a:lnTo>
                  <a:pt x="38480" y="29971"/>
                </a:lnTo>
                <a:cubicBezTo>
                  <a:pt x="38480" y="26161"/>
                  <a:pt x="38354" y="22224"/>
                  <a:pt x="38227" y="18287"/>
                </a:cubicBezTo>
                <a:cubicBezTo>
                  <a:pt x="38227" y="14351"/>
                  <a:pt x="37973" y="10286"/>
                  <a:pt x="37592" y="6350"/>
                </a:cubicBez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26" name="Freeform 3"/>
          <p:cNvSpPr/>
          <p:nvPr/>
        </p:nvSpPr>
        <p:spPr>
          <a:xfrm>
            <a:off x="1539367" y="692785"/>
            <a:ext cx="33147" cy="170560"/>
          </a:xfrm>
          <a:custGeom>
            <a:avLst/>
            <a:gdLst>
              <a:gd name="connsiteX0" fmla="*/ 6350 w 33147"/>
              <a:gd name="connsiteY0" fmla="*/ 6350 h 170560"/>
              <a:gd name="connsiteX1" fmla="*/ 26797 w 33147"/>
              <a:gd name="connsiteY1" fmla="*/ 6350 h 170560"/>
              <a:gd name="connsiteX2" fmla="*/ 26161 w 33147"/>
              <a:gd name="connsiteY2" fmla="*/ 18287 h 170560"/>
              <a:gd name="connsiteX3" fmla="*/ 26161 w 33147"/>
              <a:gd name="connsiteY3" fmla="*/ 29971 h 170560"/>
              <a:gd name="connsiteX4" fmla="*/ 26161 w 33147"/>
              <a:gd name="connsiteY4" fmla="*/ 140461 h 170560"/>
              <a:gd name="connsiteX5" fmla="*/ 26161 w 33147"/>
              <a:gd name="connsiteY5" fmla="*/ 152400 h 170560"/>
              <a:gd name="connsiteX6" fmla="*/ 26797 w 33147"/>
              <a:gd name="connsiteY6" fmla="*/ 164210 h 170560"/>
              <a:gd name="connsiteX7" fmla="*/ 6350 w 33147"/>
              <a:gd name="connsiteY7" fmla="*/ 164210 h 170560"/>
              <a:gd name="connsiteX8" fmla="*/ 6984 w 33147"/>
              <a:gd name="connsiteY8" fmla="*/ 152400 h 170560"/>
              <a:gd name="connsiteX9" fmla="*/ 7238 w 33147"/>
              <a:gd name="connsiteY9" fmla="*/ 140461 h 170560"/>
              <a:gd name="connsiteX10" fmla="*/ 7238 w 33147"/>
              <a:gd name="connsiteY10" fmla="*/ 29971 h 170560"/>
              <a:gd name="connsiteX11" fmla="*/ 6984 w 33147"/>
              <a:gd name="connsiteY11" fmla="*/ 18287 h 170560"/>
              <a:gd name="connsiteX12" fmla="*/ 6350 w 33147"/>
              <a:gd name="connsiteY12" fmla="*/ 6350 h 17056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</a:cxnLst>
            <a:rect l="l" t="t" r="r" b="b"/>
            <a:pathLst>
              <a:path w="33147" h="170560">
                <a:moveTo>
                  <a:pt x="6350" y="6350"/>
                </a:moveTo>
                <a:lnTo>
                  <a:pt x="26797" y="6350"/>
                </a:lnTo>
                <a:cubicBezTo>
                  <a:pt x="26415" y="10286"/>
                  <a:pt x="26288" y="14351"/>
                  <a:pt x="26161" y="18287"/>
                </a:cubicBezTo>
                <a:cubicBezTo>
                  <a:pt x="26161" y="22224"/>
                  <a:pt x="26161" y="26161"/>
                  <a:pt x="26161" y="29971"/>
                </a:cubicBezTo>
                <a:lnTo>
                  <a:pt x="26161" y="140461"/>
                </a:lnTo>
                <a:cubicBezTo>
                  <a:pt x="26161" y="144525"/>
                  <a:pt x="26161" y="148462"/>
                  <a:pt x="26161" y="152400"/>
                </a:cubicBezTo>
                <a:cubicBezTo>
                  <a:pt x="26288" y="156336"/>
                  <a:pt x="26415" y="160273"/>
                  <a:pt x="26797" y="164210"/>
                </a:cubicBezTo>
                <a:lnTo>
                  <a:pt x="6350" y="164210"/>
                </a:lnTo>
                <a:cubicBezTo>
                  <a:pt x="6603" y="160273"/>
                  <a:pt x="6858" y="156336"/>
                  <a:pt x="6984" y="152400"/>
                </a:cubicBezTo>
                <a:cubicBezTo>
                  <a:pt x="7111" y="148462"/>
                  <a:pt x="7238" y="144525"/>
                  <a:pt x="7238" y="140461"/>
                </a:cubicBezTo>
                <a:lnTo>
                  <a:pt x="7238" y="29971"/>
                </a:lnTo>
                <a:cubicBezTo>
                  <a:pt x="7238" y="26161"/>
                  <a:pt x="7111" y="22224"/>
                  <a:pt x="6984" y="18287"/>
                </a:cubicBezTo>
                <a:cubicBezTo>
                  <a:pt x="6858" y="14351"/>
                  <a:pt x="6603" y="10286"/>
                  <a:pt x="6350" y="6350"/>
                </a:cubicBez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28" name="Freeform 3"/>
          <p:cNvSpPr/>
          <p:nvPr/>
        </p:nvSpPr>
        <p:spPr>
          <a:xfrm>
            <a:off x="274320" y="691896"/>
            <a:ext cx="51816" cy="173735"/>
          </a:xfrm>
          <a:custGeom>
            <a:avLst/>
            <a:gdLst>
              <a:gd name="connsiteX0" fmla="*/ 0 w 51816"/>
              <a:gd name="connsiteY0" fmla="*/ 173735 h 173735"/>
              <a:gd name="connsiteX1" fmla="*/ 51816 w 51816"/>
              <a:gd name="connsiteY1" fmla="*/ 173735 h 173735"/>
              <a:gd name="connsiteX2" fmla="*/ 51816 w 51816"/>
              <a:gd name="connsiteY2" fmla="*/ 0 h 173735"/>
              <a:gd name="connsiteX3" fmla="*/ 0 w 51816"/>
              <a:gd name="connsiteY3" fmla="*/ 0 h 173735"/>
              <a:gd name="connsiteX4" fmla="*/ 0 w 51816"/>
              <a:gd name="connsiteY4" fmla="*/ 173735 h 173735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51816" h="173735">
                <a:moveTo>
                  <a:pt x="0" y="173735"/>
                </a:moveTo>
                <a:lnTo>
                  <a:pt x="51816" y="173735"/>
                </a:lnTo>
                <a:lnTo>
                  <a:pt x="51816" y="0"/>
                </a:lnTo>
                <a:lnTo>
                  <a:pt x="0" y="0"/>
                </a:lnTo>
                <a:lnTo>
                  <a:pt x="0" y="173735"/>
                </a:lnTo>
              </a:path>
            </a:pathLst>
          </a:custGeom>
          <a:solidFill>
            <a:srgbClr val="C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68300" y="685800"/>
            <a:ext cx="571500" cy="177800"/>
          </a:xfrm>
          <a:prstGeom prst="rect">
            <a:avLst/>
          </a:prstGeom>
          <a:noFill/>
        </p:spPr>
      </p:pic>
      <p:pic>
        <p:nvPicPr>
          <p:cNvPr id="102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77900" y="698500"/>
            <a:ext cx="152400" cy="165100"/>
          </a:xfrm>
          <a:prstGeom prst="rect">
            <a:avLst/>
          </a:prstGeom>
          <a:noFill/>
        </p:spPr>
      </p:pic>
      <p:pic>
        <p:nvPicPr>
          <p:cNvPr id="1030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282700" y="698500"/>
            <a:ext cx="571500" cy="165100"/>
          </a:xfrm>
          <a:prstGeom prst="rect">
            <a:avLst/>
          </a:prstGeom>
          <a:noFill/>
        </p:spPr>
      </p:pic>
      <p:pic>
        <p:nvPicPr>
          <p:cNvPr id="1031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066800" y="927100"/>
            <a:ext cx="7848600" cy="5549900"/>
          </a:xfrm>
          <a:prstGeom prst="rect">
            <a:avLst/>
          </a:prstGeom>
          <a:noFill/>
        </p:spPr>
      </p:pic>
      <p:pic>
        <p:nvPicPr>
          <p:cNvPr id="1032" name="Picture 3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848100" y="6629400"/>
            <a:ext cx="381000" cy="88900"/>
          </a:xfrm>
          <a:prstGeom prst="rect">
            <a:avLst/>
          </a:prstGeom>
          <a:noFill/>
        </p:spPr>
      </p:pic>
      <p:pic>
        <p:nvPicPr>
          <p:cNvPr id="1033" name="Picture 3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241800" y="6629400"/>
            <a:ext cx="76200" cy="76200"/>
          </a:xfrm>
          <a:prstGeom prst="rect">
            <a:avLst/>
          </a:prstGeom>
          <a:noFill/>
        </p:spPr>
      </p:pic>
      <p:pic>
        <p:nvPicPr>
          <p:cNvPr id="1034" name="Picture 3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4330700" y="6629400"/>
            <a:ext cx="381000" cy="63500"/>
          </a:xfrm>
          <a:prstGeom prst="rect">
            <a:avLst/>
          </a:prstGeom>
          <a:noFill/>
        </p:spPr>
      </p:pic>
      <p:pic>
        <p:nvPicPr>
          <p:cNvPr id="1035" name="Picture 3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4737100" y="6629400"/>
            <a:ext cx="482600" cy="88900"/>
          </a:xfrm>
          <a:prstGeom prst="rect">
            <a:avLst/>
          </a:prstGeom>
          <a:noFill/>
        </p:spPr>
      </p:pic>
      <p:pic>
        <p:nvPicPr>
          <p:cNvPr id="1036" name="Picture 3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5232400" y="6629400"/>
            <a:ext cx="965200" cy="88900"/>
          </a:xfrm>
          <a:prstGeom prst="rect">
            <a:avLst/>
          </a:prstGeom>
          <a:noFill/>
        </p:spPr>
      </p:pic>
      <p:pic>
        <p:nvPicPr>
          <p:cNvPr id="1037" name="Picture 3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9690100" y="6692900"/>
            <a:ext cx="152400" cy="114300"/>
          </a:xfrm>
          <a:prstGeom prst="rect">
            <a:avLst/>
          </a:prstGeom>
          <a:noFill/>
        </p:spPr>
      </p:pic>
      <p:pic>
        <p:nvPicPr>
          <p:cNvPr id="1038" name="Picture 3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114300" y="457200"/>
            <a:ext cx="9740900" cy="61341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0" y="0"/>
            <a:ext cx="9906000" cy="6858000"/>
          </a:xfrm>
          <a:custGeom>
            <a:avLst/>
            <a:gdLst>
              <a:gd name="connsiteX0" fmla="*/ 0 w 9906000"/>
              <a:gd name="connsiteY0" fmla="*/ 6858000 h 6858000"/>
              <a:gd name="connsiteX1" fmla="*/ 9906000 w 9906000"/>
              <a:gd name="connsiteY1" fmla="*/ 6858000 h 6858000"/>
              <a:gd name="connsiteX2" fmla="*/ 9906000 w 9906000"/>
              <a:gd name="connsiteY2" fmla="*/ 0 h 6858000"/>
              <a:gd name="connsiteX3" fmla="*/ 0 w 9906000"/>
              <a:gd name="connsiteY3" fmla="*/ 0 h 6858000"/>
              <a:gd name="connsiteX4" fmla="*/ 0 w 9906000"/>
              <a:gd name="connsiteY4" fmla="*/ 6858000 h 68580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9906000" h="6858000">
                <a:moveTo>
                  <a:pt x="0" y="6858000"/>
                </a:moveTo>
                <a:lnTo>
                  <a:pt x="9906000" y="6858000"/>
                </a:lnTo>
                <a:lnTo>
                  <a:pt x="9906000" y="0"/>
                </a:lnTo>
                <a:lnTo>
                  <a:pt x="0" y="0"/>
                </a:lnTo>
                <a:lnTo>
                  <a:pt x="0" y="6858000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Freeform 3"/>
          <p:cNvSpPr/>
          <p:nvPr/>
        </p:nvSpPr>
        <p:spPr>
          <a:xfrm>
            <a:off x="0" y="4032"/>
            <a:ext cx="9898423" cy="2133600"/>
          </a:xfrm>
          <a:custGeom>
            <a:avLst/>
            <a:gdLst>
              <a:gd name="connsiteX0" fmla="*/ 0 w 9898423"/>
              <a:gd name="connsiteY0" fmla="*/ 0 h 2133600"/>
              <a:gd name="connsiteX1" fmla="*/ 9898423 w 9898423"/>
              <a:gd name="connsiteY1" fmla="*/ 0 h 2133600"/>
              <a:gd name="connsiteX2" fmla="*/ 9898423 w 9898423"/>
              <a:gd name="connsiteY2" fmla="*/ 2133600 h 2133600"/>
              <a:gd name="connsiteX3" fmla="*/ 0 w 9898423"/>
              <a:gd name="connsiteY3" fmla="*/ 2133600 h 2133600"/>
              <a:gd name="connsiteX4" fmla="*/ 0 w 9898423"/>
              <a:gd name="connsiteY4" fmla="*/ 0 h 21336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9898423" h="2133600">
                <a:moveTo>
                  <a:pt x="0" y="0"/>
                </a:moveTo>
                <a:lnTo>
                  <a:pt x="9898423" y="0"/>
                </a:lnTo>
                <a:lnTo>
                  <a:pt x="9898423" y="2133600"/>
                </a:lnTo>
                <a:lnTo>
                  <a:pt x="0" y="2133600"/>
                </a:lnTo>
                <a:lnTo>
                  <a:pt x="0" y="0"/>
                </a:lnTo>
              </a:path>
            </a:pathLst>
          </a:custGeom>
          <a:solidFill>
            <a:srgbClr val="03283A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Freeform 3"/>
          <p:cNvSpPr/>
          <p:nvPr/>
        </p:nvSpPr>
        <p:spPr>
          <a:xfrm>
            <a:off x="0" y="1118409"/>
            <a:ext cx="163245" cy="1028700"/>
          </a:xfrm>
          <a:custGeom>
            <a:avLst/>
            <a:gdLst>
              <a:gd name="connsiteX0" fmla="*/ 0 w 163245"/>
              <a:gd name="connsiteY0" fmla="*/ 0 h 1028700"/>
              <a:gd name="connsiteX1" fmla="*/ 163245 w 163245"/>
              <a:gd name="connsiteY1" fmla="*/ 0 h 1028700"/>
              <a:gd name="connsiteX2" fmla="*/ 163245 w 163245"/>
              <a:gd name="connsiteY2" fmla="*/ 1028700 h 1028700"/>
              <a:gd name="connsiteX3" fmla="*/ 0 w 163245"/>
              <a:gd name="connsiteY3" fmla="*/ 1028700 h 1028700"/>
              <a:gd name="connsiteX4" fmla="*/ 0 w 163245"/>
              <a:gd name="connsiteY4" fmla="*/ 0 h 10287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63245" h="1028700">
                <a:moveTo>
                  <a:pt x="0" y="0"/>
                </a:moveTo>
                <a:lnTo>
                  <a:pt x="163245" y="0"/>
                </a:lnTo>
                <a:lnTo>
                  <a:pt x="163245" y="1028700"/>
                </a:lnTo>
                <a:lnTo>
                  <a:pt x="0" y="1028700"/>
                </a:lnTo>
                <a:lnTo>
                  <a:pt x="0" y="0"/>
                </a:lnTo>
              </a:path>
            </a:pathLst>
          </a:custGeom>
          <a:solidFill>
            <a:srgbClr val="898788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Freeform 3"/>
          <p:cNvSpPr/>
          <p:nvPr/>
        </p:nvSpPr>
        <p:spPr>
          <a:xfrm>
            <a:off x="9082654" y="4086"/>
            <a:ext cx="170928" cy="1028912"/>
          </a:xfrm>
          <a:custGeom>
            <a:avLst/>
            <a:gdLst>
              <a:gd name="connsiteX0" fmla="*/ 0 w 170928"/>
              <a:gd name="connsiteY0" fmla="*/ 1028912 h 1028912"/>
              <a:gd name="connsiteX1" fmla="*/ 170928 w 170928"/>
              <a:gd name="connsiteY1" fmla="*/ 1028912 h 1028912"/>
              <a:gd name="connsiteX2" fmla="*/ 170928 w 170928"/>
              <a:gd name="connsiteY2" fmla="*/ 0 h 1028912"/>
              <a:gd name="connsiteX3" fmla="*/ 0 w 170928"/>
              <a:gd name="connsiteY3" fmla="*/ 0 h 1028912"/>
              <a:gd name="connsiteX4" fmla="*/ 0 w 170928"/>
              <a:gd name="connsiteY4" fmla="*/ 1028912 h 102891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70928" h="1028912">
                <a:moveTo>
                  <a:pt x="0" y="1028912"/>
                </a:moveTo>
                <a:lnTo>
                  <a:pt x="170928" y="1028912"/>
                </a:lnTo>
                <a:lnTo>
                  <a:pt x="170928" y="0"/>
                </a:lnTo>
                <a:lnTo>
                  <a:pt x="0" y="0"/>
                </a:lnTo>
                <a:lnTo>
                  <a:pt x="0" y="1028912"/>
                </a:lnTo>
              </a:path>
            </a:pathLst>
          </a:custGeom>
          <a:solidFill>
            <a:srgbClr val="898788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Freeform 3"/>
          <p:cNvSpPr/>
          <p:nvPr/>
        </p:nvSpPr>
        <p:spPr>
          <a:xfrm>
            <a:off x="9700387" y="6703505"/>
            <a:ext cx="55626" cy="102032"/>
          </a:xfrm>
          <a:custGeom>
            <a:avLst/>
            <a:gdLst>
              <a:gd name="connsiteX0" fmla="*/ 51816 w 55626"/>
              <a:gd name="connsiteY0" fmla="*/ 0 h 102032"/>
              <a:gd name="connsiteX1" fmla="*/ 49657 w 55626"/>
              <a:gd name="connsiteY1" fmla="*/ 12941 h 102032"/>
              <a:gd name="connsiteX2" fmla="*/ 43307 w 55626"/>
              <a:gd name="connsiteY2" fmla="*/ 12420 h 102032"/>
              <a:gd name="connsiteX3" fmla="*/ 37972 w 55626"/>
              <a:gd name="connsiteY3" fmla="*/ 12293 h 102032"/>
              <a:gd name="connsiteX4" fmla="*/ 19811 w 55626"/>
              <a:gd name="connsiteY4" fmla="*/ 12293 h 102032"/>
              <a:gd name="connsiteX5" fmla="*/ 17526 w 55626"/>
              <a:gd name="connsiteY5" fmla="*/ 38152 h 102032"/>
              <a:gd name="connsiteX6" fmla="*/ 22225 w 55626"/>
              <a:gd name="connsiteY6" fmla="*/ 37513 h 102032"/>
              <a:gd name="connsiteX7" fmla="*/ 26670 w 55626"/>
              <a:gd name="connsiteY7" fmla="*/ 37257 h 102032"/>
              <a:gd name="connsiteX8" fmla="*/ 37972 w 55626"/>
              <a:gd name="connsiteY8" fmla="*/ 39049 h 102032"/>
              <a:gd name="connsiteX9" fmla="*/ 47244 w 55626"/>
              <a:gd name="connsiteY9" fmla="*/ 44170 h 102032"/>
              <a:gd name="connsiteX10" fmla="*/ 53340 w 55626"/>
              <a:gd name="connsiteY10" fmla="*/ 52875 h 102032"/>
              <a:gd name="connsiteX11" fmla="*/ 55626 w 55626"/>
              <a:gd name="connsiteY11" fmla="*/ 64524 h 102032"/>
              <a:gd name="connsiteX12" fmla="*/ 50546 w 55626"/>
              <a:gd name="connsiteY12" fmla="*/ 82511 h 102032"/>
              <a:gd name="connsiteX13" fmla="*/ 37465 w 55626"/>
              <a:gd name="connsiteY13" fmla="*/ 95248 h 102032"/>
              <a:gd name="connsiteX14" fmla="*/ 20320 w 55626"/>
              <a:gd name="connsiteY14" fmla="*/ 102032 h 102032"/>
              <a:gd name="connsiteX15" fmla="*/ 2413 w 55626"/>
              <a:gd name="connsiteY15" fmla="*/ 101906 h 102032"/>
              <a:gd name="connsiteX16" fmla="*/ 0 w 55626"/>
              <a:gd name="connsiteY16" fmla="*/ 91920 h 102032"/>
              <a:gd name="connsiteX17" fmla="*/ 13207 w 55626"/>
              <a:gd name="connsiteY17" fmla="*/ 92496 h 102032"/>
              <a:gd name="connsiteX18" fmla="*/ 26543 w 55626"/>
              <a:gd name="connsiteY18" fmla="*/ 88464 h 102032"/>
              <a:gd name="connsiteX19" fmla="*/ 36576 w 55626"/>
              <a:gd name="connsiteY19" fmla="*/ 79950 h 102032"/>
              <a:gd name="connsiteX20" fmla="*/ 40640 w 55626"/>
              <a:gd name="connsiteY20" fmla="*/ 66061 h 102032"/>
              <a:gd name="connsiteX21" fmla="*/ 39370 w 55626"/>
              <a:gd name="connsiteY21" fmla="*/ 58828 h 102032"/>
              <a:gd name="connsiteX22" fmla="*/ 35686 w 55626"/>
              <a:gd name="connsiteY22" fmla="*/ 53002 h 102032"/>
              <a:gd name="connsiteX23" fmla="*/ 29464 w 55626"/>
              <a:gd name="connsiteY23" fmla="*/ 49355 h 102032"/>
              <a:gd name="connsiteX24" fmla="*/ 21209 w 55626"/>
              <a:gd name="connsiteY24" fmla="*/ 48011 h 102032"/>
              <a:gd name="connsiteX25" fmla="*/ 11430 w 55626"/>
              <a:gd name="connsiteY25" fmla="*/ 48779 h 102032"/>
              <a:gd name="connsiteX26" fmla="*/ 2286 w 55626"/>
              <a:gd name="connsiteY26" fmla="*/ 51082 h 102032"/>
              <a:gd name="connsiteX27" fmla="*/ 6730 w 55626"/>
              <a:gd name="connsiteY27" fmla="*/ 774 h 102032"/>
              <a:gd name="connsiteX28" fmla="*/ 39624 w 55626"/>
              <a:gd name="connsiteY28" fmla="*/ 774 h 102032"/>
              <a:gd name="connsiteX29" fmla="*/ 45084 w 55626"/>
              <a:gd name="connsiteY29" fmla="*/ 647 h 102032"/>
              <a:gd name="connsiteX30" fmla="*/ 51816 w 55626"/>
              <a:gd name="connsiteY30" fmla="*/ 0 h 10203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  <a:cxn ang="29">
                <a:pos x="connsiteX29" y="connsiteY29"/>
              </a:cxn>
              <a:cxn ang="30">
                <a:pos x="connsiteX30" y="connsiteY30"/>
              </a:cxn>
            </a:cxnLst>
            <a:rect l="l" t="t" r="r" b="b"/>
            <a:pathLst>
              <a:path w="55626" h="102032">
                <a:moveTo>
                  <a:pt x="51816" y="0"/>
                </a:moveTo>
                <a:lnTo>
                  <a:pt x="49657" y="12941"/>
                </a:lnTo>
                <a:cubicBezTo>
                  <a:pt x="46863" y="12674"/>
                  <a:pt x="44830" y="12509"/>
                  <a:pt x="43307" y="12420"/>
                </a:cubicBezTo>
                <a:cubicBezTo>
                  <a:pt x="41782" y="12331"/>
                  <a:pt x="40005" y="12293"/>
                  <a:pt x="37972" y="12293"/>
                </a:cubicBezTo>
                <a:lnTo>
                  <a:pt x="19811" y="12293"/>
                </a:lnTo>
                <a:lnTo>
                  <a:pt x="17526" y="38152"/>
                </a:lnTo>
                <a:cubicBezTo>
                  <a:pt x="19050" y="37897"/>
                  <a:pt x="20701" y="37684"/>
                  <a:pt x="22225" y="37513"/>
                </a:cubicBezTo>
                <a:cubicBezTo>
                  <a:pt x="23876" y="37342"/>
                  <a:pt x="25272" y="37257"/>
                  <a:pt x="26670" y="37257"/>
                </a:cubicBezTo>
                <a:cubicBezTo>
                  <a:pt x="30607" y="37257"/>
                  <a:pt x="34417" y="37854"/>
                  <a:pt x="37972" y="39049"/>
                </a:cubicBezTo>
                <a:cubicBezTo>
                  <a:pt x="41529" y="40244"/>
                  <a:pt x="44577" y="41951"/>
                  <a:pt x="47244" y="44170"/>
                </a:cubicBezTo>
                <a:cubicBezTo>
                  <a:pt x="49784" y="46560"/>
                  <a:pt x="51816" y="49462"/>
                  <a:pt x="53340" y="52875"/>
                </a:cubicBezTo>
                <a:cubicBezTo>
                  <a:pt x="54864" y="56289"/>
                  <a:pt x="55626" y="60172"/>
                  <a:pt x="55626" y="64524"/>
                </a:cubicBezTo>
                <a:cubicBezTo>
                  <a:pt x="55626" y="71352"/>
                  <a:pt x="53975" y="77347"/>
                  <a:pt x="50546" y="82511"/>
                </a:cubicBezTo>
                <a:cubicBezTo>
                  <a:pt x="46990" y="87674"/>
                  <a:pt x="42671" y="91920"/>
                  <a:pt x="37465" y="95248"/>
                </a:cubicBezTo>
                <a:cubicBezTo>
                  <a:pt x="32257" y="98576"/>
                  <a:pt x="26543" y="100838"/>
                  <a:pt x="20320" y="102032"/>
                </a:cubicBezTo>
                <a:cubicBezTo>
                  <a:pt x="13970" y="103229"/>
                  <a:pt x="8001" y="103185"/>
                  <a:pt x="2413" y="101906"/>
                </a:cubicBezTo>
                <a:lnTo>
                  <a:pt x="0" y="91920"/>
                </a:lnTo>
                <a:cubicBezTo>
                  <a:pt x="4064" y="92859"/>
                  <a:pt x="8509" y="93051"/>
                  <a:pt x="13207" y="92496"/>
                </a:cubicBezTo>
                <a:cubicBezTo>
                  <a:pt x="18034" y="91941"/>
                  <a:pt x="22352" y="90597"/>
                  <a:pt x="26543" y="88464"/>
                </a:cubicBezTo>
                <a:cubicBezTo>
                  <a:pt x="30480" y="86415"/>
                  <a:pt x="33909" y="83578"/>
                  <a:pt x="36576" y="79950"/>
                </a:cubicBezTo>
                <a:cubicBezTo>
                  <a:pt x="39370" y="76324"/>
                  <a:pt x="40640" y="71694"/>
                  <a:pt x="40640" y="66061"/>
                </a:cubicBezTo>
                <a:cubicBezTo>
                  <a:pt x="40640" y="63500"/>
                  <a:pt x="40259" y="61090"/>
                  <a:pt x="39370" y="58828"/>
                </a:cubicBezTo>
                <a:cubicBezTo>
                  <a:pt x="38607" y="56567"/>
                  <a:pt x="37338" y="54625"/>
                  <a:pt x="35686" y="53002"/>
                </a:cubicBezTo>
                <a:cubicBezTo>
                  <a:pt x="34036" y="51467"/>
                  <a:pt x="31877" y="50251"/>
                  <a:pt x="29464" y="49355"/>
                </a:cubicBezTo>
                <a:cubicBezTo>
                  <a:pt x="27051" y="48459"/>
                  <a:pt x="24257" y="48011"/>
                  <a:pt x="21209" y="48011"/>
                </a:cubicBezTo>
                <a:cubicBezTo>
                  <a:pt x="17653" y="48011"/>
                  <a:pt x="14351" y="48267"/>
                  <a:pt x="11430" y="48779"/>
                </a:cubicBezTo>
                <a:cubicBezTo>
                  <a:pt x="8382" y="49290"/>
                  <a:pt x="5334" y="50058"/>
                  <a:pt x="2286" y="51082"/>
                </a:cubicBezTo>
                <a:lnTo>
                  <a:pt x="6730" y="774"/>
                </a:lnTo>
                <a:lnTo>
                  <a:pt x="39624" y="774"/>
                </a:lnTo>
                <a:cubicBezTo>
                  <a:pt x="41782" y="774"/>
                  <a:pt x="43560" y="736"/>
                  <a:pt x="45084" y="647"/>
                </a:cubicBezTo>
                <a:cubicBezTo>
                  <a:pt x="46736" y="558"/>
                  <a:pt x="48894" y="342"/>
                  <a:pt x="51816" y="0"/>
                </a:cubicBez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Freeform 3"/>
          <p:cNvSpPr/>
          <p:nvPr/>
        </p:nvSpPr>
        <p:spPr>
          <a:xfrm>
            <a:off x="9777857" y="6702107"/>
            <a:ext cx="35940" cy="96646"/>
          </a:xfrm>
          <a:custGeom>
            <a:avLst/>
            <a:gdLst>
              <a:gd name="connsiteX0" fmla="*/ 25654 w 35940"/>
              <a:gd name="connsiteY0" fmla="*/ 0 h 96646"/>
              <a:gd name="connsiteX1" fmla="*/ 35305 w 35940"/>
              <a:gd name="connsiteY1" fmla="*/ 0 h 96646"/>
              <a:gd name="connsiteX2" fmla="*/ 35305 w 35940"/>
              <a:gd name="connsiteY2" fmla="*/ 79237 h 96646"/>
              <a:gd name="connsiteX3" fmla="*/ 35432 w 35940"/>
              <a:gd name="connsiteY3" fmla="*/ 87813 h 96646"/>
              <a:gd name="connsiteX4" fmla="*/ 35940 w 35940"/>
              <a:gd name="connsiteY4" fmla="*/ 96646 h 96646"/>
              <a:gd name="connsiteX5" fmla="*/ 20573 w 35940"/>
              <a:gd name="connsiteY5" fmla="*/ 96646 h 96646"/>
              <a:gd name="connsiteX6" fmla="*/ 21081 w 35940"/>
              <a:gd name="connsiteY6" fmla="*/ 87877 h 96646"/>
              <a:gd name="connsiteX7" fmla="*/ 21208 w 35940"/>
              <a:gd name="connsiteY7" fmla="*/ 79237 h 96646"/>
              <a:gd name="connsiteX8" fmla="*/ 21208 w 35940"/>
              <a:gd name="connsiteY8" fmla="*/ 17919 h 96646"/>
              <a:gd name="connsiteX9" fmla="*/ 17398 w 35940"/>
              <a:gd name="connsiteY9" fmla="*/ 20599 h 96646"/>
              <a:gd name="connsiteX10" fmla="*/ 13334 w 35940"/>
              <a:gd name="connsiteY10" fmla="*/ 22911 h 96646"/>
              <a:gd name="connsiteX11" fmla="*/ 9016 w 35940"/>
              <a:gd name="connsiteY11" fmla="*/ 25146 h 96646"/>
              <a:gd name="connsiteX12" fmla="*/ 4317 w 35940"/>
              <a:gd name="connsiteY12" fmla="*/ 27140 h 96646"/>
              <a:gd name="connsiteX13" fmla="*/ 0 w 35940"/>
              <a:gd name="connsiteY13" fmla="*/ 18301 h 96646"/>
              <a:gd name="connsiteX14" fmla="*/ 6095 w 35940"/>
              <a:gd name="connsiteY14" fmla="*/ 15354 h 96646"/>
              <a:gd name="connsiteX15" fmla="*/ 12954 w 35940"/>
              <a:gd name="connsiteY15" fmla="*/ 10871 h 96646"/>
              <a:gd name="connsiteX16" fmla="*/ 19557 w 35940"/>
              <a:gd name="connsiteY16" fmla="*/ 5816 h 96646"/>
              <a:gd name="connsiteX17" fmla="*/ 25654 w 35940"/>
              <a:gd name="connsiteY17" fmla="*/ 0 h 96646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</a:cxnLst>
            <a:rect l="l" t="t" r="r" b="b"/>
            <a:pathLst>
              <a:path w="35940" h="96646">
                <a:moveTo>
                  <a:pt x="25654" y="0"/>
                </a:moveTo>
                <a:lnTo>
                  <a:pt x="35305" y="0"/>
                </a:lnTo>
                <a:lnTo>
                  <a:pt x="35305" y="79237"/>
                </a:lnTo>
                <a:cubicBezTo>
                  <a:pt x="35305" y="82137"/>
                  <a:pt x="35305" y="84997"/>
                  <a:pt x="35432" y="87813"/>
                </a:cubicBezTo>
                <a:cubicBezTo>
                  <a:pt x="35432" y="90628"/>
                  <a:pt x="35686" y="93574"/>
                  <a:pt x="35940" y="96646"/>
                </a:cubicBezTo>
                <a:lnTo>
                  <a:pt x="20573" y="96646"/>
                </a:lnTo>
                <a:cubicBezTo>
                  <a:pt x="20827" y="93574"/>
                  <a:pt x="21081" y="90651"/>
                  <a:pt x="21081" y="87877"/>
                </a:cubicBezTo>
                <a:cubicBezTo>
                  <a:pt x="21208" y="85103"/>
                  <a:pt x="21208" y="82222"/>
                  <a:pt x="21208" y="79237"/>
                </a:cubicBezTo>
                <a:lnTo>
                  <a:pt x="21208" y="17919"/>
                </a:lnTo>
                <a:cubicBezTo>
                  <a:pt x="19939" y="18860"/>
                  <a:pt x="18668" y="19749"/>
                  <a:pt x="17398" y="20599"/>
                </a:cubicBezTo>
                <a:cubicBezTo>
                  <a:pt x="16001" y="21463"/>
                  <a:pt x="14731" y="22225"/>
                  <a:pt x="13334" y="22911"/>
                </a:cubicBezTo>
                <a:cubicBezTo>
                  <a:pt x="11810" y="23672"/>
                  <a:pt x="10414" y="24422"/>
                  <a:pt x="9016" y="25146"/>
                </a:cubicBezTo>
                <a:cubicBezTo>
                  <a:pt x="7492" y="25870"/>
                  <a:pt x="5968" y="26530"/>
                  <a:pt x="4317" y="27140"/>
                </a:cubicBezTo>
                <a:lnTo>
                  <a:pt x="0" y="18301"/>
                </a:lnTo>
                <a:cubicBezTo>
                  <a:pt x="1904" y="17615"/>
                  <a:pt x="3936" y="16636"/>
                  <a:pt x="6095" y="15354"/>
                </a:cubicBezTo>
                <a:cubicBezTo>
                  <a:pt x="8381" y="14072"/>
                  <a:pt x="10667" y="12586"/>
                  <a:pt x="12954" y="10871"/>
                </a:cubicBezTo>
                <a:cubicBezTo>
                  <a:pt x="15112" y="9335"/>
                  <a:pt x="17398" y="7658"/>
                  <a:pt x="19557" y="5816"/>
                </a:cubicBezTo>
                <a:cubicBezTo>
                  <a:pt x="21716" y="3988"/>
                  <a:pt x="23748" y="2044"/>
                  <a:pt x="25654" y="0"/>
                </a:cubicBez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Freeform 3"/>
          <p:cNvSpPr/>
          <p:nvPr/>
        </p:nvSpPr>
        <p:spPr>
          <a:xfrm>
            <a:off x="1150366" y="6682486"/>
            <a:ext cx="8473948" cy="15751"/>
          </a:xfrm>
          <a:custGeom>
            <a:avLst/>
            <a:gdLst>
              <a:gd name="connsiteX0" fmla="*/ 6350 w 8473948"/>
              <a:gd name="connsiteY0" fmla="*/ 6350 h 15751"/>
              <a:gd name="connsiteX1" fmla="*/ 8467598 w 8473948"/>
              <a:gd name="connsiteY1" fmla="*/ 6350 h 1575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8473948" h="15751">
                <a:moveTo>
                  <a:pt x="6350" y="6350"/>
                </a:moveTo>
                <a:lnTo>
                  <a:pt x="8467598" y="6350"/>
                </a:lnTo>
              </a:path>
            </a:pathLst>
          </a:custGeom>
          <a:ln w="12700">
            <a:solidFill>
              <a:srgbClr val="7F7F7F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Freeform 3"/>
          <p:cNvSpPr/>
          <p:nvPr/>
        </p:nvSpPr>
        <p:spPr>
          <a:xfrm>
            <a:off x="144780" y="489204"/>
            <a:ext cx="9628632" cy="6013703"/>
          </a:xfrm>
          <a:custGeom>
            <a:avLst/>
            <a:gdLst>
              <a:gd name="connsiteX0" fmla="*/ 0 w 9628632"/>
              <a:gd name="connsiteY0" fmla="*/ 136651 h 6013703"/>
              <a:gd name="connsiteX1" fmla="*/ 136690 w 9628632"/>
              <a:gd name="connsiteY1" fmla="*/ 0 h 6013703"/>
              <a:gd name="connsiteX2" fmla="*/ 9491980 w 9628632"/>
              <a:gd name="connsiteY2" fmla="*/ 0 h 6013703"/>
              <a:gd name="connsiteX3" fmla="*/ 9628632 w 9628632"/>
              <a:gd name="connsiteY3" fmla="*/ 136651 h 6013703"/>
              <a:gd name="connsiteX4" fmla="*/ 9628632 w 9628632"/>
              <a:gd name="connsiteY4" fmla="*/ 5877014 h 6013703"/>
              <a:gd name="connsiteX5" fmla="*/ 9491980 w 9628632"/>
              <a:gd name="connsiteY5" fmla="*/ 6013703 h 6013703"/>
              <a:gd name="connsiteX6" fmla="*/ 136690 w 9628632"/>
              <a:gd name="connsiteY6" fmla="*/ 6013703 h 6013703"/>
              <a:gd name="connsiteX7" fmla="*/ 0 w 9628632"/>
              <a:gd name="connsiteY7" fmla="*/ 5877014 h 6013703"/>
              <a:gd name="connsiteX8" fmla="*/ 0 w 9628632"/>
              <a:gd name="connsiteY8" fmla="*/ 136651 h 6013703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</a:cxnLst>
            <a:rect l="l" t="t" r="r" b="b"/>
            <a:pathLst>
              <a:path w="9628632" h="6013703">
                <a:moveTo>
                  <a:pt x="0" y="136651"/>
                </a:moveTo>
                <a:cubicBezTo>
                  <a:pt x="0" y="61213"/>
                  <a:pt x="61201" y="0"/>
                  <a:pt x="136690" y="0"/>
                </a:cubicBezTo>
                <a:lnTo>
                  <a:pt x="9491980" y="0"/>
                </a:lnTo>
                <a:cubicBezTo>
                  <a:pt x="9567418" y="0"/>
                  <a:pt x="9628632" y="61213"/>
                  <a:pt x="9628632" y="136651"/>
                </a:cubicBezTo>
                <a:lnTo>
                  <a:pt x="9628632" y="5877014"/>
                </a:lnTo>
                <a:cubicBezTo>
                  <a:pt x="9628632" y="5952502"/>
                  <a:pt x="9567418" y="6013703"/>
                  <a:pt x="9491980" y="6013703"/>
                </a:cubicBezTo>
                <a:lnTo>
                  <a:pt x="136690" y="6013703"/>
                </a:lnTo>
                <a:cubicBezTo>
                  <a:pt x="61201" y="6013703"/>
                  <a:pt x="0" y="5952502"/>
                  <a:pt x="0" y="5877014"/>
                </a:cubicBezTo>
                <a:lnTo>
                  <a:pt x="0" y="136651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Freeform 3"/>
          <p:cNvSpPr/>
          <p:nvPr/>
        </p:nvSpPr>
        <p:spPr>
          <a:xfrm>
            <a:off x="138430" y="482854"/>
            <a:ext cx="9641332" cy="6026403"/>
          </a:xfrm>
          <a:custGeom>
            <a:avLst/>
            <a:gdLst>
              <a:gd name="connsiteX0" fmla="*/ 6350 w 9641332"/>
              <a:gd name="connsiteY0" fmla="*/ 143001 h 6026403"/>
              <a:gd name="connsiteX1" fmla="*/ 143040 w 9641332"/>
              <a:gd name="connsiteY1" fmla="*/ 6350 h 6026403"/>
              <a:gd name="connsiteX2" fmla="*/ 9498330 w 9641332"/>
              <a:gd name="connsiteY2" fmla="*/ 6350 h 6026403"/>
              <a:gd name="connsiteX3" fmla="*/ 9634982 w 9641332"/>
              <a:gd name="connsiteY3" fmla="*/ 143001 h 6026403"/>
              <a:gd name="connsiteX4" fmla="*/ 9634982 w 9641332"/>
              <a:gd name="connsiteY4" fmla="*/ 5883364 h 6026403"/>
              <a:gd name="connsiteX5" fmla="*/ 9498330 w 9641332"/>
              <a:gd name="connsiteY5" fmla="*/ 6020053 h 6026403"/>
              <a:gd name="connsiteX6" fmla="*/ 143040 w 9641332"/>
              <a:gd name="connsiteY6" fmla="*/ 6020053 h 6026403"/>
              <a:gd name="connsiteX7" fmla="*/ 6350 w 9641332"/>
              <a:gd name="connsiteY7" fmla="*/ 5883364 h 6026403"/>
              <a:gd name="connsiteX8" fmla="*/ 6350 w 9641332"/>
              <a:gd name="connsiteY8" fmla="*/ 143001 h 6026403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</a:cxnLst>
            <a:rect l="l" t="t" r="r" b="b"/>
            <a:pathLst>
              <a:path w="9641332" h="6026403">
                <a:moveTo>
                  <a:pt x="6350" y="143001"/>
                </a:moveTo>
                <a:cubicBezTo>
                  <a:pt x="6350" y="67563"/>
                  <a:pt x="67551" y="6350"/>
                  <a:pt x="143040" y="6350"/>
                </a:cubicBezTo>
                <a:lnTo>
                  <a:pt x="9498330" y="6350"/>
                </a:lnTo>
                <a:cubicBezTo>
                  <a:pt x="9573768" y="6350"/>
                  <a:pt x="9634982" y="67563"/>
                  <a:pt x="9634982" y="143001"/>
                </a:cubicBezTo>
                <a:lnTo>
                  <a:pt x="9634982" y="5883364"/>
                </a:lnTo>
                <a:cubicBezTo>
                  <a:pt x="9634982" y="5958852"/>
                  <a:pt x="9573768" y="6020053"/>
                  <a:pt x="9498330" y="6020053"/>
                </a:cubicBezTo>
                <a:lnTo>
                  <a:pt x="143040" y="6020053"/>
                </a:lnTo>
                <a:cubicBezTo>
                  <a:pt x="67551" y="6020053"/>
                  <a:pt x="6350" y="5958852"/>
                  <a:pt x="6350" y="5883364"/>
                </a:cubicBezTo>
                <a:lnTo>
                  <a:pt x="6350" y="143001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Freeform 3"/>
          <p:cNvSpPr/>
          <p:nvPr/>
        </p:nvSpPr>
        <p:spPr>
          <a:xfrm>
            <a:off x="3404615" y="6562343"/>
            <a:ext cx="3243072" cy="198119"/>
          </a:xfrm>
          <a:custGeom>
            <a:avLst/>
            <a:gdLst>
              <a:gd name="connsiteX0" fmla="*/ 0 w 3243072"/>
              <a:gd name="connsiteY0" fmla="*/ 198119 h 198119"/>
              <a:gd name="connsiteX1" fmla="*/ 3243072 w 3243072"/>
              <a:gd name="connsiteY1" fmla="*/ 198119 h 198119"/>
              <a:gd name="connsiteX2" fmla="*/ 3243072 w 3243072"/>
              <a:gd name="connsiteY2" fmla="*/ 0 h 198119"/>
              <a:gd name="connsiteX3" fmla="*/ 0 w 3243072"/>
              <a:gd name="connsiteY3" fmla="*/ 0 h 198119"/>
              <a:gd name="connsiteX4" fmla="*/ 0 w 3243072"/>
              <a:gd name="connsiteY4" fmla="*/ 198119 h 198119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3243072" h="198119">
                <a:moveTo>
                  <a:pt x="0" y="198119"/>
                </a:moveTo>
                <a:lnTo>
                  <a:pt x="3243072" y="198119"/>
                </a:lnTo>
                <a:lnTo>
                  <a:pt x="3243072" y="0"/>
                </a:lnTo>
                <a:lnTo>
                  <a:pt x="0" y="0"/>
                </a:lnTo>
                <a:lnTo>
                  <a:pt x="0" y="198119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Freeform 3"/>
          <p:cNvSpPr/>
          <p:nvPr/>
        </p:nvSpPr>
        <p:spPr>
          <a:xfrm>
            <a:off x="4045458" y="6653695"/>
            <a:ext cx="36067" cy="37833"/>
          </a:xfrm>
          <a:custGeom>
            <a:avLst/>
            <a:gdLst>
              <a:gd name="connsiteX0" fmla="*/ 3428 w 36067"/>
              <a:gd name="connsiteY0" fmla="*/ 0 h 37833"/>
              <a:gd name="connsiteX1" fmla="*/ 7111 w 36067"/>
              <a:gd name="connsiteY1" fmla="*/ 1498 h 37833"/>
              <a:gd name="connsiteX2" fmla="*/ 9016 w 36067"/>
              <a:gd name="connsiteY2" fmla="*/ 5041 h 37833"/>
              <a:gd name="connsiteX3" fmla="*/ 14477 w 36067"/>
              <a:gd name="connsiteY3" fmla="*/ 1371 h 37833"/>
              <a:gd name="connsiteX4" fmla="*/ 20954 w 36067"/>
              <a:gd name="connsiteY4" fmla="*/ 266 h 37833"/>
              <a:gd name="connsiteX5" fmla="*/ 29463 w 36067"/>
              <a:gd name="connsiteY5" fmla="*/ 1993 h 37833"/>
              <a:gd name="connsiteX6" fmla="*/ 35178 w 36067"/>
              <a:gd name="connsiteY6" fmla="*/ 6984 h 37833"/>
              <a:gd name="connsiteX7" fmla="*/ 36067 w 36067"/>
              <a:gd name="connsiteY7" fmla="*/ 9588 h 37833"/>
              <a:gd name="connsiteX8" fmla="*/ 34925 w 36067"/>
              <a:gd name="connsiteY8" fmla="*/ 11938 h 37833"/>
              <a:gd name="connsiteX9" fmla="*/ 32384 w 36067"/>
              <a:gd name="connsiteY9" fmla="*/ 12724 h 37833"/>
              <a:gd name="connsiteX10" fmla="*/ 29971 w 36067"/>
              <a:gd name="connsiteY10" fmla="*/ 11493 h 37833"/>
              <a:gd name="connsiteX11" fmla="*/ 25907 w 36067"/>
              <a:gd name="connsiteY11" fmla="*/ 8305 h 37833"/>
              <a:gd name="connsiteX12" fmla="*/ 20701 w 36067"/>
              <a:gd name="connsiteY12" fmla="*/ 7162 h 37833"/>
              <a:gd name="connsiteX13" fmla="*/ 16509 w 36067"/>
              <a:gd name="connsiteY13" fmla="*/ 8001 h 37833"/>
              <a:gd name="connsiteX14" fmla="*/ 12826 w 36067"/>
              <a:gd name="connsiteY14" fmla="*/ 10388 h 37833"/>
              <a:gd name="connsiteX15" fmla="*/ 10286 w 36067"/>
              <a:gd name="connsiteY15" fmla="*/ 14147 h 37833"/>
              <a:gd name="connsiteX16" fmla="*/ 9271 w 36067"/>
              <a:gd name="connsiteY16" fmla="*/ 19100 h 37833"/>
              <a:gd name="connsiteX17" fmla="*/ 9271 w 36067"/>
              <a:gd name="connsiteY17" fmla="*/ 34302 h 37833"/>
              <a:gd name="connsiteX18" fmla="*/ 8254 w 36067"/>
              <a:gd name="connsiteY18" fmla="*/ 36944 h 37833"/>
              <a:gd name="connsiteX19" fmla="*/ 5587 w 36067"/>
              <a:gd name="connsiteY19" fmla="*/ 37833 h 37833"/>
              <a:gd name="connsiteX20" fmla="*/ 3047 w 36067"/>
              <a:gd name="connsiteY20" fmla="*/ 36817 h 37833"/>
              <a:gd name="connsiteX21" fmla="*/ 2159 w 36067"/>
              <a:gd name="connsiteY21" fmla="*/ 34302 h 37833"/>
              <a:gd name="connsiteX22" fmla="*/ 2159 w 36067"/>
              <a:gd name="connsiteY22" fmla="*/ 6895 h 37833"/>
              <a:gd name="connsiteX23" fmla="*/ 507 w 36067"/>
              <a:gd name="connsiteY23" fmla="*/ 5435 h 37833"/>
              <a:gd name="connsiteX24" fmla="*/ 0 w 36067"/>
              <a:gd name="connsiteY24" fmla="*/ 3543 h 37833"/>
              <a:gd name="connsiteX25" fmla="*/ 1015 w 36067"/>
              <a:gd name="connsiteY25" fmla="*/ 1015 h 37833"/>
              <a:gd name="connsiteX26" fmla="*/ 3428 w 36067"/>
              <a:gd name="connsiteY26" fmla="*/ 0 h 37833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</a:cxnLst>
            <a:rect l="l" t="t" r="r" b="b"/>
            <a:pathLst>
              <a:path w="36067" h="37833">
                <a:moveTo>
                  <a:pt x="3428" y="0"/>
                </a:moveTo>
                <a:cubicBezTo>
                  <a:pt x="4952" y="0"/>
                  <a:pt x="6222" y="507"/>
                  <a:pt x="7111" y="1498"/>
                </a:cubicBezTo>
                <a:cubicBezTo>
                  <a:pt x="8001" y="2501"/>
                  <a:pt x="8635" y="3682"/>
                  <a:pt x="9016" y="5041"/>
                </a:cubicBezTo>
                <a:cubicBezTo>
                  <a:pt x="10540" y="3326"/>
                  <a:pt x="12319" y="2107"/>
                  <a:pt x="14477" y="1371"/>
                </a:cubicBezTo>
                <a:cubicBezTo>
                  <a:pt x="16509" y="634"/>
                  <a:pt x="18795" y="266"/>
                  <a:pt x="20954" y="266"/>
                </a:cubicBezTo>
                <a:cubicBezTo>
                  <a:pt x="24256" y="266"/>
                  <a:pt x="27051" y="837"/>
                  <a:pt x="29463" y="1993"/>
                </a:cubicBezTo>
                <a:cubicBezTo>
                  <a:pt x="31750" y="3136"/>
                  <a:pt x="33654" y="4800"/>
                  <a:pt x="35178" y="6984"/>
                </a:cubicBezTo>
                <a:cubicBezTo>
                  <a:pt x="35813" y="7810"/>
                  <a:pt x="36067" y="8673"/>
                  <a:pt x="36067" y="9588"/>
                </a:cubicBezTo>
                <a:cubicBezTo>
                  <a:pt x="36067" y="10502"/>
                  <a:pt x="35686" y="11290"/>
                  <a:pt x="34925" y="11938"/>
                </a:cubicBezTo>
                <a:cubicBezTo>
                  <a:pt x="34290" y="12585"/>
                  <a:pt x="33401" y="12851"/>
                  <a:pt x="32384" y="12724"/>
                </a:cubicBezTo>
                <a:cubicBezTo>
                  <a:pt x="31369" y="12610"/>
                  <a:pt x="30479" y="12204"/>
                  <a:pt x="29971" y="11493"/>
                </a:cubicBezTo>
                <a:cubicBezTo>
                  <a:pt x="28701" y="10134"/>
                  <a:pt x="27432" y="9080"/>
                  <a:pt x="25907" y="8305"/>
                </a:cubicBezTo>
                <a:cubicBezTo>
                  <a:pt x="24256" y="7543"/>
                  <a:pt x="22605" y="7162"/>
                  <a:pt x="20701" y="7162"/>
                </a:cubicBezTo>
                <a:cubicBezTo>
                  <a:pt x="19303" y="7162"/>
                  <a:pt x="17779" y="7442"/>
                  <a:pt x="16509" y="8001"/>
                </a:cubicBezTo>
                <a:cubicBezTo>
                  <a:pt x="15113" y="8559"/>
                  <a:pt x="13970" y="9359"/>
                  <a:pt x="12826" y="10388"/>
                </a:cubicBezTo>
                <a:cubicBezTo>
                  <a:pt x="11810" y="11417"/>
                  <a:pt x="10921" y="12674"/>
                  <a:pt x="10286" y="14147"/>
                </a:cubicBezTo>
                <a:cubicBezTo>
                  <a:pt x="9651" y="15620"/>
                  <a:pt x="9271" y="17271"/>
                  <a:pt x="9271" y="19100"/>
                </a:cubicBezTo>
                <a:lnTo>
                  <a:pt x="9271" y="34302"/>
                </a:lnTo>
                <a:cubicBezTo>
                  <a:pt x="9271" y="35470"/>
                  <a:pt x="9016" y="36359"/>
                  <a:pt x="8254" y="36944"/>
                </a:cubicBezTo>
                <a:cubicBezTo>
                  <a:pt x="7620" y="37541"/>
                  <a:pt x="6730" y="37833"/>
                  <a:pt x="5587" y="37833"/>
                </a:cubicBezTo>
                <a:cubicBezTo>
                  <a:pt x="4444" y="37833"/>
                  <a:pt x="3555" y="37489"/>
                  <a:pt x="3047" y="36817"/>
                </a:cubicBezTo>
                <a:cubicBezTo>
                  <a:pt x="2413" y="36143"/>
                  <a:pt x="2159" y="35305"/>
                  <a:pt x="2159" y="34302"/>
                </a:cubicBezTo>
                <a:lnTo>
                  <a:pt x="2159" y="6895"/>
                </a:lnTo>
                <a:cubicBezTo>
                  <a:pt x="1523" y="6539"/>
                  <a:pt x="1015" y="6057"/>
                  <a:pt x="507" y="5435"/>
                </a:cubicBezTo>
                <a:cubicBezTo>
                  <a:pt x="126" y="4812"/>
                  <a:pt x="0" y="4190"/>
                  <a:pt x="0" y="3543"/>
                </a:cubicBezTo>
                <a:cubicBezTo>
                  <a:pt x="0" y="2539"/>
                  <a:pt x="253" y="1701"/>
                  <a:pt x="1015" y="1015"/>
                </a:cubicBezTo>
                <a:cubicBezTo>
                  <a:pt x="1651" y="342"/>
                  <a:pt x="2540" y="0"/>
                  <a:pt x="3428" y="0"/>
                </a:cubicBez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Freeform 3"/>
          <p:cNvSpPr/>
          <p:nvPr/>
        </p:nvSpPr>
        <p:spPr>
          <a:xfrm>
            <a:off x="3957065" y="6653695"/>
            <a:ext cx="40259" cy="56222"/>
          </a:xfrm>
          <a:custGeom>
            <a:avLst/>
            <a:gdLst>
              <a:gd name="connsiteX0" fmla="*/ 3555 w 40259"/>
              <a:gd name="connsiteY0" fmla="*/ 0 h 56222"/>
              <a:gd name="connsiteX1" fmla="*/ 7112 w 40259"/>
              <a:gd name="connsiteY1" fmla="*/ 1422 h 56222"/>
              <a:gd name="connsiteX2" fmla="*/ 9017 w 40259"/>
              <a:gd name="connsiteY2" fmla="*/ 4774 h 56222"/>
              <a:gd name="connsiteX3" fmla="*/ 15621 w 40259"/>
              <a:gd name="connsiteY3" fmla="*/ 1015 h 56222"/>
              <a:gd name="connsiteX4" fmla="*/ 21336 w 40259"/>
              <a:gd name="connsiteY4" fmla="*/ 266 h 56222"/>
              <a:gd name="connsiteX5" fmla="*/ 28447 w 40259"/>
              <a:gd name="connsiteY5" fmla="*/ 1460 h 56222"/>
              <a:gd name="connsiteX6" fmla="*/ 34417 w 40259"/>
              <a:gd name="connsiteY6" fmla="*/ 5041 h 56222"/>
              <a:gd name="connsiteX7" fmla="*/ 38608 w 40259"/>
              <a:gd name="connsiteY7" fmla="*/ 10959 h 56222"/>
              <a:gd name="connsiteX8" fmla="*/ 40259 w 40259"/>
              <a:gd name="connsiteY8" fmla="*/ 19189 h 56222"/>
              <a:gd name="connsiteX9" fmla="*/ 39116 w 40259"/>
              <a:gd name="connsiteY9" fmla="*/ 25806 h 56222"/>
              <a:gd name="connsiteX10" fmla="*/ 35559 w 40259"/>
              <a:gd name="connsiteY10" fmla="*/ 31863 h 56222"/>
              <a:gd name="connsiteX11" fmla="*/ 29591 w 40259"/>
              <a:gd name="connsiteY11" fmla="*/ 36245 h 56222"/>
              <a:gd name="connsiteX12" fmla="*/ 21209 w 40259"/>
              <a:gd name="connsiteY12" fmla="*/ 37921 h 56222"/>
              <a:gd name="connsiteX13" fmla="*/ 12192 w 40259"/>
              <a:gd name="connsiteY13" fmla="*/ 35445 h 56222"/>
              <a:gd name="connsiteX14" fmla="*/ 11303 w 40259"/>
              <a:gd name="connsiteY14" fmla="*/ 34911 h 56222"/>
              <a:gd name="connsiteX15" fmla="*/ 10414 w 40259"/>
              <a:gd name="connsiteY15" fmla="*/ 34607 h 56222"/>
              <a:gd name="connsiteX16" fmla="*/ 9652 w 40259"/>
              <a:gd name="connsiteY16" fmla="*/ 34823 h 56222"/>
              <a:gd name="connsiteX17" fmla="*/ 9397 w 40259"/>
              <a:gd name="connsiteY17" fmla="*/ 35978 h 56222"/>
              <a:gd name="connsiteX18" fmla="*/ 9397 w 40259"/>
              <a:gd name="connsiteY18" fmla="*/ 52412 h 56222"/>
              <a:gd name="connsiteX19" fmla="*/ 8636 w 40259"/>
              <a:gd name="connsiteY19" fmla="*/ 55067 h 56222"/>
              <a:gd name="connsiteX20" fmla="*/ 5842 w 40259"/>
              <a:gd name="connsiteY20" fmla="*/ 56222 h 56222"/>
              <a:gd name="connsiteX21" fmla="*/ 3175 w 40259"/>
              <a:gd name="connsiteY21" fmla="*/ 55117 h 56222"/>
              <a:gd name="connsiteX22" fmla="*/ 2286 w 40259"/>
              <a:gd name="connsiteY22" fmla="*/ 52412 h 56222"/>
              <a:gd name="connsiteX23" fmla="*/ 2286 w 40259"/>
              <a:gd name="connsiteY23" fmla="*/ 6895 h 56222"/>
              <a:gd name="connsiteX24" fmla="*/ 635 w 40259"/>
              <a:gd name="connsiteY24" fmla="*/ 5435 h 56222"/>
              <a:gd name="connsiteX25" fmla="*/ 0 w 40259"/>
              <a:gd name="connsiteY25" fmla="*/ 3543 h 56222"/>
              <a:gd name="connsiteX26" fmla="*/ 1016 w 40259"/>
              <a:gd name="connsiteY26" fmla="*/ 1015 h 56222"/>
              <a:gd name="connsiteX27" fmla="*/ 3555 w 40259"/>
              <a:gd name="connsiteY27" fmla="*/ 0 h 5622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</a:cxnLst>
            <a:rect l="l" t="t" r="r" b="b"/>
            <a:pathLst>
              <a:path w="40259" h="56222">
                <a:moveTo>
                  <a:pt x="3555" y="0"/>
                </a:moveTo>
                <a:cubicBezTo>
                  <a:pt x="5079" y="0"/>
                  <a:pt x="6350" y="469"/>
                  <a:pt x="7112" y="1422"/>
                </a:cubicBezTo>
                <a:cubicBezTo>
                  <a:pt x="8001" y="2361"/>
                  <a:pt x="8636" y="3479"/>
                  <a:pt x="9017" y="4774"/>
                </a:cubicBezTo>
                <a:cubicBezTo>
                  <a:pt x="11303" y="2768"/>
                  <a:pt x="13462" y="1523"/>
                  <a:pt x="15621" y="1015"/>
                </a:cubicBezTo>
                <a:cubicBezTo>
                  <a:pt x="17653" y="520"/>
                  <a:pt x="19685" y="266"/>
                  <a:pt x="21336" y="266"/>
                </a:cubicBezTo>
                <a:cubicBezTo>
                  <a:pt x="23876" y="266"/>
                  <a:pt x="26162" y="660"/>
                  <a:pt x="28447" y="1460"/>
                </a:cubicBezTo>
                <a:cubicBezTo>
                  <a:pt x="30734" y="2260"/>
                  <a:pt x="32766" y="3454"/>
                  <a:pt x="34417" y="5041"/>
                </a:cubicBezTo>
                <a:cubicBezTo>
                  <a:pt x="36195" y="6629"/>
                  <a:pt x="37592" y="8610"/>
                  <a:pt x="38608" y="10959"/>
                </a:cubicBezTo>
                <a:cubicBezTo>
                  <a:pt x="39751" y="13321"/>
                  <a:pt x="40259" y="16064"/>
                  <a:pt x="40259" y="19189"/>
                </a:cubicBezTo>
                <a:cubicBezTo>
                  <a:pt x="40259" y="21360"/>
                  <a:pt x="39878" y="23570"/>
                  <a:pt x="39116" y="25806"/>
                </a:cubicBezTo>
                <a:cubicBezTo>
                  <a:pt x="38354" y="28054"/>
                  <a:pt x="37211" y="30073"/>
                  <a:pt x="35559" y="31863"/>
                </a:cubicBezTo>
                <a:cubicBezTo>
                  <a:pt x="34036" y="33667"/>
                  <a:pt x="32004" y="35128"/>
                  <a:pt x="29591" y="36245"/>
                </a:cubicBezTo>
                <a:cubicBezTo>
                  <a:pt x="27178" y="37362"/>
                  <a:pt x="24384" y="37921"/>
                  <a:pt x="21209" y="37921"/>
                </a:cubicBezTo>
                <a:cubicBezTo>
                  <a:pt x="17907" y="37921"/>
                  <a:pt x="14859" y="37096"/>
                  <a:pt x="12192" y="35445"/>
                </a:cubicBezTo>
                <a:cubicBezTo>
                  <a:pt x="11938" y="35267"/>
                  <a:pt x="11684" y="35090"/>
                  <a:pt x="11303" y="34911"/>
                </a:cubicBezTo>
                <a:cubicBezTo>
                  <a:pt x="10922" y="34734"/>
                  <a:pt x="10667" y="34632"/>
                  <a:pt x="10414" y="34607"/>
                </a:cubicBezTo>
                <a:cubicBezTo>
                  <a:pt x="10159" y="34581"/>
                  <a:pt x="9905" y="34645"/>
                  <a:pt x="9652" y="34823"/>
                </a:cubicBezTo>
                <a:cubicBezTo>
                  <a:pt x="9525" y="35000"/>
                  <a:pt x="9397" y="35394"/>
                  <a:pt x="9397" y="35978"/>
                </a:cubicBezTo>
                <a:lnTo>
                  <a:pt x="9397" y="52412"/>
                </a:lnTo>
                <a:cubicBezTo>
                  <a:pt x="9397" y="53416"/>
                  <a:pt x="9144" y="54305"/>
                  <a:pt x="8636" y="55067"/>
                </a:cubicBezTo>
                <a:cubicBezTo>
                  <a:pt x="8128" y="55841"/>
                  <a:pt x="7112" y="56222"/>
                  <a:pt x="5842" y="56222"/>
                </a:cubicBezTo>
                <a:cubicBezTo>
                  <a:pt x="4572" y="56222"/>
                  <a:pt x="3683" y="55853"/>
                  <a:pt x="3175" y="55117"/>
                </a:cubicBezTo>
                <a:cubicBezTo>
                  <a:pt x="2540" y="54381"/>
                  <a:pt x="2286" y="53479"/>
                  <a:pt x="2286" y="52412"/>
                </a:cubicBezTo>
                <a:lnTo>
                  <a:pt x="2286" y="6895"/>
                </a:lnTo>
                <a:cubicBezTo>
                  <a:pt x="1651" y="6539"/>
                  <a:pt x="1016" y="6057"/>
                  <a:pt x="635" y="5435"/>
                </a:cubicBezTo>
                <a:cubicBezTo>
                  <a:pt x="254" y="4812"/>
                  <a:pt x="0" y="4190"/>
                  <a:pt x="0" y="3543"/>
                </a:cubicBezTo>
                <a:cubicBezTo>
                  <a:pt x="0" y="2539"/>
                  <a:pt x="381" y="1701"/>
                  <a:pt x="1016" y="1015"/>
                </a:cubicBezTo>
                <a:cubicBezTo>
                  <a:pt x="1778" y="342"/>
                  <a:pt x="2540" y="0"/>
                  <a:pt x="3555" y="0"/>
                </a:cubicBez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Freeform 3"/>
          <p:cNvSpPr/>
          <p:nvPr/>
        </p:nvSpPr>
        <p:spPr>
          <a:xfrm>
            <a:off x="4002786" y="6653517"/>
            <a:ext cx="37211" cy="56401"/>
          </a:xfrm>
          <a:custGeom>
            <a:avLst/>
            <a:gdLst>
              <a:gd name="connsiteX0" fmla="*/ 31115 w 37211"/>
              <a:gd name="connsiteY0" fmla="*/ 0 h 56401"/>
              <a:gd name="connsiteX1" fmla="*/ 35052 w 37211"/>
              <a:gd name="connsiteY1" fmla="*/ 1460 h 56401"/>
              <a:gd name="connsiteX2" fmla="*/ 37211 w 37211"/>
              <a:gd name="connsiteY2" fmla="*/ 4953 h 56401"/>
              <a:gd name="connsiteX3" fmla="*/ 37211 w 37211"/>
              <a:gd name="connsiteY3" fmla="*/ 52768 h 56401"/>
              <a:gd name="connsiteX4" fmla="*/ 36703 w 37211"/>
              <a:gd name="connsiteY4" fmla="*/ 54546 h 56401"/>
              <a:gd name="connsiteX5" fmla="*/ 35814 w 37211"/>
              <a:gd name="connsiteY5" fmla="*/ 55651 h 56401"/>
              <a:gd name="connsiteX6" fmla="*/ 34544 w 37211"/>
              <a:gd name="connsiteY6" fmla="*/ 56222 h 56401"/>
              <a:gd name="connsiteX7" fmla="*/ 33527 w 37211"/>
              <a:gd name="connsiteY7" fmla="*/ 56401 h 56401"/>
              <a:gd name="connsiteX8" fmla="*/ 31369 w 37211"/>
              <a:gd name="connsiteY8" fmla="*/ 55740 h 56401"/>
              <a:gd name="connsiteX9" fmla="*/ 30098 w 37211"/>
              <a:gd name="connsiteY9" fmla="*/ 52768 h 56401"/>
              <a:gd name="connsiteX10" fmla="*/ 30098 w 37211"/>
              <a:gd name="connsiteY10" fmla="*/ 36156 h 56401"/>
              <a:gd name="connsiteX11" fmla="*/ 29845 w 37211"/>
              <a:gd name="connsiteY11" fmla="*/ 34874 h 56401"/>
              <a:gd name="connsiteX12" fmla="*/ 28702 w 37211"/>
              <a:gd name="connsiteY12" fmla="*/ 35090 h 56401"/>
              <a:gd name="connsiteX13" fmla="*/ 19177 w 37211"/>
              <a:gd name="connsiteY13" fmla="*/ 38100 h 56401"/>
              <a:gd name="connsiteX14" fmla="*/ 11938 w 37211"/>
              <a:gd name="connsiteY14" fmla="*/ 36868 h 56401"/>
              <a:gd name="connsiteX15" fmla="*/ 6604 w 37211"/>
              <a:gd name="connsiteY15" fmla="*/ 33464 h 56401"/>
              <a:gd name="connsiteX16" fmla="*/ 3302 w 37211"/>
              <a:gd name="connsiteY16" fmla="*/ 28206 h 56401"/>
              <a:gd name="connsiteX17" fmla="*/ 2158 w 37211"/>
              <a:gd name="connsiteY17" fmla="*/ 21399 h 56401"/>
              <a:gd name="connsiteX18" fmla="*/ 2158 w 37211"/>
              <a:gd name="connsiteY18" fmla="*/ 7073 h 56401"/>
              <a:gd name="connsiteX19" fmla="*/ 635 w 37211"/>
              <a:gd name="connsiteY19" fmla="*/ 5663 h 56401"/>
              <a:gd name="connsiteX20" fmla="*/ 0 w 37211"/>
              <a:gd name="connsiteY20" fmla="*/ 3809 h 56401"/>
              <a:gd name="connsiteX21" fmla="*/ 1016 w 37211"/>
              <a:gd name="connsiteY21" fmla="*/ 1422 h 56401"/>
              <a:gd name="connsiteX22" fmla="*/ 3428 w 37211"/>
              <a:gd name="connsiteY22" fmla="*/ 444 h 56401"/>
              <a:gd name="connsiteX23" fmla="*/ 7239 w 37211"/>
              <a:gd name="connsiteY23" fmla="*/ 1905 h 56401"/>
              <a:gd name="connsiteX24" fmla="*/ 9271 w 37211"/>
              <a:gd name="connsiteY24" fmla="*/ 5397 h 56401"/>
              <a:gd name="connsiteX25" fmla="*/ 9271 w 37211"/>
              <a:gd name="connsiteY25" fmla="*/ 20066 h 56401"/>
              <a:gd name="connsiteX26" fmla="*/ 11557 w 37211"/>
              <a:gd name="connsiteY26" fmla="*/ 28244 h 56401"/>
              <a:gd name="connsiteX27" fmla="*/ 19177 w 37211"/>
              <a:gd name="connsiteY27" fmla="*/ 31204 h 56401"/>
              <a:gd name="connsiteX28" fmla="*/ 27432 w 37211"/>
              <a:gd name="connsiteY28" fmla="*/ 28156 h 56401"/>
              <a:gd name="connsiteX29" fmla="*/ 29845 w 37211"/>
              <a:gd name="connsiteY29" fmla="*/ 20155 h 56401"/>
              <a:gd name="connsiteX30" fmla="*/ 29845 w 37211"/>
              <a:gd name="connsiteY30" fmla="*/ 6629 h 56401"/>
              <a:gd name="connsiteX31" fmla="*/ 28321 w 37211"/>
              <a:gd name="connsiteY31" fmla="*/ 5219 h 56401"/>
              <a:gd name="connsiteX32" fmla="*/ 27685 w 37211"/>
              <a:gd name="connsiteY32" fmla="*/ 3365 h 56401"/>
              <a:gd name="connsiteX33" fmla="*/ 28575 w 37211"/>
              <a:gd name="connsiteY33" fmla="*/ 978 h 56401"/>
              <a:gd name="connsiteX34" fmla="*/ 31115 w 37211"/>
              <a:gd name="connsiteY34" fmla="*/ 0 h 5640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  <a:cxn ang="29">
                <a:pos x="connsiteX29" y="connsiteY29"/>
              </a:cxn>
              <a:cxn ang="30">
                <a:pos x="connsiteX30" y="connsiteY30"/>
              </a:cxn>
              <a:cxn ang="31">
                <a:pos x="connsiteX31" y="connsiteY31"/>
              </a:cxn>
              <a:cxn ang="32">
                <a:pos x="connsiteX32" y="connsiteY32"/>
              </a:cxn>
              <a:cxn ang="33">
                <a:pos x="connsiteX33" y="connsiteY33"/>
              </a:cxn>
              <a:cxn ang="34">
                <a:pos x="connsiteX34" y="connsiteY34"/>
              </a:cxn>
            </a:cxnLst>
            <a:rect l="l" t="t" r="r" b="b"/>
            <a:pathLst>
              <a:path w="37211" h="56401">
                <a:moveTo>
                  <a:pt x="31115" y="0"/>
                </a:moveTo>
                <a:cubicBezTo>
                  <a:pt x="32639" y="0"/>
                  <a:pt x="33908" y="495"/>
                  <a:pt x="35052" y="1460"/>
                </a:cubicBezTo>
                <a:cubicBezTo>
                  <a:pt x="36067" y="2438"/>
                  <a:pt x="36829" y="3594"/>
                  <a:pt x="37211" y="4953"/>
                </a:cubicBezTo>
                <a:lnTo>
                  <a:pt x="37211" y="52768"/>
                </a:lnTo>
                <a:cubicBezTo>
                  <a:pt x="37211" y="53479"/>
                  <a:pt x="37084" y="54064"/>
                  <a:pt x="36703" y="54546"/>
                </a:cubicBezTo>
                <a:cubicBezTo>
                  <a:pt x="36448" y="55016"/>
                  <a:pt x="36195" y="55384"/>
                  <a:pt x="35814" y="55651"/>
                </a:cubicBezTo>
                <a:cubicBezTo>
                  <a:pt x="35433" y="55905"/>
                  <a:pt x="35052" y="56108"/>
                  <a:pt x="34544" y="56222"/>
                </a:cubicBezTo>
                <a:cubicBezTo>
                  <a:pt x="34163" y="56337"/>
                  <a:pt x="33782" y="56401"/>
                  <a:pt x="33527" y="56401"/>
                </a:cubicBezTo>
                <a:cubicBezTo>
                  <a:pt x="32893" y="56401"/>
                  <a:pt x="32258" y="56172"/>
                  <a:pt x="31369" y="55740"/>
                </a:cubicBezTo>
                <a:cubicBezTo>
                  <a:pt x="30479" y="55295"/>
                  <a:pt x="30098" y="54305"/>
                  <a:pt x="30098" y="52768"/>
                </a:cubicBezTo>
                <a:lnTo>
                  <a:pt x="30098" y="36156"/>
                </a:lnTo>
                <a:cubicBezTo>
                  <a:pt x="30098" y="35686"/>
                  <a:pt x="29972" y="35255"/>
                  <a:pt x="29845" y="34874"/>
                </a:cubicBezTo>
                <a:cubicBezTo>
                  <a:pt x="29717" y="34493"/>
                  <a:pt x="29336" y="34569"/>
                  <a:pt x="28702" y="35090"/>
                </a:cubicBezTo>
                <a:cubicBezTo>
                  <a:pt x="26035" y="37096"/>
                  <a:pt x="22859" y="38100"/>
                  <a:pt x="19177" y="38100"/>
                </a:cubicBezTo>
                <a:cubicBezTo>
                  <a:pt x="16509" y="38100"/>
                  <a:pt x="14097" y="37693"/>
                  <a:pt x="11938" y="36868"/>
                </a:cubicBezTo>
                <a:cubicBezTo>
                  <a:pt x="9905" y="36042"/>
                  <a:pt x="8127" y="34899"/>
                  <a:pt x="6604" y="33464"/>
                </a:cubicBezTo>
                <a:cubicBezTo>
                  <a:pt x="5207" y="32016"/>
                  <a:pt x="4064" y="30264"/>
                  <a:pt x="3302" y="28206"/>
                </a:cubicBezTo>
                <a:cubicBezTo>
                  <a:pt x="2539" y="26136"/>
                  <a:pt x="2158" y="23863"/>
                  <a:pt x="2158" y="21399"/>
                </a:cubicBezTo>
                <a:lnTo>
                  <a:pt x="2158" y="7073"/>
                </a:lnTo>
                <a:cubicBezTo>
                  <a:pt x="1523" y="6718"/>
                  <a:pt x="1016" y="6248"/>
                  <a:pt x="635" y="5663"/>
                </a:cubicBezTo>
                <a:cubicBezTo>
                  <a:pt x="254" y="5067"/>
                  <a:pt x="0" y="4457"/>
                  <a:pt x="0" y="3809"/>
                </a:cubicBezTo>
                <a:cubicBezTo>
                  <a:pt x="0" y="2857"/>
                  <a:pt x="381" y="2070"/>
                  <a:pt x="1016" y="1422"/>
                </a:cubicBezTo>
                <a:cubicBezTo>
                  <a:pt x="1523" y="775"/>
                  <a:pt x="2413" y="444"/>
                  <a:pt x="3428" y="444"/>
                </a:cubicBezTo>
                <a:cubicBezTo>
                  <a:pt x="4953" y="444"/>
                  <a:pt x="6223" y="927"/>
                  <a:pt x="7239" y="1905"/>
                </a:cubicBezTo>
                <a:cubicBezTo>
                  <a:pt x="8254" y="2870"/>
                  <a:pt x="9016" y="4038"/>
                  <a:pt x="9271" y="5397"/>
                </a:cubicBezTo>
                <a:lnTo>
                  <a:pt x="9271" y="20066"/>
                </a:lnTo>
                <a:cubicBezTo>
                  <a:pt x="9271" y="23482"/>
                  <a:pt x="10033" y="26213"/>
                  <a:pt x="11557" y="28244"/>
                </a:cubicBezTo>
                <a:cubicBezTo>
                  <a:pt x="12954" y="30277"/>
                  <a:pt x="15494" y="31267"/>
                  <a:pt x="19177" y="31204"/>
                </a:cubicBezTo>
                <a:cubicBezTo>
                  <a:pt x="22986" y="31153"/>
                  <a:pt x="25781" y="30124"/>
                  <a:pt x="27432" y="28156"/>
                </a:cubicBezTo>
                <a:cubicBezTo>
                  <a:pt x="28955" y="26187"/>
                  <a:pt x="29845" y="23520"/>
                  <a:pt x="29845" y="20155"/>
                </a:cubicBezTo>
                <a:lnTo>
                  <a:pt x="29845" y="6629"/>
                </a:lnTo>
                <a:cubicBezTo>
                  <a:pt x="29209" y="6274"/>
                  <a:pt x="28702" y="5804"/>
                  <a:pt x="28321" y="5219"/>
                </a:cubicBezTo>
                <a:cubicBezTo>
                  <a:pt x="27939" y="4622"/>
                  <a:pt x="27685" y="4013"/>
                  <a:pt x="27685" y="3365"/>
                </a:cubicBezTo>
                <a:cubicBezTo>
                  <a:pt x="27685" y="2413"/>
                  <a:pt x="28066" y="1625"/>
                  <a:pt x="28575" y="978"/>
                </a:cubicBezTo>
                <a:cubicBezTo>
                  <a:pt x="29209" y="330"/>
                  <a:pt x="30098" y="0"/>
                  <a:pt x="31115" y="0"/>
                </a:cubicBez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Freeform 3"/>
          <p:cNvSpPr/>
          <p:nvPr/>
        </p:nvSpPr>
        <p:spPr>
          <a:xfrm>
            <a:off x="4104767" y="6649986"/>
            <a:ext cx="37718" cy="59842"/>
          </a:xfrm>
          <a:custGeom>
            <a:avLst/>
            <a:gdLst>
              <a:gd name="connsiteX0" fmla="*/ 31876 w 37718"/>
              <a:gd name="connsiteY0" fmla="*/ 0 h 59842"/>
              <a:gd name="connsiteX1" fmla="*/ 35686 w 37718"/>
              <a:gd name="connsiteY1" fmla="*/ 1549 h 59842"/>
              <a:gd name="connsiteX2" fmla="*/ 37718 w 37718"/>
              <a:gd name="connsiteY2" fmla="*/ 5207 h 59842"/>
              <a:gd name="connsiteX3" fmla="*/ 37718 w 37718"/>
              <a:gd name="connsiteY3" fmla="*/ 47371 h 59842"/>
              <a:gd name="connsiteX4" fmla="*/ 36575 w 37718"/>
              <a:gd name="connsiteY4" fmla="*/ 52806 h 59842"/>
              <a:gd name="connsiteX5" fmla="*/ 33527 w 37718"/>
              <a:gd name="connsiteY5" fmla="*/ 56705 h 59842"/>
              <a:gd name="connsiteX6" fmla="*/ 29082 w 37718"/>
              <a:gd name="connsiteY6" fmla="*/ 59042 h 59842"/>
              <a:gd name="connsiteX7" fmla="*/ 23875 w 37718"/>
              <a:gd name="connsiteY7" fmla="*/ 59842 h 59842"/>
              <a:gd name="connsiteX8" fmla="*/ 22351 w 37718"/>
              <a:gd name="connsiteY8" fmla="*/ 59842 h 59842"/>
              <a:gd name="connsiteX9" fmla="*/ 19938 w 37718"/>
              <a:gd name="connsiteY9" fmla="*/ 59093 h 59842"/>
              <a:gd name="connsiteX10" fmla="*/ 18795 w 37718"/>
              <a:gd name="connsiteY10" fmla="*/ 56566 h 59842"/>
              <a:gd name="connsiteX11" fmla="*/ 19811 w 37718"/>
              <a:gd name="connsiteY11" fmla="*/ 53873 h 59842"/>
              <a:gd name="connsiteX12" fmla="*/ 22351 w 37718"/>
              <a:gd name="connsiteY12" fmla="*/ 53124 h 59842"/>
              <a:gd name="connsiteX13" fmla="*/ 23113 w 37718"/>
              <a:gd name="connsiteY13" fmla="*/ 53124 h 59842"/>
              <a:gd name="connsiteX14" fmla="*/ 28701 w 37718"/>
              <a:gd name="connsiteY14" fmla="*/ 51486 h 59842"/>
              <a:gd name="connsiteX15" fmla="*/ 30479 w 37718"/>
              <a:gd name="connsiteY15" fmla="*/ 47028 h 59842"/>
              <a:gd name="connsiteX16" fmla="*/ 30479 w 37718"/>
              <a:gd name="connsiteY16" fmla="*/ 41630 h 59842"/>
              <a:gd name="connsiteX17" fmla="*/ 29717 w 37718"/>
              <a:gd name="connsiteY17" fmla="*/ 39599 h 59842"/>
              <a:gd name="connsiteX18" fmla="*/ 27050 w 37718"/>
              <a:gd name="connsiteY18" fmla="*/ 39776 h 59842"/>
              <a:gd name="connsiteX19" fmla="*/ 22986 w 37718"/>
              <a:gd name="connsiteY19" fmla="*/ 41148 h 59842"/>
              <a:gd name="connsiteX20" fmla="*/ 18668 w 37718"/>
              <a:gd name="connsiteY20" fmla="*/ 41630 h 59842"/>
              <a:gd name="connsiteX21" fmla="*/ 11302 w 37718"/>
              <a:gd name="connsiteY21" fmla="*/ 40259 h 59842"/>
              <a:gd name="connsiteX22" fmla="*/ 5460 w 37718"/>
              <a:gd name="connsiteY22" fmla="*/ 36410 h 59842"/>
              <a:gd name="connsiteX23" fmla="*/ 1396 w 37718"/>
              <a:gd name="connsiteY23" fmla="*/ 30454 h 59842"/>
              <a:gd name="connsiteX24" fmla="*/ 0 w 37718"/>
              <a:gd name="connsiteY24" fmla="*/ 22720 h 59842"/>
              <a:gd name="connsiteX25" fmla="*/ 1523 w 37718"/>
              <a:gd name="connsiteY25" fmla="*/ 15113 h 59842"/>
              <a:gd name="connsiteX26" fmla="*/ 5587 w 37718"/>
              <a:gd name="connsiteY26" fmla="*/ 9194 h 59842"/>
              <a:gd name="connsiteX27" fmla="*/ 11556 w 37718"/>
              <a:gd name="connsiteY27" fmla="*/ 5346 h 59842"/>
              <a:gd name="connsiteX28" fmla="*/ 18668 w 37718"/>
              <a:gd name="connsiteY28" fmla="*/ 3975 h 59842"/>
              <a:gd name="connsiteX29" fmla="*/ 25653 w 37718"/>
              <a:gd name="connsiteY29" fmla="*/ 5346 h 59842"/>
              <a:gd name="connsiteX30" fmla="*/ 30860 w 37718"/>
              <a:gd name="connsiteY30" fmla="*/ 9462 h 59842"/>
              <a:gd name="connsiteX31" fmla="*/ 30860 w 37718"/>
              <a:gd name="connsiteY31" fmla="*/ 6896 h 59842"/>
              <a:gd name="connsiteX32" fmla="*/ 29336 w 37718"/>
              <a:gd name="connsiteY32" fmla="*/ 5436 h 59842"/>
              <a:gd name="connsiteX33" fmla="*/ 28701 w 37718"/>
              <a:gd name="connsiteY33" fmla="*/ 3530 h 59842"/>
              <a:gd name="connsiteX34" fmla="*/ 29590 w 37718"/>
              <a:gd name="connsiteY34" fmla="*/ 1016 h 59842"/>
              <a:gd name="connsiteX35" fmla="*/ 31876 w 37718"/>
              <a:gd name="connsiteY35" fmla="*/ 0 h 5984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  <a:cxn ang="29">
                <a:pos x="connsiteX29" y="connsiteY29"/>
              </a:cxn>
              <a:cxn ang="30">
                <a:pos x="connsiteX30" y="connsiteY30"/>
              </a:cxn>
              <a:cxn ang="31">
                <a:pos x="connsiteX31" y="connsiteY31"/>
              </a:cxn>
              <a:cxn ang="32">
                <a:pos x="connsiteX32" y="connsiteY32"/>
              </a:cxn>
              <a:cxn ang="33">
                <a:pos x="connsiteX33" y="connsiteY33"/>
              </a:cxn>
              <a:cxn ang="34">
                <a:pos x="connsiteX34" y="connsiteY34"/>
              </a:cxn>
              <a:cxn ang="35">
                <a:pos x="connsiteX35" y="connsiteY35"/>
              </a:cxn>
            </a:cxnLst>
            <a:rect l="l" t="t" r="r" b="b"/>
            <a:pathLst>
              <a:path w="37718" h="59842">
                <a:moveTo>
                  <a:pt x="31876" y="0"/>
                </a:moveTo>
                <a:cubicBezTo>
                  <a:pt x="33527" y="0"/>
                  <a:pt x="34797" y="508"/>
                  <a:pt x="35686" y="1549"/>
                </a:cubicBezTo>
                <a:cubicBezTo>
                  <a:pt x="36702" y="2578"/>
                  <a:pt x="37337" y="3797"/>
                  <a:pt x="37718" y="5207"/>
                </a:cubicBezTo>
                <a:lnTo>
                  <a:pt x="37718" y="47371"/>
                </a:lnTo>
                <a:cubicBezTo>
                  <a:pt x="37718" y="49441"/>
                  <a:pt x="37337" y="51244"/>
                  <a:pt x="36575" y="52806"/>
                </a:cubicBezTo>
                <a:cubicBezTo>
                  <a:pt x="35813" y="54368"/>
                  <a:pt x="34797" y="55677"/>
                  <a:pt x="33527" y="56705"/>
                </a:cubicBezTo>
                <a:cubicBezTo>
                  <a:pt x="32130" y="57734"/>
                  <a:pt x="30733" y="58509"/>
                  <a:pt x="29082" y="59042"/>
                </a:cubicBezTo>
                <a:cubicBezTo>
                  <a:pt x="27431" y="59576"/>
                  <a:pt x="25653" y="59842"/>
                  <a:pt x="23875" y="59842"/>
                </a:cubicBezTo>
                <a:lnTo>
                  <a:pt x="22351" y="59842"/>
                </a:lnTo>
                <a:cubicBezTo>
                  <a:pt x="21462" y="59842"/>
                  <a:pt x="20573" y="59588"/>
                  <a:pt x="19938" y="59093"/>
                </a:cubicBezTo>
                <a:cubicBezTo>
                  <a:pt x="19176" y="58585"/>
                  <a:pt x="18795" y="57747"/>
                  <a:pt x="18795" y="56566"/>
                </a:cubicBezTo>
                <a:cubicBezTo>
                  <a:pt x="18795" y="55271"/>
                  <a:pt x="19176" y="54368"/>
                  <a:pt x="19811" y="53873"/>
                </a:cubicBezTo>
                <a:cubicBezTo>
                  <a:pt x="20573" y="53378"/>
                  <a:pt x="21335" y="53124"/>
                  <a:pt x="22351" y="53124"/>
                </a:cubicBezTo>
                <a:lnTo>
                  <a:pt x="23113" y="53124"/>
                </a:lnTo>
                <a:cubicBezTo>
                  <a:pt x="25653" y="53124"/>
                  <a:pt x="27558" y="52578"/>
                  <a:pt x="28701" y="51486"/>
                </a:cubicBezTo>
                <a:cubicBezTo>
                  <a:pt x="29844" y="50393"/>
                  <a:pt x="30479" y="48907"/>
                  <a:pt x="30479" y="47028"/>
                </a:cubicBezTo>
                <a:lnTo>
                  <a:pt x="30479" y="41630"/>
                </a:lnTo>
                <a:cubicBezTo>
                  <a:pt x="30479" y="40741"/>
                  <a:pt x="30225" y="40068"/>
                  <a:pt x="29717" y="39599"/>
                </a:cubicBezTo>
                <a:cubicBezTo>
                  <a:pt x="29336" y="39129"/>
                  <a:pt x="28447" y="39179"/>
                  <a:pt x="27050" y="39776"/>
                </a:cubicBezTo>
                <a:cubicBezTo>
                  <a:pt x="25780" y="40361"/>
                  <a:pt x="24383" y="40818"/>
                  <a:pt x="22986" y="41148"/>
                </a:cubicBezTo>
                <a:cubicBezTo>
                  <a:pt x="21589" y="41465"/>
                  <a:pt x="20065" y="41630"/>
                  <a:pt x="18668" y="41630"/>
                </a:cubicBezTo>
                <a:cubicBezTo>
                  <a:pt x="16001" y="41630"/>
                  <a:pt x="13588" y="41173"/>
                  <a:pt x="11302" y="40259"/>
                </a:cubicBezTo>
                <a:cubicBezTo>
                  <a:pt x="9016" y="39344"/>
                  <a:pt x="7111" y="38062"/>
                  <a:pt x="5460" y="36410"/>
                </a:cubicBezTo>
                <a:cubicBezTo>
                  <a:pt x="3682" y="34759"/>
                  <a:pt x="2412" y="32779"/>
                  <a:pt x="1396" y="30454"/>
                </a:cubicBezTo>
                <a:cubicBezTo>
                  <a:pt x="507" y="28118"/>
                  <a:pt x="0" y="25540"/>
                  <a:pt x="0" y="22720"/>
                </a:cubicBezTo>
                <a:cubicBezTo>
                  <a:pt x="0" y="19952"/>
                  <a:pt x="507" y="17412"/>
                  <a:pt x="1523" y="15113"/>
                </a:cubicBezTo>
                <a:cubicBezTo>
                  <a:pt x="2412" y="12814"/>
                  <a:pt x="3809" y="10845"/>
                  <a:pt x="5587" y="9194"/>
                </a:cubicBezTo>
                <a:cubicBezTo>
                  <a:pt x="7365" y="7544"/>
                  <a:pt x="9270" y="6261"/>
                  <a:pt x="11556" y="5346"/>
                </a:cubicBezTo>
                <a:cubicBezTo>
                  <a:pt x="13842" y="4432"/>
                  <a:pt x="16255" y="3975"/>
                  <a:pt x="18668" y="3975"/>
                </a:cubicBezTo>
                <a:cubicBezTo>
                  <a:pt x="21208" y="3975"/>
                  <a:pt x="23494" y="4432"/>
                  <a:pt x="25653" y="5346"/>
                </a:cubicBezTo>
                <a:cubicBezTo>
                  <a:pt x="27812" y="6261"/>
                  <a:pt x="29590" y="7632"/>
                  <a:pt x="30860" y="9462"/>
                </a:cubicBezTo>
                <a:lnTo>
                  <a:pt x="30860" y="6896"/>
                </a:lnTo>
                <a:cubicBezTo>
                  <a:pt x="30225" y="6540"/>
                  <a:pt x="29717" y="6058"/>
                  <a:pt x="29336" y="5436"/>
                </a:cubicBezTo>
                <a:cubicBezTo>
                  <a:pt x="28955" y="4813"/>
                  <a:pt x="28701" y="4178"/>
                  <a:pt x="28701" y="3530"/>
                </a:cubicBezTo>
                <a:cubicBezTo>
                  <a:pt x="28701" y="2527"/>
                  <a:pt x="28955" y="1689"/>
                  <a:pt x="29590" y="1016"/>
                </a:cubicBezTo>
                <a:cubicBezTo>
                  <a:pt x="30098" y="343"/>
                  <a:pt x="30860" y="0"/>
                  <a:pt x="31876" y="0"/>
                </a:cubicBez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Freeform 3"/>
          <p:cNvSpPr/>
          <p:nvPr/>
        </p:nvSpPr>
        <p:spPr>
          <a:xfrm>
            <a:off x="3858006" y="6641058"/>
            <a:ext cx="46989" cy="50558"/>
          </a:xfrm>
          <a:custGeom>
            <a:avLst/>
            <a:gdLst>
              <a:gd name="connsiteX0" fmla="*/ 25019 w 46989"/>
              <a:gd name="connsiteY0" fmla="*/ 0 h 50558"/>
              <a:gd name="connsiteX1" fmla="*/ 35941 w 46989"/>
              <a:gd name="connsiteY1" fmla="*/ 2299 h 50558"/>
              <a:gd name="connsiteX2" fmla="*/ 45592 w 46989"/>
              <a:gd name="connsiteY2" fmla="*/ 10338 h 50558"/>
              <a:gd name="connsiteX3" fmla="*/ 46735 w 46989"/>
              <a:gd name="connsiteY3" fmla="*/ 13919 h 50558"/>
              <a:gd name="connsiteX4" fmla="*/ 45211 w 46989"/>
              <a:gd name="connsiteY4" fmla="*/ 16091 h 50558"/>
              <a:gd name="connsiteX5" fmla="*/ 42672 w 46989"/>
              <a:gd name="connsiteY5" fmla="*/ 16523 h 50558"/>
              <a:gd name="connsiteX6" fmla="*/ 39751 w 46989"/>
              <a:gd name="connsiteY6" fmla="*/ 14402 h 50558"/>
              <a:gd name="connsiteX7" fmla="*/ 33527 w 46989"/>
              <a:gd name="connsiteY7" fmla="*/ 8966 h 50558"/>
              <a:gd name="connsiteX8" fmla="*/ 24892 w 46989"/>
              <a:gd name="connsiteY8" fmla="*/ 6629 h 50558"/>
              <a:gd name="connsiteX9" fmla="*/ 17907 w 46989"/>
              <a:gd name="connsiteY9" fmla="*/ 8001 h 50558"/>
              <a:gd name="connsiteX10" fmla="*/ 12446 w 46989"/>
              <a:gd name="connsiteY10" fmla="*/ 11798 h 50558"/>
              <a:gd name="connsiteX11" fmla="*/ 8763 w 46989"/>
              <a:gd name="connsiteY11" fmla="*/ 17678 h 50558"/>
              <a:gd name="connsiteX12" fmla="*/ 7365 w 46989"/>
              <a:gd name="connsiteY12" fmla="*/ 25273 h 50558"/>
              <a:gd name="connsiteX13" fmla="*/ 8382 w 46989"/>
              <a:gd name="connsiteY13" fmla="*/ 32220 h 50558"/>
              <a:gd name="connsiteX14" fmla="*/ 11684 w 46989"/>
              <a:gd name="connsiteY14" fmla="*/ 38138 h 50558"/>
              <a:gd name="connsiteX15" fmla="*/ 17272 w 46989"/>
              <a:gd name="connsiteY15" fmla="*/ 42291 h 50558"/>
              <a:gd name="connsiteX16" fmla="*/ 25273 w 46989"/>
              <a:gd name="connsiteY16" fmla="*/ 43840 h 50558"/>
              <a:gd name="connsiteX17" fmla="*/ 33908 w 46989"/>
              <a:gd name="connsiteY17" fmla="*/ 41542 h 50558"/>
              <a:gd name="connsiteX18" fmla="*/ 40004 w 46989"/>
              <a:gd name="connsiteY18" fmla="*/ 36157 h 50558"/>
              <a:gd name="connsiteX19" fmla="*/ 42926 w 46989"/>
              <a:gd name="connsiteY19" fmla="*/ 34023 h 50558"/>
              <a:gd name="connsiteX20" fmla="*/ 45465 w 46989"/>
              <a:gd name="connsiteY20" fmla="*/ 34468 h 50558"/>
              <a:gd name="connsiteX21" fmla="*/ 46989 w 46989"/>
              <a:gd name="connsiteY21" fmla="*/ 36639 h 50558"/>
              <a:gd name="connsiteX22" fmla="*/ 45846 w 46989"/>
              <a:gd name="connsiteY22" fmla="*/ 40221 h 50558"/>
              <a:gd name="connsiteX23" fmla="*/ 36067 w 46989"/>
              <a:gd name="connsiteY23" fmla="*/ 48260 h 50558"/>
              <a:gd name="connsiteX24" fmla="*/ 25273 w 46989"/>
              <a:gd name="connsiteY24" fmla="*/ 50558 h 50558"/>
              <a:gd name="connsiteX25" fmla="*/ 14858 w 46989"/>
              <a:gd name="connsiteY25" fmla="*/ 48704 h 50558"/>
              <a:gd name="connsiteX26" fmla="*/ 6984 w 46989"/>
              <a:gd name="connsiteY26" fmla="*/ 43536 h 50558"/>
              <a:gd name="connsiteX27" fmla="*/ 1777 w 46989"/>
              <a:gd name="connsiteY27" fmla="*/ 35535 h 50558"/>
              <a:gd name="connsiteX28" fmla="*/ 0 w 46989"/>
              <a:gd name="connsiteY28" fmla="*/ 25273 h 50558"/>
              <a:gd name="connsiteX29" fmla="*/ 1651 w 46989"/>
              <a:gd name="connsiteY29" fmla="*/ 15468 h 50558"/>
              <a:gd name="connsiteX30" fmla="*/ 6603 w 46989"/>
              <a:gd name="connsiteY30" fmla="*/ 7429 h 50558"/>
              <a:gd name="connsiteX31" fmla="*/ 14351 w 46989"/>
              <a:gd name="connsiteY31" fmla="*/ 1994 h 50558"/>
              <a:gd name="connsiteX32" fmla="*/ 25019 w 46989"/>
              <a:gd name="connsiteY32" fmla="*/ 0 h 5055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  <a:cxn ang="29">
                <a:pos x="connsiteX29" y="connsiteY29"/>
              </a:cxn>
              <a:cxn ang="30">
                <a:pos x="connsiteX30" y="connsiteY30"/>
              </a:cxn>
              <a:cxn ang="31">
                <a:pos x="connsiteX31" y="connsiteY31"/>
              </a:cxn>
              <a:cxn ang="32">
                <a:pos x="connsiteX32" y="connsiteY32"/>
              </a:cxn>
            </a:cxnLst>
            <a:rect l="l" t="t" r="r" b="b"/>
            <a:pathLst>
              <a:path w="46989" h="50558">
                <a:moveTo>
                  <a:pt x="25019" y="0"/>
                </a:moveTo>
                <a:cubicBezTo>
                  <a:pt x="28955" y="0"/>
                  <a:pt x="32511" y="762"/>
                  <a:pt x="35941" y="2299"/>
                </a:cubicBezTo>
                <a:cubicBezTo>
                  <a:pt x="39369" y="3823"/>
                  <a:pt x="42545" y="6515"/>
                  <a:pt x="45592" y="10338"/>
                </a:cubicBezTo>
                <a:cubicBezTo>
                  <a:pt x="46608" y="11760"/>
                  <a:pt x="46989" y="12954"/>
                  <a:pt x="46735" y="13919"/>
                </a:cubicBezTo>
                <a:cubicBezTo>
                  <a:pt x="46482" y="14897"/>
                  <a:pt x="45973" y="15621"/>
                  <a:pt x="45211" y="16091"/>
                </a:cubicBezTo>
                <a:cubicBezTo>
                  <a:pt x="44323" y="16561"/>
                  <a:pt x="43561" y="16700"/>
                  <a:pt x="42672" y="16523"/>
                </a:cubicBezTo>
                <a:cubicBezTo>
                  <a:pt x="41783" y="16357"/>
                  <a:pt x="40766" y="15647"/>
                  <a:pt x="39751" y="14402"/>
                </a:cubicBezTo>
                <a:cubicBezTo>
                  <a:pt x="38100" y="12344"/>
                  <a:pt x="36067" y="10528"/>
                  <a:pt x="33527" y="8966"/>
                </a:cubicBezTo>
                <a:cubicBezTo>
                  <a:pt x="30988" y="7404"/>
                  <a:pt x="28066" y="6629"/>
                  <a:pt x="24892" y="6629"/>
                </a:cubicBezTo>
                <a:cubicBezTo>
                  <a:pt x="22352" y="6629"/>
                  <a:pt x="20065" y="7087"/>
                  <a:pt x="17907" y="8001"/>
                </a:cubicBezTo>
                <a:cubicBezTo>
                  <a:pt x="15875" y="8915"/>
                  <a:pt x="13969" y="10173"/>
                  <a:pt x="12446" y="11798"/>
                </a:cubicBezTo>
                <a:cubicBezTo>
                  <a:pt x="10922" y="13423"/>
                  <a:pt x="9652" y="15380"/>
                  <a:pt x="8763" y="17678"/>
                </a:cubicBezTo>
                <a:cubicBezTo>
                  <a:pt x="7746" y="19977"/>
                  <a:pt x="7365" y="22504"/>
                  <a:pt x="7365" y="25273"/>
                </a:cubicBezTo>
                <a:cubicBezTo>
                  <a:pt x="7365" y="27699"/>
                  <a:pt x="7746" y="30010"/>
                  <a:pt x="8382" y="32220"/>
                </a:cubicBezTo>
                <a:cubicBezTo>
                  <a:pt x="9144" y="34430"/>
                  <a:pt x="10159" y="36398"/>
                  <a:pt x="11684" y="38138"/>
                </a:cubicBezTo>
                <a:cubicBezTo>
                  <a:pt x="13207" y="39878"/>
                  <a:pt x="14985" y="41262"/>
                  <a:pt x="17272" y="42291"/>
                </a:cubicBezTo>
                <a:cubicBezTo>
                  <a:pt x="19557" y="43319"/>
                  <a:pt x="22225" y="43840"/>
                  <a:pt x="25273" y="43840"/>
                </a:cubicBezTo>
                <a:cubicBezTo>
                  <a:pt x="28575" y="43840"/>
                  <a:pt x="31369" y="43078"/>
                  <a:pt x="33908" y="41542"/>
                </a:cubicBezTo>
                <a:cubicBezTo>
                  <a:pt x="36322" y="40005"/>
                  <a:pt x="38353" y="38214"/>
                  <a:pt x="40004" y="36157"/>
                </a:cubicBezTo>
                <a:cubicBezTo>
                  <a:pt x="41021" y="34912"/>
                  <a:pt x="42036" y="34201"/>
                  <a:pt x="42926" y="34023"/>
                </a:cubicBezTo>
                <a:cubicBezTo>
                  <a:pt x="43815" y="33858"/>
                  <a:pt x="44577" y="33997"/>
                  <a:pt x="45465" y="34468"/>
                </a:cubicBezTo>
                <a:cubicBezTo>
                  <a:pt x="46227" y="34938"/>
                  <a:pt x="46863" y="35662"/>
                  <a:pt x="46989" y="36639"/>
                </a:cubicBezTo>
                <a:cubicBezTo>
                  <a:pt x="47244" y="37605"/>
                  <a:pt x="46863" y="38799"/>
                  <a:pt x="45846" y="40221"/>
                </a:cubicBezTo>
                <a:cubicBezTo>
                  <a:pt x="42798" y="44043"/>
                  <a:pt x="39623" y="46723"/>
                  <a:pt x="36067" y="48260"/>
                </a:cubicBezTo>
                <a:cubicBezTo>
                  <a:pt x="32511" y="49796"/>
                  <a:pt x="28828" y="50558"/>
                  <a:pt x="25273" y="50558"/>
                </a:cubicBezTo>
                <a:cubicBezTo>
                  <a:pt x="21463" y="50558"/>
                  <a:pt x="18034" y="49936"/>
                  <a:pt x="14858" y="48704"/>
                </a:cubicBezTo>
                <a:cubicBezTo>
                  <a:pt x="11811" y="47460"/>
                  <a:pt x="9144" y="45746"/>
                  <a:pt x="6984" y="43536"/>
                </a:cubicBezTo>
                <a:cubicBezTo>
                  <a:pt x="4698" y="41326"/>
                  <a:pt x="3047" y="38658"/>
                  <a:pt x="1777" y="35535"/>
                </a:cubicBezTo>
                <a:cubicBezTo>
                  <a:pt x="634" y="32410"/>
                  <a:pt x="0" y="28994"/>
                  <a:pt x="0" y="25273"/>
                </a:cubicBezTo>
                <a:cubicBezTo>
                  <a:pt x="0" y="21806"/>
                  <a:pt x="634" y="18529"/>
                  <a:pt x="1651" y="15468"/>
                </a:cubicBezTo>
                <a:cubicBezTo>
                  <a:pt x="2794" y="12408"/>
                  <a:pt x="4445" y="9715"/>
                  <a:pt x="6603" y="7429"/>
                </a:cubicBezTo>
                <a:cubicBezTo>
                  <a:pt x="8635" y="5131"/>
                  <a:pt x="11303" y="3315"/>
                  <a:pt x="14351" y="1994"/>
                </a:cubicBezTo>
                <a:cubicBezTo>
                  <a:pt x="17526" y="660"/>
                  <a:pt x="21082" y="0"/>
                  <a:pt x="25019" y="0"/>
                </a:cubicBez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Freeform 3"/>
          <p:cNvSpPr/>
          <p:nvPr/>
        </p:nvSpPr>
        <p:spPr>
          <a:xfrm>
            <a:off x="4190619" y="6640970"/>
            <a:ext cx="29083" cy="50647"/>
          </a:xfrm>
          <a:custGeom>
            <a:avLst/>
            <a:gdLst>
              <a:gd name="connsiteX0" fmla="*/ 10160 w 29083"/>
              <a:gd name="connsiteY0" fmla="*/ 0 h 50647"/>
              <a:gd name="connsiteX1" fmla="*/ 13970 w 29083"/>
              <a:gd name="connsiteY1" fmla="*/ 1549 h 50647"/>
              <a:gd name="connsiteX2" fmla="*/ 16002 w 29083"/>
              <a:gd name="connsiteY2" fmla="*/ 5219 h 50647"/>
              <a:gd name="connsiteX3" fmla="*/ 16002 w 29083"/>
              <a:gd name="connsiteY3" fmla="*/ 11138 h 50647"/>
              <a:gd name="connsiteX4" fmla="*/ 16510 w 29083"/>
              <a:gd name="connsiteY4" fmla="*/ 12636 h 50647"/>
              <a:gd name="connsiteX5" fmla="*/ 17652 w 29083"/>
              <a:gd name="connsiteY5" fmla="*/ 12903 h 50647"/>
              <a:gd name="connsiteX6" fmla="*/ 25653 w 29083"/>
              <a:gd name="connsiteY6" fmla="*/ 12903 h 50647"/>
              <a:gd name="connsiteX7" fmla="*/ 28321 w 29083"/>
              <a:gd name="connsiteY7" fmla="*/ 13969 h 50647"/>
              <a:gd name="connsiteX8" fmla="*/ 29083 w 29083"/>
              <a:gd name="connsiteY8" fmla="*/ 16268 h 50647"/>
              <a:gd name="connsiteX9" fmla="*/ 28448 w 29083"/>
              <a:gd name="connsiteY9" fmla="*/ 18567 h 50647"/>
              <a:gd name="connsiteX10" fmla="*/ 25653 w 29083"/>
              <a:gd name="connsiteY10" fmla="*/ 19798 h 50647"/>
              <a:gd name="connsiteX11" fmla="*/ 18033 w 29083"/>
              <a:gd name="connsiteY11" fmla="*/ 19798 h 50647"/>
              <a:gd name="connsiteX12" fmla="*/ 16383 w 29083"/>
              <a:gd name="connsiteY12" fmla="*/ 20370 h 50647"/>
              <a:gd name="connsiteX13" fmla="*/ 16002 w 29083"/>
              <a:gd name="connsiteY13" fmla="*/ 21653 h 50647"/>
              <a:gd name="connsiteX14" fmla="*/ 16002 w 29083"/>
              <a:gd name="connsiteY14" fmla="*/ 37833 h 50647"/>
              <a:gd name="connsiteX15" fmla="*/ 17652 w 29083"/>
              <a:gd name="connsiteY15" fmla="*/ 42252 h 50647"/>
              <a:gd name="connsiteX16" fmla="*/ 23114 w 29083"/>
              <a:gd name="connsiteY16" fmla="*/ 43839 h 50647"/>
              <a:gd name="connsiteX17" fmla="*/ 25526 w 29083"/>
              <a:gd name="connsiteY17" fmla="*/ 43839 h 50647"/>
              <a:gd name="connsiteX18" fmla="*/ 28066 w 29083"/>
              <a:gd name="connsiteY18" fmla="*/ 44589 h 50647"/>
              <a:gd name="connsiteX19" fmla="*/ 29083 w 29083"/>
              <a:gd name="connsiteY19" fmla="*/ 47294 h 50647"/>
              <a:gd name="connsiteX20" fmla="*/ 28066 w 29083"/>
              <a:gd name="connsiteY20" fmla="*/ 49847 h 50647"/>
              <a:gd name="connsiteX21" fmla="*/ 25526 w 29083"/>
              <a:gd name="connsiteY21" fmla="*/ 50647 h 50647"/>
              <a:gd name="connsiteX22" fmla="*/ 23114 w 29083"/>
              <a:gd name="connsiteY22" fmla="*/ 50647 h 50647"/>
              <a:gd name="connsiteX23" fmla="*/ 17525 w 29083"/>
              <a:gd name="connsiteY23" fmla="*/ 50076 h 50647"/>
              <a:gd name="connsiteX24" fmla="*/ 12953 w 29083"/>
              <a:gd name="connsiteY24" fmla="*/ 48043 h 50647"/>
              <a:gd name="connsiteX25" fmla="*/ 9905 w 29083"/>
              <a:gd name="connsiteY25" fmla="*/ 44106 h 50647"/>
              <a:gd name="connsiteX26" fmla="*/ 8763 w 29083"/>
              <a:gd name="connsiteY26" fmla="*/ 37833 h 50647"/>
              <a:gd name="connsiteX27" fmla="*/ 8763 w 29083"/>
              <a:gd name="connsiteY27" fmla="*/ 21742 h 50647"/>
              <a:gd name="connsiteX28" fmla="*/ 8509 w 29083"/>
              <a:gd name="connsiteY28" fmla="*/ 20548 h 50647"/>
              <a:gd name="connsiteX29" fmla="*/ 7111 w 29083"/>
              <a:gd name="connsiteY29" fmla="*/ 19798 h 50647"/>
              <a:gd name="connsiteX30" fmla="*/ 3429 w 29083"/>
              <a:gd name="connsiteY30" fmla="*/ 19798 h 50647"/>
              <a:gd name="connsiteX31" fmla="*/ 634 w 29083"/>
              <a:gd name="connsiteY31" fmla="*/ 18656 h 50647"/>
              <a:gd name="connsiteX32" fmla="*/ 0 w 29083"/>
              <a:gd name="connsiteY32" fmla="*/ 16268 h 50647"/>
              <a:gd name="connsiteX33" fmla="*/ 634 w 29083"/>
              <a:gd name="connsiteY33" fmla="*/ 14007 h 50647"/>
              <a:gd name="connsiteX34" fmla="*/ 3429 w 29083"/>
              <a:gd name="connsiteY34" fmla="*/ 12903 h 50647"/>
              <a:gd name="connsiteX35" fmla="*/ 6858 w 29083"/>
              <a:gd name="connsiteY35" fmla="*/ 12903 h 50647"/>
              <a:gd name="connsiteX36" fmla="*/ 7239 w 29083"/>
              <a:gd name="connsiteY36" fmla="*/ 12865 h 50647"/>
              <a:gd name="connsiteX37" fmla="*/ 7873 w 29083"/>
              <a:gd name="connsiteY37" fmla="*/ 12636 h 50647"/>
              <a:gd name="connsiteX38" fmla="*/ 8509 w 29083"/>
              <a:gd name="connsiteY38" fmla="*/ 12013 h 50647"/>
              <a:gd name="connsiteX39" fmla="*/ 8763 w 29083"/>
              <a:gd name="connsiteY39" fmla="*/ 10782 h 50647"/>
              <a:gd name="connsiteX40" fmla="*/ 8763 w 29083"/>
              <a:gd name="connsiteY40" fmla="*/ 6895 h 50647"/>
              <a:gd name="connsiteX41" fmla="*/ 7239 w 29083"/>
              <a:gd name="connsiteY41" fmla="*/ 5435 h 50647"/>
              <a:gd name="connsiteX42" fmla="*/ 6603 w 29083"/>
              <a:gd name="connsiteY42" fmla="*/ 3530 h 50647"/>
              <a:gd name="connsiteX43" fmla="*/ 7620 w 29083"/>
              <a:gd name="connsiteY43" fmla="*/ 1016 h 50647"/>
              <a:gd name="connsiteX44" fmla="*/ 10160 w 29083"/>
              <a:gd name="connsiteY44" fmla="*/ 0 h 50647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  <a:cxn ang="29">
                <a:pos x="connsiteX29" y="connsiteY29"/>
              </a:cxn>
              <a:cxn ang="30">
                <a:pos x="connsiteX30" y="connsiteY30"/>
              </a:cxn>
              <a:cxn ang="31">
                <a:pos x="connsiteX31" y="connsiteY31"/>
              </a:cxn>
              <a:cxn ang="32">
                <a:pos x="connsiteX32" y="connsiteY32"/>
              </a:cxn>
              <a:cxn ang="33">
                <a:pos x="connsiteX33" y="connsiteY33"/>
              </a:cxn>
              <a:cxn ang="34">
                <a:pos x="connsiteX34" y="connsiteY34"/>
              </a:cxn>
              <a:cxn ang="35">
                <a:pos x="connsiteX35" y="connsiteY35"/>
              </a:cxn>
              <a:cxn ang="36">
                <a:pos x="connsiteX36" y="connsiteY36"/>
              </a:cxn>
              <a:cxn ang="37">
                <a:pos x="connsiteX37" y="connsiteY37"/>
              </a:cxn>
              <a:cxn ang="38">
                <a:pos x="connsiteX38" y="connsiteY38"/>
              </a:cxn>
              <a:cxn ang="39">
                <a:pos x="connsiteX39" y="connsiteY39"/>
              </a:cxn>
              <a:cxn ang="40">
                <a:pos x="connsiteX40" y="connsiteY40"/>
              </a:cxn>
              <a:cxn ang="41">
                <a:pos x="connsiteX41" y="connsiteY41"/>
              </a:cxn>
              <a:cxn ang="42">
                <a:pos x="connsiteX42" y="connsiteY42"/>
              </a:cxn>
              <a:cxn ang="43">
                <a:pos x="connsiteX43" y="connsiteY43"/>
              </a:cxn>
              <a:cxn ang="44">
                <a:pos x="connsiteX44" y="connsiteY44"/>
              </a:cxn>
            </a:cxnLst>
            <a:rect l="l" t="t" r="r" b="b"/>
            <a:pathLst>
              <a:path w="29083" h="50647">
                <a:moveTo>
                  <a:pt x="10160" y="0"/>
                </a:moveTo>
                <a:cubicBezTo>
                  <a:pt x="11683" y="0"/>
                  <a:pt x="12953" y="520"/>
                  <a:pt x="13970" y="1549"/>
                </a:cubicBezTo>
                <a:cubicBezTo>
                  <a:pt x="14985" y="2578"/>
                  <a:pt x="15621" y="3797"/>
                  <a:pt x="16002" y="5219"/>
                </a:cubicBezTo>
                <a:lnTo>
                  <a:pt x="16002" y="11138"/>
                </a:lnTo>
                <a:cubicBezTo>
                  <a:pt x="16002" y="11963"/>
                  <a:pt x="16129" y="12458"/>
                  <a:pt x="16510" y="12636"/>
                </a:cubicBezTo>
                <a:cubicBezTo>
                  <a:pt x="17017" y="12813"/>
                  <a:pt x="17271" y="12903"/>
                  <a:pt x="17652" y="12903"/>
                </a:cubicBezTo>
                <a:lnTo>
                  <a:pt x="25653" y="12903"/>
                </a:lnTo>
                <a:cubicBezTo>
                  <a:pt x="26923" y="12903"/>
                  <a:pt x="27813" y="13258"/>
                  <a:pt x="28321" y="13969"/>
                </a:cubicBezTo>
                <a:cubicBezTo>
                  <a:pt x="28829" y="14668"/>
                  <a:pt x="29083" y="15443"/>
                  <a:pt x="29083" y="16268"/>
                </a:cubicBezTo>
                <a:cubicBezTo>
                  <a:pt x="29083" y="16967"/>
                  <a:pt x="28829" y="17741"/>
                  <a:pt x="28448" y="18567"/>
                </a:cubicBezTo>
                <a:cubicBezTo>
                  <a:pt x="27940" y="19392"/>
                  <a:pt x="27051" y="19798"/>
                  <a:pt x="25653" y="19798"/>
                </a:cubicBezTo>
                <a:lnTo>
                  <a:pt x="18033" y="19798"/>
                </a:lnTo>
                <a:cubicBezTo>
                  <a:pt x="17144" y="19798"/>
                  <a:pt x="16636" y="19989"/>
                  <a:pt x="16383" y="20370"/>
                </a:cubicBezTo>
                <a:cubicBezTo>
                  <a:pt x="16129" y="20751"/>
                  <a:pt x="16002" y="21183"/>
                  <a:pt x="16002" y="21653"/>
                </a:cubicBezTo>
                <a:lnTo>
                  <a:pt x="16002" y="37833"/>
                </a:lnTo>
                <a:cubicBezTo>
                  <a:pt x="16002" y="39713"/>
                  <a:pt x="16510" y="41185"/>
                  <a:pt x="17652" y="42252"/>
                </a:cubicBezTo>
                <a:cubicBezTo>
                  <a:pt x="18795" y="43306"/>
                  <a:pt x="20573" y="43839"/>
                  <a:pt x="23114" y="43839"/>
                </a:cubicBezTo>
                <a:lnTo>
                  <a:pt x="25526" y="43839"/>
                </a:lnTo>
                <a:cubicBezTo>
                  <a:pt x="26542" y="43839"/>
                  <a:pt x="27304" y="44094"/>
                  <a:pt x="28066" y="44589"/>
                </a:cubicBezTo>
                <a:cubicBezTo>
                  <a:pt x="28702" y="45097"/>
                  <a:pt x="29083" y="45986"/>
                  <a:pt x="29083" y="47294"/>
                </a:cubicBezTo>
                <a:cubicBezTo>
                  <a:pt x="29083" y="48462"/>
                  <a:pt x="28702" y="49326"/>
                  <a:pt x="28066" y="49847"/>
                </a:cubicBezTo>
                <a:cubicBezTo>
                  <a:pt x="27304" y="50380"/>
                  <a:pt x="26415" y="50647"/>
                  <a:pt x="25526" y="50647"/>
                </a:cubicBezTo>
                <a:lnTo>
                  <a:pt x="23114" y="50647"/>
                </a:lnTo>
                <a:cubicBezTo>
                  <a:pt x="21082" y="50647"/>
                  <a:pt x="19176" y="50456"/>
                  <a:pt x="17525" y="50076"/>
                </a:cubicBezTo>
                <a:cubicBezTo>
                  <a:pt x="15748" y="49694"/>
                  <a:pt x="14223" y="49009"/>
                  <a:pt x="12953" y="48043"/>
                </a:cubicBezTo>
                <a:cubicBezTo>
                  <a:pt x="11683" y="47066"/>
                  <a:pt x="10667" y="45757"/>
                  <a:pt x="9905" y="44106"/>
                </a:cubicBezTo>
                <a:cubicBezTo>
                  <a:pt x="9144" y="42456"/>
                  <a:pt x="8763" y="40360"/>
                  <a:pt x="8763" y="37833"/>
                </a:cubicBezTo>
                <a:lnTo>
                  <a:pt x="8763" y="21742"/>
                </a:lnTo>
                <a:cubicBezTo>
                  <a:pt x="8763" y="21449"/>
                  <a:pt x="8635" y="21056"/>
                  <a:pt x="8509" y="20548"/>
                </a:cubicBezTo>
                <a:cubicBezTo>
                  <a:pt x="8254" y="20053"/>
                  <a:pt x="7746" y="19798"/>
                  <a:pt x="7111" y="19798"/>
                </a:cubicBezTo>
                <a:lnTo>
                  <a:pt x="3429" y="19798"/>
                </a:lnTo>
                <a:cubicBezTo>
                  <a:pt x="2159" y="19798"/>
                  <a:pt x="1142" y="19418"/>
                  <a:pt x="634" y="18656"/>
                </a:cubicBezTo>
                <a:cubicBezTo>
                  <a:pt x="253" y="17881"/>
                  <a:pt x="0" y="17094"/>
                  <a:pt x="0" y="16268"/>
                </a:cubicBezTo>
                <a:cubicBezTo>
                  <a:pt x="0" y="15493"/>
                  <a:pt x="253" y="14744"/>
                  <a:pt x="634" y="14007"/>
                </a:cubicBezTo>
                <a:cubicBezTo>
                  <a:pt x="1142" y="13271"/>
                  <a:pt x="2159" y="12903"/>
                  <a:pt x="3429" y="12903"/>
                </a:cubicBezTo>
                <a:lnTo>
                  <a:pt x="6858" y="12903"/>
                </a:lnTo>
                <a:cubicBezTo>
                  <a:pt x="6858" y="12903"/>
                  <a:pt x="6984" y="12890"/>
                  <a:pt x="7239" y="12865"/>
                </a:cubicBezTo>
                <a:cubicBezTo>
                  <a:pt x="7492" y="12827"/>
                  <a:pt x="7620" y="12763"/>
                  <a:pt x="7873" y="12636"/>
                </a:cubicBezTo>
                <a:cubicBezTo>
                  <a:pt x="8128" y="12521"/>
                  <a:pt x="8382" y="12318"/>
                  <a:pt x="8509" y="12013"/>
                </a:cubicBezTo>
                <a:cubicBezTo>
                  <a:pt x="8635" y="11721"/>
                  <a:pt x="8763" y="11315"/>
                  <a:pt x="8763" y="10782"/>
                </a:cubicBezTo>
                <a:lnTo>
                  <a:pt x="8763" y="6895"/>
                </a:lnTo>
                <a:cubicBezTo>
                  <a:pt x="8128" y="6540"/>
                  <a:pt x="7620" y="6057"/>
                  <a:pt x="7239" y="5435"/>
                </a:cubicBezTo>
                <a:cubicBezTo>
                  <a:pt x="6730" y="4812"/>
                  <a:pt x="6603" y="4178"/>
                  <a:pt x="6603" y="3530"/>
                </a:cubicBezTo>
                <a:cubicBezTo>
                  <a:pt x="6603" y="2526"/>
                  <a:pt x="6858" y="1689"/>
                  <a:pt x="7620" y="1016"/>
                </a:cubicBezTo>
                <a:cubicBezTo>
                  <a:pt x="8254" y="342"/>
                  <a:pt x="9144" y="0"/>
                  <a:pt x="10160" y="0"/>
                </a:cubicBez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Freeform 3"/>
          <p:cNvSpPr/>
          <p:nvPr/>
        </p:nvSpPr>
        <p:spPr>
          <a:xfrm>
            <a:off x="4149090" y="6640970"/>
            <a:ext cx="37210" cy="50647"/>
          </a:xfrm>
          <a:custGeom>
            <a:avLst/>
            <a:gdLst>
              <a:gd name="connsiteX0" fmla="*/ 3428 w 37210"/>
              <a:gd name="connsiteY0" fmla="*/ 0 h 50647"/>
              <a:gd name="connsiteX1" fmla="*/ 7365 w 37210"/>
              <a:gd name="connsiteY1" fmla="*/ 1549 h 50647"/>
              <a:gd name="connsiteX2" fmla="*/ 9270 w 37210"/>
              <a:gd name="connsiteY2" fmla="*/ 5219 h 50647"/>
              <a:gd name="connsiteX3" fmla="*/ 9270 w 37210"/>
              <a:gd name="connsiteY3" fmla="*/ 14058 h 50647"/>
              <a:gd name="connsiteX4" fmla="*/ 9905 w 37210"/>
              <a:gd name="connsiteY4" fmla="*/ 16129 h 50647"/>
              <a:gd name="connsiteX5" fmla="*/ 11429 w 37210"/>
              <a:gd name="connsiteY5" fmla="*/ 15646 h 50647"/>
              <a:gd name="connsiteX6" fmla="*/ 15366 w 37210"/>
              <a:gd name="connsiteY6" fmla="*/ 13703 h 50647"/>
              <a:gd name="connsiteX7" fmla="*/ 19939 w 37210"/>
              <a:gd name="connsiteY7" fmla="*/ 12992 h 50647"/>
              <a:gd name="connsiteX8" fmla="*/ 26796 w 37210"/>
              <a:gd name="connsiteY8" fmla="*/ 14185 h 50647"/>
              <a:gd name="connsiteX9" fmla="*/ 32258 w 37210"/>
              <a:gd name="connsiteY9" fmla="*/ 17627 h 50647"/>
              <a:gd name="connsiteX10" fmla="*/ 35940 w 37210"/>
              <a:gd name="connsiteY10" fmla="*/ 23202 h 50647"/>
              <a:gd name="connsiteX11" fmla="*/ 37210 w 37210"/>
              <a:gd name="connsiteY11" fmla="*/ 30759 h 50647"/>
              <a:gd name="connsiteX12" fmla="*/ 37210 w 37210"/>
              <a:gd name="connsiteY12" fmla="*/ 47028 h 50647"/>
              <a:gd name="connsiteX13" fmla="*/ 36194 w 37210"/>
              <a:gd name="connsiteY13" fmla="*/ 49580 h 50647"/>
              <a:gd name="connsiteX14" fmla="*/ 33654 w 37210"/>
              <a:gd name="connsiteY14" fmla="*/ 50647 h 50647"/>
              <a:gd name="connsiteX15" fmla="*/ 30988 w 37210"/>
              <a:gd name="connsiteY15" fmla="*/ 49580 h 50647"/>
              <a:gd name="connsiteX16" fmla="*/ 30098 w 37210"/>
              <a:gd name="connsiteY16" fmla="*/ 47028 h 50647"/>
              <a:gd name="connsiteX17" fmla="*/ 30098 w 37210"/>
              <a:gd name="connsiteY17" fmla="*/ 30581 h 50647"/>
              <a:gd name="connsiteX18" fmla="*/ 29209 w 37210"/>
              <a:gd name="connsiteY18" fmla="*/ 25717 h 50647"/>
              <a:gd name="connsiteX19" fmla="*/ 27050 w 37210"/>
              <a:gd name="connsiteY19" fmla="*/ 22364 h 50647"/>
              <a:gd name="connsiteX20" fmla="*/ 23748 w 37210"/>
              <a:gd name="connsiteY20" fmla="*/ 20421 h 50647"/>
              <a:gd name="connsiteX21" fmla="*/ 19939 w 37210"/>
              <a:gd name="connsiteY21" fmla="*/ 19798 h 50647"/>
              <a:gd name="connsiteX22" fmla="*/ 14096 w 37210"/>
              <a:gd name="connsiteY22" fmla="*/ 21119 h 50647"/>
              <a:gd name="connsiteX23" fmla="*/ 10921 w 37210"/>
              <a:gd name="connsiteY23" fmla="*/ 24307 h 50647"/>
              <a:gd name="connsiteX24" fmla="*/ 9524 w 37210"/>
              <a:gd name="connsiteY24" fmla="*/ 28155 h 50647"/>
              <a:gd name="connsiteX25" fmla="*/ 9270 w 37210"/>
              <a:gd name="connsiteY25" fmla="*/ 31470 h 50647"/>
              <a:gd name="connsiteX26" fmla="*/ 9270 w 37210"/>
              <a:gd name="connsiteY26" fmla="*/ 47028 h 50647"/>
              <a:gd name="connsiteX27" fmla="*/ 8127 w 37210"/>
              <a:gd name="connsiteY27" fmla="*/ 49720 h 50647"/>
              <a:gd name="connsiteX28" fmla="*/ 5588 w 37210"/>
              <a:gd name="connsiteY28" fmla="*/ 50647 h 50647"/>
              <a:gd name="connsiteX29" fmla="*/ 3047 w 37210"/>
              <a:gd name="connsiteY29" fmla="*/ 49542 h 50647"/>
              <a:gd name="connsiteX30" fmla="*/ 2158 w 37210"/>
              <a:gd name="connsiteY30" fmla="*/ 47028 h 50647"/>
              <a:gd name="connsiteX31" fmla="*/ 2158 w 37210"/>
              <a:gd name="connsiteY31" fmla="*/ 6895 h 50647"/>
              <a:gd name="connsiteX32" fmla="*/ 508 w 37210"/>
              <a:gd name="connsiteY32" fmla="*/ 5435 h 50647"/>
              <a:gd name="connsiteX33" fmla="*/ 0 w 37210"/>
              <a:gd name="connsiteY33" fmla="*/ 3530 h 50647"/>
              <a:gd name="connsiteX34" fmla="*/ 1015 w 37210"/>
              <a:gd name="connsiteY34" fmla="*/ 1016 h 50647"/>
              <a:gd name="connsiteX35" fmla="*/ 3428 w 37210"/>
              <a:gd name="connsiteY35" fmla="*/ 0 h 50647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  <a:cxn ang="29">
                <a:pos x="connsiteX29" y="connsiteY29"/>
              </a:cxn>
              <a:cxn ang="30">
                <a:pos x="connsiteX30" y="connsiteY30"/>
              </a:cxn>
              <a:cxn ang="31">
                <a:pos x="connsiteX31" y="connsiteY31"/>
              </a:cxn>
              <a:cxn ang="32">
                <a:pos x="connsiteX32" y="connsiteY32"/>
              </a:cxn>
              <a:cxn ang="33">
                <a:pos x="connsiteX33" y="connsiteY33"/>
              </a:cxn>
              <a:cxn ang="34">
                <a:pos x="connsiteX34" y="connsiteY34"/>
              </a:cxn>
              <a:cxn ang="35">
                <a:pos x="connsiteX35" y="connsiteY35"/>
              </a:cxn>
            </a:cxnLst>
            <a:rect l="l" t="t" r="r" b="b"/>
            <a:pathLst>
              <a:path w="37210" h="50647">
                <a:moveTo>
                  <a:pt x="3428" y="0"/>
                </a:moveTo>
                <a:cubicBezTo>
                  <a:pt x="5079" y="0"/>
                  <a:pt x="6350" y="520"/>
                  <a:pt x="7365" y="1549"/>
                </a:cubicBezTo>
                <a:cubicBezTo>
                  <a:pt x="8254" y="2578"/>
                  <a:pt x="9016" y="3797"/>
                  <a:pt x="9270" y="5219"/>
                </a:cubicBezTo>
                <a:lnTo>
                  <a:pt x="9270" y="14058"/>
                </a:lnTo>
                <a:cubicBezTo>
                  <a:pt x="9270" y="15226"/>
                  <a:pt x="9524" y="15925"/>
                  <a:pt x="9905" y="16129"/>
                </a:cubicBezTo>
                <a:cubicBezTo>
                  <a:pt x="10159" y="16332"/>
                  <a:pt x="10667" y="16179"/>
                  <a:pt x="11429" y="15646"/>
                </a:cubicBezTo>
                <a:cubicBezTo>
                  <a:pt x="12445" y="14820"/>
                  <a:pt x="13842" y="14172"/>
                  <a:pt x="15366" y="13703"/>
                </a:cubicBezTo>
                <a:cubicBezTo>
                  <a:pt x="16890" y="13233"/>
                  <a:pt x="18414" y="12992"/>
                  <a:pt x="19939" y="12992"/>
                </a:cubicBezTo>
                <a:cubicBezTo>
                  <a:pt x="22351" y="12992"/>
                  <a:pt x="24638" y="13386"/>
                  <a:pt x="26796" y="14185"/>
                </a:cubicBezTo>
                <a:cubicBezTo>
                  <a:pt x="28955" y="14985"/>
                  <a:pt x="30733" y="16129"/>
                  <a:pt x="32258" y="17627"/>
                </a:cubicBezTo>
                <a:cubicBezTo>
                  <a:pt x="33781" y="19139"/>
                  <a:pt x="35051" y="20993"/>
                  <a:pt x="35940" y="23202"/>
                </a:cubicBezTo>
                <a:cubicBezTo>
                  <a:pt x="36829" y="25412"/>
                  <a:pt x="37210" y="27926"/>
                  <a:pt x="37210" y="30759"/>
                </a:cubicBezTo>
                <a:lnTo>
                  <a:pt x="37210" y="47028"/>
                </a:lnTo>
                <a:cubicBezTo>
                  <a:pt x="37210" y="48031"/>
                  <a:pt x="36957" y="48882"/>
                  <a:pt x="36194" y="49580"/>
                </a:cubicBezTo>
                <a:cubicBezTo>
                  <a:pt x="35559" y="50291"/>
                  <a:pt x="34670" y="50647"/>
                  <a:pt x="33654" y="50647"/>
                </a:cubicBezTo>
                <a:cubicBezTo>
                  <a:pt x="32384" y="50647"/>
                  <a:pt x="31622" y="50291"/>
                  <a:pt x="30988" y="49580"/>
                </a:cubicBezTo>
                <a:cubicBezTo>
                  <a:pt x="30352" y="48882"/>
                  <a:pt x="30098" y="48031"/>
                  <a:pt x="30098" y="47028"/>
                </a:cubicBezTo>
                <a:lnTo>
                  <a:pt x="30098" y="30581"/>
                </a:lnTo>
                <a:cubicBezTo>
                  <a:pt x="30098" y="28702"/>
                  <a:pt x="29844" y="27076"/>
                  <a:pt x="29209" y="25717"/>
                </a:cubicBezTo>
                <a:cubicBezTo>
                  <a:pt x="28701" y="24371"/>
                  <a:pt x="27939" y="23241"/>
                  <a:pt x="27050" y="22364"/>
                </a:cubicBezTo>
                <a:cubicBezTo>
                  <a:pt x="26034" y="21475"/>
                  <a:pt x="25019" y="20828"/>
                  <a:pt x="23748" y="20421"/>
                </a:cubicBezTo>
                <a:cubicBezTo>
                  <a:pt x="22478" y="20002"/>
                  <a:pt x="21208" y="19798"/>
                  <a:pt x="19939" y="19798"/>
                </a:cubicBezTo>
                <a:cubicBezTo>
                  <a:pt x="17398" y="19798"/>
                  <a:pt x="15493" y="20243"/>
                  <a:pt x="14096" y="21119"/>
                </a:cubicBezTo>
                <a:cubicBezTo>
                  <a:pt x="12700" y="22008"/>
                  <a:pt x="11557" y="23062"/>
                  <a:pt x="10921" y="24307"/>
                </a:cubicBezTo>
                <a:cubicBezTo>
                  <a:pt x="10159" y="25539"/>
                  <a:pt x="9778" y="26822"/>
                  <a:pt x="9524" y="28155"/>
                </a:cubicBezTo>
                <a:cubicBezTo>
                  <a:pt x="9397" y="29476"/>
                  <a:pt x="9270" y="30581"/>
                  <a:pt x="9270" y="31470"/>
                </a:cubicBezTo>
                <a:lnTo>
                  <a:pt x="9270" y="47028"/>
                </a:lnTo>
                <a:cubicBezTo>
                  <a:pt x="9270" y="48196"/>
                  <a:pt x="8889" y="49097"/>
                  <a:pt x="8127" y="49720"/>
                </a:cubicBezTo>
                <a:cubicBezTo>
                  <a:pt x="7365" y="50342"/>
                  <a:pt x="6603" y="50647"/>
                  <a:pt x="5588" y="50647"/>
                </a:cubicBezTo>
                <a:cubicBezTo>
                  <a:pt x="4444" y="50647"/>
                  <a:pt x="3682" y="50279"/>
                  <a:pt x="3047" y="49542"/>
                </a:cubicBezTo>
                <a:cubicBezTo>
                  <a:pt x="2412" y="48806"/>
                  <a:pt x="2158" y="47967"/>
                  <a:pt x="2158" y="47028"/>
                </a:cubicBezTo>
                <a:lnTo>
                  <a:pt x="2158" y="6895"/>
                </a:lnTo>
                <a:cubicBezTo>
                  <a:pt x="1523" y="6540"/>
                  <a:pt x="1015" y="6057"/>
                  <a:pt x="508" y="5435"/>
                </a:cubicBezTo>
                <a:cubicBezTo>
                  <a:pt x="127" y="4812"/>
                  <a:pt x="0" y="4178"/>
                  <a:pt x="0" y="3530"/>
                </a:cubicBezTo>
                <a:cubicBezTo>
                  <a:pt x="0" y="2526"/>
                  <a:pt x="253" y="1689"/>
                  <a:pt x="1015" y="1016"/>
                </a:cubicBezTo>
                <a:cubicBezTo>
                  <a:pt x="1650" y="342"/>
                  <a:pt x="2539" y="0"/>
                  <a:pt x="3428" y="0"/>
                </a:cubicBez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Freeform 3"/>
          <p:cNvSpPr/>
          <p:nvPr/>
        </p:nvSpPr>
        <p:spPr>
          <a:xfrm>
            <a:off x="4086225" y="6639382"/>
            <a:ext cx="10414" cy="10426"/>
          </a:xfrm>
          <a:custGeom>
            <a:avLst/>
            <a:gdLst>
              <a:gd name="connsiteX0" fmla="*/ 5207 w 10414"/>
              <a:gd name="connsiteY0" fmla="*/ 0 h 10426"/>
              <a:gd name="connsiteX1" fmla="*/ 8763 w 10414"/>
              <a:gd name="connsiteY1" fmla="*/ 1460 h 10426"/>
              <a:gd name="connsiteX2" fmla="*/ 10414 w 10414"/>
              <a:gd name="connsiteY2" fmla="*/ 5118 h 10426"/>
              <a:gd name="connsiteX3" fmla="*/ 8889 w 10414"/>
              <a:gd name="connsiteY3" fmla="*/ 8928 h 10426"/>
              <a:gd name="connsiteX4" fmla="*/ 5207 w 10414"/>
              <a:gd name="connsiteY4" fmla="*/ 10426 h 10426"/>
              <a:gd name="connsiteX5" fmla="*/ 1650 w 10414"/>
              <a:gd name="connsiteY5" fmla="*/ 9055 h 10426"/>
              <a:gd name="connsiteX6" fmla="*/ 0 w 10414"/>
              <a:gd name="connsiteY6" fmla="*/ 5118 h 10426"/>
              <a:gd name="connsiteX7" fmla="*/ 1650 w 10414"/>
              <a:gd name="connsiteY7" fmla="*/ 1460 h 10426"/>
              <a:gd name="connsiteX8" fmla="*/ 5207 w 10414"/>
              <a:gd name="connsiteY8" fmla="*/ 0 h 10426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</a:cxnLst>
            <a:rect l="l" t="t" r="r" b="b"/>
            <a:pathLst>
              <a:path w="10414" h="10426">
                <a:moveTo>
                  <a:pt x="5207" y="0"/>
                </a:moveTo>
                <a:cubicBezTo>
                  <a:pt x="6477" y="0"/>
                  <a:pt x="7619" y="482"/>
                  <a:pt x="8763" y="1460"/>
                </a:cubicBezTo>
                <a:cubicBezTo>
                  <a:pt x="9778" y="2425"/>
                  <a:pt x="10414" y="3644"/>
                  <a:pt x="10414" y="5118"/>
                </a:cubicBezTo>
                <a:cubicBezTo>
                  <a:pt x="10414" y="6654"/>
                  <a:pt x="9905" y="7924"/>
                  <a:pt x="8889" y="8928"/>
                </a:cubicBezTo>
                <a:cubicBezTo>
                  <a:pt x="7746" y="9931"/>
                  <a:pt x="6604" y="10426"/>
                  <a:pt x="5207" y="10426"/>
                </a:cubicBezTo>
                <a:cubicBezTo>
                  <a:pt x="3936" y="10426"/>
                  <a:pt x="2794" y="9969"/>
                  <a:pt x="1650" y="9055"/>
                </a:cubicBezTo>
                <a:cubicBezTo>
                  <a:pt x="634" y="8140"/>
                  <a:pt x="0" y="6832"/>
                  <a:pt x="0" y="5118"/>
                </a:cubicBezTo>
                <a:cubicBezTo>
                  <a:pt x="0" y="3644"/>
                  <a:pt x="508" y="2425"/>
                  <a:pt x="1650" y="1460"/>
                </a:cubicBezTo>
                <a:cubicBezTo>
                  <a:pt x="2666" y="482"/>
                  <a:pt x="3809" y="0"/>
                  <a:pt x="5207" y="0"/>
                </a:cubicBez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Freeform 3"/>
          <p:cNvSpPr/>
          <p:nvPr/>
        </p:nvSpPr>
        <p:spPr>
          <a:xfrm>
            <a:off x="4245737" y="6632943"/>
            <a:ext cx="61214" cy="61290"/>
          </a:xfrm>
          <a:custGeom>
            <a:avLst/>
            <a:gdLst>
              <a:gd name="connsiteX0" fmla="*/ 30480 w 61214"/>
              <a:gd name="connsiteY0" fmla="*/ 0 h 61290"/>
              <a:gd name="connsiteX1" fmla="*/ 52196 w 61214"/>
              <a:gd name="connsiteY1" fmla="*/ 8979 h 61290"/>
              <a:gd name="connsiteX2" fmla="*/ 61214 w 61214"/>
              <a:gd name="connsiteY2" fmla="*/ 30645 h 61290"/>
              <a:gd name="connsiteX3" fmla="*/ 52196 w 61214"/>
              <a:gd name="connsiteY3" fmla="*/ 52311 h 61290"/>
              <a:gd name="connsiteX4" fmla="*/ 30480 w 61214"/>
              <a:gd name="connsiteY4" fmla="*/ 61290 h 61290"/>
              <a:gd name="connsiteX5" fmla="*/ 8890 w 61214"/>
              <a:gd name="connsiteY5" fmla="*/ 52311 h 61290"/>
              <a:gd name="connsiteX6" fmla="*/ 0 w 61214"/>
              <a:gd name="connsiteY6" fmla="*/ 30645 h 61290"/>
              <a:gd name="connsiteX7" fmla="*/ 8890 w 61214"/>
              <a:gd name="connsiteY7" fmla="*/ 8979 h 61290"/>
              <a:gd name="connsiteX8" fmla="*/ 30480 w 61214"/>
              <a:gd name="connsiteY8" fmla="*/ 0 h 6129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</a:cxnLst>
            <a:rect l="l" t="t" r="r" b="b"/>
            <a:pathLst>
              <a:path w="61214" h="61290">
                <a:moveTo>
                  <a:pt x="30480" y="0"/>
                </a:moveTo>
                <a:cubicBezTo>
                  <a:pt x="38988" y="0"/>
                  <a:pt x="46227" y="2997"/>
                  <a:pt x="52196" y="8979"/>
                </a:cubicBezTo>
                <a:cubicBezTo>
                  <a:pt x="58165" y="14973"/>
                  <a:pt x="61214" y="22187"/>
                  <a:pt x="61214" y="30645"/>
                </a:cubicBezTo>
                <a:cubicBezTo>
                  <a:pt x="61214" y="39103"/>
                  <a:pt x="58165" y="46329"/>
                  <a:pt x="52196" y="52311"/>
                </a:cubicBezTo>
                <a:cubicBezTo>
                  <a:pt x="46227" y="58305"/>
                  <a:pt x="38988" y="61290"/>
                  <a:pt x="30480" y="61290"/>
                </a:cubicBezTo>
                <a:cubicBezTo>
                  <a:pt x="22097" y="61290"/>
                  <a:pt x="14858" y="58305"/>
                  <a:pt x="8890" y="52311"/>
                </a:cubicBezTo>
                <a:cubicBezTo>
                  <a:pt x="2921" y="46329"/>
                  <a:pt x="0" y="39103"/>
                  <a:pt x="0" y="30645"/>
                </a:cubicBezTo>
                <a:cubicBezTo>
                  <a:pt x="0" y="22187"/>
                  <a:pt x="2921" y="14973"/>
                  <a:pt x="8890" y="8979"/>
                </a:cubicBezTo>
                <a:cubicBezTo>
                  <a:pt x="14858" y="2997"/>
                  <a:pt x="22097" y="0"/>
                  <a:pt x="30480" y="0"/>
                </a:cubicBez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Freeform 3"/>
          <p:cNvSpPr/>
          <p:nvPr/>
        </p:nvSpPr>
        <p:spPr>
          <a:xfrm>
            <a:off x="4449191" y="6640970"/>
            <a:ext cx="34290" cy="50558"/>
          </a:xfrm>
          <a:custGeom>
            <a:avLst/>
            <a:gdLst>
              <a:gd name="connsiteX0" fmla="*/ 17145 w 34290"/>
              <a:gd name="connsiteY0" fmla="*/ 0 h 50558"/>
              <a:gd name="connsiteX1" fmla="*/ 23749 w 34290"/>
              <a:gd name="connsiteY1" fmla="*/ 1282 h 50558"/>
              <a:gd name="connsiteX2" fmla="*/ 29210 w 34290"/>
              <a:gd name="connsiteY2" fmla="*/ 5613 h 50558"/>
              <a:gd name="connsiteX3" fmla="*/ 32892 w 34290"/>
              <a:gd name="connsiteY3" fmla="*/ 13741 h 50558"/>
              <a:gd name="connsiteX4" fmla="*/ 34290 w 34290"/>
              <a:gd name="connsiteY4" fmla="*/ 26428 h 50558"/>
              <a:gd name="connsiteX5" fmla="*/ 33020 w 34290"/>
              <a:gd name="connsiteY5" fmla="*/ 37693 h 50558"/>
              <a:gd name="connsiteX6" fmla="*/ 29591 w 34290"/>
              <a:gd name="connsiteY6" fmla="*/ 45173 h 50558"/>
              <a:gd name="connsiteX7" fmla="*/ 24130 w 34290"/>
              <a:gd name="connsiteY7" fmla="*/ 49276 h 50558"/>
              <a:gd name="connsiteX8" fmla="*/ 17145 w 34290"/>
              <a:gd name="connsiteY8" fmla="*/ 50558 h 50558"/>
              <a:gd name="connsiteX9" fmla="*/ 10033 w 34290"/>
              <a:gd name="connsiteY9" fmla="*/ 49276 h 50558"/>
              <a:gd name="connsiteX10" fmla="*/ 4699 w 34290"/>
              <a:gd name="connsiteY10" fmla="*/ 45173 h 50558"/>
              <a:gd name="connsiteX11" fmla="*/ 1142 w 34290"/>
              <a:gd name="connsiteY11" fmla="*/ 37693 h 50558"/>
              <a:gd name="connsiteX12" fmla="*/ 0 w 34290"/>
              <a:gd name="connsiteY12" fmla="*/ 26428 h 50558"/>
              <a:gd name="connsiteX13" fmla="*/ 1270 w 34290"/>
              <a:gd name="connsiteY13" fmla="*/ 13741 h 50558"/>
              <a:gd name="connsiteX14" fmla="*/ 4953 w 34290"/>
              <a:gd name="connsiteY14" fmla="*/ 5613 h 50558"/>
              <a:gd name="connsiteX15" fmla="*/ 10414 w 34290"/>
              <a:gd name="connsiteY15" fmla="*/ 1282 h 50558"/>
              <a:gd name="connsiteX16" fmla="*/ 17145 w 34290"/>
              <a:gd name="connsiteY16" fmla="*/ 0 h 5055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</a:cxnLst>
            <a:rect l="l" t="t" r="r" b="b"/>
            <a:pathLst>
              <a:path w="34290" h="50558">
                <a:moveTo>
                  <a:pt x="17145" y="0"/>
                </a:moveTo>
                <a:cubicBezTo>
                  <a:pt x="19430" y="0"/>
                  <a:pt x="21717" y="431"/>
                  <a:pt x="23749" y="1282"/>
                </a:cubicBezTo>
                <a:cubicBezTo>
                  <a:pt x="25908" y="2133"/>
                  <a:pt x="27686" y="3581"/>
                  <a:pt x="29210" y="5613"/>
                </a:cubicBezTo>
                <a:cubicBezTo>
                  <a:pt x="30861" y="7645"/>
                  <a:pt x="32003" y="10350"/>
                  <a:pt x="32892" y="13741"/>
                </a:cubicBezTo>
                <a:cubicBezTo>
                  <a:pt x="33782" y="17132"/>
                  <a:pt x="34290" y="21361"/>
                  <a:pt x="34290" y="26428"/>
                </a:cubicBezTo>
                <a:cubicBezTo>
                  <a:pt x="34290" y="30848"/>
                  <a:pt x="33909" y="34607"/>
                  <a:pt x="33020" y="37693"/>
                </a:cubicBezTo>
                <a:cubicBezTo>
                  <a:pt x="32258" y="40792"/>
                  <a:pt x="30988" y="43281"/>
                  <a:pt x="29591" y="45173"/>
                </a:cubicBezTo>
                <a:cubicBezTo>
                  <a:pt x="28067" y="47053"/>
                  <a:pt x="26161" y="48424"/>
                  <a:pt x="24130" y="49276"/>
                </a:cubicBezTo>
                <a:cubicBezTo>
                  <a:pt x="21971" y="50126"/>
                  <a:pt x="19684" y="50558"/>
                  <a:pt x="17145" y="50558"/>
                </a:cubicBezTo>
                <a:cubicBezTo>
                  <a:pt x="14478" y="50558"/>
                  <a:pt x="12192" y="50126"/>
                  <a:pt x="10033" y="49276"/>
                </a:cubicBezTo>
                <a:cubicBezTo>
                  <a:pt x="8001" y="48424"/>
                  <a:pt x="6222" y="47053"/>
                  <a:pt x="4699" y="45173"/>
                </a:cubicBezTo>
                <a:cubicBezTo>
                  <a:pt x="3175" y="43281"/>
                  <a:pt x="2032" y="40792"/>
                  <a:pt x="1142" y="37693"/>
                </a:cubicBezTo>
                <a:cubicBezTo>
                  <a:pt x="380" y="34607"/>
                  <a:pt x="0" y="30848"/>
                  <a:pt x="0" y="26428"/>
                </a:cubicBezTo>
                <a:cubicBezTo>
                  <a:pt x="0" y="21361"/>
                  <a:pt x="380" y="17132"/>
                  <a:pt x="1270" y="13741"/>
                </a:cubicBezTo>
                <a:cubicBezTo>
                  <a:pt x="2159" y="10350"/>
                  <a:pt x="3429" y="7645"/>
                  <a:pt x="4953" y="5613"/>
                </a:cubicBezTo>
                <a:cubicBezTo>
                  <a:pt x="6477" y="3581"/>
                  <a:pt x="8382" y="2133"/>
                  <a:pt x="10414" y="1282"/>
                </a:cubicBezTo>
                <a:cubicBezTo>
                  <a:pt x="12446" y="431"/>
                  <a:pt x="14732" y="0"/>
                  <a:pt x="17145" y="0"/>
                </a:cubicBez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Freeform 3"/>
          <p:cNvSpPr/>
          <p:nvPr/>
        </p:nvSpPr>
        <p:spPr>
          <a:xfrm>
            <a:off x="4411472" y="6640970"/>
            <a:ext cx="32766" cy="49758"/>
          </a:xfrm>
          <a:custGeom>
            <a:avLst/>
            <a:gdLst>
              <a:gd name="connsiteX0" fmla="*/ 16510 w 32766"/>
              <a:gd name="connsiteY0" fmla="*/ 0 h 49758"/>
              <a:gd name="connsiteX1" fmla="*/ 28448 w 32766"/>
              <a:gd name="connsiteY1" fmla="*/ 3885 h 49758"/>
              <a:gd name="connsiteX2" fmla="*/ 32766 w 32766"/>
              <a:gd name="connsiteY2" fmla="*/ 13881 h 49758"/>
              <a:gd name="connsiteX3" fmla="*/ 32511 w 32766"/>
              <a:gd name="connsiteY3" fmla="*/ 17106 h 49758"/>
              <a:gd name="connsiteX4" fmla="*/ 31369 w 32766"/>
              <a:gd name="connsiteY4" fmla="*/ 20599 h 49758"/>
              <a:gd name="connsiteX5" fmla="*/ 29083 w 32766"/>
              <a:gd name="connsiteY5" fmla="*/ 24129 h 49758"/>
              <a:gd name="connsiteX6" fmla="*/ 25272 w 32766"/>
              <a:gd name="connsiteY6" fmla="*/ 27495 h 49758"/>
              <a:gd name="connsiteX7" fmla="*/ 16002 w 32766"/>
              <a:gd name="connsiteY7" fmla="*/ 33807 h 49758"/>
              <a:gd name="connsiteX8" fmla="*/ 9017 w 32766"/>
              <a:gd name="connsiteY8" fmla="*/ 40754 h 49758"/>
              <a:gd name="connsiteX9" fmla="*/ 8382 w 32766"/>
              <a:gd name="connsiteY9" fmla="*/ 41592 h 49758"/>
              <a:gd name="connsiteX10" fmla="*/ 8001 w 32766"/>
              <a:gd name="connsiteY10" fmla="*/ 42341 h 49758"/>
              <a:gd name="connsiteX11" fmla="*/ 8255 w 32766"/>
              <a:gd name="connsiteY11" fmla="*/ 42912 h 49758"/>
              <a:gd name="connsiteX12" fmla="*/ 9398 w 32766"/>
              <a:gd name="connsiteY12" fmla="*/ 43129 h 49758"/>
              <a:gd name="connsiteX13" fmla="*/ 29718 w 32766"/>
              <a:gd name="connsiteY13" fmla="*/ 43129 h 49758"/>
              <a:gd name="connsiteX14" fmla="*/ 32003 w 32766"/>
              <a:gd name="connsiteY14" fmla="*/ 44056 h 49758"/>
              <a:gd name="connsiteX15" fmla="*/ 32766 w 32766"/>
              <a:gd name="connsiteY15" fmla="*/ 46494 h 49758"/>
              <a:gd name="connsiteX16" fmla="*/ 31877 w 32766"/>
              <a:gd name="connsiteY16" fmla="*/ 48882 h 49758"/>
              <a:gd name="connsiteX17" fmla="*/ 29718 w 32766"/>
              <a:gd name="connsiteY17" fmla="*/ 49758 h 49758"/>
              <a:gd name="connsiteX18" fmla="*/ 4699 w 32766"/>
              <a:gd name="connsiteY18" fmla="*/ 49758 h 49758"/>
              <a:gd name="connsiteX19" fmla="*/ 889 w 32766"/>
              <a:gd name="connsiteY19" fmla="*/ 48615 h 49758"/>
              <a:gd name="connsiteX20" fmla="*/ 0 w 32766"/>
              <a:gd name="connsiteY20" fmla="*/ 45961 h 49758"/>
              <a:gd name="connsiteX21" fmla="*/ 1651 w 32766"/>
              <a:gd name="connsiteY21" fmla="*/ 39725 h 49758"/>
              <a:gd name="connsiteX22" fmla="*/ 6096 w 32766"/>
              <a:gd name="connsiteY22" fmla="*/ 33807 h 49758"/>
              <a:gd name="connsiteX23" fmla="*/ 12572 w 32766"/>
              <a:gd name="connsiteY23" fmla="*/ 28193 h 49758"/>
              <a:gd name="connsiteX24" fmla="*/ 20320 w 32766"/>
              <a:gd name="connsiteY24" fmla="*/ 22897 h 49758"/>
              <a:gd name="connsiteX25" fmla="*/ 24384 w 32766"/>
              <a:gd name="connsiteY25" fmla="*/ 18960 h 49758"/>
              <a:gd name="connsiteX26" fmla="*/ 25780 w 32766"/>
              <a:gd name="connsiteY26" fmla="*/ 13881 h 49758"/>
              <a:gd name="connsiteX27" fmla="*/ 25272 w 32766"/>
              <a:gd name="connsiteY27" fmla="*/ 11138 h 49758"/>
              <a:gd name="connsiteX28" fmla="*/ 23749 w 32766"/>
              <a:gd name="connsiteY28" fmla="*/ 8788 h 49758"/>
              <a:gd name="connsiteX29" fmla="*/ 20955 w 32766"/>
              <a:gd name="connsiteY29" fmla="*/ 7162 h 49758"/>
              <a:gd name="connsiteX30" fmla="*/ 16510 w 32766"/>
              <a:gd name="connsiteY30" fmla="*/ 6540 h 49758"/>
              <a:gd name="connsiteX31" fmla="*/ 13461 w 32766"/>
              <a:gd name="connsiteY31" fmla="*/ 6933 h 49758"/>
              <a:gd name="connsiteX32" fmla="*/ 10668 w 32766"/>
              <a:gd name="connsiteY32" fmla="*/ 8356 h 49758"/>
              <a:gd name="connsiteX33" fmla="*/ 8255 w 32766"/>
              <a:gd name="connsiteY33" fmla="*/ 11138 h 49758"/>
              <a:gd name="connsiteX34" fmla="*/ 6730 w 32766"/>
              <a:gd name="connsiteY34" fmla="*/ 15646 h 49758"/>
              <a:gd name="connsiteX35" fmla="*/ 5334 w 32766"/>
              <a:gd name="connsiteY35" fmla="*/ 17411 h 49758"/>
              <a:gd name="connsiteX36" fmla="*/ 2794 w 32766"/>
              <a:gd name="connsiteY36" fmla="*/ 17767 h 49758"/>
              <a:gd name="connsiteX37" fmla="*/ 889 w 32766"/>
              <a:gd name="connsiteY37" fmla="*/ 16878 h 49758"/>
              <a:gd name="connsiteX38" fmla="*/ 253 w 32766"/>
              <a:gd name="connsiteY38" fmla="*/ 15023 h 49758"/>
              <a:gd name="connsiteX39" fmla="*/ 1523 w 32766"/>
              <a:gd name="connsiteY39" fmla="*/ 9105 h 49758"/>
              <a:gd name="connsiteX40" fmla="*/ 4826 w 32766"/>
              <a:gd name="connsiteY40" fmla="*/ 4330 h 49758"/>
              <a:gd name="connsiteX41" fmla="*/ 10033 w 32766"/>
              <a:gd name="connsiteY41" fmla="*/ 1142 h 49758"/>
              <a:gd name="connsiteX42" fmla="*/ 16510 w 32766"/>
              <a:gd name="connsiteY42" fmla="*/ 0 h 4975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  <a:cxn ang="29">
                <a:pos x="connsiteX29" y="connsiteY29"/>
              </a:cxn>
              <a:cxn ang="30">
                <a:pos x="connsiteX30" y="connsiteY30"/>
              </a:cxn>
              <a:cxn ang="31">
                <a:pos x="connsiteX31" y="connsiteY31"/>
              </a:cxn>
              <a:cxn ang="32">
                <a:pos x="connsiteX32" y="connsiteY32"/>
              </a:cxn>
              <a:cxn ang="33">
                <a:pos x="connsiteX33" y="connsiteY33"/>
              </a:cxn>
              <a:cxn ang="34">
                <a:pos x="connsiteX34" y="connsiteY34"/>
              </a:cxn>
              <a:cxn ang="35">
                <a:pos x="connsiteX35" y="connsiteY35"/>
              </a:cxn>
              <a:cxn ang="36">
                <a:pos x="connsiteX36" y="connsiteY36"/>
              </a:cxn>
              <a:cxn ang="37">
                <a:pos x="connsiteX37" y="connsiteY37"/>
              </a:cxn>
              <a:cxn ang="38">
                <a:pos x="connsiteX38" y="connsiteY38"/>
              </a:cxn>
              <a:cxn ang="39">
                <a:pos x="connsiteX39" y="connsiteY39"/>
              </a:cxn>
              <a:cxn ang="40">
                <a:pos x="connsiteX40" y="connsiteY40"/>
              </a:cxn>
              <a:cxn ang="41">
                <a:pos x="connsiteX41" y="connsiteY41"/>
              </a:cxn>
              <a:cxn ang="42">
                <a:pos x="connsiteX42" y="connsiteY42"/>
              </a:cxn>
            </a:cxnLst>
            <a:rect l="l" t="t" r="r" b="b"/>
            <a:pathLst>
              <a:path w="32766" h="49758">
                <a:moveTo>
                  <a:pt x="16510" y="0"/>
                </a:moveTo>
                <a:cubicBezTo>
                  <a:pt x="21717" y="0"/>
                  <a:pt x="25780" y="1295"/>
                  <a:pt x="28448" y="3885"/>
                </a:cubicBezTo>
                <a:cubicBezTo>
                  <a:pt x="31241" y="6477"/>
                  <a:pt x="32639" y="9804"/>
                  <a:pt x="32766" y="13881"/>
                </a:cubicBezTo>
                <a:cubicBezTo>
                  <a:pt x="32766" y="14884"/>
                  <a:pt x="32639" y="15950"/>
                  <a:pt x="32511" y="17106"/>
                </a:cubicBezTo>
                <a:cubicBezTo>
                  <a:pt x="32258" y="18250"/>
                  <a:pt x="32003" y="19418"/>
                  <a:pt x="31369" y="20599"/>
                </a:cubicBezTo>
                <a:cubicBezTo>
                  <a:pt x="30861" y="21767"/>
                  <a:pt x="30099" y="22948"/>
                  <a:pt x="29083" y="24129"/>
                </a:cubicBezTo>
                <a:cubicBezTo>
                  <a:pt x="28067" y="25310"/>
                  <a:pt x="26797" y="26428"/>
                  <a:pt x="25272" y="27495"/>
                </a:cubicBezTo>
                <a:cubicBezTo>
                  <a:pt x="21971" y="29616"/>
                  <a:pt x="18922" y="31712"/>
                  <a:pt x="16002" y="33807"/>
                </a:cubicBezTo>
                <a:cubicBezTo>
                  <a:pt x="13080" y="35902"/>
                  <a:pt x="10795" y="38213"/>
                  <a:pt x="9017" y="40754"/>
                </a:cubicBezTo>
                <a:cubicBezTo>
                  <a:pt x="8763" y="41046"/>
                  <a:pt x="8636" y="41325"/>
                  <a:pt x="8382" y="41592"/>
                </a:cubicBezTo>
                <a:cubicBezTo>
                  <a:pt x="8255" y="41846"/>
                  <a:pt x="8128" y="42100"/>
                  <a:pt x="8001" y="42341"/>
                </a:cubicBezTo>
                <a:cubicBezTo>
                  <a:pt x="8001" y="42570"/>
                  <a:pt x="8128" y="42760"/>
                  <a:pt x="8255" y="42912"/>
                </a:cubicBezTo>
                <a:cubicBezTo>
                  <a:pt x="8509" y="43065"/>
                  <a:pt x="8890" y="43129"/>
                  <a:pt x="9398" y="43129"/>
                </a:cubicBezTo>
                <a:lnTo>
                  <a:pt x="29718" y="43129"/>
                </a:lnTo>
                <a:cubicBezTo>
                  <a:pt x="30734" y="43129"/>
                  <a:pt x="31496" y="43446"/>
                  <a:pt x="32003" y="44056"/>
                </a:cubicBezTo>
                <a:cubicBezTo>
                  <a:pt x="32511" y="44678"/>
                  <a:pt x="32766" y="45491"/>
                  <a:pt x="32766" y="46494"/>
                </a:cubicBezTo>
                <a:cubicBezTo>
                  <a:pt x="32766" y="47497"/>
                  <a:pt x="32511" y="48285"/>
                  <a:pt x="31877" y="48882"/>
                </a:cubicBezTo>
                <a:cubicBezTo>
                  <a:pt x="31241" y="49466"/>
                  <a:pt x="30607" y="49758"/>
                  <a:pt x="29718" y="49758"/>
                </a:cubicBezTo>
                <a:lnTo>
                  <a:pt x="4699" y="49758"/>
                </a:lnTo>
                <a:cubicBezTo>
                  <a:pt x="2794" y="49758"/>
                  <a:pt x="1523" y="49377"/>
                  <a:pt x="889" y="48615"/>
                </a:cubicBezTo>
                <a:cubicBezTo>
                  <a:pt x="380" y="47853"/>
                  <a:pt x="0" y="46964"/>
                  <a:pt x="0" y="45961"/>
                </a:cubicBezTo>
                <a:cubicBezTo>
                  <a:pt x="0" y="43839"/>
                  <a:pt x="635" y="41770"/>
                  <a:pt x="1651" y="39725"/>
                </a:cubicBezTo>
                <a:cubicBezTo>
                  <a:pt x="2794" y="37693"/>
                  <a:pt x="4191" y="35724"/>
                  <a:pt x="6096" y="33807"/>
                </a:cubicBezTo>
                <a:cubicBezTo>
                  <a:pt x="8001" y="31889"/>
                  <a:pt x="10160" y="30022"/>
                  <a:pt x="12572" y="28193"/>
                </a:cubicBezTo>
                <a:cubicBezTo>
                  <a:pt x="14986" y="26365"/>
                  <a:pt x="17526" y="24600"/>
                  <a:pt x="20320" y="22897"/>
                </a:cubicBezTo>
                <a:cubicBezTo>
                  <a:pt x="22225" y="21653"/>
                  <a:pt x="23622" y="20345"/>
                  <a:pt x="24384" y="18960"/>
                </a:cubicBezTo>
                <a:cubicBezTo>
                  <a:pt x="25272" y="17576"/>
                  <a:pt x="25780" y="15875"/>
                  <a:pt x="25780" y="13881"/>
                </a:cubicBezTo>
                <a:cubicBezTo>
                  <a:pt x="25780" y="12928"/>
                  <a:pt x="25653" y="12013"/>
                  <a:pt x="25272" y="11138"/>
                </a:cubicBezTo>
                <a:cubicBezTo>
                  <a:pt x="25019" y="10248"/>
                  <a:pt x="24384" y="9473"/>
                  <a:pt x="23749" y="8788"/>
                </a:cubicBezTo>
                <a:cubicBezTo>
                  <a:pt x="22987" y="8115"/>
                  <a:pt x="22098" y="7569"/>
                  <a:pt x="20955" y="7162"/>
                </a:cubicBezTo>
                <a:cubicBezTo>
                  <a:pt x="19685" y="6743"/>
                  <a:pt x="18288" y="6540"/>
                  <a:pt x="16510" y="6540"/>
                </a:cubicBezTo>
                <a:cubicBezTo>
                  <a:pt x="15494" y="6540"/>
                  <a:pt x="14478" y="6667"/>
                  <a:pt x="13461" y="6933"/>
                </a:cubicBezTo>
                <a:cubicBezTo>
                  <a:pt x="12446" y="7201"/>
                  <a:pt x="11557" y="7670"/>
                  <a:pt x="10668" y="8356"/>
                </a:cubicBezTo>
                <a:cubicBezTo>
                  <a:pt x="9779" y="9029"/>
                  <a:pt x="9017" y="9956"/>
                  <a:pt x="8255" y="11138"/>
                </a:cubicBezTo>
                <a:cubicBezTo>
                  <a:pt x="7620" y="12318"/>
                  <a:pt x="7111" y="13817"/>
                  <a:pt x="6730" y="15646"/>
                </a:cubicBezTo>
                <a:cubicBezTo>
                  <a:pt x="6477" y="16471"/>
                  <a:pt x="6096" y="17056"/>
                  <a:pt x="5334" y="17411"/>
                </a:cubicBezTo>
                <a:cubicBezTo>
                  <a:pt x="4699" y="17767"/>
                  <a:pt x="3810" y="17881"/>
                  <a:pt x="2794" y="17767"/>
                </a:cubicBezTo>
                <a:cubicBezTo>
                  <a:pt x="2032" y="17653"/>
                  <a:pt x="1397" y="17347"/>
                  <a:pt x="889" y="16878"/>
                </a:cubicBezTo>
                <a:cubicBezTo>
                  <a:pt x="508" y="16408"/>
                  <a:pt x="253" y="15785"/>
                  <a:pt x="253" y="15023"/>
                </a:cubicBezTo>
                <a:cubicBezTo>
                  <a:pt x="253" y="12903"/>
                  <a:pt x="635" y="10934"/>
                  <a:pt x="1523" y="9105"/>
                </a:cubicBezTo>
                <a:cubicBezTo>
                  <a:pt x="2286" y="7277"/>
                  <a:pt x="3429" y="5689"/>
                  <a:pt x="4826" y="4330"/>
                </a:cubicBezTo>
                <a:cubicBezTo>
                  <a:pt x="6350" y="2971"/>
                  <a:pt x="8001" y="1917"/>
                  <a:pt x="10033" y="1142"/>
                </a:cubicBezTo>
                <a:cubicBezTo>
                  <a:pt x="12065" y="380"/>
                  <a:pt x="14223" y="0"/>
                  <a:pt x="16510" y="0"/>
                </a:cubicBez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Freeform 3"/>
          <p:cNvSpPr/>
          <p:nvPr/>
        </p:nvSpPr>
        <p:spPr>
          <a:xfrm>
            <a:off x="4369943" y="6640970"/>
            <a:ext cx="34290" cy="50558"/>
          </a:xfrm>
          <a:custGeom>
            <a:avLst/>
            <a:gdLst>
              <a:gd name="connsiteX0" fmla="*/ 17145 w 34290"/>
              <a:gd name="connsiteY0" fmla="*/ 0 h 50558"/>
              <a:gd name="connsiteX1" fmla="*/ 23748 w 34290"/>
              <a:gd name="connsiteY1" fmla="*/ 1282 h 50558"/>
              <a:gd name="connsiteX2" fmla="*/ 29209 w 34290"/>
              <a:gd name="connsiteY2" fmla="*/ 5613 h 50558"/>
              <a:gd name="connsiteX3" fmla="*/ 32892 w 34290"/>
              <a:gd name="connsiteY3" fmla="*/ 13741 h 50558"/>
              <a:gd name="connsiteX4" fmla="*/ 34290 w 34290"/>
              <a:gd name="connsiteY4" fmla="*/ 26428 h 50558"/>
              <a:gd name="connsiteX5" fmla="*/ 33020 w 34290"/>
              <a:gd name="connsiteY5" fmla="*/ 37693 h 50558"/>
              <a:gd name="connsiteX6" fmla="*/ 29590 w 34290"/>
              <a:gd name="connsiteY6" fmla="*/ 45173 h 50558"/>
              <a:gd name="connsiteX7" fmla="*/ 24129 w 34290"/>
              <a:gd name="connsiteY7" fmla="*/ 49276 h 50558"/>
              <a:gd name="connsiteX8" fmla="*/ 17145 w 34290"/>
              <a:gd name="connsiteY8" fmla="*/ 50558 h 50558"/>
              <a:gd name="connsiteX9" fmla="*/ 10032 w 34290"/>
              <a:gd name="connsiteY9" fmla="*/ 49276 h 50558"/>
              <a:gd name="connsiteX10" fmla="*/ 4698 w 34290"/>
              <a:gd name="connsiteY10" fmla="*/ 45173 h 50558"/>
              <a:gd name="connsiteX11" fmla="*/ 1142 w 34290"/>
              <a:gd name="connsiteY11" fmla="*/ 37693 h 50558"/>
              <a:gd name="connsiteX12" fmla="*/ 0 w 34290"/>
              <a:gd name="connsiteY12" fmla="*/ 26428 h 50558"/>
              <a:gd name="connsiteX13" fmla="*/ 1270 w 34290"/>
              <a:gd name="connsiteY13" fmla="*/ 13741 h 50558"/>
              <a:gd name="connsiteX14" fmla="*/ 4952 w 34290"/>
              <a:gd name="connsiteY14" fmla="*/ 5613 h 50558"/>
              <a:gd name="connsiteX15" fmla="*/ 10414 w 34290"/>
              <a:gd name="connsiteY15" fmla="*/ 1282 h 50558"/>
              <a:gd name="connsiteX16" fmla="*/ 17145 w 34290"/>
              <a:gd name="connsiteY16" fmla="*/ 0 h 5055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</a:cxnLst>
            <a:rect l="l" t="t" r="r" b="b"/>
            <a:pathLst>
              <a:path w="34290" h="50558">
                <a:moveTo>
                  <a:pt x="17145" y="0"/>
                </a:moveTo>
                <a:cubicBezTo>
                  <a:pt x="19430" y="0"/>
                  <a:pt x="21716" y="431"/>
                  <a:pt x="23748" y="1282"/>
                </a:cubicBezTo>
                <a:cubicBezTo>
                  <a:pt x="25908" y="2133"/>
                  <a:pt x="27686" y="3581"/>
                  <a:pt x="29209" y="5613"/>
                </a:cubicBezTo>
                <a:cubicBezTo>
                  <a:pt x="30860" y="7645"/>
                  <a:pt x="32004" y="10350"/>
                  <a:pt x="32892" y="13741"/>
                </a:cubicBezTo>
                <a:cubicBezTo>
                  <a:pt x="33782" y="17132"/>
                  <a:pt x="34290" y="21361"/>
                  <a:pt x="34290" y="26428"/>
                </a:cubicBezTo>
                <a:cubicBezTo>
                  <a:pt x="34290" y="30848"/>
                  <a:pt x="33909" y="34607"/>
                  <a:pt x="33020" y="37693"/>
                </a:cubicBezTo>
                <a:cubicBezTo>
                  <a:pt x="32258" y="40792"/>
                  <a:pt x="30988" y="43281"/>
                  <a:pt x="29590" y="45173"/>
                </a:cubicBezTo>
                <a:cubicBezTo>
                  <a:pt x="28066" y="47053"/>
                  <a:pt x="26161" y="48424"/>
                  <a:pt x="24129" y="49276"/>
                </a:cubicBezTo>
                <a:cubicBezTo>
                  <a:pt x="21970" y="50126"/>
                  <a:pt x="19685" y="50558"/>
                  <a:pt x="17145" y="50558"/>
                </a:cubicBezTo>
                <a:cubicBezTo>
                  <a:pt x="14478" y="50558"/>
                  <a:pt x="12191" y="50126"/>
                  <a:pt x="10032" y="49276"/>
                </a:cubicBezTo>
                <a:cubicBezTo>
                  <a:pt x="8001" y="48424"/>
                  <a:pt x="6222" y="47053"/>
                  <a:pt x="4698" y="45173"/>
                </a:cubicBezTo>
                <a:cubicBezTo>
                  <a:pt x="3175" y="43281"/>
                  <a:pt x="2032" y="40792"/>
                  <a:pt x="1142" y="37693"/>
                </a:cubicBezTo>
                <a:cubicBezTo>
                  <a:pt x="380" y="34607"/>
                  <a:pt x="0" y="30848"/>
                  <a:pt x="0" y="26428"/>
                </a:cubicBezTo>
                <a:cubicBezTo>
                  <a:pt x="0" y="21361"/>
                  <a:pt x="380" y="17132"/>
                  <a:pt x="1270" y="13741"/>
                </a:cubicBezTo>
                <a:cubicBezTo>
                  <a:pt x="2159" y="10350"/>
                  <a:pt x="3428" y="7645"/>
                  <a:pt x="4952" y="5613"/>
                </a:cubicBezTo>
                <a:cubicBezTo>
                  <a:pt x="6477" y="3581"/>
                  <a:pt x="8382" y="2133"/>
                  <a:pt x="10414" y="1282"/>
                </a:cubicBezTo>
                <a:cubicBezTo>
                  <a:pt x="12446" y="431"/>
                  <a:pt x="14732" y="0"/>
                  <a:pt x="17145" y="0"/>
                </a:cubicBez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Freeform 3"/>
          <p:cNvSpPr/>
          <p:nvPr/>
        </p:nvSpPr>
        <p:spPr>
          <a:xfrm>
            <a:off x="4332224" y="6640970"/>
            <a:ext cx="32766" cy="49758"/>
          </a:xfrm>
          <a:custGeom>
            <a:avLst/>
            <a:gdLst>
              <a:gd name="connsiteX0" fmla="*/ 16509 w 32766"/>
              <a:gd name="connsiteY0" fmla="*/ 0 h 49758"/>
              <a:gd name="connsiteX1" fmla="*/ 28447 w 32766"/>
              <a:gd name="connsiteY1" fmla="*/ 3885 h 49758"/>
              <a:gd name="connsiteX2" fmla="*/ 32766 w 32766"/>
              <a:gd name="connsiteY2" fmla="*/ 13881 h 49758"/>
              <a:gd name="connsiteX3" fmla="*/ 32511 w 32766"/>
              <a:gd name="connsiteY3" fmla="*/ 17106 h 49758"/>
              <a:gd name="connsiteX4" fmla="*/ 31369 w 32766"/>
              <a:gd name="connsiteY4" fmla="*/ 20599 h 49758"/>
              <a:gd name="connsiteX5" fmla="*/ 29083 w 32766"/>
              <a:gd name="connsiteY5" fmla="*/ 24129 h 49758"/>
              <a:gd name="connsiteX6" fmla="*/ 25273 w 32766"/>
              <a:gd name="connsiteY6" fmla="*/ 27495 h 49758"/>
              <a:gd name="connsiteX7" fmla="*/ 16001 w 32766"/>
              <a:gd name="connsiteY7" fmla="*/ 33807 h 49758"/>
              <a:gd name="connsiteX8" fmla="*/ 9016 w 32766"/>
              <a:gd name="connsiteY8" fmla="*/ 40754 h 49758"/>
              <a:gd name="connsiteX9" fmla="*/ 8382 w 32766"/>
              <a:gd name="connsiteY9" fmla="*/ 41592 h 49758"/>
              <a:gd name="connsiteX10" fmla="*/ 8001 w 32766"/>
              <a:gd name="connsiteY10" fmla="*/ 42341 h 49758"/>
              <a:gd name="connsiteX11" fmla="*/ 8255 w 32766"/>
              <a:gd name="connsiteY11" fmla="*/ 42912 h 49758"/>
              <a:gd name="connsiteX12" fmla="*/ 9397 w 32766"/>
              <a:gd name="connsiteY12" fmla="*/ 43129 h 49758"/>
              <a:gd name="connsiteX13" fmla="*/ 29717 w 32766"/>
              <a:gd name="connsiteY13" fmla="*/ 43129 h 49758"/>
              <a:gd name="connsiteX14" fmla="*/ 32004 w 32766"/>
              <a:gd name="connsiteY14" fmla="*/ 44056 h 49758"/>
              <a:gd name="connsiteX15" fmla="*/ 32766 w 32766"/>
              <a:gd name="connsiteY15" fmla="*/ 46494 h 49758"/>
              <a:gd name="connsiteX16" fmla="*/ 31877 w 32766"/>
              <a:gd name="connsiteY16" fmla="*/ 48882 h 49758"/>
              <a:gd name="connsiteX17" fmla="*/ 29717 w 32766"/>
              <a:gd name="connsiteY17" fmla="*/ 49758 h 49758"/>
              <a:gd name="connsiteX18" fmla="*/ 4698 w 32766"/>
              <a:gd name="connsiteY18" fmla="*/ 49758 h 49758"/>
              <a:gd name="connsiteX19" fmla="*/ 889 w 32766"/>
              <a:gd name="connsiteY19" fmla="*/ 48615 h 49758"/>
              <a:gd name="connsiteX20" fmla="*/ 0 w 32766"/>
              <a:gd name="connsiteY20" fmla="*/ 45961 h 49758"/>
              <a:gd name="connsiteX21" fmla="*/ 1651 w 32766"/>
              <a:gd name="connsiteY21" fmla="*/ 39725 h 49758"/>
              <a:gd name="connsiteX22" fmla="*/ 6096 w 32766"/>
              <a:gd name="connsiteY22" fmla="*/ 33807 h 49758"/>
              <a:gd name="connsiteX23" fmla="*/ 12573 w 32766"/>
              <a:gd name="connsiteY23" fmla="*/ 28193 h 49758"/>
              <a:gd name="connsiteX24" fmla="*/ 20320 w 32766"/>
              <a:gd name="connsiteY24" fmla="*/ 22897 h 49758"/>
              <a:gd name="connsiteX25" fmla="*/ 24384 w 32766"/>
              <a:gd name="connsiteY25" fmla="*/ 18960 h 49758"/>
              <a:gd name="connsiteX26" fmla="*/ 25780 w 32766"/>
              <a:gd name="connsiteY26" fmla="*/ 13881 h 49758"/>
              <a:gd name="connsiteX27" fmla="*/ 25273 w 32766"/>
              <a:gd name="connsiteY27" fmla="*/ 11138 h 49758"/>
              <a:gd name="connsiteX28" fmla="*/ 23748 w 32766"/>
              <a:gd name="connsiteY28" fmla="*/ 8788 h 49758"/>
              <a:gd name="connsiteX29" fmla="*/ 20955 w 32766"/>
              <a:gd name="connsiteY29" fmla="*/ 7162 h 49758"/>
              <a:gd name="connsiteX30" fmla="*/ 16509 w 32766"/>
              <a:gd name="connsiteY30" fmla="*/ 6540 h 49758"/>
              <a:gd name="connsiteX31" fmla="*/ 13461 w 32766"/>
              <a:gd name="connsiteY31" fmla="*/ 6933 h 49758"/>
              <a:gd name="connsiteX32" fmla="*/ 10667 w 32766"/>
              <a:gd name="connsiteY32" fmla="*/ 8356 h 49758"/>
              <a:gd name="connsiteX33" fmla="*/ 8255 w 32766"/>
              <a:gd name="connsiteY33" fmla="*/ 11138 h 49758"/>
              <a:gd name="connsiteX34" fmla="*/ 6730 w 32766"/>
              <a:gd name="connsiteY34" fmla="*/ 15646 h 49758"/>
              <a:gd name="connsiteX35" fmla="*/ 5334 w 32766"/>
              <a:gd name="connsiteY35" fmla="*/ 17411 h 49758"/>
              <a:gd name="connsiteX36" fmla="*/ 2794 w 32766"/>
              <a:gd name="connsiteY36" fmla="*/ 17767 h 49758"/>
              <a:gd name="connsiteX37" fmla="*/ 889 w 32766"/>
              <a:gd name="connsiteY37" fmla="*/ 16878 h 49758"/>
              <a:gd name="connsiteX38" fmla="*/ 254 w 32766"/>
              <a:gd name="connsiteY38" fmla="*/ 15023 h 49758"/>
              <a:gd name="connsiteX39" fmla="*/ 1524 w 32766"/>
              <a:gd name="connsiteY39" fmla="*/ 9105 h 49758"/>
              <a:gd name="connsiteX40" fmla="*/ 4826 w 32766"/>
              <a:gd name="connsiteY40" fmla="*/ 4330 h 49758"/>
              <a:gd name="connsiteX41" fmla="*/ 10033 w 32766"/>
              <a:gd name="connsiteY41" fmla="*/ 1142 h 49758"/>
              <a:gd name="connsiteX42" fmla="*/ 16509 w 32766"/>
              <a:gd name="connsiteY42" fmla="*/ 0 h 4975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  <a:cxn ang="29">
                <a:pos x="connsiteX29" y="connsiteY29"/>
              </a:cxn>
              <a:cxn ang="30">
                <a:pos x="connsiteX30" y="connsiteY30"/>
              </a:cxn>
              <a:cxn ang="31">
                <a:pos x="connsiteX31" y="connsiteY31"/>
              </a:cxn>
              <a:cxn ang="32">
                <a:pos x="connsiteX32" y="connsiteY32"/>
              </a:cxn>
              <a:cxn ang="33">
                <a:pos x="connsiteX33" y="connsiteY33"/>
              </a:cxn>
              <a:cxn ang="34">
                <a:pos x="connsiteX34" y="connsiteY34"/>
              </a:cxn>
              <a:cxn ang="35">
                <a:pos x="connsiteX35" y="connsiteY35"/>
              </a:cxn>
              <a:cxn ang="36">
                <a:pos x="connsiteX36" y="connsiteY36"/>
              </a:cxn>
              <a:cxn ang="37">
                <a:pos x="connsiteX37" y="connsiteY37"/>
              </a:cxn>
              <a:cxn ang="38">
                <a:pos x="connsiteX38" y="connsiteY38"/>
              </a:cxn>
              <a:cxn ang="39">
                <a:pos x="connsiteX39" y="connsiteY39"/>
              </a:cxn>
              <a:cxn ang="40">
                <a:pos x="connsiteX40" y="connsiteY40"/>
              </a:cxn>
              <a:cxn ang="41">
                <a:pos x="connsiteX41" y="connsiteY41"/>
              </a:cxn>
              <a:cxn ang="42">
                <a:pos x="connsiteX42" y="connsiteY42"/>
              </a:cxn>
            </a:cxnLst>
            <a:rect l="l" t="t" r="r" b="b"/>
            <a:pathLst>
              <a:path w="32766" h="49758">
                <a:moveTo>
                  <a:pt x="16509" y="0"/>
                </a:moveTo>
                <a:cubicBezTo>
                  <a:pt x="21716" y="0"/>
                  <a:pt x="25780" y="1295"/>
                  <a:pt x="28447" y="3885"/>
                </a:cubicBezTo>
                <a:cubicBezTo>
                  <a:pt x="31241" y="6477"/>
                  <a:pt x="32639" y="9804"/>
                  <a:pt x="32766" y="13881"/>
                </a:cubicBezTo>
                <a:cubicBezTo>
                  <a:pt x="32766" y="14884"/>
                  <a:pt x="32639" y="15950"/>
                  <a:pt x="32511" y="17106"/>
                </a:cubicBezTo>
                <a:cubicBezTo>
                  <a:pt x="32258" y="18250"/>
                  <a:pt x="32004" y="19418"/>
                  <a:pt x="31369" y="20599"/>
                </a:cubicBezTo>
                <a:cubicBezTo>
                  <a:pt x="30860" y="21767"/>
                  <a:pt x="30098" y="22948"/>
                  <a:pt x="29083" y="24129"/>
                </a:cubicBezTo>
                <a:cubicBezTo>
                  <a:pt x="28066" y="25310"/>
                  <a:pt x="26797" y="26428"/>
                  <a:pt x="25273" y="27495"/>
                </a:cubicBezTo>
                <a:cubicBezTo>
                  <a:pt x="21970" y="29616"/>
                  <a:pt x="18923" y="31712"/>
                  <a:pt x="16001" y="33807"/>
                </a:cubicBezTo>
                <a:cubicBezTo>
                  <a:pt x="13080" y="35902"/>
                  <a:pt x="10795" y="38213"/>
                  <a:pt x="9016" y="40754"/>
                </a:cubicBezTo>
                <a:cubicBezTo>
                  <a:pt x="8763" y="41046"/>
                  <a:pt x="8635" y="41325"/>
                  <a:pt x="8382" y="41592"/>
                </a:cubicBezTo>
                <a:cubicBezTo>
                  <a:pt x="8255" y="41846"/>
                  <a:pt x="8128" y="42100"/>
                  <a:pt x="8001" y="42341"/>
                </a:cubicBezTo>
                <a:cubicBezTo>
                  <a:pt x="8001" y="42570"/>
                  <a:pt x="8128" y="42760"/>
                  <a:pt x="8255" y="42912"/>
                </a:cubicBezTo>
                <a:cubicBezTo>
                  <a:pt x="8509" y="43065"/>
                  <a:pt x="8889" y="43129"/>
                  <a:pt x="9397" y="43129"/>
                </a:cubicBezTo>
                <a:lnTo>
                  <a:pt x="29717" y="43129"/>
                </a:lnTo>
                <a:cubicBezTo>
                  <a:pt x="30734" y="43129"/>
                  <a:pt x="31496" y="43446"/>
                  <a:pt x="32004" y="44056"/>
                </a:cubicBezTo>
                <a:cubicBezTo>
                  <a:pt x="32511" y="44678"/>
                  <a:pt x="32766" y="45491"/>
                  <a:pt x="32766" y="46494"/>
                </a:cubicBezTo>
                <a:cubicBezTo>
                  <a:pt x="32766" y="47497"/>
                  <a:pt x="32511" y="48285"/>
                  <a:pt x="31877" y="48882"/>
                </a:cubicBezTo>
                <a:cubicBezTo>
                  <a:pt x="31241" y="49466"/>
                  <a:pt x="30607" y="49758"/>
                  <a:pt x="29717" y="49758"/>
                </a:cubicBezTo>
                <a:lnTo>
                  <a:pt x="4698" y="49758"/>
                </a:lnTo>
                <a:cubicBezTo>
                  <a:pt x="2794" y="49758"/>
                  <a:pt x="1524" y="49377"/>
                  <a:pt x="889" y="48615"/>
                </a:cubicBezTo>
                <a:cubicBezTo>
                  <a:pt x="380" y="47853"/>
                  <a:pt x="0" y="46964"/>
                  <a:pt x="0" y="45961"/>
                </a:cubicBezTo>
                <a:cubicBezTo>
                  <a:pt x="0" y="43839"/>
                  <a:pt x="635" y="41770"/>
                  <a:pt x="1651" y="39725"/>
                </a:cubicBezTo>
                <a:cubicBezTo>
                  <a:pt x="2794" y="37693"/>
                  <a:pt x="4190" y="35724"/>
                  <a:pt x="6096" y="33807"/>
                </a:cubicBezTo>
                <a:cubicBezTo>
                  <a:pt x="8001" y="31889"/>
                  <a:pt x="10159" y="30022"/>
                  <a:pt x="12573" y="28193"/>
                </a:cubicBezTo>
                <a:cubicBezTo>
                  <a:pt x="14985" y="26365"/>
                  <a:pt x="17526" y="24600"/>
                  <a:pt x="20320" y="22897"/>
                </a:cubicBezTo>
                <a:cubicBezTo>
                  <a:pt x="22225" y="21653"/>
                  <a:pt x="23621" y="20345"/>
                  <a:pt x="24384" y="18960"/>
                </a:cubicBezTo>
                <a:cubicBezTo>
                  <a:pt x="25273" y="17576"/>
                  <a:pt x="25780" y="15875"/>
                  <a:pt x="25780" y="13881"/>
                </a:cubicBezTo>
                <a:cubicBezTo>
                  <a:pt x="25780" y="12928"/>
                  <a:pt x="25654" y="12013"/>
                  <a:pt x="25273" y="11138"/>
                </a:cubicBezTo>
                <a:cubicBezTo>
                  <a:pt x="25019" y="10248"/>
                  <a:pt x="24384" y="9473"/>
                  <a:pt x="23748" y="8788"/>
                </a:cubicBezTo>
                <a:cubicBezTo>
                  <a:pt x="22986" y="8115"/>
                  <a:pt x="22097" y="7569"/>
                  <a:pt x="20955" y="7162"/>
                </a:cubicBezTo>
                <a:cubicBezTo>
                  <a:pt x="19685" y="6743"/>
                  <a:pt x="18288" y="6540"/>
                  <a:pt x="16509" y="6540"/>
                </a:cubicBezTo>
                <a:cubicBezTo>
                  <a:pt x="15494" y="6540"/>
                  <a:pt x="14478" y="6667"/>
                  <a:pt x="13461" y="6933"/>
                </a:cubicBezTo>
                <a:cubicBezTo>
                  <a:pt x="12446" y="7201"/>
                  <a:pt x="11557" y="7670"/>
                  <a:pt x="10667" y="8356"/>
                </a:cubicBezTo>
                <a:cubicBezTo>
                  <a:pt x="9778" y="9029"/>
                  <a:pt x="9016" y="9956"/>
                  <a:pt x="8255" y="11138"/>
                </a:cubicBezTo>
                <a:cubicBezTo>
                  <a:pt x="7620" y="12318"/>
                  <a:pt x="7111" y="13817"/>
                  <a:pt x="6730" y="15646"/>
                </a:cubicBezTo>
                <a:cubicBezTo>
                  <a:pt x="6477" y="16471"/>
                  <a:pt x="6096" y="17056"/>
                  <a:pt x="5334" y="17411"/>
                </a:cubicBezTo>
                <a:cubicBezTo>
                  <a:pt x="4698" y="17767"/>
                  <a:pt x="3809" y="17881"/>
                  <a:pt x="2794" y="17767"/>
                </a:cubicBezTo>
                <a:cubicBezTo>
                  <a:pt x="2032" y="17653"/>
                  <a:pt x="1397" y="17347"/>
                  <a:pt x="889" y="16878"/>
                </a:cubicBezTo>
                <a:cubicBezTo>
                  <a:pt x="508" y="16408"/>
                  <a:pt x="254" y="15785"/>
                  <a:pt x="254" y="15023"/>
                </a:cubicBezTo>
                <a:cubicBezTo>
                  <a:pt x="254" y="12903"/>
                  <a:pt x="635" y="10934"/>
                  <a:pt x="1524" y="9105"/>
                </a:cubicBezTo>
                <a:cubicBezTo>
                  <a:pt x="2285" y="7277"/>
                  <a:pt x="3428" y="5689"/>
                  <a:pt x="4826" y="4330"/>
                </a:cubicBezTo>
                <a:cubicBezTo>
                  <a:pt x="6350" y="2971"/>
                  <a:pt x="8001" y="1917"/>
                  <a:pt x="10033" y="1142"/>
                </a:cubicBezTo>
                <a:cubicBezTo>
                  <a:pt x="12065" y="380"/>
                  <a:pt x="14224" y="0"/>
                  <a:pt x="16509" y="0"/>
                </a:cubicBez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Freeform 3"/>
          <p:cNvSpPr/>
          <p:nvPr/>
        </p:nvSpPr>
        <p:spPr>
          <a:xfrm>
            <a:off x="4738878" y="6641058"/>
            <a:ext cx="47878" cy="51003"/>
          </a:xfrm>
          <a:custGeom>
            <a:avLst/>
            <a:gdLst>
              <a:gd name="connsiteX0" fmla="*/ 25019 w 47878"/>
              <a:gd name="connsiteY0" fmla="*/ 0 h 51003"/>
              <a:gd name="connsiteX1" fmla="*/ 36702 w 47878"/>
              <a:gd name="connsiteY1" fmla="*/ 2299 h 51003"/>
              <a:gd name="connsiteX2" fmla="*/ 45592 w 47878"/>
              <a:gd name="connsiteY2" fmla="*/ 10338 h 51003"/>
              <a:gd name="connsiteX3" fmla="*/ 46608 w 47878"/>
              <a:gd name="connsiteY3" fmla="*/ 13830 h 51003"/>
              <a:gd name="connsiteX4" fmla="*/ 45592 w 47878"/>
              <a:gd name="connsiteY4" fmla="*/ 15735 h 51003"/>
              <a:gd name="connsiteX5" fmla="*/ 44322 w 47878"/>
              <a:gd name="connsiteY5" fmla="*/ 16307 h 51003"/>
              <a:gd name="connsiteX6" fmla="*/ 42798 w 47878"/>
              <a:gd name="connsiteY6" fmla="*/ 16433 h 51003"/>
              <a:gd name="connsiteX7" fmla="*/ 41147 w 47878"/>
              <a:gd name="connsiteY7" fmla="*/ 15913 h 51003"/>
              <a:gd name="connsiteX8" fmla="*/ 39751 w 47878"/>
              <a:gd name="connsiteY8" fmla="*/ 14402 h 51003"/>
              <a:gd name="connsiteX9" fmla="*/ 34162 w 47878"/>
              <a:gd name="connsiteY9" fmla="*/ 8966 h 51003"/>
              <a:gd name="connsiteX10" fmla="*/ 24891 w 47878"/>
              <a:gd name="connsiteY10" fmla="*/ 6629 h 51003"/>
              <a:gd name="connsiteX11" fmla="*/ 17906 w 47878"/>
              <a:gd name="connsiteY11" fmla="*/ 8001 h 51003"/>
              <a:gd name="connsiteX12" fmla="*/ 12445 w 47878"/>
              <a:gd name="connsiteY12" fmla="*/ 11798 h 51003"/>
              <a:gd name="connsiteX13" fmla="*/ 8762 w 47878"/>
              <a:gd name="connsiteY13" fmla="*/ 17678 h 51003"/>
              <a:gd name="connsiteX14" fmla="*/ 7365 w 47878"/>
              <a:gd name="connsiteY14" fmla="*/ 25273 h 51003"/>
              <a:gd name="connsiteX15" fmla="*/ 8381 w 47878"/>
              <a:gd name="connsiteY15" fmla="*/ 32220 h 51003"/>
              <a:gd name="connsiteX16" fmla="*/ 11683 w 47878"/>
              <a:gd name="connsiteY16" fmla="*/ 38138 h 51003"/>
              <a:gd name="connsiteX17" fmla="*/ 17271 w 47878"/>
              <a:gd name="connsiteY17" fmla="*/ 42291 h 51003"/>
              <a:gd name="connsiteX18" fmla="*/ 25272 w 47878"/>
              <a:gd name="connsiteY18" fmla="*/ 43840 h 51003"/>
              <a:gd name="connsiteX19" fmla="*/ 33908 w 47878"/>
              <a:gd name="connsiteY19" fmla="*/ 42024 h 51003"/>
              <a:gd name="connsiteX20" fmla="*/ 40766 w 47878"/>
              <a:gd name="connsiteY20" fmla="*/ 37122 h 51003"/>
              <a:gd name="connsiteX21" fmla="*/ 40766 w 47878"/>
              <a:gd name="connsiteY21" fmla="*/ 32525 h 51003"/>
              <a:gd name="connsiteX22" fmla="*/ 40131 w 47878"/>
              <a:gd name="connsiteY22" fmla="*/ 30226 h 51003"/>
              <a:gd name="connsiteX23" fmla="*/ 37845 w 47878"/>
              <a:gd name="connsiteY23" fmla="*/ 29527 h 51003"/>
              <a:gd name="connsiteX24" fmla="*/ 26796 w 47878"/>
              <a:gd name="connsiteY24" fmla="*/ 29527 h 51003"/>
              <a:gd name="connsiteX25" fmla="*/ 24383 w 47878"/>
              <a:gd name="connsiteY25" fmla="*/ 28550 h 51003"/>
              <a:gd name="connsiteX26" fmla="*/ 23367 w 47878"/>
              <a:gd name="connsiteY26" fmla="*/ 25984 h 51003"/>
              <a:gd name="connsiteX27" fmla="*/ 24256 w 47878"/>
              <a:gd name="connsiteY27" fmla="*/ 23419 h 51003"/>
              <a:gd name="connsiteX28" fmla="*/ 26796 w 47878"/>
              <a:gd name="connsiteY28" fmla="*/ 22365 h 51003"/>
              <a:gd name="connsiteX29" fmla="*/ 44069 w 47878"/>
              <a:gd name="connsiteY29" fmla="*/ 22365 h 51003"/>
              <a:gd name="connsiteX30" fmla="*/ 47878 w 47878"/>
              <a:gd name="connsiteY30" fmla="*/ 25984 h 51003"/>
              <a:gd name="connsiteX31" fmla="*/ 47878 w 47878"/>
              <a:gd name="connsiteY31" fmla="*/ 47117 h 51003"/>
              <a:gd name="connsiteX32" fmla="*/ 46862 w 47878"/>
              <a:gd name="connsiteY32" fmla="*/ 49810 h 51003"/>
              <a:gd name="connsiteX33" fmla="*/ 44322 w 47878"/>
              <a:gd name="connsiteY33" fmla="*/ 51003 h 51003"/>
              <a:gd name="connsiteX34" fmla="*/ 41782 w 47878"/>
              <a:gd name="connsiteY34" fmla="*/ 49898 h 51003"/>
              <a:gd name="connsiteX35" fmla="*/ 40766 w 47878"/>
              <a:gd name="connsiteY35" fmla="*/ 47117 h 51003"/>
              <a:gd name="connsiteX36" fmla="*/ 40766 w 47878"/>
              <a:gd name="connsiteY36" fmla="*/ 45339 h 51003"/>
              <a:gd name="connsiteX37" fmla="*/ 33146 w 47878"/>
              <a:gd name="connsiteY37" fmla="*/ 49365 h 51003"/>
              <a:gd name="connsiteX38" fmla="*/ 25272 w 47878"/>
              <a:gd name="connsiteY38" fmla="*/ 50558 h 51003"/>
              <a:gd name="connsiteX39" fmla="*/ 14858 w 47878"/>
              <a:gd name="connsiteY39" fmla="*/ 48704 h 51003"/>
              <a:gd name="connsiteX40" fmla="*/ 6984 w 47878"/>
              <a:gd name="connsiteY40" fmla="*/ 43536 h 51003"/>
              <a:gd name="connsiteX41" fmla="*/ 1777 w 47878"/>
              <a:gd name="connsiteY41" fmla="*/ 35535 h 51003"/>
              <a:gd name="connsiteX42" fmla="*/ 0 w 47878"/>
              <a:gd name="connsiteY42" fmla="*/ 25273 h 51003"/>
              <a:gd name="connsiteX43" fmla="*/ 1651 w 47878"/>
              <a:gd name="connsiteY43" fmla="*/ 15468 h 51003"/>
              <a:gd name="connsiteX44" fmla="*/ 6603 w 47878"/>
              <a:gd name="connsiteY44" fmla="*/ 7429 h 51003"/>
              <a:gd name="connsiteX45" fmla="*/ 14351 w 47878"/>
              <a:gd name="connsiteY45" fmla="*/ 1994 h 51003"/>
              <a:gd name="connsiteX46" fmla="*/ 25019 w 47878"/>
              <a:gd name="connsiteY46" fmla="*/ 0 h 51003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  <a:cxn ang="29">
                <a:pos x="connsiteX29" y="connsiteY29"/>
              </a:cxn>
              <a:cxn ang="30">
                <a:pos x="connsiteX30" y="connsiteY30"/>
              </a:cxn>
              <a:cxn ang="31">
                <a:pos x="connsiteX31" y="connsiteY31"/>
              </a:cxn>
              <a:cxn ang="32">
                <a:pos x="connsiteX32" y="connsiteY32"/>
              </a:cxn>
              <a:cxn ang="33">
                <a:pos x="connsiteX33" y="connsiteY33"/>
              </a:cxn>
              <a:cxn ang="34">
                <a:pos x="connsiteX34" y="connsiteY34"/>
              </a:cxn>
              <a:cxn ang="35">
                <a:pos x="connsiteX35" y="connsiteY35"/>
              </a:cxn>
              <a:cxn ang="36">
                <a:pos x="connsiteX36" y="connsiteY36"/>
              </a:cxn>
              <a:cxn ang="37">
                <a:pos x="connsiteX37" y="connsiteY37"/>
              </a:cxn>
              <a:cxn ang="38">
                <a:pos x="connsiteX38" y="connsiteY38"/>
              </a:cxn>
              <a:cxn ang="39">
                <a:pos x="connsiteX39" y="connsiteY39"/>
              </a:cxn>
              <a:cxn ang="40">
                <a:pos x="connsiteX40" y="connsiteY40"/>
              </a:cxn>
              <a:cxn ang="41">
                <a:pos x="connsiteX41" y="connsiteY41"/>
              </a:cxn>
              <a:cxn ang="42">
                <a:pos x="connsiteX42" y="connsiteY42"/>
              </a:cxn>
              <a:cxn ang="43">
                <a:pos x="connsiteX43" y="connsiteY43"/>
              </a:cxn>
              <a:cxn ang="44">
                <a:pos x="connsiteX44" y="connsiteY44"/>
              </a:cxn>
              <a:cxn ang="45">
                <a:pos x="connsiteX45" y="connsiteY45"/>
              </a:cxn>
              <a:cxn ang="46">
                <a:pos x="connsiteX46" y="connsiteY46"/>
              </a:cxn>
            </a:cxnLst>
            <a:rect l="l" t="t" r="r" b="b"/>
            <a:pathLst>
              <a:path w="47878" h="51003">
                <a:moveTo>
                  <a:pt x="25019" y="0"/>
                </a:moveTo>
                <a:cubicBezTo>
                  <a:pt x="29336" y="0"/>
                  <a:pt x="33273" y="762"/>
                  <a:pt x="36702" y="2299"/>
                </a:cubicBezTo>
                <a:cubicBezTo>
                  <a:pt x="40131" y="3823"/>
                  <a:pt x="43052" y="6515"/>
                  <a:pt x="45592" y="10338"/>
                </a:cubicBezTo>
                <a:cubicBezTo>
                  <a:pt x="46481" y="11811"/>
                  <a:pt x="46862" y="12979"/>
                  <a:pt x="46608" y="13830"/>
                </a:cubicBezTo>
                <a:cubicBezTo>
                  <a:pt x="46481" y="14681"/>
                  <a:pt x="46101" y="15316"/>
                  <a:pt x="45592" y="15735"/>
                </a:cubicBezTo>
                <a:cubicBezTo>
                  <a:pt x="45211" y="15964"/>
                  <a:pt x="44830" y="16154"/>
                  <a:pt x="44322" y="16307"/>
                </a:cubicBezTo>
                <a:cubicBezTo>
                  <a:pt x="43814" y="16459"/>
                  <a:pt x="43306" y="16497"/>
                  <a:pt x="42798" y="16433"/>
                </a:cubicBezTo>
                <a:cubicBezTo>
                  <a:pt x="42290" y="16383"/>
                  <a:pt x="41782" y="16205"/>
                  <a:pt x="41147" y="15913"/>
                </a:cubicBezTo>
                <a:cubicBezTo>
                  <a:pt x="40639" y="15621"/>
                  <a:pt x="40258" y="15113"/>
                  <a:pt x="39751" y="14402"/>
                </a:cubicBezTo>
                <a:cubicBezTo>
                  <a:pt x="38607" y="12344"/>
                  <a:pt x="36702" y="10528"/>
                  <a:pt x="34162" y="8966"/>
                </a:cubicBezTo>
                <a:cubicBezTo>
                  <a:pt x="31622" y="7404"/>
                  <a:pt x="28447" y="6629"/>
                  <a:pt x="24891" y="6629"/>
                </a:cubicBezTo>
                <a:cubicBezTo>
                  <a:pt x="22351" y="6629"/>
                  <a:pt x="20065" y="7087"/>
                  <a:pt x="17906" y="8001"/>
                </a:cubicBezTo>
                <a:cubicBezTo>
                  <a:pt x="15874" y="8915"/>
                  <a:pt x="13970" y="10173"/>
                  <a:pt x="12445" y="11798"/>
                </a:cubicBezTo>
                <a:cubicBezTo>
                  <a:pt x="10921" y="13423"/>
                  <a:pt x="9651" y="15380"/>
                  <a:pt x="8762" y="17678"/>
                </a:cubicBezTo>
                <a:cubicBezTo>
                  <a:pt x="7746" y="19977"/>
                  <a:pt x="7365" y="22504"/>
                  <a:pt x="7365" y="25273"/>
                </a:cubicBezTo>
                <a:cubicBezTo>
                  <a:pt x="7365" y="27699"/>
                  <a:pt x="7746" y="30010"/>
                  <a:pt x="8381" y="32220"/>
                </a:cubicBezTo>
                <a:cubicBezTo>
                  <a:pt x="9143" y="34430"/>
                  <a:pt x="10159" y="36398"/>
                  <a:pt x="11683" y="38138"/>
                </a:cubicBezTo>
                <a:cubicBezTo>
                  <a:pt x="13207" y="39878"/>
                  <a:pt x="14985" y="41262"/>
                  <a:pt x="17271" y="42291"/>
                </a:cubicBezTo>
                <a:cubicBezTo>
                  <a:pt x="19557" y="43319"/>
                  <a:pt x="22224" y="43840"/>
                  <a:pt x="25272" y="43840"/>
                </a:cubicBezTo>
                <a:cubicBezTo>
                  <a:pt x="28320" y="43840"/>
                  <a:pt x="31114" y="43243"/>
                  <a:pt x="33908" y="42024"/>
                </a:cubicBezTo>
                <a:cubicBezTo>
                  <a:pt x="36575" y="40818"/>
                  <a:pt x="38861" y="39179"/>
                  <a:pt x="40766" y="37122"/>
                </a:cubicBezTo>
                <a:lnTo>
                  <a:pt x="40766" y="32525"/>
                </a:lnTo>
                <a:cubicBezTo>
                  <a:pt x="40766" y="31470"/>
                  <a:pt x="40512" y="30696"/>
                  <a:pt x="40131" y="30226"/>
                </a:cubicBezTo>
                <a:cubicBezTo>
                  <a:pt x="39751" y="29756"/>
                  <a:pt x="38989" y="29527"/>
                  <a:pt x="37845" y="29527"/>
                </a:cubicBezTo>
                <a:lnTo>
                  <a:pt x="26796" y="29527"/>
                </a:lnTo>
                <a:cubicBezTo>
                  <a:pt x="25907" y="29527"/>
                  <a:pt x="25019" y="29197"/>
                  <a:pt x="24383" y="28550"/>
                </a:cubicBezTo>
                <a:cubicBezTo>
                  <a:pt x="23748" y="27902"/>
                  <a:pt x="23367" y="27051"/>
                  <a:pt x="23367" y="25984"/>
                </a:cubicBezTo>
                <a:cubicBezTo>
                  <a:pt x="23367" y="24981"/>
                  <a:pt x="23621" y="24130"/>
                  <a:pt x="24256" y="23419"/>
                </a:cubicBezTo>
                <a:cubicBezTo>
                  <a:pt x="24891" y="22720"/>
                  <a:pt x="25780" y="22365"/>
                  <a:pt x="26796" y="22365"/>
                </a:cubicBezTo>
                <a:lnTo>
                  <a:pt x="44069" y="22365"/>
                </a:lnTo>
                <a:cubicBezTo>
                  <a:pt x="46608" y="22365"/>
                  <a:pt x="47878" y="23571"/>
                  <a:pt x="47878" y="25984"/>
                </a:cubicBezTo>
                <a:lnTo>
                  <a:pt x="47878" y="47117"/>
                </a:lnTo>
                <a:cubicBezTo>
                  <a:pt x="47878" y="48107"/>
                  <a:pt x="47497" y="49009"/>
                  <a:pt x="46862" y="49810"/>
                </a:cubicBezTo>
                <a:cubicBezTo>
                  <a:pt x="46227" y="50610"/>
                  <a:pt x="45465" y="51003"/>
                  <a:pt x="44322" y="51003"/>
                </a:cubicBezTo>
                <a:cubicBezTo>
                  <a:pt x="43179" y="51003"/>
                  <a:pt x="42417" y="50635"/>
                  <a:pt x="41782" y="49898"/>
                </a:cubicBezTo>
                <a:cubicBezTo>
                  <a:pt x="41147" y="49162"/>
                  <a:pt x="40766" y="48235"/>
                  <a:pt x="40766" y="47117"/>
                </a:cubicBezTo>
                <a:lnTo>
                  <a:pt x="40766" y="45339"/>
                </a:lnTo>
                <a:cubicBezTo>
                  <a:pt x="38226" y="47232"/>
                  <a:pt x="35813" y="48565"/>
                  <a:pt x="33146" y="49365"/>
                </a:cubicBezTo>
                <a:cubicBezTo>
                  <a:pt x="30606" y="50165"/>
                  <a:pt x="27939" y="50558"/>
                  <a:pt x="25272" y="50558"/>
                </a:cubicBezTo>
                <a:cubicBezTo>
                  <a:pt x="21462" y="50558"/>
                  <a:pt x="18033" y="49936"/>
                  <a:pt x="14858" y="48704"/>
                </a:cubicBezTo>
                <a:cubicBezTo>
                  <a:pt x="11810" y="47460"/>
                  <a:pt x="9143" y="45746"/>
                  <a:pt x="6984" y="43536"/>
                </a:cubicBezTo>
                <a:cubicBezTo>
                  <a:pt x="4698" y="41326"/>
                  <a:pt x="3047" y="38658"/>
                  <a:pt x="1777" y="35535"/>
                </a:cubicBezTo>
                <a:cubicBezTo>
                  <a:pt x="634" y="32410"/>
                  <a:pt x="0" y="28994"/>
                  <a:pt x="0" y="25273"/>
                </a:cubicBezTo>
                <a:cubicBezTo>
                  <a:pt x="0" y="21806"/>
                  <a:pt x="634" y="18529"/>
                  <a:pt x="1651" y="15468"/>
                </a:cubicBezTo>
                <a:cubicBezTo>
                  <a:pt x="2793" y="12408"/>
                  <a:pt x="4444" y="9715"/>
                  <a:pt x="6603" y="7429"/>
                </a:cubicBezTo>
                <a:cubicBezTo>
                  <a:pt x="8635" y="5131"/>
                  <a:pt x="11302" y="3315"/>
                  <a:pt x="14351" y="1994"/>
                </a:cubicBezTo>
                <a:cubicBezTo>
                  <a:pt x="17525" y="660"/>
                  <a:pt x="21081" y="0"/>
                  <a:pt x="25019" y="0"/>
                </a:cubicBez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Freeform 3"/>
          <p:cNvSpPr/>
          <p:nvPr/>
        </p:nvSpPr>
        <p:spPr>
          <a:xfrm>
            <a:off x="4894199" y="6639382"/>
            <a:ext cx="10414" cy="10337"/>
          </a:xfrm>
          <a:custGeom>
            <a:avLst/>
            <a:gdLst>
              <a:gd name="connsiteX0" fmla="*/ 5207 w 10414"/>
              <a:gd name="connsiteY0" fmla="*/ 0 h 10337"/>
              <a:gd name="connsiteX1" fmla="*/ 8763 w 10414"/>
              <a:gd name="connsiteY1" fmla="*/ 1498 h 10337"/>
              <a:gd name="connsiteX2" fmla="*/ 10414 w 10414"/>
              <a:gd name="connsiteY2" fmla="*/ 5118 h 10337"/>
              <a:gd name="connsiteX3" fmla="*/ 8890 w 10414"/>
              <a:gd name="connsiteY3" fmla="*/ 8838 h 10337"/>
              <a:gd name="connsiteX4" fmla="*/ 5207 w 10414"/>
              <a:gd name="connsiteY4" fmla="*/ 10337 h 10337"/>
              <a:gd name="connsiteX5" fmla="*/ 1651 w 10414"/>
              <a:gd name="connsiteY5" fmla="*/ 8966 h 10337"/>
              <a:gd name="connsiteX6" fmla="*/ 0 w 10414"/>
              <a:gd name="connsiteY6" fmla="*/ 5118 h 10337"/>
              <a:gd name="connsiteX7" fmla="*/ 1651 w 10414"/>
              <a:gd name="connsiteY7" fmla="*/ 1460 h 10337"/>
              <a:gd name="connsiteX8" fmla="*/ 5207 w 10414"/>
              <a:gd name="connsiteY8" fmla="*/ 0 h 10337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</a:cxnLst>
            <a:rect l="l" t="t" r="r" b="b"/>
            <a:pathLst>
              <a:path w="10414" h="10337">
                <a:moveTo>
                  <a:pt x="5207" y="0"/>
                </a:moveTo>
                <a:cubicBezTo>
                  <a:pt x="6476" y="0"/>
                  <a:pt x="7746" y="495"/>
                  <a:pt x="8763" y="1498"/>
                </a:cubicBezTo>
                <a:cubicBezTo>
                  <a:pt x="9905" y="2501"/>
                  <a:pt x="10414" y="3708"/>
                  <a:pt x="10414" y="5118"/>
                </a:cubicBezTo>
                <a:cubicBezTo>
                  <a:pt x="10414" y="6591"/>
                  <a:pt x="9905" y="7835"/>
                  <a:pt x="8890" y="8838"/>
                </a:cubicBezTo>
                <a:cubicBezTo>
                  <a:pt x="7873" y="9842"/>
                  <a:pt x="6603" y="10337"/>
                  <a:pt x="5207" y="10337"/>
                </a:cubicBezTo>
                <a:cubicBezTo>
                  <a:pt x="3936" y="10337"/>
                  <a:pt x="2794" y="9880"/>
                  <a:pt x="1651" y="8966"/>
                </a:cubicBezTo>
                <a:cubicBezTo>
                  <a:pt x="634" y="8051"/>
                  <a:pt x="0" y="6768"/>
                  <a:pt x="0" y="5118"/>
                </a:cubicBezTo>
                <a:cubicBezTo>
                  <a:pt x="0" y="3644"/>
                  <a:pt x="508" y="2425"/>
                  <a:pt x="1651" y="1460"/>
                </a:cubicBezTo>
                <a:cubicBezTo>
                  <a:pt x="2666" y="482"/>
                  <a:pt x="3810" y="0"/>
                  <a:pt x="5207" y="0"/>
                </a:cubicBez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Freeform 3"/>
          <p:cNvSpPr/>
          <p:nvPr/>
        </p:nvSpPr>
        <p:spPr>
          <a:xfrm>
            <a:off x="6151625" y="6640970"/>
            <a:ext cx="38100" cy="51092"/>
          </a:xfrm>
          <a:custGeom>
            <a:avLst/>
            <a:gdLst>
              <a:gd name="connsiteX0" fmla="*/ 32258 w 38100"/>
              <a:gd name="connsiteY0" fmla="*/ 0 h 51092"/>
              <a:gd name="connsiteX1" fmla="*/ 36068 w 38100"/>
              <a:gd name="connsiteY1" fmla="*/ 1549 h 51092"/>
              <a:gd name="connsiteX2" fmla="*/ 38100 w 38100"/>
              <a:gd name="connsiteY2" fmla="*/ 5219 h 51092"/>
              <a:gd name="connsiteX3" fmla="*/ 38100 w 38100"/>
              <a:gd name="connsiteY3" fmla="*/ 47294 h 51092"/>
              <a:gd name="connsiteX4" fmla="*/ 37465 w 38100"/>
              <a:gd name="connsiteY4" fmla="*/ 49936 h 51092"/>
              <a:gd name="connsiteX5" fmla="*/ 34925 w 38100"/>
              <a:gd name="connsiteY5" fmla="*/ 51092 h 51092"/>
              <a:gd name="connsiteX6" fmla="*/ 32258 w 38100"/>
              <a:gd name="connsiteY6" fmla="*/ 50342 h 51092"/>
              <a:gd name="connsiteX7" fmla="*/ 31115 w 38100"/>
              <a:gd name="connsiteY7" fmla="*/ 47549 h 51092"/>
              <a:gd name="connsiteX8" fmla="*/ 30988 w 38100"/>
              <a:gd name="connsiteY8" fmla="*/ 46761 h 51092"/>
              <a:gd name="connsiteX9" fmla="*/ 30226 w 38100"/>
              <a:gd name="connsiteY9" fmla="*/ 47116 h 51092"/>
              <a:gd name="connsiteX10" fmla="*/ 24638 w 38100"/>
              <a:gd name="connsiteY10" fmla="*/ 49936 h 51092"/>
              <a:gd name="connsiteX11" fmla="*/ 19177 w 38100"/>
              <a:gd name="connsiteY11" fmla="*/ 50647 h 51092"/>
              <a:gd name="connsiteX12" fmla="*/ 11938 w 38100"/>
              <a:gd name="connsiteY12" fmla="*/ 49453 h 51092"/>
              <a:gd name="connsiteX13" fmla="*/ 5842 w 38100"/>
              <a:gd name="connsiteY13" fmla="*/ 45872 h 51092"/>
              <a:gd name="connsiteX14" fmla="*/ 1651 w 38100"/>
              <a:gd name="connsiteY14" fmla="*/ 39954 h 51092"/>
              <a:gd name="connsiteX15" fmla="*/ 0 w 38100"/>
              <a:gd name="connsiteY15" fmla="*/ 31736 h 51092"/>
              <a:gd name="connsiteX16" fmla="*/ 1143 w 38100"/>
              <a:gd name="connsiteY16" fmla="*/ 25107 h 51092"/>
              <a:gd name="connsiteX17" fmla="*/ 4699 w 38100"/>
              <a:gd name="connsiteY17" fmla="*/ 19050 h 51092"/>
              <a:gd name="connsiteX18" fmla="*/ 10668 w 38100"/>
              <a:gd name="connsiteY18" fmla="*/ 14668 h 51092"/>
              <a:gd name="connsiteX19" fmla="*/ 19177 w 38100"/>
              <a:gd name="connsiteY19" fmla="*/ 12992 h 51092"/>
              <a:gd name="connsiteX20" fmla="*/ 28194 w 38100"/>
              <a:gd name="connsiteY20" fmla="*/ 15468 h 51092"/>
              <a:gd name="connsiteX21" fmla="*/ 28956 w 38100"/>
              <a:gd name="connsiteY21" fmla="*/ 16002 h 51092"/>
              <a:gd name="connsiteX22" fmla="*/ 29845 w 38100"/>
              <a:gd name="connsiteY22" fmla="*/ 16357 h 51092"/>
              <a:gd name="connsiteX23" fmla="*/ 30607 w 38100"/>
              <a:gd name="connsiteY23" fmla="*/ 16129 h 51092"/>
              <a:gd name="connsiteX24" fmla="*/ 30861 w 38100"/>
              <a:gd name="connsiteY24" fmla="*/ 14934 h 51092"/>
              <a:gd name="connsiteX25" fmla="*/ 30861 w 38100"/>
              <a:gd name="connsiteY25" fmla="*/ 6895 h 51092"/>
              <a:gd name="connsiteX26" fmla="*/ 29337 w 38100"/>
              <a:gd name="connsiteY26" fmla="*/ 5435 h 51092"/>
              <a:gd name="connsiteX27" fmla="*/ 28702 w 38100"/>
              <a:gd name="connsiteY27" fmla="*/ 3530 h 51092"/>
              <a:gd name="connsiteX28" fmla="*/ 29718 w 38100"/>
              <a:gd name="connsiteY28" fmla="*/ 1016 h 51092"/>
              <a:gd name="connsiteX29" fmla="*/ 32258 w 38100"/>
              <a:gd name="connsiteY29" fmla="*/ 0 h 5109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  <a:cxn ang="29">
                <a:pos x="connsiteX29" y="connsiteY29"/>
              </a:cxn>
            </a:cxnLst>
            <a:rect l="l" t="t" r="r" b="b"/>
            <a:pathLst>
              <a:path w="38100" h="51092">
                <a:moveTo>
                  <a:pt x="32258" y="0"/>
                </a:moveTo>
                <a:cubicBezTo>
                  <a:pt x="33782" y="0"/>
                  <a:pt x="35052" y="520"/>
                  <a:pt x="36068" y="1549"/>
                </a:cubicBezTo>
                <a:cubicBezTo>
                  <a:pt x="37084" y="2578"/>
                  <a:pt x="37719" y="3797"/>
                  <a:pt x="38100" y="5219"/>
                </a:cubicBezTo>
                <a:lnTo>
                  <a:pt x="38100" y="47294"/>
                </a:lnTo>
                <a:cubicBezTo>
                  <a:pt x="38100" y="48285"/>
                  <a:pt x="37846" y="49174"/>
                  <a:pt x="37465" y="49936"/>
                </a:cubicBezTo>
                <a:cubicBezTo>
                  <a:pt x="37084" y="50710"/>
                  <a:pt x="36195" y="51092"/>
                  <a:pt x="34925" y="51092"/>
                </a:cubicBezTo>
                <a:cubicBezTo>
                  <a:pt x="33909" y="51092"/>
                  <a:pt x="33020" y="50837"/>
                  <a:pt x="32258" y="50342"/>
                </a:cubicBezTo>
                <a:cubicBezTo>
                  <a:pt x="31496" y="49834"/>
                  <a:pt x="31115" y="48907"/>
                  <a:pt x="31115" y="47549"/>
                </a:cubicBezTo>
                <a:cubicBezTo>
                  <a:pt x="31115" y="47078"/>
                  <a:pt x="31115" y="46811"/>
                  <a:pt x="30988" y="46761"/>
                </a:cubicBezTo>
                <a:cubicBezTo>
                  <a:pt x="30734" y="46634"/>
                  <a:pt x="30480" y="46761"/>
                  <a:pt x="30226" y="47116"/>
                </a:cubicBezTo>
                <a:cubicBezTo>
                  <a:pt x="28448" y="48526"/>
                  <a:pt x="26543" y="49466"/>
                  <a:pt x="24638" y="49936"/>
                </a:cubicBezTo>
                <a:cubicBezTo>
                  <a:pt x="22860" y="50406"/>
                  <a:pt x="20955" y="50647"/>
                  <a:pt x="19177" y="50647"/>
                </a:cubicBezTo>
                <a:cubicBezTo>
                  <a:pt x="16637" y="50647"/>
                  <a:pt x="14224" y="50253"/>
                  <a:pt x="11938" y="49453"/>
                </a:cubicBezTo>
                <a:cubicBezTo>
                  <a:pt x="9652" y="48653"/>
                  <a:pt x="7620" y="47459"/>
                  <a:pt x="5842" y="45872"/>
                </a:cubicBezTo>
                <a:cubicBezTo>
                  <a:pt x="4064" y="44284"/>
                  <a:pt x="2667" y="42303"/>
                  <a:pt x="1651" y="39954"/>
                </a:cubicBezTo>
                <a:cubicBezTo>
                  <a:pt x="508" y="37591"/>
                  <a:pt x="0" y="34861"/>
                  <a:pt x="0" y="31736"/>
                </a:cubicBezTo>
                <a:cubicBezTo>
                  <a:pt x="0" y="29552"/>
                  <a:pt x="381" y="27343"/>
                  <a:pt x="1143" y="25107"/>
                </a:cubicBezTo>
                <a:cubicBezTo>
                  <a:pt x="1905" y="22859"/>
                  <a:pt x="3175" y="20840"/>
                  <a:pt x="4699" y="19050"/>
                </a:cubicBezTo>
                <a:cubicBezTo>
                  <a:pt x="6350" y="17246"/>
                  <a:pt x="8255" y="15785"/>
                  <a:pt x="10668" y="14668"/>
                </a:cubicBezTo>
                <a:cubicBezTo>
                  <a:pt x="13081" y="13551"/>
                  <a:pt x="15875" y="12992"/>
                  <a:pt x="19177" y="12992"/>
                </a:cubicBezTo>
                <a:cubicBezTo>
                  <a:pt x="22352" y="12992"/>
                  <a:pt x="25400" y="13817"/>
                  <a:pt x="28194" y="15468"/>
                </a:cubicBezTo>
                <a:cubicBezTo>
                  <a:pt x="28321" y="15646"/>
                  <a:pt x="28702" y="15823"/>
                  <a:pt x="28956" y="16002"/>
                </a:cubicBezTo>
                <a:cubicBezTo>
                  <a:pt x="29337" y="16179"/>
                  <a:pt x="29591" y="16293"/>
                  <a:pt x="29845" y="16357"/>
                </a:cubicBezTo>
                <a:cubicBezTo>
                  <a:pt x="30099" y="16408"/>
                  <a:pt x="30353" y="16332"/>
                  <a:pt x="30607" y="16129"/>
                </a:cubicBezTo>
                <a:cubicBezTo>
                  <a:pt x="30734" y="15925"/>
                  <a:pt x="30861" y="15531"/>
                  <a:pt x="30861" y="14934"/>
                </a:cubicBezTo>
                <a:lnTo>
                  <a:pt x="30861" y="6895"/>
                </a:lnTo>
                <a:cubicBezTo>
                  <a:pt x="30226" y="6540"/>
                  <a:pt x="29718" y="6057"/>
                  <a:pt x="29337" y="5435"/>
                </a:cubicBezTo>
                <a:cubicBezTo>
                  <a:pt x="28829" y="4812"/>
                  <a:pt x="28702" y="4178"/>
                  <a:pt x="28702" y="3530"/>
                </a:cubicBezTo>
                <a:cubicBezTo>
                  <a:pt x="28702" y="2526"/>
                  <a:pt x="28956" y="1689"/>
                  <a:pt x="29718" y="1016"/>
                </a:cubicBezTo>
                <a:cubicBezTo>
                  <a:pt x="30353" y="342"/>
                  <a:pt x="31242" y="0"/>
                  <a:pt x="32258" y="0"/>
                </a:cubicBez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Freeform 3"/>
          <p:cNvSpPr/>
          <p:nvPr/>
        </p:nvSpPr>
        <p:spPr>
          <a:xfrm>
            <a:off x="5775579" y="6640970"/>
            <a:ext cx="29082" cy="50647"/>
          </a:xfrm>
          <a:custGeom>
            <a:avLst/>
            <a:gdLst>
              <a:gd name="connsiteX0" fmla="*/ 10159 w 29082"/>
              <a:gd name="connsiteY0" fmla="*/ 0 h 50647"/>
              <a:gd name="connsiteX1" fmla="*/ 13969 w 29082"/>
              <a:gd name="connsiteY1" fmla="*/ 1549 h 50647"/>
              <a:gd name="connsiteX2" fmla="*/ 16001 w 29082"/>
              <a:gd name="connsiteY2" fmla="*/ 5219 h 50647"/>
              <a:gd name="connsiteX3" fmla="*/ 16001 w 29082"/>
              <a:gd name="connsiteY3" fmla="*/ 11138 h 50647"/>
              <a:gd name="connsiteX4" fmla="*/ 16509 w 29082"/>
              <a:gd name="connsiteY4" fmla="*/ 12636 h 50647"/>
              <a:gd name="connsiteX5" fmla="*/ 17652 w 29082"/>
              <a:gd name="connsiteY5" fmla="*/ 12903 h 50647"/>
              <a:gd name="connsiteX6" fmla="*/ 25653 w 29082"/>
              <a:gd name="connsiteY6" fmla="*/ 12903 h 50647"/>
              <a:gd name="connsiteX7" fmla="*/ 28320 w 29082"/>
              <a:gd name="connsiteY7" fmla="*/ 13969 h 50647"/>
              <a:gd name="connsiteX8" fmla="*/ 29082 w 29082"/>
              <a:gd name="connsiteY8" fmla="*/ 16268 h 50647"/>
              <a:gd name="connsiteX9" fmla="*/ 28447 w 29082"/>
              <a:gd name="connsiteY9" fmla="*/ 18567 h 50647"/>
              <a:gd name="connsiteX10" fmla="*/ 25653 w 29082"/>
              <a:gd name="connsiteY10" fmla="*/ 19798 h 50647"/>
              <a:gd name="connsiteX11" fmla="*/ 18033 w 29082"/>
              <a:gd name="connsiteY11" fmla="*/ 19798 h 50647"/>
              <a:gd name="connsiteX12" fmla="*/ 16382 w 29082"/>
              <a:gd name="connsiteY12" fmla="*/ 20370 h 50647"/>
              <a:gd name="connsiteX13" fmla="*/ 16001 w 29082"/>
              <a:gd name="connsiteY13" fmla="*/ 21653 h 50647"/>
              <a:gd name="connsiteX14" fmla="*/ 16001 w 29082"/>
              <a:gd name="connsiteY14" fmla="*/ 37833 h 50647"/>
              <a:gd name="connsiteX15" fmla="*/ 17652 w 29082"/>
              <a:gd name="connsiteY15" fmla="*/ 42252 h 50647"/>
              <a:gd name="connsiteX16" fmla="*/ 23113 w 29082"/>
              <a:gd name="connsiteY16" fmla="*/ 43839 h 50647"/>
              <a:gd name="connsiteX17" fmla="*/ 25526 w 29082"/>
              <a:gd name="connsiteY17" fmla="*/ 43839 h 50647"/>
              <a:gd name="connsiteX18" fmla="*/ 28066 w 29082"/>
              <a:gd name="connsiteY18" fmla="*/ 44589 h 50647"/>
              <a:gd name="connsiteX19" fmla="*/ 29082 w 29082"/>
              <a:gd name="connsiteY19" fmla="*/ 47294 h 50647"/>
              <a:gd name="connsiteX20" fmla="*/ 28066 w 29082"/>
              <a:gd name="connsiteY20" fmla="*/ 49847 h 50647"/>
              <a:gd name="connsiteX21" fmla="*/ 25526 w 29082"/>
              <a:gd name="connsiteY21" fmla="*/ 50647 h 50647"/>
              <a:gd name="connsiteX22" fmla="*/ 23113 w 29082"/>
              <a:gd name="connsiteY22" fmla="*/ 50647 h 50647"/>
              <a:gd name="connsiteX23" fmla="*/ 17525 w 29082"/>
              <a:gd name="connsiteY23" fmla="*/ 50076 h 50647"/>
              <a:gd name="connsiteX24" fmla="*/ 12953 w 29082"/>
              <a:gd name="connsiteY24" fmla="*/ 48043 h 50647"/>
              <a:gd name="connsiteX25" fmla="*/ 9905 w 29082"/>
              <a:gd name="connsiteY25" fmla="*/ 44106 h 50647"/>
              <a:gd name="connsiteX26" fmla="*/ 8762 w 29082"/>
              <a:gd name="connsiteY26" fmla="*/ 37833 h 50647"/>
              <a:gd name="connsiteX27" fmla="*/ 8762 w 29082"/>
              <a:gd name="connsiteY27" fmla="*/ 21742 h 50647"/>
              <a:gd name="connsiteX28" fmla="*/ 8508 w 29082"/>
              <a:gd name="connsiteY28" fmla="*/ 20548 h 50647"/>
              <a:gd name="connsiteX29" fmla="*/ 7111 w 29082"/>
              <a:gd name="connsiteY29" fmla="*/ 19798 h 50647"/>
              <a:gd name="connsiteX30" fmla="*/ 3428 w 29082"/>
              <a:gd name="connsiteY30" fmla="*/ 19798 h 50647"/>
              <a:gd name="connsiteX31" fmla="*/ 634 w 29082"/>
              <a:gd name="connsiteY31" fmla="*/ 18656 h 50647"/>
              <a:gd name="connsiteX32" fmla="*/ 0 w 29082"/>
              <a:gd name="connsiteY32" fmla="*/ 16268 h 50647"/>
              <a:gd name="connsiteX33" fmla="*/ 634 w 29082"/>
              <a:gd name="connsiteY33" fmla="*/ 14007 h 50647"/>
              <a:gd name="connsiteX34" fmla="*/ 3428 w 29082"/>
              <a:gd name="connsiteY34" fmla="*/ 12903 h 50647"/>
              <a:gd name="connsiteX35" fmla="*/ 6857 w 29082"/>
              <a:gd name="connsiteY35" fmla="*/ 12903 h 50647"/>
              <a:gd name="connsiteX36" fmla="*/ 7238 w 29082"/>
              <a:gd name="connsiteY36" fmla="*/ 12865 h 50647"/>
              <a:gd name="connsiteX37" fmla="*/ 7873 w 29082"/>
              <a:gd name="connsiteY37" fmla="*/ 12636 h 50647"/>
              <a:gd name="connsiteX38" fmla="*/ 8508 w 29082"/>
              <a:gd name="connsiteY38" fmla="*/ 12013 h 50647"/>
              <a:gd name="connsiteX39" fmla="*/ 8762 w 29082"/>
              <a:gd name="connsiteY39" fmla="*/ 10782 h 50647"/>
              <a:gd name="connsiteX40" fmla="*/ 8762 w 29082"/>
              <a:gd name="connsiteY40" fmla="*/ 6895 h 50647"/>
              <a:gd name="connsiteX41" fmla="*/ 7238 w 29082"/>
              <a:gd name="connsiteY41" fmla="*/ 5435 h 50647"/>
              <a:gd name="connsiteX42" fmla="*/ 6603 w 29082"/>
              <a:gd name="connsiteY42" fmla="*/ 3530 h 50647"/>
              <a:gd name="connsiteX43" fmla="*/ 7619 w 29082"/>
              <a:gd name="connsiteY43" fmla="*/ 1016 h 50647"/>
              <a:gd name="connsiteX44" fmla="*/ 10159 w 29082"/>
              <a:gd name="connsiteY44" fmla="*/ 0 h 50647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  <a:cxn ang="29">
                <a:pos x="connsiteX29" y="connsiteY29"/>
              </a:cxn>
              <a:cxn ang="30">
                <a:pos x="connsiteX30" y="connsiteY30"/>
              </a:cxn>
              <a:cxn ang="31">
                <a:pos x="connsiteX31" y="connsiteY31"/>
              </a:cxn>
              <a:cxn ang="32">
                <a:pos x="connsiteX32" y="connsiteY32"/>
              </a:cxn>
              <a:cxn ang="33">
                <a:pos x="connsiteX33" y="connsiteY33"/>
              </a:cxn>
              <a:cxn ang="34">
                <a:pos x="connsiteX34" y="connsiteY34"/>
              </a:cxn>
              <a:cxn ang="35">
                <a:pos x="connsiteX35" y="connsiteY35"/>
              </a:cxn>
              <a:cxn ang="36">
                <a:pos x="connsiteX36" y="connsiteY36"/>
              </a:cxn>
              <a:cxn ang="37">
                <a:pos x="connsiteX37" y="connsiteY37"/>
              </a:cxn>
              <a:cxn ang="38">
                <a:pos x="connsiteX38" y="connsiteY38"/>
              </a:cxn>
              <a:cxn ang="39">
                <a:pos x="connsiteX39" y="connsiteY39"/>
              </a:cxn>
              <a:cxn ang="40">
                <a:pos x="connsiteX40" y="connsiteY40"/>
              </a:cxn>
              <a:cxn ang="41">
                <a:pos x="connsiteX41" y="connsiteY41"/>
              </a:cxn>
              <a:cxn ang="42">
                <a:pos x="connsiteX42" y="connsiteY42"/>
              </a:cxn>
              <a:cxn ang="43">
                <a:pos x="connsiteX43" y="connsiteY43"/>
              </a:cxn>
              <a:cxn ang="44">
                <a:pos x="connsiteX44" y="connsiteY44"/>
              </a:cxn>
            </a:cxnLst>
            <a:rect l="l" t="t" r="r" b="b"/>
            <a:pathLst>
              <a:path w="29082" h="50647">
                <a:moveTo>
                  <a:pt x="10159" y="0"/>
                </a:moveTo>
                <a:cubicBezTo>
                  <a:pt x="11683" y="0"/>
                  <a:pt x="12953" y="520"/>
                  <a:pt x="13969" y="1549"/>
                </a:cubicBezTo>
                <a:cubicBezTo>
                  <a:pt x="14985" y="2578"/>
                  <a:pt x="15620" y="3797"/>
                  <a:pt x="16001" y="5219"/>
                </a:cubicBezTo>
                <a:lnTo>
                  <a:pt x="16001" y="11138"/>
                </a:lnTo>
                <a:cubicBezTo>
                  <a:pt x="16001" y="11963"/>
                  <a:pt x="16128" y="12458"/>
                  <a:pt x="16509" y="12636"/>
                </a:cubicBezTo>
                <a:cubicBezTo>
                  <a:pt x="17017" y="12813"/>
                  <a:pt x="17271" y="12903"/>
                  <a:pt x="17652" y="12903"/>
                </a:cubicBezTo>
                <a:lnTo>
                  <a:pt x="25653" y="12903"/>
                </a:lnTo>
                <a:cubicBezTo>
                  <a:pt x="26923" y="12903"/>
                  <a:pt x="27812" y="13258"/>
                  <a:pt x="28320" y="13969"/>
                </a:cubicBezTo>
                <a:cubicBezTo>
                  <a:pt x="28828" y="14668"/>
                  <a:pt x="29082" y="15443"/>
                  <a:pt x="29082" y="16268"/>
                </a:cubicBezTo>
                <a:cubicBezTo>
                  <a:pt x="29082" y="16967"/>
                  <a:pt x="28828" y="17741"/>
                  <a:pt x="28447" y="18567"/>
                </a:cubicBezTo>
                <a:cubicBezTo>
                  <a:pt x="27939" y="19392"/>
                  <a:pt x="27050" y="19798"/>
                  <a:pt x="25653" y="19798"/>
                </a:cubicBezTo>
                <a:lnTo>
                  <a:pt x="18033" y="19798"/>
                </a:lnTo>
                <a:cubicBezTo>
                  <a:pt x="17144" y="19798"/>
                  <a:pt x="16636" y="19989"/>
                  <a:pt x="16382" y="20370"/>
                </a:cubicBezTo>
                <a:cubicBezTo>
                  <a:pt x="16128" y="20751"/>
                  <a:pt x="16001" y="21183"/>
                  <a:pt x="16001" y="21653"/>
                </a:cubicBezTo>
                <a:lnTo>
                  <a:pt x="16001" y="37833"/>
                </a:lnTo>
                <a:cubicBezTo>
                  <a:pt x="16001" y="39713"/>
                  <a:pt x="16509" y="41185"/>
                  <a:pt x="17652" y="42252"/>
                </a:cubicBezTo>
                <a:cubicBezTo>
                  <a:pt x="18795" y="43306"/>
                  <a:pt x="20573" y="43839"/>
                  <a:pt x="23113" y="43839"/>
                </a:cubicBezTo>
                <a:lnTo>
                  <a:pt x="25526" y="43839"/>
                </a:lnTo>
                <a:cubicBezTo>
                  <a:pt x="26542" y="43839"/>
                  <a:pt x="27304" y="44094"/>
                  <a:pt x="28066" y="44589"/>
                </a:cubicBezTo>
                <a:cubicBezTo>
                  <a:pt x="28701" y="45097"/>
                  <a:pt x="29082" y="45986"/>
                  <a:pt x="29082" y="47294"/>
                </a:cubicBezTo>
                <a:cubicBezTo>
                  <a:pt x="29082" y="48462"/>
                  <a:pt x="28701" y="49326"/>
                  <a:pt x="28066" y="49847"/>
                </a:cubicBezTo>
                <a:cubicBezTo>
                  <a:pt x="27304" y="50380"/>
                  <a:pt x="26415" y="50647"/>
                  <a:pt x="25526" y="50647"/>
                </a:cubicBezTo>
                <a:lnTo>
                  <a:pt x="23113" y="50647"/>
                </a:lnTo>
                <a:cubicBezTo>
                  <a:pt x="21081" y="50647"/>
                  <a:pt x="19176" y="50456"/>
                  <a:pt x="17525" y="50076"/>
                </a:cubicBezTo>
                <a:cubicBezTo>
                  <a:pt x="15747" y="49694"/>
                  <a:pt x="14223" y="49009"/>
                  <a:pt x="12953" y="48043"/>
                </a:cubicBezTo>
                <a:cubicBezTo>
                  <a:pt x="11683" y="47066"/>
                  <a:pt x="10667" y="45757"/>
                  <a:pt x="9905" y="44106"/>
                </a:cubicBezTo>
                <a:cubicBezTo>
                  <a:pt x="9143" y="42456"/>
                  <a:pt x="8762" y="40360"/>
                  <a:pt x="8762" y="37833"/>
                </a:cubicBezTo>
                <a:lnTo>
                  <a:pt x="8762" y="21742"/>
                </a:lnTo>
                <a:cubicBezTo>
                  <a:pt x="8762" y="21449"/>
                  <a:pt x="8635" y="21056"/>
                  <a:pt x="8508" y="20548"/>
                </a:cubicBezTo>
                <a:cubicBezTo>
                  <a:pt x="8254" y="20053"/>
                  <a:pt x="7746" y="19798"/>
                  <a:pt x="7111" y="19798"/>
                </a:cubicBezTo>
                <a:lnTo>
                  <a:pt x="3428" y="19798"/>
                </a:lnTo>
                <a:cubicBezTo>
                  <a:pt x="2158" y="19798"/>
                  <a:pt x="1142" y="19418"/>
                  <a:pt x="634" y="18656"/>
                </a:cubicBezTo>
                <a:cubicBezTo>
                  <a:pt x="253" y="17881"/>
                  <a:pt x="0" y="17094"/>
                  <a:pt x="0" y="16268"/>
                </a:cubicBezTo>
                <a:cubicBezTo>
                  <a:pt x="0" y="15493"/>
                  <a:pt x="253" y="14744"/>
                  <a:pt x="634" y="14007"/>
                </a:cubicBezTo>
                <a:cubicBezTo>
                  <a:pt x="1142" y="13271"/>
                  <a:pt x="2158" y="12903"/>
                  <a:pt x="3428" y="12903"/>
                </a:cubicBezTo>
                <a:lnTo>
                  <a:pt x="6857" y="12903"/>
                </a:lnTo>
                <a:cubicBezTo>
                  <a:pt x="6857" y="12903"/>
                  <a:pt x="6984" y="12890"/>
                  <a:pt x="7238" y="12865"/>
                </a:cubicBezTo>
                <a:cubicBezTo>
                  <a:pt x="7492" y="12827"/>
                  <a:pt x="7619" y="12763"/>
                  <a:pt x="7873" y="12636"/>
                </a:cubicBezTo>
                <a:cubicBezTo>
                  <a:pt x="8127" y="12521"/>
                  <a:pt x="8381" y="12318"/>
                  <a:pt x="8508" y="12013"/>
                </a:cubicBezTo>
                <a:cubicBezTo>
                  <a:pt x="8635" y="11721"/>
                  <a:pt x="8762" y="11315"/>
                  <a:pt x="8762" y="10782"/>
                </a:cubicBezTo>
                <a:lnTo>
                  <a:pt x="8762" y="6895"/>
                </a:lnTo>
                <a:cubicBezTo>
                  <a:pt x="8127" y="6540"/>
                  <a:pt x="7619" y="6057"/>
                  <a:pt x="7238" y="5435"/>
                </a:cubicBezTo>
                <a:cubicBezTo>
                  <a:pt x="6730" y="4812"/>
                  <a:pt x="6603" y="4178"/>
                  <a:pt x="6603" y="3530"/>
                </a:cubicBezTo>
                <a:cubicBezTo>
                  <a:pt x="6603" y="2526"/>
                  <a:pt x="6857" y="1689"/>
                  <a:pt x="7619" y="1016"/>
                </a:cubicBezTo>
                <a:cubicBezTo>
                  <a:pt x="8254" y="342"/>
                  <a:pt x="9143" y="0"/>
                  <a:pt x="10159" y="0"/>
                </a:cubicBez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Freeform 3"/>
          <p:cNvSpPr/>
          <p:nvPr/>
        </p:nvSpPr>
        <p:spPr>
          <a:xfrm>
            <a:off x="5734050" y="6640970"/>
            <a:ext cx="37210" cy="50647"/>
          </a:xfrm>
          <a:custGeom>
            <a:avLst/>
            <a:gdLst>
              <a:gd name="connsiteX0" fmla="*/ 3429 w 37210"/>
              <a:gd name="connsiteY0" fmla="*/ 0 h 50647"/>
              <a:gd name="connsiteX1" fmla="*/ 7365 w 37210"/>
              <a:gd name="connsiteY1" fmla="*/ 1549 h 50647"/>
              <a:gd name="connsiteX2" fmla="*/ 9271 w 37210"/>
              <a:gd name="connsiteY2" fmla="*/ 5219 h 50647"/>
              <a:gd name="connsiteX3" fmla="*/ 9271 w 37210"/>
              <a:gd name="connsiteY3" fmla="*/ 14058 h 50647"/>
              <a:gd name="connsiteX4" fmla="*/ 9905 w 37210"/>
              <a:gd name="connsiteY4" fmla="*/ 16129 h 50647"/>
              <a:gd name="connsiteX5" fmla="*/ 11429 w 37210"/>
              <a:gd name="connsiteY5" fmla="*/ 15646 h 50647"/>
              <a:gd name="connsiteX6" fmla="*/ 15367 w 37210"/>
              <a:gd name="connsiteY6" fmla="*/ 13703 h 50647"/>
              <a:gd name="connsiteX7" fmla="*/ 19939 w 37210"/>
              <a:gd name="connsiteY7" fmla="*/ 12992 h 50647"/>
              <a:gd name="connsiteX8" fmla="*/ 26797 w 37210"/>
              <a:gd name="connsiteY8" fmla="*/ 14185 h 50647"/>
              <a:gd name="connsiteX9" fmla="*/ 32258 w 37210"/>
              <a:gd name="connsiteY9" fmla="*/ 17627 h 50647"/>
              <a:gd name="connsiteX10" fmla="*/ 35940 w 37210"/>
              <a:gd name="connsiteY10" fmla="*/ 23202 h 50647"/>
              <a:gd name="connsiteX11" fmla="*/ 37210 w 37210"/>
              <a:gd name="connsiteY11" fmla="*/ 30759 h 50647"/>
              <a:gd name="connsiteX12" fmla="*/ 37210 w 37210"/>
              <a:gd name="connsiteY12" fmla="*/ 47028 h 50647"/>
              <a:gd name="connsiteX13" fmla="*/ 36194 w 37210"/>
              <a:gd name="connsiteY13" fmla="*/ 49580 h 50647"/>
              <a:gd name="connsiteX14" fmla="*/ 33654 w 37210"/>
              <a:gd name="connsiteY14" fmla="*/ 50647 h 50647"/>
              <a:gd name="connsiteX15" fmla="*/ 30988 w 37210"/>
              <a:gd name="connsiteY15" fmla="*/ 49580 h 50647"/>
              <a:gd name="connsiteX16" fmla="*/ 30098 w 37210"/>
              <a:gd name="connsiteY16" fmla="*/ 47028 h 50647"/>
              <a:gd name="connsiteX17" fmla="*/ 30098 w 37210"/>
              <a:gd name="connsiteY17" fmla="*/ 30581 h 50647"/>
              <a:gd name="connsiteX18" fmla="*/ 29209 w 37210"/>
              <a:gd name="connsiteY18" fmla="*/ 25717 h 50647"/>
              <a:gd name="connsiteX19" fmla="*/ 27051 w 37210"/>
              <a:gd name="connsiteY19" fmla="*/ 22364 h 50647"/>
              <a:gd name="connsiteX20" fmla="*/ 23748 w 37210"/>
              <a:gd name="connsiteY20" fmla="*/ 20421 h 50647"/>
              <a:gd name="connsiteX21" fmla="*/ 19939 w 37210"/>
              <a:gd name="connsiteY21" fmla="*/ 19798 h 50647"/>
              <a:gd name="connsiteX22" fmla="*/ 14097 w 37210"/>
              <a:gd name="connsiteY22" fmla="*/ 21119 h 50647"/>
              <a:gd name="connsiteX23" fmla="*/ 10921 w 37210"/>
              <a:gd name="connsiteY23" fmla="*/ 24307 h 50647"/>
              <a:gd name="connsiteX24" fmla="*/ 9525 w 37210"/>
              <a:gd name="connsiteY24" fmla="*/ 28155 h 50647"/>
              <a:gd name="connsiteX25" fmla="*/ 9271 w 37210"/>
              <a:gd name="connsiteY25" fmla="*/ 31470 h 50647"/>
              <a:gd name="connsiteX26" fmla="*/ 9271 w 37210"/>
              <a:gd name="connsiteY26" fmla="*/ 47028 h 50647"/>
              <a:gd name="connsiteX27" fmla="*/ 8128 w 37210"/>
              <a:gd name="connsiteY27" fmla="*/ 49720 h 50647"/>
              <a:gd name="connsiteX28" fmla="*/ 5588 w 37210"/>
              <a:gd name="connsiteY28" fmla="*/ 50647 h 50647"/>
              <a:gd name="connsiteX29" fmla="*/ 3048 w 37210"/>
              <a:gd name="connsiteY29" fmla="*/ 49542 h 50647"/>
              <a:gd name="connsiteX30" fmla="*/ 2159 w 37210"/>
              <a:gd name="connsiteY30" fmla="*/ 47028 h 50647"/>
              <a:gd name="connsiteX31" fmla="*/ 2159 w 37210"/>
              <a:gd name="connsiteY31" fmla="*/ 6895 h 50647"/>
              <a:gd name="connsiteX32" fmla="*/ 508 w 37210"/>
              <a:gd name="connsiteY32" fmla="*/ 5435 h 50647"/>
              <a:gd name="connsiteX33" fmla="*/ 0 w 37210"/>
              <a:gd name="connsiteY33" fmla="*/ 3530 h 50647"/>
              <a:gd name="connsiteX34" fmla="*/ 1015 w 37210"/>
              <a:gd name="connsiteY34" fmla="*/ 1016 h 50647"/>
              <a:gd name="connsiteX35" fmla="*/ 3429 w 37210"/>
              <a:gd name="connsiteY35" fmla="*/ 0 h 50647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  <a:cxn ang="29">
                <a:pos x="connsiteX29" y="connsiteY29"/>
              </a:cxn>
              <a:cxn ang="30">
                <a:pos x="connsiteX30" y="connsiteY30"/>
              </a:cxn>
              <a:cxn ang="31">
                <a:pos x="connsiteX31" y="connsiteY31"/>
              </a:cxn>
              <a:cxn ang="32">
                <a:pos x="connsiteX32" y="connsiteY32"/>
              </a:cxn>
              <a:cxn ang="33">
                <a:pos x="connsiteX33" y="connsiteY33"/>
              </a:cxn>
              <a:cxn ang="34">
                <a:pos x="connsiteX34" y="connsiteY34"/>
              </a:cxn>
              <a:cxn ang="35">
                <a:pos x="connsiteX35" y="connsiteY35"/>
              </a:cxn>
            </a:cxnLst>
            <a:rect l="l" t="t" r="r" b="b"/>
            <a:pathLst>
              <a:path w="37210" h="50647">
                <a:moveTo>
                  <a:pt x="3429" y="0"/>
                </a:moveTo>
                <a:cubicBezTo>
                  <a:pt x="5079" y="0"/>
                  <a:pt x="6350" y="520"/>
                  <a:pt x="7365" y="1549"/>
                </a:cubicBezTo>
                <a:cubicBezTo>
                  <a:pt x="8254" y="2578"/>
                  <a:pt x="9017" y="3797"/>
                  <a:pt x="9271" y="5219"/>
                </a:cubicBezTo>
                <a:lnTo>
                  <a:pt x="9271" y="14058"/>
                </a:lnTo>
                <a:cubicBezTo>
                  <a:pt x="9271" y="15226"/>
                  <a:pt x="9525" y="15925"/>
                  <a:pt x="9905" y="16129"/>
                </a:cubicBezTo>
                <a:cubicBezTo>
                  <a:pt x="10159" y="16332"/>
                  <a:pt x="10667" y="16179"/>
                  <a:pt x="11429" y="15646"/>
                </a:cubicBezTo>
                <a:cubicBezTo>
                  <a:pt x="12445" y="14820"/>
                  <a:pt x="13842" y="14172"/>
                  <a:pt x="15367" y="13703"/>
                </a:cubicBezTo>
                <a:cubicBezTo>
                  <a:pt x="16890" y="13233"/>
                  <a:pt x="18414" y="12992"/>
                  <a:pt x="19939" y="12992"/>
                </a:cubicBezTo>
                <a:cubicBezTo>
                  <a:pt x="22352" y="12992"/>
                  <a:pt x="24638" y="13386"/>
                  <a:pt x="26797" y="14185"/>
                </a:cubicBezTo>
                <a:cubicBezTo>
                  <a:pt x="28955" y="14985"/>
                  <a:pt x="30733" y="16129"/>
                  <a:pt x="32258" y="17627"/>
                </a:cubicBezTo>
                <a:cubicBezTo>
                  <a:pt x="33782" y="19139"/>
                  <a:pt x="35052" y="20993"/>
                  <a:pt x="35940" y="23202"/>
                </a:cubicBezTo>
                <a:cubicBezTo>
                  <a:pt x="36829" y="25412"/>
                  <a:pt x="37210" y="27926"/>
                  <a:pt x="37210" y="30759"/>
                </a:cubicBezTo>
                <a:lnTo>
                  <a:pt x="37210" y="47028"/>
                </a:lnTo>
                <a:cubicBezTo>
                  <a:pt x="37210" y="48031"/>
                  <a:pt x="36957" y="48882"/>
                  <a:pt x="36194" y="49580"/>
                </a:cubicBezTo>
                <a:cubicBezTo>
                  <a:pt x="35559" y="50291"/>
                  <a:pt x="34671" y="50647"/>
                  <a:pt x="33654" y="50647"/>
                </a:cubicBezTo>
                <a:cubicBezTo>
                  <a:pt x="32384" y="50647"/>
                  <a:pt x="31622" y="50291"/>
                  <a:pt x="30988" y="49580"/>
                </a:cubicBezTo>
                <a:cubicBezTo>
                  <a:pt x="30352" y="48882"/>
                  <a:pt x="30098" y="48031"/>
                  <a:pt x="30098" y="47028"/>
                </a:cubicBezTo>
                <a:lnTo>
                  <a:pt x="30098" y="30581"/>
                </a:lnTo>
                <a:cubicBezTo>
                  <a:pt x="30098" y="28702"/>
                  <a:pt x="29844" y="27076"/>
                  <a:pt x="29209" y="25717"/>
                </a:cubicBezTo>
                <a:cubicBezTo>
                  <a:pt x="28702" y="24371"/>
                  <a:pt x="27940" y="23241"/>
                  <a:pt x="27051" y="22364"/>
                </a:cubicBezTo>
                <a:cubicBezTo>
                  <a:pt x="26034" y="21475"/>
                  <a:pt x="25019" y="20828"/>
                  <a:pt x="23748" y="20421"/>
                </a:cubicBezTo>
                <a:cubicBezTo>
                  <a:pt x="22479" y="20002"/>
                  <a:pt x="21209" y="19798"/>
                  <a:pt x="19939" y="19798"/>
                </a:cubicBezTo>
                <a:cubicBezTo>
                  <a:pt x="17398" y="19798"/>
                  <a:pt x="15494" y="20243"/>
                  <a:pt x="14097" y="21119"/>
                </a:cubicBezTo>
                <a:cubicBezTo>
                  <a:pt x="12700" y="22008"/>
                  <a:pt x="11557" y="23062"/>
                  <a:pt x="10921" y="24307"/>
                </a:cubicBezTo>
                <a:cubicBezTo>
                  <a:pt x="10159" y="25539"/>
                  <a:pt x="9779" y="26822"/>
                  <a:pt x="9525" y="28155"/>
                </a:cubicBezTo>
                <a:cubicBezTo>
                  <a:pt x="9398" y="29476"/>
                  <a:pt x="9271" y="30581"/>
                  <a:pt x="9271" y="31470"/>
                </a:cubicBezTo>
                <a:lnTo>
                  <a:pt x="9271" y="47028"/>
                </a:lnTo>
                <a:cubicBezTo>
                  <a:pt x="9271" y="48196"/>
                  <a:pt x="8890" y="49097"/>
                  <a:pt x="8128" y="49720"/>
                </a:cubicBezTo>
                <a:cubicBezTo>
                  <a:pt x="7365" y="50342"/>
                  <a:pt x="6603" y="50647"/>
                  <a:pt x="5588" y="50647"/>
                </a:cubicBezTo>
                <a:cubicBezTo>
                  <a:pt x="4444" y="50647"/>
                  <a:pt x="3683" y="50279"/>
                  <a:pt x="3048" y="49542"/>
                </a:cubicBezTo>
                <a:cubicBezTo>
                  <a:pt x="2413" y="48806"/>
                  <a:pt x="2159" y="47967"/>
                  <a:pt x="2159" y="47028"/>
                </a:cubicBezTo>
                <a:lnTo>
                  <a:pt x="2159" y="6895"/>
                </a:lnTo>
                <a:cubicBezTo>
                  <a:pt x="1523" y="6540"/>
                  <a:pt x="1015" y="6057"/>
                  <a:pt x="508" y="5435"/>
                </a:cubicBezTo>
                <a:cubicBezTo>
                  <a:pt x="127" y="4812"/>
                  <a:pt x="0" y="4178"/>
                  <a:pt x="0" y="3530"/>
                </a:cubicBezTo>
                <a:cubicBezTo>
                  <a:pt x="0" y="2526"/>
                  <a:pt x="253" y="1689"/>
                  <a:pt x="1015" y="1016"/>
                </a:cubicBezTo>
                <a:cubicBezTo>
                  <a:pt x="1651" y="342"/>
                  <a:pt x="2540" y="0"/>
                  <a:pt x="3429" y="0"/>
                </a:cubicBez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Freeform 3"/>
          <p:cNvSpPr/>
          <p:nvPr/>
        </p:nvSpPr>
        <p:spPr>
          <a:xfrm>
            <a:off x="5593969" y="6640970"/>
            <a:ext cx="9271" cy="50647"/>
          </a:xfrm>
          <a:custGeom>
            <a:avLst/>
            <a:gdLst>
              <a:gd name="connsiteX0" fmla="*/ 3555 w 9271"/>
              <a:gd name="connsiteY0" fmla="*/ 0 h 50647"/>
              <a:gd name="connsiteX1" fmla="*/ 7365 w 9271"/>
              <a:gd name="connsiteY1" fmla="*/ 1549 h 50647"/>
              <a:gd name="connsiteX2" fmla="*/ 9271 w 9271"/>
              <a:gd name="connsiteY2" fmla="*/ 5219 h 50647"/>
              <a:gd name="connsiteX3" fmla="*/ 9271 w 9271"/>
              <a:gd name="connsiteY3" fmla="*/ 47205 h 50647"/>
              <a:gd name="connsiteX4" fmla="*/ 8128 w 9271"/>
              <a:gd name="connsiteY4" fmla="*/ 49669 h 50647"/>
              <a:gd name="connsiteX5" fmla="*/ 5588 w 9271"/>
              <a:gd name="connsiteY5" fmla="*/ 50647 h 50647"/>
              <a:gd name="connsiteX6" fmla="*/ 3048 w 9271"/>
              <a:gd name="connsiteY6" fmla="*/ 49631 h 50647"/>
              <a:gd name="connsiteX7" fmla="*/ 2159 w 9271"/>
              <a:gd name="connsiteY7" fmla="*/ 47205 h 50647"/>
              <a:gd name="connsiteX8" fmla="*/ 2159 w 9271"/>
              <a:gd name="connsiteY8" fmla="*/ 6895 h 50647"/>
              <a:gd name="connsiteX9" fmla="*/ 634 w 9271"/>
              <a:gd name="connsiteY9" fmla="*/ 5435 h 50647"/>
              <a:gd name="connsiteX10" fmla="*/ 0 w 9271"/>
              <a:gd name="connsiteY10" fmla="*/ 3530 h 50647"/>
              <a:gd name="connsiteX11" fmla="*/ 1015 w 9271"/>
              <a:gd name="connsiteY11" fmla="*/ 1016 h 50647"/>
              <a:gd name="connsiteX12" fmla="*/ 3555 w 9271"/>
              <a:gd name="connsiteY12" fmla="*/ 0 h 50647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</a:cxnLst>
            <a:rect l="l" t="t" r="r" b="b"/>
            <a:pathLst>
              <a:path w="9271" h="50647">
                <a:moveTo>
                  <a:pt x="3555" y="0"/>
                </a:moveTo>
                <a:cubicBezTo>
                  <a:pt x="5079" y="0"/>
                  <a:pt x="6350" y="520"/>
                  <a:pt x="7365" y="1549"/>
                </a:cubicBezTo>
                <a:cubicBezTo>
                  <a:pt x="8254" y="2578"/>
                  <a:pt x="8890" y="3797"/>
                  <a:pt x="9271" y="5219"/>
                </a:cubicBezTo>
                <a:lnTo>
                  <a:pt x="9271" y="47205"/>
                </a:lnTo>
                <a:cubicBezTo>
                  <a:pt x="9271" y="48196"/>
                  <a:pt x="8890" y="49021"/>
                  <a:pt x="8128" y="49669"/>
                </a:cubicBezTo>
                <a:cubicBezTo>
                  <a:pt x="7492" y="50317"/>
                  <a:pt x="6603" y="50647"/>
                  <a:pt x="5588" y="50647"/>
                </a:cubicBezTo>
                <a:cubicBezTo>
                  <a:pt x="4444" y="50647"/>
                  <a:pt x="3555" y="50304"/>
                  <a:pt x="3048" y="49631"/>
                </a:cubicBezTo>
                <a:cubicBezTo>
                  <a:pt x="2540" y="48958"/>
                  <a:pt x="2159" y="48145"/>
                  <a:pt x="2159" y="47205"/>
                </a:cubicBezTo>
                <a:lnTo>
                  <a:pt x="2159" y="6895"/>
                </a:lnTo>
                <a:cubicBezTo>
                  <a:pt x="1523" y="6540"/>
                  <a:pt x="1015" y="6057"/>
                  <a:pt x="634" y="5435"/>
                </a:cubicBezTo>
                <a:cubicBezTo>
                  <a:pt x="253" y="4812"/>
                  <a:pt x="0" y="4178"/>
                  <a:pt x="0" y="3530"/>
                </a:cubicBezTo>
                <a:cubicBezTo>
                  <a:pt x="0" y="2526"/>
                  <a:pt x="380" y="1689"/>
                  <a:pt x="1015" y="1016"/>
                </a:cubicBezTo>
                <a:cubicBezTo>
                  <a:pt x="1651" y="342"/>
                  <a:pt x="2540" y="0"/>
                  <a:pt x="3555" y="0"/>
                </a:cubicBez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Freeform 3"/>
          <p:cNvSpPr/>
          <p:nvPr/>
        </p:nvSpPr>
        <p:spPr>
          <a:xfrm>
            <a:off x="5578729" y="6640970"/>
            <a:ext cx="9270" cy="50647"/>
          </a:xfrm>
          <a:custGeom>
            <a:avLst/>
            <a:gdLst>
              <a:gd name="connsiteX0" fmla="*/ 3555 w 9270"/>
              <a:gd name="connsiteY0" fmla="*/ 0 h 50647"/>
              <a:gd name="connsiteX1" fmla="*/ 7365 w 9270"/>
              <a:gd name="connsiteY1" fmla="*/ 1549 h 50647"/>
              <a:gd name="connsiteX2" fmla="*/ 9270 w 9270"/>
              <a:gd name="connsiteY2" fmla="*/ 5219 h 50647"/>
              <a:gd name="connsiteX3" fmla="*/ 9270 w 9270"/>
              <a:gd name="connsiteY3" fmla="*/ 47205 h 50647"/>
              <a:gd name="connsiteX4" fmla="*/ 8127 w 9270"/>
              <a:gd name="connsiteY4" fmla="*/ 49669 h 50647"/>
              <a:gd name="connsiteX5" fmla="*/ 5588 w 9270"/>
              <a:gd name="connsiteY5" fmla="*/ 50647 h 50647"/>
              <a:gd name="connsiteX6" fmla="*/ 3047 w 9270"/>
              <a:gd name="connsiteY6" fmla="*/ 49631 h 50647"/>
              <a:gd name="connsiteX7" fmla="*/ 2158 w 9270"/>
              <a:gd name="connsiteY7" fmla="*/ 47205 h 50647"/>
              <a:gd name="connsiteX8" fmla="*/ 2158 w 9270"/>
              <a:gd name="connsiteY8" fmla="*/ 6895 h 50647"/>
              <a:gd name="connsiteX9" fmla="*/ 634 w 9270"/>
              <a:gd name="connsiteY9" fmla="*/ 5435 h 50647"/>
              <a:gd name="connsiteX10" fmla="*/ 0 w 9270"/>
              <a:gd name="connsiteY10" fmla="*/ 3530 h 50647"/>
              <a:gd name="connsiteX11" fmla="*/ 1015 w 9270"/>
              <a:gd name="connsiteY11" fmla="*/ 1016 h 50647"/>
              <a:gd name="connsiteX12" fmla="*/ 3555 w 9270"/>
              <a:gd name="connsiteY12" fmla="*/ 0 h 50647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</a:cxnLst>
            <a:rect l="l" t="t" r="r" b="b"/>
            <a:pathLst>
              <a:path w="9270" h="50647">
                <a:moveTo>
                  <a:pt x="3555" y="0"/>
                </a:moveTo>
                <a:cubicBezTo>
                  <a:pt x="5079" y="0"/>
                  <a:pt x="6350" y="520"/>
                  <a:pt x="7365" y="1549"/>
                </a:cubicBezTo>
                <a:cubicBezTo>
                  <a:pt x="8254" y="2578"/>
                  <a:pt x="8889" y="3797"/>
                  <a:pt x="9270" y="5219"/>
                </a:cubicBezTo>
                <a:lnTo>
                  <a:pt x="9270" y="47205"/>
                </a:lnTo>
                <a:cubicBezTo>
                  <a:pt x="9270" y="48196"/>
                  <a:pt x="8889" y="49021"/>
                  <a:pt x="8127" y="49669"/>
                </a:cubicBezTo>
                <a:cubicBezTo>
                  <a:pt x="7492" y="50317"/>
                  <a:pt x="6603" y="50647"/>
                  <a:pt x="5588" y="50647"/>
                </a:cubicBezTo>
                <a:cubicBezTo>
                  <a:pt x="4444" y="50647"/>
                  <a:pt x="3555" y="50304"/>
                  <a:pt x="3047" y="49631"/>
                </a:cubicBezTo>
                <a:cubicBezTo>
                  <a:pt x="2539" y="48958"/>
                  <a:pt x="2158" y="48145"/>
                  <a:pt x="2158" y="47205"/>
                </a:cubicBezTo>
                <a:lnTo>
                  <a:pt x="2158" y="6895"/>
                </a:lnTo>
                <a:cubicBezTo>
                  <a:pt x="1523" y="6540"/>
                  <a:pt x="1015" y="6057"/>
                  <a:pt x="634" y="5435"/>
                </a:cubicBezTo>
                <a:cubicBezTo>
                  <a:pt x="253" y="4812"/>
                  <a:pt x="0" y="4178"/>
                  <a:pt x="0" y="3530"/>
                </a:cubicBezTo>
                <a:cubicBezTo>
                  <a:pt x="0" y="2526"/>
                  <a:pt x="380" y="1689"/>
                  <a:pt x="1015" y="1016"/>
                </a:cubicBezTo>
                <a:cubicBezTo>
                  <a:pt x="1650" y="342"/>
                  <a:pt x="2539" y="0"/>
                  <a:pt x="3555" y="0"/>
                </a:cubicBez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Freeform 3"/>
          <p:cNvSpPr/>
          <p:nvPr/>
        </p:nvSpPr>
        <p:spPr>
          <a:xfrm>
            <a:off x="5535294" y="6640970"/>
            <a:ext cx="40132" cy="50431"/>
          </a:xfrm>
          <a:custGeom>
            <a:avLst/>
            <a:gdLst>
              <a:gd name="connsiteX0" fmla="*/ 20066 w 40132"/>
              <a:gd name="connsiteY0" fmla="*/ 0 h 50431"/>
              <a:gd name="connsiteX1" fmla="*/ 23114 w 40132"/>
              <a:gd name="connsiteY1" fmla="*/ 837 h 50431"/>
              <a:gd name="connsiteX2" fmla="*/ 25273 w 40132"/>
              <a:gd name="connsiteY2" fmla="*/ 3797 h 50431"/>
              <a:gd name="connsiteX3" fmla="*/ 40005 w 40132"/>
              <a:gd name="connsiteY3" fmla="*/ 45694 h 50431"/>
              <a:gd name="connsiteX4" fmla="*/ 40132 w 40132"/>
              <a:gd name="connsiteY4" fmla="*/ 48170 h 50431"/>
              <a:gd name="connsiteX5" fmla="*/ 38735 w 40132"/>
              <a:gd name="connsiteY5" fmla="*/ 50113 h 50431"/>
              <a:gd name="connsiteX6" fmla="*/ 35560 w 40132"/>
              <a:gd name="connsiteY6" fmla="*/ 50431 h 50431"/>
              <a:gd name="connsiteX7" fmla="*/ 33274 w 40132"/>
              <a:gd name="connsiteY7" fmla="*/ 48259 h 50431"/>
              <a:gd name="connsiteX8" fmla="*/ 30353 w 40132"/>
              <a:gd name="connsiteY8" fmla="*/ 39331 h 50431"/>
              <a:gd name="connsiteX9" fmla="*/ 28956 w 40132"/>
              <a:gd name="connsiteY9" fmla="*/ 37388 h 50431"/>
              <a:gd name="connsiteX10" fmla="*/ 26543 w 40132"/>
              <a:gd name="connsiteY10" fmla="*/ 36855 h 50431"/>
              <a:gd name="connsiteX11" fmla="*/ 12827 w 40132"/>
              <a:gd name="connsiteY11" fmla="*/ 36855 h 50431"/>
              <a:gd name="connsiteX12" fmla="*/ 11049 w 40132"/>
              <a:gd name="connsiteY12" fmla="*/ 37210 h 50431"/>
              <a:gd name="connsiteX13" fmla="*/ 10033 w 40132"/>
              <a:gd name="connsiteY13" fmla="*/ 38709 h 50431"/>
              <a:gd name="connsiteX14" fmla="*/ 6985 w 40132"/>
              <a:gd name="connsiteY14" fmla="*/ 48259 h 50431"/>
              <a:gd name="connsiteX15" fmla="*/ 4699 w 40132"/>
              <a:gd name="connsiteY15" fmla="*/ 50431 h 50431"/>
              <a:gd name="connsiteX16" fmla="*/ 1524 w 40132"/>
              <a:gd name="connsiteY16" fmla="*/ 50113 h 50431"/>
              <a:gd name="connsiteX17" fmla="*/ 0 w 40132"/>
              <a:gd name="connsiteY17" fmla="*/ 48170 h 50431"/>
              <a:gd name="connsiteX18" fmla="*/ 254 w 40132"/>
              <a:gd name="connsiteY18" fmla="*/ 45694 h 50431"/>
              <a:gd name="connsiteX19" fmla="*/ 14859 w 40132"/>
              <a:gd name="connsiteY19" fmla="*/ 3797 h 50431"/>
              <a:gd name="connsiteX20" fmla="*/ 17145 w 40132"/>
              <a:gd name="connsiteY20" fmla="*/ 837 h 50431"/>
              <a:gd name="connsiteX21" fmla="*/ 20066 w 40132"/>
              <a:gd name="connsiteY21" fmla="*/ 0 h 5043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</a:cxnLst>
            <a:rect l="l" t="t" r="r" b="b"/>
            <a:pathLst>
              <a:path w="40132" h="50431">
                <a:moveTo>
                  <a:pt x="20066" y="0"/>
                </a:moveTo>
                <a:cubicBezTo>
                  <a:pt x="21082" y="0"/>
                  <a:pt x="22098" y="279"/>
                  <a:pt x="23114" y="837"/>
                </a:cubicBezTo>
                <a:cubicBezTo>
                  <a:pt x="24130" y="1396"/>
                  <a:pt x="24892" y="2387"/>
                  <a:pt x="25273" y="3797"/>
                </a:cubicBezTo>
                <a:lnTo>
                  <a:pt x="40005" y="45694"/>
                </a:lnTo>
                <a:cubicBezTo>
                  <a:pt x="40259" y="46469"/>
                  <a:pt x="40386" y="47294"/>
                  <a:pt x="40132" y="48170"/>
                </a:cubicBezTo>
                <a:cubicBezTo>
                  <a:pt x="40005" y="49059"/>
                  <a:pt x="39497" y="49707"/>
                  <a:pt x="38735" y="50113"/>
                </a:cubicBezTo>
                <a:cubicBezTo>
                  <a:pt x="37719" y="50710"/>
                  <a:pt x="36576" y="50812"/>
                  <a:pt x="35560" y="50431"/>
                </a:cubicBezTo>
                <a:cubicBezTo>
                  <a:pt x="34417" y="50038"/>
                  <a:pt x="33655" y="49326"/>
                  <a:pt x="33274" y="48259"/>
                </a:cubicBezTo>
                <a:lnTo>
                  <a:pt x="30353" y="39331"/>
                </a:lnTo>
                <a:cubicBezTo>
                  <a:pt x="30099" y="38392"/>
                  <a:pt x="29591" y="37744"/>
                  <a:pt x="28956" y="37388"/>
                </a:cubicBezTo>
                <a:cubicBezTo>
                  <a:pt x="28321" y="37033"/>
                  <a:pt x="27559" y="36855"/>
                  <a:pt x="26543" y="36855"/>
                </a:cubicBezTo>
                <a:lnTo>
                  <a:pt x="12827" y="36855"/>
                </a:lnTo>
                <a:cubicBezTo>
                  <a:pt x="12065" y="36855"/>
                  <a:pt x="11557" y="36982"/>
                  <a:pt x="11049" y="37210"/>
                </a:cubicBezTo>
                <a:cubicBezTo>
                  <a:pt x="10668" y="37451"/>
                  <a:pt x="10287" y="37947"/>
                  <a:pt x="10033" y="38709"/>
                </a:cubicBezTo>
                <a:lnTo>
                  <a:pt x="6985" y="48259"/>
                </a:lnTo>
                <a:cubicBezTo>
                  <a:pt x="6604" y="49326"/>
                  <a:pt x="5842" y="50038"/>
                  <a:pt x="4699" y="50431"/>
                </a:cubicBezTo>
                <a:cubicBezTo>
                  <a:pt x="3556" y="50812"/>
                  <a:pt x="2540" y="50710"/>
                  <a:pt x="1524" y="50113"/>
                </a:cubicBezTo>
                <a:cubicBezTo>
                  <a:pt x="762" y="49707"/>
                  <a:pt x="254" y="49059"/>
                  <a:pt x="0" y="48170"/>
                </a:cubicBezTo>
                <a:cubicBezTo>
                  <a:pt x="-126" y="47294"/>
                  <a:pt x="-126" y="46469"/>
                  <a:pt x="254" y="45694"/>
                </a:cubicBezTo>
                <a:lnTo>
                  <a:pt x="14859" y="3797"/>
                </a:lnTo>
                <a:cubicBezTo>
                  <a:pt x="15367" y="2387"/>
                  <a:pt x="16129" y="1396"/>
                  <a:pt x="17145" y="837"/>
                </a:cubicBezTo>
                <a:cubicBezTo>
                  <a:pt x="18161" y="279"/>
                  <a:pt x="19177" y="0"/>
                  <a:pt x="20066" y="0"/>
                </a:cubicBez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Freeform 3"/>
          <p:cNvSpPr/>
          <p:nvPr/>
        </p:nvSpPr>
        <p:spPr>
          <a:xfrm>
            <a:off x="5464683" y="6640970"/>
            <a:ext cx="29082" cy="50647"/>
          </a:xfrm>
          <a:custGeom>
            <a:avLst/>
            <a:gdLst>
              <a:gd name="connsiteX0" fmla="*/ 10159 w 29082"/>
              <a:gd name="connsiteY0" fmla="*/ 0 h 50647"/>
              <a:gd name="connsiteX1" fmla="*/ 13969 w 29082"/>
              <a:gd name="connsiteY1" fmla="*/ 1549 h 50647"/>
              <a:gd name="connsiteX2" fmla="*/ 16001 w 29082"/>
              <a:gd name="connsiteY2" fmla="*/ 5219 h 50647"/>
              <a:gd name="connsiteX3" fmla="*/ 16001 w 29082"/>
              <a:gd name="connsiteY3" fmla="*/ 11138 h 50647"/>
              <a:gd name="connsiteX4" fmla="*/ 16509 w 29082"/>
              <a:gd name="connsiteY4" fmla="*/ 12636 h 50647"/>
              <a:gd name="connsiteX5" fmla="*/ 17652 w 29082"/>
              <a:gd name="connsiteY5" fmla="*/ 12903 h 50647"/>
              <a:gd name="connsiteX6" fmla="*/ 25653 w 29082"/>
              <a:gd name="connsiteY6" fmla="*/ 12903 h 50647"/>
              <a:gd name="connsiteX7" fmla="*/ 28320 w 29082"/>
              <a:gd name="connsiteY7" fmla="*/ 13969 h 50647"/>
              <a:gd name="connsiteX8" fmla="*/ 29082 w 29082"/>
              <a:gd name="connsiteY8" fmla="*/ 16268 h 50647"/>
              <a:gd name="connsiteX9" fmla="*/ 28447 w 29082"/>
              <a:gd name="connsiteY9" fmla="*/ 18567 h 50647"/>
              <a:gd name="connsiteX10" fmla="*/ 25653 w 29082"/>
              <a:gd name="connsiteY10" fmla="*/ 19798 h 50647"/>
              <a:gd name="connsiteX11" fmla="*/ 18034 w 29082"/>
              <a:gd name="connsiteY11" fmla="*/ 19798 h 50647"/>
              <a:gd name="connsiteX12" fmla="*/ 16382 w 29082"/>
              <a:gd name="connsiteY12" fmla="*/ 20370 h 50647"/>
              <a:gd name="connsiteX13" fmla="*/ 16001 w 29082"/>
              <a:gd name="connsiteY13" fmla="*/ 21653 h 50647"/>
              <a:gd name="connsiteX14" fmla="*/ 16001 w 29082"/>
              <a:gd name="connsiteY14" fmla="*/ 37833 h 50647"/>
              <a:gd name="connsiteX15" fmla="*/ 17652 w 29082"/>
              <a:gd name="connsiteY15" fmla="*/ 42252 h 50647"/>
              <a:gd name="connsiteX16" fmla="*/ 23114 w 29082"/>
              <a:gd name="connsiteY16" fmla="*/ 43839 h 50647"/>
              <a:gd name="connsiteX17" fmla="*/ 25526 w 29082"/>
              <a:gd name="connsiteY17" fmla="*/ 43839 h 50647"/>
              <a:gd name="connsiteX18" fmla="*/ 28066 w 29082"/>
              <a:gd name="connsiteY18" fmla="*/ 44589 h 50647"/>
              <a:gd name="connsiteX19" fmla="*/ 29082 w 29082"/>
              <a:gd name="connsiteY19" fmla="*/ 47294 h 50647"/>
              <a:gd name="connsiteX20" fmla="*/ 28066 w 29082"/>
              <a:gd name="connsiteY20" fmla="*/ 49847 h 50647"/>
              <a:gd name="connsiteX21" fmla="*/ 25526 w 29082"/>
              <a:gd name="connsiteY21" fmla="*/ 50647 h 50647"/>
              <a:gd name="connsiteX22" fmla="*/ 23114 w 29082"/>
              <a:gd name="connsiteY22" fmla="*/ 50647 h 50647"/>
              <a:gd name="connsiteX23" fmla="*/ 17526 w 29082"/>
              <a:gd name="connsiteY23" fmla="*/ 50076 h 50647"/>
              <a:gd name="connsiteX24" fmla="*/ 12953 w 29082"/>
              <a:gd name="connsiteY24" fmla="*/ 48043 h 50647"/>
              <a:gd name="connsiteX25" fmla="*/ 9905 w 29082"/>
              <a:gd name="connsiteY25" fmla="*/ 44106 h 50647"/>
              <a:gd name="connsiteX26" fmla="*/ 8762 w 29082"/>
              <a:gd name="connsiteY26" fmla="*/ 37833 h 50647"/>
              <a:gd name="connsiteX27" fmla="*/ 8762 w 29082"/>
              <a:gd name="connsiteY27" fmla="*/ 21742 h 50647"/>
              <a:gd name="connsiteX28" fmla="*/ 8508 w 29082"/>
              <a:gd name="connsiteY28" fmla="*/ 20548 h 50647"/>
              <a:gd name="connsiteX29" fmla="*/ 7111 w 29082"/>
              <a:gd name="connsiteY29" fmla="*/ 19798 h 50647"/>
              <a:gd name="connsiteX30" fmla="*/ 3428 w 29082"/>
              <a:gd name="connsiteY30" fmla="*/ 19798 h 50647"/>
              <a:gd name="connsiteX31" fmla="*/ 634 w 29082"/>
              <a:gd name="connsiteY31" fmla="*/ 18656 h 50647"/>
              <a:gd name="connsiteX32" fmla="*/ 0 w 29082"/>
              <a:gd name="connsiteY32" fmla="*/ 16268 h 50647"/>
              <a:gd name="connsiteX33" fmla="*/ 634 w 29082"/>
              <a:gd name="connsiteY33" fmla="*/ 14007 h 50647"/>
              <a:gd name="connsiteX34" fmla="*/ 3428 w 29082"/>
              <a:gd name="connsiteY34" fmla="*/ 12903 h 50647"/>
              <a:gd name="connsiteX35" fmla="*/ 6857 w 29082"/>
              <a:gd name="connsiteY35" fmla="*/ 12903 h 50647"/>
              <a:gd name="connsiteX36" fmla="*/ 7238 w 29082"/>
              <a:gd name="connsiteY36" fmla="*/ 12865 h 50647"/>
              <a:gd name="connsiteX37" fmla="*/ 7873 w 29082"/>
              <a:gd name="connsiteY37" fmla="*/ 12636 h 50647"/>
              <a:gd name="connsiteX38" fmla="*/ 8508 w 29082"/>
              <a:gd name="connsiteY38" fmla="*/ 12013 h 50647"/>
              <a:gd name="connsiteX39" fmla="*/ 8762 w 29082"/>
              <a:gd name="connsiteY39" fmla="*/ 10782 h 50647"/>
              <a:gd name="connsiteX40" fmla="*/ 8762 w 29082"/>
              <a:gd name="connsiteY40" fmla="*/ 6895 h 50647"/>
              <a:gd name="connsiteX41" fmla="*/ 7238 w 29082"/>
              <a:gd name="connsiteY41" fmla="*/ 5435 h 50647"/>
              <a:gd name="connsiteX42" fmla="*/ 6603 w 29082"/>
              <a:gd name="connsiteY42" fmla="*/ 3530 h 50647"/>
              <a:gd name="connsiteX43" fmla="*/ 7619 w 29082"/>
              <a:gd name="connsiteY43" fmla="*/ 1016 h 50647"/>
              <a:gd name="connsiteX44" fmla="*/ 10159 w 29082"/>
              <a:gd name="connsiteY44" fmla="*/ 0 h 50647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  <a:cxn ang="29">
                <a:pos x="connsiteX29" y="connsiteY29"/>
              </a:cxn>
              <a:cxn ang="30">
                <a:pos x="connsiteX30" y="connsiteY30"/>
              </a:cxn>
              <a:cxn ang="31">
                <a:pos x="connsiteX31" y="connsiteY31"/>
              </a:cxn>
              <a:cxn ang="32">
                <a:pos x="connsiteX32" y="connsiteY32"/>
              </a:cxn>
              <a:cxn ang="33">
                <a:pos x="connsiteX33" y="connsiteY33"/>
              </a:cxn>
              <a:cxn ang="34">
                <a:pos x="connsiteX34" y="connsiteY34"/>
              </a:cxn>
              <a:cxn ang="35">
                <a:pos x="connsiteX35" y="connsiteY35"/>
              </a:cxn>
              <a:cxn ang="36">
                <a:pos x="connsiteX36" y="connsiteY36"/>
              </a:cxn>
              <a:cxn ang="37">
                <a:pos x="connsiteX37" y="connsiteY37"/>
              </a:cxn>
              <a:cxn ang="38">
                <a:pos x="connsiteX38" y="connsiteY38"/>
              </a:cxn>
              <a:cxn ang="39">
                <a:pos x="connsiteX39" y="connsiteY39"/>
              </a:cxn>
              <a:cxn ang="40">
                <a:pos x="connsiteX40" y="connsiteY40"/>
              </a:cxn>
              <a:cxn ang="41">
                <a:pos x="connsiteX41" y="connsiteY41"/>
              </a:cxn>
              <a:cxn ang="42">
                <a:pos x="connsiteX42" y="connsiteY42"/>
              </a:cxn>
              <a:cxn ang="43">
                <a:pos x="connsiteX43" y="connsiteY43"/>
              </a:cxn>
              <a:cxn ang="44">
                <a:pos x="connsiteX44" y="connsiteY44"/>
              </a:cxn>
            </a:cxnLst>
            <a:rect l="l" t="t" r="r" b="b"/>
            <a:pathLst>
              <a:path w="29082" h="50647">
                <a:moveTo>
                  <a:pt x="10159" y="0"/>
                </a:moveTo>
                <a:cubicBezTo>
                  <a:pt x="11684" y="0"/>
                  <a:pt x="12953" y="520"/>
                  <a:pt x="13969" y="1549"/>
                </a:cubicBezTo>
                <a:cubicBezTo>
                  <a:pt x="14985" y="2578"/>
                  <a:pt x="15620" y="3797"/>
                  <a:pt x="16001" y="5219"/>
                </a:cubicBezTo>
                <a:lnTo>
                  <a:pt x="16001" y="11138"/>
                </a:lnTo>
                <a:cubicBezTo>
                  <a:pt x="16001" y="11963"/>
                  <a:pt x="16128" y="12458"/>
                  <a:pt x="16509" y="12636"/>
                </a:cubicBezTo>
                <a:cubicBezTo>
                  <a:pt x="17017" y="12813"/>
                  <a:pt x="17271" y="12903"/>
                  <a:pt x="17652" y="12903"/>
                </a:cubicBezTo>
                <a:lnTo>
                  <a:pt x="25653" y="12903"/>
                </a:lnTo>
                <a:cubicBezTo>
                  <a:pt x="26923" y="12903"/>
                  <a:pt x="27812" y="13258"/>
                  <a:pt x="28320" y="13969"/>
                </a:cubicBezTo>
                <a:cubicBezTo>
                  <a:pt x="28828" y="14668"/>
                  <a:pt x="29082" y="15443"/>
                  <a:pt x="29082" y="16268"/>
                </a:cubicBezTo>
                <a:cubicBezTo>
                  <a:pt x="29082" y="16967"/>
                  <a:pt x="28828" y="17741"/>
                  <a:pt x="28447" y="18567"/>
                </a:cubicBezTo>
                <a:cubicBezTo>
                  <a:pt x="27939" y="19392"/>
                  <a:pt x="27050" y="19798"/>
                  <a:pt x="25653" y="19798"/>
                </a:cubicBezTo>
                <a:lnTo>
                  <a:pt x="18034" y="19798"/>
                </a:lnTo>
                <a:cubicBezTo>
                  <a:pt x="17145" y="19798"/>
                  <a:pt x="16636" y="19989"/>
                  <a:pt x="16382" y="20370"/>
                </a:cubicBezTo>
                <a:cubicBezTo>
                  <a:pt x="16128" y="20751"/>
                  <a:pt x="16001" y="21183"/>
                  <a:pt x="16001" y="21653"/>
                </a:cubicBezTo>
                <a:lnTo>
                  <a:pt x="16001" y="37833"/>
                </a:lnTo>
                <a:cubicBezTo>
                  <a:pt x="16001" y="39713"/>
                  <a:pt x="16509" y="41185"/>
                  <a:pt x="17652" y="42252"/>
                </a:cubicBezTo>
                <a:cubicBezTo>
                  <a:pt x="18796" y="43306"/>
                  <a:pt x="20573" y="43839"/>
                  <a:pt x="23114" y="43839"/>
                </a:cubicBezTo>
                <a:lnTo>
                  <a:pt x="25526" y="43839"/>
                </a:lnTo>
                <a:cubicBezTo>
                  <a:pt x="26542" y="43839"/>
                  <a:pt x="27304" y="44094"/>
                  <a:pt x="28066" y="44589"/>
                </a:cubicBezTo>
                <a:cubicBezTo>
                  <a:pt x="28701" y="45097"/>
                  <a:pt x="29082" y="45986"/>
                  <a:pt x="29082" y="47294"/>
                </a:cubicBezTo>
                <a:cubicBezTo>
                  <a:pt x="29082" y="48462"/>
                  <a:pt x="28701" y="49326"/>
                  <a:pt x="28066" y="49847"/>
                </a:cubicBezTo>
                <a:cubicBezTo>
                  <a:pt x="27304" y="50380"/>
                  <a:pt x="26415" y="50647"/>
                  <a:pt x="25526" y="50647"/>
                </a:cubicBezTo>
                <a:lnTo>
                  <a:pt x="23114" y="50647"/>
                </a:lnTo>
                <a:cubicBezTo>
                  <a:pt x="21081" y="50647"/>
                  <a:pt x="19176" y="50456"/>
                  <a:pt x="17526" y="50076"/>
                </a:cubicBezTo>
                <a:cubicBezTo>
                  <a:pt x="15747" y="49694"/>
                  <a:pt x="14223" y="49009"/>
                  <a:pt x="12953" y="48043"/>
                </a:cubicBezTo>
                <a:cubicBezTo>
                  <a:pt x="11684" y="47066"/>
                  <a:pt x="10667" y="45757"/>
                  <a:pt x="9905" y="44106"/>
                </a:cubicBezTo>
                <a:cubicBezTo>
                  <a:pt x="9144" y="42456"/>
                  <a:pt x="8762" y="40360"/>
                  <a:pt x="8762" y="37833"/>
                </a:cubicBezTo>
                <a:lnTo>
                  <a:pt x="8762" y="21742"/>
                </a:lnTo>
                <a:cubicBezTo>
                  <a:pt x="8762" y="21449"/>
                  <a:pt x="8635" y="21056"/>
                  <a:pt x="8508" y="20548"/>
                </a:cubicBezTo>
                <a:cubicBezTo>
                  <a:pt x="8254" y="20053"/>
                  <a:pt x="7746" y="19798"/>
                  <a:pt x="7111" y="19798"/>
                </a:cubicBezTo>
                <a:lnTo>
                  <a:pt x="3428" y="19798"/>
                </a:lnTo>
                <a:cubicBezTo>
                  <a:pt x="2158" y="19798"/>
                  <a:pt x="1142" y="19418"/>
                  <a:pt x="634" y="18656"/>
                </a:cubicBezTo>
                <a:cubicBezTo>
                  <a:pt x="253" y="17881"/>
                  <a:pt x="0" y="17094"/>
                  <a:pt x="0" y="16268"/>
                </a:cubicBezTo>
                <a:cubicBezTo>
                  <a:pt x="0" y="15493"/>
                  <a:pt x="253" y="14744"/>
                  <a:pt x="634" y="14007"/>
                </a:cubicBezTo>
                <a:cubicBezTo>
                  <a:pt x="1142" y="13271"/>
                  <a:pt x="2158" y="12903"/>
                  <a:pt x="3428" y="12903"/>
                </a:cubicBezTo>
                <a:lnTo>
                  <a:pt x="6857" y="12903"/>
                </a:lnTo>
                <a:cubicBezTo>
                  <a:pt x="6857" y="12903"/>
                  <a:pt x="6984" y="12890"/>
                  <a:pt x="7238" y="12865"/>
                </a:cubicBezTo>
                <a:cubicBezTo>
                  <a:pt x="7492" y="12827"/>
                  <a:pt x="7619" y="12763"/>
                  <a:pt x="7873" y="12636"/>
                </a:cubicBezTo>
                <a:cubicBezTo>
                  <a:pt x="8127" y="12521"/>
                  <a:pt x="8381" y="12318"/>
                  <a:pt x="8508" y="12013"/>
                </a:cubicBezTo>
                <a:cubicBezTo>
                  <a:pt x="8635" y="11721"/>
                  <a:pt x="8762" y="11315"/>
                  <a:pt x="8762" y="10782"/>
                </a:cubicBezTo>
                <a:lnTo>
                  <a:pt x="8762" y="6895"/>
                </a:lnTo>
                <a:cubicBezTo>
                  <a:pt x="8127" y="6540"/>
                  <a:pt x="7619" y="6057"/>
                  <a:pt x="7238" y="5435"/>
                </a:cubicBezTo>
                <a:cubicBezTo>
                  <a:pt x="6730" y="4812"/>
                  <a:pt x="6603" y="4178"/>
                  <a:pt x="6603" y="3530"/>
                </a:cubicBezTo>
                <a:cubicBezTo>
                  <a:pt x="6603" y="2526"/>
                  <a:pt x="6857" y="1689"/>
                  <a:pt x="7619" y="1016"/>
                </a:cubicBezTo>
                <a:cubicBezTo>
                  <a:pt x="8254" y="342"/>
                  <a:pt x="9144" y="0"/>
                  <a:pt x="10159" y="0"/>
                </a:cubicBez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Freeform 3"/>
          <p:cNvSpPr/>
          <p:nvPr/>
        </p:nvSpPr>
        <p:spPr>
          <a:xfrm>
            <a:off x="5671185" y="6639382"/>
            <a:ext cx="10414" cy="10426"/>
          </a:xfrm>
          <a:custGeom>
            <a:avLst/>
            <a:gdLst>
              <a:gd name="connsiteX0" fmla="*/ 5207 w 10414"/>
              <a:gd name="connsiteY0" fmla="*/ 0 h 10426"/>
              <a:gd name="connsiteX1" fmla="*/ 8763 w 10414"/>
              <a:gd name="connsiteY1" fmla="*/ 1460 h 10426"/>
              <a:gd name="connsiteX2" fmla="*/ 10414 w 10414"/>
              <a:gd name="connsiteY2" fmla="*/ 5118 h 10426"/>
              <a:gd name="connsiteX3" fmla="*/ 8890 w 10414"/>
              <a:gd name="connsiteY3" fmla="*/ 8928 h 10426"/>
              <a:gd name="connsiteX4" fmla="*/ 5207 w 10414"/>
              <a:gd name="connsiteY4" fmla="*/ 10426 h 10426"/>
              <a:gd name="connsiteX5" fmla="*/ 1651 w 10414"/>
              <a:gd name="connsiteY5" fmla="*/ 9055 h 10426"/>
              <a:gd name="connsiteX6" fmla="*/ 0 w 10414"/>
              <a:gd name="connsiteY6" fmla="*/ 5118 h 10426"/>
              <a:gd name="connsiteX7" fmla="*/ 1651 w 10414"/>
              <a:gd name="connsiteY7" fmla="*/ 1460 h 10426"/>
              <a:gd name="connsiteX8" fmla="*/ 5207 w 10414"/>
              <a:gd name="connsiteY8" fmla="*/ 0 h 10426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</a:cxnLst>
            <a:rect l="l" t="t" r="r" b="b"/>
            <a:pathLst>
              <a:path w="10414" h="10426">
                <a:moveTo>
                  <a:pt x="5207" y="0"/>
                </a:moveTo>
                <a:cubicBezTo>
                  <a:pt x="6477" y="0"/>
                  <a:pt x="7620" y="482"/>
                  <a:pt x="8763" y="1460"/>
                </a:cubicBezTo>
                <a:cubicBezTo>
                  <a:pt x="9778" y="2425"/>
                  <a:pt x="10414" y="3644"/>
                  <a:pt x="10414" y="5118"/>
                </a:cubicBezTo>
                <a:cubicBezTo>
                  <a:pt x="10414" y="6654"/>
                  <a:pt x="9905" y="7924"/>
                  <a:pt x="8890" y="8928"/>
                </a:cubicBezTo>
                <a:cubicBezTo>
                  <a:pt x="7747" y="9931"/>
                  <a:pt x="6604" y="10426"/>
                  <a:pt x="5207" y="10426"/>
                </a:cubicBezTo>
                <a:cubicBezTo>
                  <a:pt x="3936" y="10426"/>
                  <a:pt x="2794" y="9969"/>
                  <a:pt x="1651" y="9055"/>
                </a:cubicBezTo>
                <a:cubicBezTo>
                  <a:pt x="635" y="8140"/>
                  <a:pt x="0" y="6832"/>
                  <a:pt x="0" y="5118"/>
                </a:cubicBezTo>
                <a:cubicBezTo>
                  <a:pt x="0" y="3644"/>
                  <a:pt x="508" y="2425"/>
                  <a:pt x="1651" y="1460"/>
                </a:cubicBezTo>
                <a:cubicBezTo>
                  <a:pt x="2667" y="482"/>
                  <a:pt x="3809" y="0"/>
                  <a:pt x="5207" y="0"/>
                </a:cubicBez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Freeform 3"/>
          <p:cNvSpPr/>
          <p:nvPr/>
        </p:nvSpPr>
        <p:spPr>
          <a:xfrm>
            <a:off x="5366639" y="6639382"/>
            <a:ext cx="10413" cy="10337"/>
          </a:xfrm>
          <a:custGeom>
            <a:avLst/>
            <a:gdLst>
              <a:gd name="connsiteX0" fmla="*/ 5206 w 10413"/>
              <a:gd name="connsiteY0" fmla="*/ 0 h 10337"/>
              <a:gd name="connsiteX1" fmla="*/ 8763 w 10413"/>
              <a:gd name="connsiteY1" fmla="*/ 1498 h 10337"/>
              <a:gd name="connsiteX2" fmla="*/ 10413 w 10413"/>
              <a:gd name="connsiteY2" fmla="*/ 5118 h 10337"/>
              <a:gd name="connsiteX3" fmla="*/ 8890 w 10413"/>
              <a:gd name="connsiteY3" fmla="*/ 8838 h 10337"/>
              <a:gd name="connsiteX4" fmla="*/ 5206 w 10413"/>
              <a:gd name="connsiteY4" fmla="*/ 10337 h 10337"/>
              <a:gd name="connsiteX5" fmla="*/ 1651 w 10413"/>
              <a:gd name="connsiteY5" fmla="*/ 8966 h 10337"/>
              <a:gd name="connsiteX6" fmla="*/ 0 w 10413"/>
              <a:gd name="connsiteY6" fmla="*/ 5118 h 10337"/>
              <a:gd name="connsiteX7" fmla="*/ 1651 w 10413"/>
              <a:gd name="connsiteY7" fmla="*/ 1460 h 10337"/>
              <a:gd name="connsiteX8" fmla="*/ 5206 w 10413"/>
              <a:gd name="connsiteY8" fmla="*/ 0 h 10337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</a:cxnLst>
            <a:rect l="l" t="t" r="r" b="b"/>
            <a:pathLst>
              <a:path w="10413" h="10337">
                <a:moveTo>
                  <a:pt x="5206" y="0"/>
                </a:moveTo>
                <a:cubicBezTo>
                  <a:pt x="6476" y="0"/>
                  <a:pt x="7746" y="495"/>
                  <a:pt x="8763" y="1498"/>
                </a:cubicBezTo>
                <a:cubicBezTo>
                  <a:pt x="9905" y="2501"/>
                  <a:pt x="10413" y="3708"/>
                  <a:pt x="10413" y="5118"/>
                </a:cubicBezTo>
                <a:cubicBezTo>
                  <a:pt x="10413" y="6591"/>
                  <a:pt x="9905" y="7835"/>
                  <a:pt x="8890" y="8838"/>
                </a:cubicBezTo>
                <a:cubicBezTo>
                  <a:pt x="7873" y="9842"/>
                  <a:pt x="6603" y="10337"/>
                  <a:pt x="5206" y="10337"/>
                </a:cubicBezTo>
                <a:cubicBezTo>
                  <a:pt x="3936" y="10337"/>
                  <a:pt x="2794" y="9880"/>
                  <a:pt x="1651" y="8966"/>
                </a:cubicBezTo>
                <a:cubicBezTo>
                  <a:pt x="634" y="8051"/>
                  <a:pt x="0" y="6768"/>
                  <a:pt x="0" y="5118"/>
                </a:cubicBezTo>
                <a:cubicBezTo>
                  <a:pt x="0" y="3644"/>
                  <a:pt x="508" y="2425"/>
                  <a:pt x="1651" y="1460"/>
                </a:cubicBezTo>
                <a:cubicBezTo>
                  <a:pt x="2666" y="482"/>
                  <a:pt x="3809" y="0"/>
                  <a:pt x="5206" y="0"/>
                </a:cubicBez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Freeform 3"/>
          <p:cNvSpPr/>
          <p:nvPr/>
        </p:nvSpPr>
        <p:spPr>
          <a:xfrm>
            <a:off x="810780" y="694182"/>
            <a:ext cx="88925" cy="31623"/>
          </a:xfrm>
          <a:custGeom>
            <a:avLst/>
            <a:gdLst>
              <a:gd name="connsiteX0" fmla="*/ 35534 w 88925"/>
              <a:gd name="connsiteY0" fmla="*/ 0 h 31623"/>
              <a:gd name="connsiteX1" fmla="*/ 54635 w 88925"/>
              <a:gd name="connsiteY1" fmla="*/ 0 h 31623"/>
              <a:gd name="connsiteX2" fmla="*/ 54279 w 88925"/>
              <a:gd name="connsiteY2" fmla="*/ 5969 h 31623"/>
              <a:gd name="connsiteX3" fmla="*/ 54279 w 88925"/>
              <a:gd name="connsiteY3" fmla="*/ 11810 h 31623"/>
              <a:gd name="connsiteX4" fmla="*/ 54279 w 88925"/>
              <a:gd name="connsiteY4" fmla="*/ 16764 h 31623"/>
              <a:gd name="connsiteX5" fmla="*/ 74955 w 88925"/>
              <a:gd name="connsiteY5" fmla="*/ 16764 h 31623"/>
              <a:gd name="connsiteX6" fmla="*/ 81851 w 88925"/>
              <a:gd name="connsiteY6" fmla="*/ 16764 h 31623"/>
              <a:gd name="connsiteX7" fmla="*/ 88925 w 88925"/>
              <a:gd name="connsiteY7" fmla="*/ 16255 h 31623"/>
              <a:gd name="connsiteX8" fmla="*/ 88925 w 88925"/>
              <a:gd name="connsiteY8" fmla="*/ 31623 h 31623"/>
              <a:gd name="connsiteX9" fmla="*/ 81851 w 88925"/>
              <a:gd name="connsiteY9" fmla="*/ 30988 h 31623"/>
              <a:gd name="connsiteX10" fmla="*/ 74955 w 88925"/>
              <a:gd name="connsiteY10" fmla="*/ 30860 h 31623"/>
              <a:gd name="connsiteX11" fmla="*/ 13970 w 88925"/>
              <a:gd name="connsiteY11" fmla="*/ 30860 h 31623"/>
              <a:gd name="connsiteX12" fmla="*/ 6896 w 88925"/>
              <a:gd name="connsiteY12" fmla="*/ 30988 h 31623"/>
              <a:gd name="connsiteX13" fmla="*/ 0 w 88925"/>
              <a:gd name="connsiteY13" fmla="*/ 31623 h 31623"/>
              <a:gd name="connsiteX14" fmla="*/ 0 w 88925"/>
              <a:gd name="connsiteY14" fmla="*/ 16255 h 31623"/>
              <a:gd name="connsiteX15" fmla="*/ 6896 w 88925"/>
              <a:gd name="connsiteY15" fmla="*/ 16764 h 31623"/>
              <a:gd name="connsiteX16" fmla="*/ 13970 w 88925"/>
              <a:gd name="connsiteY16" fmla="*/ 16764 h 31623"/>
              <a:gd name="connsiteX17" fmla="*/ 35890 w 88925"/>
              <a:gd name="connsiteY17" fmla="*/ 16764 h 31623"/>
              <a:gd name="connsiteX18" fmla="*/ 35890 w 88925"/>
              <a:gd name="connsiteY18" fmla="*/ 11810 h 31623"/>
              <a:gd name="connsiteX19" fmla="*/ 35801 w 88925"/>
              <a:gd name="connsiteY19" fmla="*/ 5969 h 31623"/>
              <a:gd name="connsiteX20" fmla="*/ 35534 w 88925"/>
              <a:gd name="connsiteY20" fmla="*/ 0 h 31623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</a:cxnLst>
            <a:rect l="l" t="t" r="r" b="b"/>
            <a:pathLst>
              <a:path w="88925" h="31623">
                <a:moveTo>
                  <a:pt x="35534" y="0"/>
                </a:moveTo>
                <a:lnTo>
                  <a:pt x="54635" y="0"/>
                </a:lnTo>
                <a:cubicBezTo>
                  <a:pt x="54394" y="2032"/>
                  <a:pt x="54279" y="4064"/>
                  <a:pt x="54279" y="5969"/>
                </a:cubicBezTo>
                <a:cubicBezTo>
                  <a:pt x="54279" y="7873"/>
                  <a:pt x="54279" y="9778"/>
                  <a:pt x="54279" y="11810"/>
                </a:cubicBezTo>
                <a:lnTo>
                  <a:pt x="54279" y="16764"/>
                </a:lnTo>
                <a:lnTo>
                  <a:pt x="74955" y="16764"/>
                </a:lnTo>
                <a:cubicBezTo>
                  <a:pt x="77431" y="16764"/>
                  <a:pt x="79730" y="16764"/>
                  <a:pt x="81851" y="16764"/>
                </a:cubicBezTo>
                <a:cubicBezTo>
                  <a:pt x="83972" y="16764"/>
                  <a:pt x="86334" y="16636"/>
                  <a:pt x="88925" y="16255"/>
                </a:cubicBezTo>
                <a:lnTo>
                  <a:pt x="88925" y="31623"/>
                </a:lnTo>
                <a:cubicBezTo>
                  <a:pt x="86334" y="31242"/>
                  <a:pt x="83972" y="30988"/>
                  <a:pt x="81851" y="30988"/>
                </a:cubicBezTo>
                <a:cubicBezTo>
                  <a:pt x="79730" y="30988"/>
                  <a:pt x="77431" y="30860"/>
                  <a:pt x="74955" y="30860"/>
                </a:cubicBezTo>
                <a:lnTo>
                  <a:pt x="13970" y="30860"/>
                </a:lnTo>
                <a:cubicBezTo>
                  <a:pt x="11379" y="30860"/>
                  <a:pt x="9017" y="30988"/>
                  <a:pt x="6896" y="30988"/>
                </a:cubicBezTo>
                <a:cubicBezTo>
                  <a:pt x="4775" y="30988"/>
                  <a:pt x="2476" y="31242"/>
                  <a:pt x="0" y="31623"/>
                </a:cubicBezTo>
                <a:lnTo>
                  <a:pt x="0" y="16255"/>
                </a:lnTo>
                <a:cubicBezTo>
                  <a:pt x="2476" y="16636"/>
                  <a:pt x="4775" y="16764"/>
                  <a:pt x="6896" y="16764"/>
                </a:cubicBezTo>
                <a:cubicBezTo>
                  <a:pt x="9017" y="16764"/>
                  <a:pt x="11379" y="16764"/>
                  <a:pt x="13970" y="16764"/>
                </a:cubicBezTo>
                <a:lnTo>
                  <a:pt x="35890" y="16764"/>
                </a:lnTo>
                <a:lnTo>
                  <a:pt x="35890" y="11810"/>
                </a:lnTo>
                <a:cubicBezTo>
                  <a:pt x="35890" y="9778"/>
                  <a:pt x="35864" y="7873"/>
                  <a:pt x="35801" y="5969"/>
                </a:cubicBezTo>
                <a:cubicBezTo>
                  <a:pt x="35737" y="4064"/>
                  <a:pt x="35648" y="2032"/>
                  <a:pt x="35534" y="0"/>
                </a:cubicBez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Freeform 3"/>
          <p:cNvSpPr/>
          <p:nvPr/>
        </p:nvSpPr>
        <p:spPr>
          <a:xfrm>
            <a:off x="817511" y="808863"/>
            <a:ext cx="124434" cy="55117"/>
          </a:xfrm>
          <a:custGeom>
            <a:avLst/>
            <a:gdLst>
              <a:gd name="connsiteX0" fmla="*/ 6350 w 124434"/>
              <a:gd name="connsiteY0" fmla="*/ 6350 h 55117"/>
              <a:gd name="connsiteX1" fmla="*/ 16078 w 124434"/>
              <a:gd name="connsiteY1" fmla="*/ 6857 h 55117"/>
              <a:gd name="connsiteX2" fmla="*/ 25806 w 124434"/>
              <a:gd name="connsiteY2" fmla="*/ 6857 h 55117"/>
              <a:gd name="connsiteX3" fmla="*/ 117906 w 124434"/>
              <a:gd name="connsiteY3" fmla="*/ 6857 h 55117"/>
              <a:gd name="connsiteX4" fmla="*/ 117284 w 124434"/>
              <a:gd name="connsiteY4" fmla="*/ 13715 h 55117"/>
              <a:gd name="connsiteX5" fmla="*/ 117195 w 124434"/>
              <a:gd name="connsiteY5" fmla="*/ 20319 h 55117"/>
              <a:gd name="connsiteX6" fmla="*/ 117195 w 124434"/>
              <a:gd name="connsiteY6" fmla="*/ 32384 h 55117"/>
              <a:gd name="connsiteX7" fmla="*/ 117373 w 124434"/>
              <a:gd name="connsiteY7" fmla="*/ 40639 h 55117"/>
              <a:gd name="connsiteX8" fmla="*/ 118084 w 124434"/>
              <a:gd name="connsiteY8" fmla="*/ 48767 h 55117"/>
              <a:gd name="connsiteX9" fmla="*/ 97040 w 124434"/>
              <a:gd name="connsiteY9" fmla="*/ 48767 h 55117"/>
              <a:gd name="connsiteX10" fmla="*/ 97662 w 124434"/>
              <a:gd name="connsiteY10" fmla="*/ 40639 h 55117"/>
              <a:gd name="connsiteX11" fmla="*/ 97751 w 124434"/>
              <a:gd name="connsiteY11" fmla="*/ 32384 h 55117"/>
              <a:gd name="connsiteX12" fmla="*/ 97751 w 124434"/>
              <a:gd name="connsiteY12" fmla="*/ 21971 h 55117"/>
              <a:gd name="connsiteX13" fmla="*/ 25806 w 124434"/>
              <a:gd name="connsiteY13" fmla="*/ 21971 h 55117"/>
              <a:gd name="connsiteX14" fmla="*/ 16078 w 124434"/>
              <a:gd name="connsiteY14" fmla="*/ 21971 h 55117"/>
              <a:gd name="connsiteX15" fmla="*/ 6350 w 124434"/>
              <a:gd name="connsiteY15" fmla="*/ 22605 h 55117"/>
              <a:gd name="connsiteX16" fmla="*/ 6350 w 124434"/>
              <a:gd name="connsiteY16" fmla="*/ 6350 h 55117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</a:cxnLst>
            <a:rect l="l" t="t" r="r" b="b"/>
            <a:pathLst>
              <a:path w="124434" h="55117">
                <a:moveTo>
                  <a:pt x="6350" y="6350"/>
                </a:moveTo>
                <a:cubicBezTo>
                  <a:pt x="9893" y="6730"/>
                  <a:pt x="13131" y="6857"/>
                  <a:pt x="16078" y="6857"/>
                </a:cubicBezTo>
                <a:cubicBezTo>
                  <a:pt x="19024" y="6857"/>
                  <a:pt x="22262" y="6857"/>
                  <a:pt x="25806" y="6857"/>
                </a:cubicBezTo>
                <a:lnTo>
                  <a:pt x="117906" y="6857"/>
                </a:lnTo>
                <a:cubicBezTo>
                  <a:pt x="117551" y="9271"/>
                  <a:pt x="117347" y="11557"/>
                  <a:pt x="117284" y="13715"/>
                </a:cubicBezTo>
                <a:cubicBezTo>
                  <a:pt x="117220" y="15875"/>
                  <a:pt x="117195" y="18161"/>
                  <a:pt x="117195" y="20319"/>
                </a:cubicBezTo>
                <a:lnTo>
                  <a:pt x="117195" y="32384"/>
                </a:lnTo>
                <a:cubicBezTo>
                  <a:pt x="117195" y="35052"/>
                  <a:pt x="117259" y="37846"/>
                  <a:pt x="117373" y="40639"/>
                </a:cubicBezTo>
                <a:cubicBezTo>
                  <a:pt x="117487" y="43561"/>
                  <a:pt x="117728" y="46227"/>
                  <a:pt x="118084" y="48767"/>
                </a:cubicBezTo>
                <a:lnTo>
                  <a:pt x="97040" y="48767"/>
                </a:lnTo>
                <a:cubicBezTo>
                  <a:pt x="97396" y="46354"/>
                  <a:pt x="97599" y="43561"/>
                  <a:pt x="97662" y="40639"/>
                </a:cubicBezTo>
                <a:cubicBezTo>
                  <a:pt x="97726" y="37719"/>
                  <a:pt x="97751" y="34925"/>
                  <a:pt x="97751" y="32384"/>
                </a:cubicBezTo>
                <a:lnTo>
                  <a:pt x="97751" y="21971"/>
                </a:lnTo>
                <a:lnTo>
                  <a:pt x="25806" y="21971"/>
                </a:lnTo>
                <a:cubicBezTo>
                  <a:pt x="22262" y="21971"/>
                  <a:pt x="19024" y="21971"/>
                  <a:pt x="16078" y="21971"/>
                </a:cubicBezTo>
                <a:cubicBezTo>
                  <a:pt x="13131" y="22097"/>
                  <a:pt x="9893" y="22352"/>
                  <a:pt x="6350" y="22605"/>
                </a:cubicBezTo>
                <a:lnTo>
                  <a:pt x="6350" y="6350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Freeform 3"/>
          <p:cNvSpPr/>
          <p:nvPr/>
        </p:nvSpPr>
        <p:spPr>
          <a:xfrm>
            <a:off x="398132" y="781177"/>
            <a:ext cx="123367" cy="81788"/>
          </a:xfrm>
          <a:custGeom>
            <a:avLst/>
            <a:gdLst>
              <a:gd name="connsiteX0" fmla="*/ 6350 w 123367"/>
              <a:gd name="connsiteY0" fmla="*/ 6350 h 81788"/>
              <a:gd name="connsiteX1" fmla="*/ 14300 w 123367"/>
              <a:gd name="connsiteY1" fmla="*/ 6984 h 81788"/>
              <a:gd name="connsiteX2" fmla="*/ 21729 w 123367"/>
              <a:gd name="connsiteY2" fmla="*/ 6984 h 81788"/>
              <a:gd name="connsiteX3" fmla="*/ 114363 w 123367"/>
              <a:gd name="connsiteY3" fmla="*/ 6984 h 81788"/>
              <a:gd name="connsiteX4" fmla="*/ 113652 w 123367"/>
              <a:gd name="connsiteY4" fmla="*/ 13715 h 81788"/>
              <a:gd name="connsiteX5" fmla="*/ 113474 w 123367"/>
              <a:gd name="connsiteY5" fmla="*/ 20320 h 81788"/>
              <a:gd name="connsiteX6" fmla="*/ 113474 w 123367"/>
              <a:gd name="connsiteY6" fmla="*/ 47497 h 81788"/>
              <a:gd name="connsiteX7" fmla="*/ 26682 w 123367"/>
              <a:gd name="connsiteY7" fmla="*/ 47497 h 81788"/>
              <a:gd name="connsiteX8" fmla="*/ 26682 w 123367"/>
              <a:gd name="connsiteY8" fmla="*/ 59563 h 81788"/>
              <a:gd name="connsiteX9" fmla="*/ 100926 w 123367"/>
              <a:gd name="connsiteY9" fmla="*/ 59563 h 81788"/>
              <a:gd name="connsiteX10" fmla="*/ 108966 w 123367"/>
              <a:gd name="connsiteY10" fmla="*/ 59563 h 81788"/>
              <a:gd name="connsiteX11" fmla="*/ 117017 w 123367"/>
              <a:gd name="connsiteY11" fmla="*/ 58928 h 81788"/>
              <a:gd name="connsiteX12" fmla="*/ 117017 w 123367"/>
              <a:gd name="connsiteY12" fmla="*/ 75438 h 81788"/>
              <a:gd name="connsiteX13" fmla="*/ 108877 w 123367"/>
              <a:gd name="connsiteY13" fmla="*/ 74802 h 81788"/>
              <a:gd name="connsiteX14" fmla="*/ 100926 w 123367"/>
              <a:gd name="connsiteY14" fmla="*/ 74675 h 81788"/>
              <a:gd name="connsiteX15" fmla="*/ 6350 w 123367"/>
              <a:gd name="connsiteY15" fmla="*/ 74675 h 81788"/>
              <a:gd name="connsiteX16" fmla="*/ 6350 w 123367"/>
              <a:gd name="connsiteY16" fmla="*/ 33909 h 81788"/>
              <a:gd name="connsiteX17" fmla="*/ 93141 w 123367"/>
              <a:gd name="connsiteY17" fmla="*/ 33909 h 81788"/>
              <a:gd name="connsiteX18" fmla="*/ 93141 w 123367"/>
              <a:gd name="connsiteY18" fmla="*/ 22224 h 81788"/>
              <a:gd name="connsiteX19" fmla="*/ 21729 w 123367"/>
              <a:gd name="connsiteY19" fmla="*/ 22224 h 81788"/>
              <a:gd name="connsiteX20" fmla="*/ 14033 w 123367"/>
              <a:gd name="connsiteY20" fmla="*/ 22351 h 81788"/>
              <a:gd name="connsiteX21" fmla="*/ 6350 w 123367"/>
              <a:gd name="connsiteY21" fmla="*/ 22986 h 81788"/>
              <a:gd name="connsiteX22" fmla="*/ 6350 w 123367"/>
              <a:gd name="connsiteY22" fmla="*/ 6350 h 8178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</a:cxnLst>
            <a:rect l="l" t="t" r="r" b="b"/>
            <a:pathLst>
              <a:path w="123367" h="81788">
                <a:moveTo>
                  <a:pt x="6350" y="6350"/>
                </a:moveTo>
                <a:cubicBezTo>
                  <a:pt x="9169" y="6603"/>
                  <a:pt x="11823" y="6858"/>
                  <a:pt x="14300" y="6984"/>
                </a:cubicBezTo>
                <a:cubicBezTo>
                  <a:pt x="16776" y="6984"/>
                  <a:pt x="19253" y="6984"/>
                  <a:pt x="21729" y="6984"/>
                </a:cubicBezTo>
                <a:lnTo>
                  <a:pt x="114363" y="6984"/>
                </a:lnTo>
                <a:cubicBezTo>
                  <a:pt x="114007" y="9270"/>
                  <a:pt x="113766" y="11557"/>
                  <a:pt x="113652" y="13715"/>
                </a:cubicBezTo>
                <a:cubicBezTo>
                  <a:pt x="113538" y="16001"/>
                  <a:pt x="113474" y="18160"/>
                  <a:pt x="113474" y="20320"/>
                </a:cubicBezTo>
                <a:lnTo>
                  <a:pt x="113474" y="47497"/>
                </a:lnTo>
                <a:lnTo>
                  <a:pt x="26682" y="47497"/>
                </a:lnTo>
                <a:lnTo>
                  <a:pt x="26682" y="59563"/>
                </a:lnTo>
                <a:lnTo>
                  <a:pt x="100926" y="59563"/>
                </a:lnTo>
                <a:cubicBezTo>
                  <a:pt x="103758" y="59563"/>
                  <a:pt x="106438" y="59563"/>
                  <a:pt x="108966" y="59563"/>
                </a:cubicBezTo>
                <a:cubicBezTo>
                  <a:pt x="111505" y="59563"/>
                  <a:pt x="114185" y="59309"/>
                  <a:pt x="117017" y="58928"/>
                </a:cubicBezTo>
                <a:lnTo>
                  <a:pt x="117017" y="75438"/>
                </a:lnTo>
                <a:cubicBezTo>
                  <a:pt x="114071" y="75057"/>
                  <a:pt x="111353" y="74929"/>
                  <a:pt x="108877" y="74802"/>
                </a:cubicBezTo>
                <a:cubicBezTo>
                  <a:pt x="106400" y="74802"/>
                  <a:pt x="103758" y="74675"/>
                  <a:pt x="100926" y="74675"/>
                </a:cubicBezTo>
                <a:lnTo>
                  <a:pt x="6350" y="74675"/>
                </a:lnTo>
                <a:lnTo>
                  <a:pt x="6350" y="33909"/>
                </a:lnTo>
                <a:lnTo>
                  <a:pt x="93141" y="33909"/>
                </a:lnTo>
                <a:lnTo>
                  <a:pt x="93141" y="22224"/>
                </a:lnTo>
                <a:lnTo>
                  <a:pt x="21729" y="22224"/>
                </a:lnTo>
                <a:cubicBezTo>
                  <a:pt x="19253" y="22224"/>
                  <a:pt x="16687" y="22224"/>
                  <a:pt x="14033" y="22351"/>
                </a:cubicBezTo>
                <a:cubicBezTo>
                  <a:pt x="11379" y="22478"/>
                  <a:pt x="8826" y="22732"/>
                  <a:pt x="6350" y="22986"/>
                </a:cubicBezTo>
                <a:lnTo>
                  <a:pt x="6350" y="6350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Freeform 3"/>
          <p:cNvSpPr/>
          <p:nvPr/>
        </p:nvSpPr>
        <p:spPr>
          <a:xfrm>
            <a:off x="829360" y="735838"/>
            <a:ext cx="52654" cy="36067"/>
          </a:xfrm>
          <a:custGeom>
            <a:avLst/>
            <a:gdLst>
              <a:gd name="connsiteX0" fmla="*/ 26327 w 52654"/>
              <a:gd name="connsiteY0" fmla="*/ 6350 h 36067"/>
              <a:gd name="connsiteX1" fmla="*/ 11569 w 52654"/>
              <a:gd name="connsiteY1" fmla="*/ 9778 h 36067"/>
              <a:gd name="connsiteX2" fmla="*/ 6350 w 52654"/>
              <a:gd name="connsiteY2" fmla="*/ 18033 h 36067"/>
              <a:gd name="connsiteX3" fmla="*/ 11391 w 52654"/>
              <a:gd name="connsiteY3" fmla="*/ 26289 h 36067"/>
              <a:gd name="connsiteX4" fmla="*/ 26327 w 52654"/>
              <a:gd name="connsiteY4" fmla="*/ 29717 h 36067"/>
              <a:gd name="connsiteX5" fmla="*/ 40906 w 52654"/>
              <a:gd name="connsiteY5" fmla="*/ 26289 h 36067"/>
              <a:gd name="connsiteX6" fmla="*/ 46304 w 52654"/>
              <a:gd name="connsiteY6" fmla="*/ 18033 h 36067"/>
              <a:gd name="connsiteX7" fmla="*/ 41084 w 52654"/>
              <a:gd name="connsiteY7" fmla="*/ 9778 h 36067"/>
              <a:gd name="connsiteX8" fmla="*/ 26327 w 52654"/>
              <a:gd name="connsiteY8" fmla="*/ 6350 h 36067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</a:cxnLst>
            <a:rect l="l" t="t" r="r" b="b"/>
            <a:pathLst>
              <a:path w="52654" h="36067">
                <a:moveTo>
                  <a:pt x="26327" y="6350"/>
                </a:moveTo>
                <a:cubicBezTo>
                  <a:pt x="19964" y="6350"/>
                  <a:pt x="15036" y="7492"/>
                  <a:pt x="11569" y="9778"/>
                </a:cubicBezTo>
                <a:cubicBezTo>
                  <a:pt x="8089" y="12191"/>
                  <a:pt x="6350" y="14859"/>
                  <a:pt x="6350" y="18033"/>
                </a:cubicBezTo>
                <a:cubicBezTo>
                  <a:pt x="6350" y="21209"/>
                  <a:pt x="8026" y="24002"/>
                  <a:pt x="11391" y="26289"/>
                </a:cubicBezTo>
                <a:cubicBezTo>
                  <a:pt x="14744" y="28575"/>
                  <a:pt x="19723" y="29717"/>
                  <a:pt x="26327" y="29717"/>
                </a:cubicBezTo>
                <a:cubicBezTo>
                  <a:pt x="32448" y="29717"/>
                  <a:pt x="37312" y="28575"/>
                  <a:pt x="40906" y="26289"/>
                </a:cubicBezTo>
                <a:cubicBezTo>
                  <a:pt x="44500" y="24002"/>
                  <a:pt x="46304" y="21209"/>
                  <a:pt x="46304" y="18033"/>
                </a:cubicBezTo>
                <a:cubicBezTo>
                  <a:pt x="46304" y="14859"/>
                  <a:pt x="44564" y="12191"/>
                  <a:pt x="41084" y="9778"/>
                </a:cubicBezTo>
                <a:cubicBezTo>
                  <a:pt x="37604" y="7492"/>
                  <a:pt x="32689" y="6350"/>
                  <a:pt x="26327" y="6350"/>
                </a:cubicBez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Freeform 3"/>
          <p:cNvSpPr/>
          <p:nvPr/>
        </p:nvSpPr>
        <p:spPr>
          <a:xfrm>
            <a:off x="796302" y="722121"/>
            <a:ext cx="120713" cy="89027"/>
          </a:xfrm>
          <a:custGeom>
            <a:avLst/>
            <a:gdLst>
              <a:gd name="connsiteX0" fmla="*/ 59385 w 120713"/>
              <a:gd name="connsiteY0" fmla="*/ 6350 h 89027"/>
              <a:gd name="connsiteX1" fmla="*/ 89788 w 120713"/>
              <a:gd name="connsiteY1" fmla="*/ 13716 h 89027"/>
              <a:gd name="connsiteX2" fmla="*/ 100050 w 120713"/>
              <a:gd name="connsiteY2" fmla="*/ 31623 h 89027"/>
              <a:gd name="connsiteX3" fmla="*/ 92354 w 120713"/>
              <a:gd name="connsiteY3" fmla="*/ 47371 h 89027"/>
              <a:gd name="connsiteX4" fmla="*/ 69811 w 120713"/>
              <a:gd name="connsiteY4" fmla="*/ 55879 h 89027"/>
              <a:gd name="connsiteX5" fmla="*/ 69811 w 120713"/>
              <a:gd name="connsiteY5" fmla="*/ 66294 h 89027"/>
              <a:gd name="connsiteX6" fmla="*/ 81394 w 120713"/>
              <a:gd name="connsiteY6" fmla="*/ 65786 h 89027"/>
              <a:gd name="connsiteX7" fmla="*/ 93497 w 120713"/>
              <a:gd name="connsiteY7" fmla="*/ 65024 h 89027"/>
              <a:gd name="connsiteX8" fmla="*/ 104901 w 120713"/>
              <a:gd name="connsiteY8" fmla="*/ 64262 h 89027"/>
              <a:gd name="connsiteX9" fmla="*/ 114363 w 120713"/>
              <a:gd name="connsiteY9" fmla="*/ 63246 h 89027"/>
              <a:gd name="connsiteX10" fmla="*/ 114363 w 120713"/>
              <a:gd name="connsiteY10" fmla="*/ 78105 h 89027"/>
              <a:gd name="connsiteX11" fmla="*/ 74764 w 120713"/>
              <a:gd name="connsiteY11" fmla="*/ 81026 h 89027"/>
              <a:gd name="connsiteX12" fmla="*/ 24739 w 120713"/>
              <a:gd name="connsiteY12" fmla="*/ 82042 h 89027"/>
              <a:gd name="connsiteX13" fmla="*/ 15366 w 120713"/>
              <a:gd name="connsiteY13" fmla="*/ 82042 h 89027"/>
              <a:gd name="connsiteX14" fmla="*/ 6350 w 120713"/>
              <a:gd name="connsiteY14" fmla="*/ 82677 h 89027"/>
              <a:gd name="connsiteX15" fmla="*/ 6350 w 120713"/>
              <a:gd name="connsiteY15" fmla="*/ 66294 h 89027"/>
              <a:gd name="connsiteX16" fmla="*/ 15366 w 120713"/>
              <a:gd name="connsiteY16" fmla="*/ 66802 h 89027"/>
              <a:gd name="connsiteX17" fmla="*/ 24739 w 120713"/>
              <a:gd name="connsiteY17" fmla="*/ 66802 h 89027"/>
              <a:gd name="connsiteX18" fmla="*/ 49136 w 120713"/>
              <a:gd name="connsiteY18" fmla="*/ 66548 h 89027"/>
              <a:gd name="connsiteX19" fmla="*/ 49136 w 120713"/>
              <a:gd name="connsiteY19" fmla="*/ 56007 h 89027"/>
              <a:gd name="connsiteX20" fmla="*/ 26238 w 120713"/>
              <a:gd name="connsiteY20" fmla="*/ 47371 h 89027"/>
              <a:gd name="connsiteX21" fmla="*/ 18719 w 120713"/>
              <a:gd name="connsiteY21" fmla="*/ 31623 h 89027"/>
              <a:gd name="connsiteX22" fmla="*/ 28536 w 120713"/>
              <a:gd name="connsiteY22" fmla="*/ 13716 h 89027"/>
              <a:gd name="connsiteX23" fmla="*/ 59385 w 120713"/>
              <a:gd name="connsiteY23" fmla="*/ 6350 h 89027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</a:cxnLst>
            <a:rect l="l" t="t" r="r" b="b"/>
            <a:pathLst>
              <a:path w="120713" h="89027">
                <a:moveTo>
                  <a:pt x="59385" y="6350"/>
                </a:moveTo>
                <a:cubicBezTo>
                  <a:pt x="72821" y="6350"/>
                  <a:pt x="82956" y="8763"/>
                  <a:pt x="89788" y="13716"/>
                </a:cubicBezTo>
                <a:cubicBezTo>
                  <a:pt x="96621" y="18669"/>
                  <a:pt x="100050" y="24638"/>
                  <a:pt x="100050" y="31623"/>
                </a:cubicBezTo>
                <a:cubicBezTo>
                  <a:pt x="100050" y="37592"/>
                  <a:pt x="97485" y="42798"/>
                  <a:pt x="92354" y="47371"/>
                </a:cubicBezTo>
                <a:cubicBezTo>
                  <a:pt x="87223" y="51816"/>
                  <a:pt x="79717" y="54610"/>
                  <a:pt x="69811" y="55879"/>
                </a:cubicBezTo>
                <a:lnTo>
                  <a:pt x="69811" y="66294"/>
                </a:lnTo>
                <a:cubicBezTo>
                  <a:pt x="73469" y="66167"/>
                  <a:pt x="77330" y="66040"/>
                  <a:pt x="81394" y="65786"/>
                </a:cubicBezTo>
                <a:cubicBezTo>
                  <a:pt x="85458" y="65659"/>
                  <a:pt x="89496" y="65405"/>
                  <a:pt x="93497" y="65024"/>
                </a:cubicBezTo>
                <a:cubicBezTo>
                  <a:pt x="97510" y="64770"/>
                  <a:pt x="101307" y="64516"/>
                  <a:pt x="104901" y="64262"/>
                </a:cubicBezTo>
                <a:cubicBezTo>
                  <a:pt x="108496" y="63880"/>
                  <a:pt x="111658" y="63627"/>
                  <a:pt x="114363" y="63246"/>
                </a:cubicBezTo>
                <a:lnTo>
                  <a:pt x="114363" y="78105"/>
                </a:lnTo>
                <a:cubicBezTo>
                  <a:pt x="103759" y="79375"/>
                  <a:pt x="90551" y="80391"/>
                  <a:pt x="74764" y="81026"/>
                </a:cubicBezTo>
                <a:cubicBezTo>
                  <a:pt x="58966" y="81660"/>
                  <a:pt x="42290" y="82042"/>
                  <a:pt x="24739" y="82042"/>
                </a:cubicBezTo>
                <a:cubicBezTo>
                  <a:pt x="21310" y="82042"/>
                  <a:pt x="18199" y="82042"/>
                  <a:pt x="15366" y="82042"/>
                </a:cubicBezTo>
                <a:cubicBezTo>
                  <a:pt x="12534" y="82169"/>
                  <a:pt x="9525" y="82296"/>
                  <a:pt x="6350" y="82677"/>
                </a:cubicBezTo>
                <a:lnTo>
                  <a:pt x="6350" y="66294"/>
                </a:lnTo>
                <a:cubicBezTo>
                  <a:pt x="9525" y="66548"/>
                  <a:pt x="12534" y="66802"/>
                  <a:pt x="15366" y="66802"/>
                </a:cubicBezTo>
                <a:cubicBezTo>
                  <a:pt x="18199" y="66802"/>
                  <a:pt x="21310" y="66802"/>
                  <a:pt x="24739" y="66802"/>
                </a:cubicBezTo>
                <a:lnTo>
                  <a:pt x="49136" y="66548"/>
                </a:lnTo>
                <a:lnTo>
                  <a:pt x="49136" y="56007"/>
                </a:lnTo>
                <a:cubicBezTo>
                  <a:pt x="38874" y="54864"/>
                  <a:pt x="31241" y="51943"/>
                  <a:pt x="26238" y="47371"/>
                </a:cubicBezTo>
                <a:cubicBezTo>
                  <a:pt x="21234" y="42926"/>
                  <a:pt x="18719" y="37592"/>
                  <a:pt x="18719" y="31623"/>
                </a:cubicBezTo>
                <a:cubicBezTo>
                  <a:pt x="18719" y="24638"/>
                  <a:pt x="21996" y="18669"/>
                  <a:pt x="28536" y="13716"/>
                </a:cubicBezTo>
                <a:cubicBezTo>
                  <a:pt x="35077" y="8763"/>
                  <a:pt x="45364" y="6350"/>
                  <a:pt x="59385" y="6350"/>
                </a:cubicBez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Freeform 3"/>
          <p:cNvSpPr/>
          <p:nvPr/>
        </p:nvSpPr>
        <p:spPr>
          <a:xfrm>
            <a:off x="367017" y="695578"/>
            <a:ext cx="113817" cy="90423"/>
          </a:xfrm>
          <a:custGeom>
            <a:avLst/>
            <a:gdLst>
              <a:gd name="connsiteX0" fmla="*/ 47002 w 113817"/>
              <a:gd name="connsiteY0" fmla="*/ 6350 h 90423"/>
              <a:gd name="connsiteX1" fmla="*/ 68935 w 113817"/>
              <a:gd name="connsiteY1" fmla="*/ 6350 h 90423"/>
              <a:gd name="connsiteX2" fmla="*/ 68224 w 113817"/>
              <a:gd name="connsiteY2" fmla="*/ 13589 h 90423"/>
              <a:gd name="connsiteX3" fmla="*/ 68046 w 113817"/>
              <a:gd name="connsiteY3" fmla="*/ 20828 h 90423"/>
              <a:gd name="connsiteX4" fmla="*/ 71488 w 113817"/>
              <a:gd name="connsiteY4" fmla="*/ 35687 h 90423"/>
              <a:gd name="connsiteX5" fmla="*/ 80594 w 113817"/>
              <a:gd name="connsiteY5" fmla="*/ 48641 h 90423"/>
              <a:gd name="connsiteX6" fmla="*/ 93497 w 113817"/>
              <a:gd name="connsiteY6" fmla="*/ 59563 h 90423"/>
              <a:gd name="connsiteX7" fmla="*/ 107467 w 113817"/>
              <a:gd name="connsiteY7" fmla="*/ 66294 h 90423"/>
              <a:gd name="connsiteX8" fmla="*/ 104025 w 113817"/>
              <a:gd name="connsiteY8" fmla="*/ 69850 h 90423"/>
              <a:gd name="connsiteX9" fmla="*/ 100926 w 113817"/>
              <a:gd name="connsiteY9" fmla="*/ 73406 h 90423"/>
              <a:gd name="connsiteX10" fmla="*/ 98005 w 113817"/>
              <a:gd name="connsiteY10" fmla="*/ 76835 h 90423"/>
              <a:gd name="connsiteX11" fmla="*/ 95453 w 113817"/>
              <a:gd name="connsiteY11" fmla="*/ 79756 h 90423"/>
              <a:gd name="connsiteX12" fmla="*/ 85636 w 113817"/>
              <a:gd name="connsiteY12" fmla="*/ 74549 h 90423"/>
              <a:gd name="connsiteX13" fmla="*/ 75818 w 113817"/>
              <a:gd name="connsiteY13" fmla="*/ 67818 h 90423"/>
              <a:gd name="connsiteX14" fmla="*/ 66281 w 113817"/>
              <a:gd name="connsiteY14" fmla="*/ 59436 h 90423"/>
              <a:gd name="connsiteX15" fmla="*/ 58140 w 113817"/>
              <a:gd name="connsiteY15" fmla="*/ 48895 h 90423"/>
              <a:gd name="connsiteX16" fmla="*/ 51689 w 113817"/>
              <a:gd name="connsiteY16" fmla="*/ 59690 h 90423"/>
              <a:gd name="connsiteX17" fmla="*/ 43472 w 113817"/>
              <a:gd name="connsiteY17" fmla="*/ 68707 h 90423"/>
              <a:gd name="connsiteX18" fmla="*/ 32956 w 113817"/>
              <a:gd name="connsiteY18" fmla="*/ 77342 h 90423"/>
              <a:gd name="connsiteX19" fmla="*/ 21907 w 113817"/>
              <a:gd name="connsiteY19" fmla="*/ 84073 h 90423"/>
              <a:gd name="connsiteX20" fmla="*/ 14566 w 113817"/>
              <a:gd name="connsiteY20" fmla="*/ 77978 h 90423"/>
              <a:gd name="connsiteX21" fmla="*/ 6350 w 113817"/>
              <a:gd name="connsiteY21" fmla="*/ 71628 h 90423"/>
              <a:gd name="connsiteX22" fmla="*/ 22174 w 113817"/>
              <a:gd name="connsiteY22" fmla="*/ 62611 h 90423"/>
              <a:gd name="connsiteX23" fmla="*/ 35864 w 113817"/>
              <a:gd name="connsiteY23" fmla="*/ 50672 h 90423"/>
              <a:gd name="connsiteX24" fmla="*/ 44538 w 113817"/>
              <a:gd name="connsiteY24" fmla="*/ 37084 h 90423"/>
              <a:gd name="connsiteX25" fmla="*/ 47891 w 113817"/>
              <a:gd name="connsiteY25" fmla="*/ 21209 h 90423"/>
              <a:gd name="connsiteX26" fmla="*/ 47713 w 113817"/>
              <a:gd name="connsiteY26" fmla="*/ 13716 h 90423"/>
              <a:gd name="connsiteX27" fmla="*/ 47002 w 113817"/>
              <a:gd name="connsiteY27" fmla="*/ 6350 h 90423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</a:cxnLst>
            <a:rect l="l" t="t" r="r" b="b"/>
            <a:pathLst>
              <a:path w="113817" h="90423">
                <a:moveTo>
                  <a:pt x="47002" y="6350"/>
                </a:moveTo>
                <a:lnTo>
                  <a:pt x="68935" y="6350"/>
                </a:lnTo>
                <a:cubicBezTo>
                  <a:pt x="68579" y="8763"/>
                  <a:pt x="68338" y="11176"/>
                  <a:pt x="68224" y="13589"/>
                </a:cubicBezTo>
                <a:cubicBezTo>
                  <a:pt x="68110" y="16002"/>
                  <a:pt x="68046" y="18415"/>
                  <a:pt x="68046" y="20828"/>
                </a:cubicBezTo>
                <a:cubicBezTo>
                  <a:pt x="68046" y="26035"/>
                  <a:pt x="69189" y="30988"/>
                  <a:pt x="71488" y="35687"/>
                </a:cubicBezTo>
                <a:cubicBezTo>
                  <a:pt x="73786" y="40386"/>
                  <a:pt x="76822" y="44703"/>
                  <a:pt x="80594" y="48641"/>
                </a:cubicBezTo>
                <a:cubicBezTo>
                  <a:pt x="84366" y="52832"/>
                  <a:pt x="88671" y="56515"/>
                  <a:pt x="93497" y="59563"/>
                </a:cubicBezTo>
                <a:cubicBezTo>
                  <a:pt x="98336" y="62611"/>
                  <a:pt x="102984" y="64897"/>
                  <a:pt x="107467" y="66294"/>
                </a:cubicBezTo>
                <a:cubicBezTo>
                  <a:pt x="106286" y="67437"/>
                  <a:pt x="105143" y="68707"/>
                  <a:pt x="104025" y="69850"/>
                </a:cubicBezTo>
                <a:cubicBezTo>
                  <a:pt x="102895" y="71120"/>
                  <a:pt x="101866" y="72263"/>
                  <a:pt x="100926" y="73406"/>
                </a:cubicBezTo>
                <a:cubicBezTo>
                  <a:pt x="99872" y="74549"/>
                  <a:pt x="98894" y="75691"/>
                  <a:pt x="98005" y="76835"/>
                </a:cubicBezTo>
                <a:cubicBezTo>
                  <a:pt x="97129" y="77851"/>
                  <a:pt x="96266" y="78867"/>
                  <a:pt x="95453" y="79756"/>
                </a:cubicBezTo>
                <a:cubicBezTo>
                  <a:pt x="92265" y="78232"/>
                  <a:pt x="88988" y="76580"/>
                  <a:pt x="85636" y="74549"/>
                </a:cubicBezTo>
                <a:cubicBezTo>
                  <a:pt x="82270" y="72517"/>
                  <a:pt x="79006" y="70358"/>
                  <a:pt x="75818" y="67818"/>
                </a:cubicBezTo>
                <a:cubicBezTo>
                  <a:pt x="72402" y="65405"/>
                  <a:pt x="69227" y="62611"/>
                  <a:pt x="66281" y="59436"/>
                </a:cubicBezTo>
                <a:cubicBezTo>
                  <a:pt x="63334" y="56388"/>
                  <a:pt x="60617" y="52832"/>
                  <a:pt x="58140" y="48895"/>
                </a:cubicBezTo>
                <a:cubicBezTo>
                  <a:pt x="56375" y="52832"/>
                  <a:pt x="54228" y="56388"/>
                  <a:pt x="51689" y="59690"/>
                </a:cubicBezTo>
                <a:cubicBezTo>
                  <a:pt x="49161" y="62865"/>
                  <a:pt x="46418" y="65913"/>
                  <a:pt x="43472" y="68707"/>
                </a:cubicBezTo>
                <a:cubicBezTo>
                  <a:pt x="40170" y="71882"/>
                  <a:pt x="36664" y="74803"/>
                  <a:pt x="32956" y="77342"/>
                </a:cubicBezTo>
                <a:cubicBezTo>
                  <a:pt x="29235" y="79883"/>
                  <a:pt x="25552" y="82169"/>
                  <a:pt x="21907" y="84073"/>
                </a:cubicBezTo>
                <a:cubicBezTo>
                  <a:pt x="19900" y="82422"/>
                  <a:pt x="17449" y="80391"/>
                  <a:pt x="14566" y="77978"/>
                </a:cubicBezTo>
                <a:cubicBezTo>
                  <a:pt x="11684" y="75565"/>
                  <a:pt x="8940" y="73406"/>
                  <a:pt x="6350" y="71628"/>
                </a:cubicBezTo>
                <a:cubicBezTo>
                  <a:pt x="11772" y="69088"/>
                  <a:pt x="17043" y="66167"/>
                  <a:pt x="22174" y="62611"/>
                </a:cubicBezTo>
                <a:cubicBezTo>
                  <a:pt x="27292" y="59182"/>
                  <a:pt x="31864" y="55245"/>
                  <a:pt x="35864" y="50672"/>
                </a:cubicBezTo>
                <a:cubicBezTo>
                  <a:pt x="39408" y="46609"/>
                  <a:pt x="42291" y="42037"/>
                  <a:pt x="44538" y="37084"/>
                </a:cubicBezTo>
                <a:cubicBezTo>
                  <a:pt x="46774" y="32130"/>
                  <a:pt x="47891" y="26797"/>
                  <a:pt x="47891" y="21209"/>
                </a:cubicBezTo>
                <a:cubicBezTo>
                  <a:pt x="47891" y="18669"/>
                  <a:pt x="47828" y="16256"/>
                  <a:pt x="47713" y="13716"/>
                </a:cubicBezTo>
                <a:cubicBezTo>
                  <a:pt x="47599" y="11303"/>
                  <a:pt x="47358" y="8763"/>
                  <a:pt x="47002" y="6350"/>
                </a:cubicBez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Freeform 3"/>
          <p:cNvSpPr/>
          <p:nvPr/>
        </p:nvSpPr>
        <p:spPr>
          <a:xfrm>
            <a:off x="650087" y="695451"/>
            <a:ext cx="119113" cy="160401"/>
          </a:xfrm>
          <a:custGeom>
            <a:avLst/>
            <a:gdLst>
              <a:gd name="connsiteX0" fmla="*/ 93141 w 119113"/>
              <a:gd name="connsiteY0" fmla="*/ 6350 h 160401"/>
              <a:gd name="connsiteX1" fmla="*/ 112763 w 119113"/>
              <a:gd name="connsiteY1" fmla="*/ 6350 h 160401"/>
              <a:gd name="connsiteX2" fmla="*/ 112242 w 119113"/>
              <a:gd name="connsiteY2" fmla="*/ 18288 h 160401"/>
              <a:gd name="connsiteX3" fmla="*/ 112242 w 119113"/>
              <a:gd name="connsiteY3" fmla="*/ 29972 h 160401"/>
              <a:gd name="connsiteX4" fmla="*/ 112242 w 119113"/>
              <a:gd name="connsiteY4" fmla="*/ 130429 h 160401"/>
              <a:gd name="connsiteX5" fmla="*/ 112242 w 119113"/>
              <a:gd name="connsiteY5" fmla="*/ 142367 h 160401"/>
              <a:gd name="connsiteX6" fmla="*/ 112763 w 119113"/>
              <a:gd name="connsiteY6" fmla="*/ 154051 h 160401"/>
              <a:gd name="connsiteX7" fmla="*/ 93141 w 119113"/>
              <a:gd name="connsiteY7" fmla="*/ 154051 h 160401"/>
              <a:gd name="connsiteX8" fmla="*/ 93675 w 119113"/>
              <a:gd name="connsiteY8" fmla="*/ 142367 h 160401"/>
              <a:gd name="connsiteX9" fmla="*/ 93852 w 119113"/>
              <a:gd name="connsiteY9" fmla="*/ 130429 h 160401"/>
              <a:gd name="connsiteX10" fmla="*/ 93852 w 119113"/>
              <a:gd name="connsiteY10" fmla="*/ 96393 h 160401"/>
              <a:gd name="connsiteX11" fmla="*/ 81127 w 119113"/>
              <a:gd name="connsiteY11" fmla="*/ 96393 h 160401"/>
              <a:gd name="connsiteX12" fmla="*/ 74853 w 119113"/>
              <a:gd name="connsiteY12" fmla="*/ 96520 h 160401"/>
              <a:gd name="connsiteX13" fmla="*/ 68745 w 119113"/>
              <a:gd name="connsiteY13" fmla="*/ 97155 h 160401"/>
              <a:gd name="connsiteX14" fmla="*/ 68745 w 119113"/>
              <a:gd name="connsiteY14" fmla="*/ 78740 h 160401"/>
              <a:gd name="connsiteX15" fmla="*/ 75031 w 119113"/>
              <a:gd name="connsiteY15" fmla="*/ 79375 h 160401"/>
              <a:gd name="connsiteX16" fmla="*/ 81483 w 119113"/>
              <a:gd name="connsiteY16" fmla="*/ 79502 h 160401"/>
              <a:gd name="connsiteX17" fmla="*/ 93852 w 119113"/>
              <a:gd name="connsiteY17" fmla="*/ 79502 h 160401"/>
              <a:gd name="connsiteX18" fmla="*/ 93852 w 119113"/>
              <a:gd name="connsiteY18" fmla="*/ 53721 h 160401"/>
              <a:gd name="connsiteX19" fmla="*/ 82537 w 119113"/>
              <a:gd name="connsiteY19" fmla="*/ 53721 h 160401"/>
              <a:gd name="connsiteX20" fmla="*/ 76352 w 119113"/>
              <a:gd name="connsiteY20" fmla="*/ 53721 h 160401"/>
              <a:gd name="connsiteX21" fmla="*/ 70345 w 119113"/>
              <a:gd name="connsiteY21" fmla="*/ 54356 h 160401"/>
              <a:gd name="connsiteX22" fmla="*/ 67157 w 119113"/>
              <a:gd name="connsiteY22" fmla="*/ 66802 h 160401"/>
              <a:gd name="connsiteX23" fmla="*/ 63271 w 119113"/>
              <a:gd name="connsiteY23" fmla="*/ 78232 h 160401"/>
              <a:gd name="connsiteX24" fmla="*/ 46913 w 119113"/>
              <a:gd name="connsiteY24" fmla="*/ 106934 h 160401"/>
              <a:gd name="connsiteX25" fmla="*/ 23317 w 119113"/>
              <a:gd name="connsiteY25" fmla="*/ 129667 h 160401"/>
              <a:gd name="connsiteX26" fmla="*/ 14833 w 119113"/>
              <a:gd name="connsiteY26" fmla="*/ 123571 h 160401"/>
              <a:gd name="connsiteX27" fmla="*/ 6350 w 119113"/>
              <a:gd name="connsiteY27" fmla="*/ 118364 h 160401"/>
              <a:gd name="connsiteX28" fmla="*/ 28714 w 119113"/>
              <a:gd name="connsiteY28" fmla="*/ 99314 h 160401"/>
              <a:gd name="connsiteX29" fmla="*/ 44183 w 119113"/>
              <a:gd name="connsiteY29" fmla="*/ 76454 h 160401"/>
              <a:gd name="connsiteX30" fmla="*/ 51777 w 119113"/>
              <a:gd name="connsiteY30" fmla="*/ 54864 h 160401"/>
              <a:gd name="connsiteX31" fmla="*/ 54787 w 119113"/>
              <a:gd name="connsiteY31" fmla="*/ 30861 h 160401"/>
              <a:gd name="connsiteX32" fmla="*/ 14833 w 119113"/>
              <a:gd name="connsiteY32" fmla="*/ 30861 h 160401"/>
              <a:gd name="connsiteX33" fmla="*/ 14833 w 119113"/>
              <a:gd name="connsiteY33" fmla="*/ 14605 h 160401"/>
              <a:gd name="connsiteX34" fmla="*/ 74231 w 119113"/>
              <a:gd name="connsiteY34" fmla="*/ 14605 h 160401"/>
              <a:gd name="connsiteX35" fmla="*/ 73964 w 119113"/>
              <a:gd name="connsiteY35" fmla="*/ 25780 h 160401"/>
              <a:gd name="connsiteX36" fmla="*/ 73164 w 119113"/>
              <a:gd name="connsiteY36" fmla="*/ 36576 h 160401"/>
              <a:gd name="connsiteX37" fmla="*/ 78117 w 119113"/>
              <a:gd name="connsiteY37" fmla="*/ 36703 h 160401"/>
              <a:gd name="connsiteX38" fmla="*/ 82892 w 119113"/>
              <a:gd name="connsiteY38" fmla="*/ 36703 h 160401"/>
              <a:gd name="connsiteX39" fmla="*/ 93852 w 119113"/>
              <a:gd name="connsiteY39" fmla="*/ 36703 h 160401"/>
              <a:gd name="connsiteX40" fmla="*/ 93852 w 119113"/>
              <a:gd name="connsiteY40" fmla="*/ 29972 h 160401"/>
              <a:gd name="connsiteX41" fmla="*/ 93675 w 119113"/>
              <a:gd name="connsiteY41" fmla="*/ 18288 h 160401"/>
              <a:gd name="connsiteX42" fmla="*/ 93141 w 119113"/>
              <a:gd name="connsiteY42" fmla="*/ 6350 h 16040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  <a:cxn ang="29">
                <a:pos x="connsiteX29" y="connsiteY29"/>
              </a:cxn>
              <a:cxn ang="30">
                <a:pos x="connsiteX30" y="connsiteY30"/>
              </a:cxn>
              <a:cxn ang="31">
                <a:pos x="connsiteX31" y="connsiteY31"/>
              </a:cxn>
              <a:cxn ang="32">
                <a:pos x="connsiteX32" y="connsiteY32"/>
              </a:cxn>
              <a:cxn ang="33">
                <a:pos x="connsiteX33" y="connsiteY33"/>
              </a:cxn>
              <a:cxn ang="34">
                <a:pos x="connsiteX34" y="connsiteY34"/>
              </a:cxn>
              <a:cxn ang="35">
                <a:pos x="connsiteX35" y="connsiteY35"/>
              </a:cxn>
              <a:cxn ang="36">
                <a:pos x="connsiteX36" y="connsiteY36"/>
              </a:cxn>
              <a:cxn ang="37">
                <a:pos x="connsiteX37" y="connsiteY37"/>
              </a:cxn>
              <a:cxn ang="38">
                <a:pos x="connsiteX38" y="connsiteY38"/>
              </a:cxn>
              <a:cxn ang="39">
                <a:pos x="connsiteX39" y="connsiteY39"/>
              </a:cxn>
              <a:cxn ang="40">
                <a:pos x="connsiteX40" y="connsiteY40"/>
              </a:cxn>
              <a:cxn ang="41">
                <a:pos x="connsiteX41" y="connsiteY41"/>
              </a:cxn>
              <a:cxn ang="42">
                <a:pos x="connsiteX42" y="connsiteY42"/>
              </a:cxn>
            </a:cxnLst>
            <a:rect l="l" t="t" r="r" b="b"/>
            <a:pathLst>
              <a:path w="119113" h="160401">
                <a:moveTo>
                  <a:pt x="93141" y="6350"/>
                </a:moveTo>
                <a:lnTo>
                  <a:pt x="112763" y="6350"/>
                </a:lnTo>
                <a:cubicBezTo>
                  <a:pt x="112420" y="10287"/>
                  <a:pt x="112242" y="14224"/>
                  <a:pt x="112242" y="18288"/>
                </a:cubicBezTo>
                <a:cubicBezTo>
                  <a:pt x="112242" y="22225"/>
                  <a:pt x="112242" y="26035"/>
                  <a:pt x="112242" y="29972"/>
                </a:cubicBezTo>
                <a:lnTo>
                  <a:pt x="112242" y="130429"/>
                </a:lnTo>
                <a:cubicBezTo>
                  <a:pt x="112242" y="134366"/>
                  <a:pt x="112242" y="138430"/>
                  <a:pt x="112242" y="142367"/>
                </a:cubicBezTo>
                <a:cubicBezTo>
                  <a:pt x="112242" y="146304"/>
                  <a:pt x="112420" y="150241"/>
                  <a:pt x="112763" y="154051"/>
                </a:cubicBezTo>
                <a:lnTo>
                  <a:pt x="93141" y="154051"/>
                </a:lnTo>
                <a:cubicBezTo>
                  <a:pt x="93383" y="150241"/>
                  <a:pt x="93560" y="146304"/>
                  <a:pt x="93675" y="142367"/>
                </a:cubicBezTo>
                <a:cubicBezTo>
                  <a:pt x="93789" y="138430"/>
                  <a:pt x="93852" y="134366"/>
                  <a:pt x="93852" y="130429"/>
                </a:cubicBezTo>
                <a:lnTo>
                  <a:pt x="93852" y="96393"/>
                </a:lnTo>
                <a:lnTo>
                  <a:pt x="81127" y="96393"/>
                </a:lnTo>
                <a:cubicBezTo>
                  <a:pt x="79120" y="96393"/>
                  <a:pt x="77025" y="96520"/>
                  <a:pt x="74853" y="96520"/>
                </a:cubicBezTo>
                <a:cubicBezTo>
                  <a:pt x="72669" y="96647"/>
                  <a:pt x="70637" y="96774"/>
                  <a:pt x="68745" y="97155"/>
                </a:cubicBezTo>
                <a:lnTo>
                  <a:pt x="68745" y="78740"/>
                </a:lnTo>
                <a:cubicBezTo>
                  <a:pt x="70751" y="79121"/>
                  <a:pt x="72847" y="79375"/>
                  <a:pt x="75031" y="79375"/>
                </a:cubicBezTo>
                <a:cubicBezTo>
                  <a:pt x="77203" y="79502"/>
                  <a:pt x="79362" y="79502"/>
                  <a:pt x="81483" y="79502"/>
                </a:cubicBezTo>
                <a:lnTo>
                  <a:pt x="93852" y="79502"/>
                </a:lnTo>
                <a:lnTo>
                  <a:pt x="93852" y="53721"/>
                </a:lnTo>
                <a:lnTo>
                  <a:pt x="82537" y="53721"/>
                </a:lnTo>
                <a:cubicBezTo>
                  <a:pt x="80530" y="53721"/>
                  <a:pt x="78473" y="53721"/>
                  <a:pt x="76352" y="53721"/>
                </a:cubicBezTo>
                <a:cubicBezTo>
                  <a:pt x="74231" y="53848"/>
                  <a:pt x="72224" y="53975"/>
                  <a:pt x="70345" y="54356"/>
                </a:cubicBezTo>
                <a:cubicBezTo>
                  <a:pt x="69392" y="58674"/>
                  <a:pt x="68338" y="62738"/>
                  <a:pt x="67157" y="66802"/>
                </a:cubicBezTo>
                <a:cubicBezTo>
                  <a:pt x="65976" y="70739"/>
                  <a:pt x="64681" y="74549"/>
                  <a:pt x="63271" y="78232"/>
                </a:cubicBezTo>
                <a:cubicBezTo>
                  <a:pt x="59029" y="88900"/>
                  <a:pt x="53581" y="98425"/>
                  <a:pt x="46913" y="106934"/>
                </a:cubicBezTo>
                <a:cubicBezTo>
                  <a:pt x="40258" y="115316"/>
                  <a:pt x="32397" y="122936"/>
                  <a:pt x="23317" y="129667"/>
                </a:cubicBezTo>
                <a:cubicBezTo>
                  <a:pt x="21196" y="127889"/>
                  <a:pt x="18364" y="125857"/>
                  <a:pt x="14833" y="123571"/>
                </a:cubicBezTo>
                <a:cubicBezTo>
                  <a:pt x="11290" y="121285"/>
                  <a:pt x="8470" y="119507"/>
                  <a:pt x="6350" y="118364"/>
                </a:cubicBezTo>
                <a:cubicBezTo>
                  <a:pt x="14947" y="112776"/>
                  <a:pt x="22402" y="106299"/>
                  <a:pt x="28714" y="99314"/>
                </a:cubicBezTo>
                <a:cubicBezTo>
                  <a:pt x="35013" y="92202"/>
                  <a:pt x="40170" y="84582"/>
                  <a:pt x="44183" y="76454"/>
                </a:cubicBezTo>
                <a:cubicBezTo>
                  <a:pt x="47472" y="69723"/>
                  <a:pt x="50012" y="62611"/>
                  <a:pt x="51777" y="54864"/>
                </a:cubicBezTo>
                <a:cubicBezTo>
                  <a:pt x="53543" y="47244"/>
                  <a:pt x="54546" y="39243"/>
                  <a:pt x="54787" y="30861"/>
                </a:cubicBezTo>
                <a:lnTo>
                  <a:pt x="14833" y="30861"/>
                </a:lnTo>
                <a:lnTo>
                  <a:pt x="14833" y="14605"/>
                </a:lnTo>
                <a:lnTo>
                  <a:pt x="74231" y="14605"/>
                </a:lnTo>
                <a:cubicBezTo>
                  <a:pt x="74231" y="18542"/>
                  <a:pt x="74142" y="22225"/>
                  <a:pt x="73964" y="25780"/>
                </a:cubicBezTo>
                <a:cubicBezTo>
                  <a:pt x="73787" y="29464"/>
                  <a:pt x="73520" y="33020"/>
                  <a:pt x="73164" y="36576"/>
                </a:cubicBezTo>
                <a:cubicBezTo>
                  <a:pt x="74815" y="36703"/>
                  <a:pt x="76466" y="36703"/>
                  <a:pt x="78117" y="36703"/>
                </a:cubicBezTo>
                <a:cubicBezTo>
                  <a:pt x="79768" y="36703"/>
                  <a:pt x="81356" y="36703"/>
                  <a:pt x="82892" y="36703"/>
                </a:cubicBezTo>
                <a:lnTo>
                  <a:pt x="93852" y="36703"/>
                </a:lnTo>
                <a:lnTo>
                  <a:pt x="93852" y="29972"/>
                </a:lnTo>
                <a:cubicBezTo>
                  <a:pt x="93852" y="26035"/>
                  <a:pt x="93789" y="22225"/>
                  <a:pt x="93675" y="18288"/>
                </a:cubicBezTo>
                <a:cubicBezTo>
                  <a:pt x="93560" y="14224"/>
                  <a:pt x="93383" y="10287"/>
                  <a:pt x="93141" y="6350"/>
                </a:cubicBez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Freeform 3"/>
          <p:cNvSpPr/>
          <p:nvPr/>
        </p:nvSpPr>
        <p:spPr>
          <a:xfrm>
            <a:off x="509879" y="695451"/>
            <a:ext cx="119113" cy="160401"/>
          </a:xfrm>
          <a:custGeom>
            <a:avLst/>
            <a:gdLst>
              <a:gd name="connsiteX0" fmla="*/ 93141 w 119113"/>
              <a:gd name="connsiteY0" fmla="*/ 6350 h 160401"/>
              <a:gd name="connsiteX1" fmla="*/ 112763 w 119113"/>
              <a:gd name="connsiteY1" fmla="*/ 6350 h 160401"/>
              <a:gd name="connsiteX2" fmla="*/ 112242 w 119113"/>
              <a:gd name="connsiteY2" fmla="*/ 18288 h 160401"/>
              <a:gd name="connsiteX3" fmla="*/ 112242 w 119113"/>
              <a:gd name="connsiteY3" fmla="*/ 29972 h 160401"/>
              <a:gd name="connsiteX4" fmla="*/ 112242 w 119113"/>
              <a:gd name="connsiteY4" fmla="*/ 130429 h 160401"/>
              <a:gd name="connsiteX5" fmla="*/ 112242 w 119113"/>
              <a:gd name="connsiteY5" fmla="*/ 142367 h 160401"/>
              <a:gd name="connsiteX6" fmla="*/ 112763 w 119113"/>
              <a:gd name="connsiteY6" fmla="*/ 154051 h 160401"/>
              <a:gd name="connsiteX7" fmla="*/ 93141 w 119113"/>
              <a:gd name="connsiteY7" fmla="*/ 154051 h 160401"/>
              <a:gd name="connsiteX8" fmla="*/ 93675 w 119113"/>
              <a:gd name="connsiteY8" fmla="*/ 142367 h 160401"/>
              <a:gd name="connsiteX9" fmla="*/ 93852 w 119113"/>
              <a:gd name="connsiteY9" fmla="*/ 130429 h 160401"/>
              <a:gd name="connsiteX10" fmla="*/ 93852 w 119113"/>
              <a:gd name="connsiteY10" fmla="*/ 96393 h 160401"/>
              <a:gd name="connsiteX11" fmla="*/ 81127 w 119113"/>
              <a:gd name="connsiteY11" fmla="*/ 96393 h 160401"/>
              <a:gd name="connsiteX12" fmla="*/ 74853 w 119113"/>
              <a:gd name="connsiteY12" fmla="*/ 96520 h 160401"/>
              <a:gd name="connsiteX13" fmla="*/ 68745 w 119113"/>
              <a:gd name="connsiteY13" fmla="*/ 97155 h 160401"/>
              <a:gd name="connsiteX14" fmla="*/ 68745 w 119113"/>
              <a:gd name="connsiteY14" fmla="*/ 78740 h 160401"/>
              <a:gd name="connsiteX15" fmla="*/ 75031 w 119113"/>
              <a:gd name="connsiteY15" fmla="*/ 79375 h 160401"/>
              <a:gd name="connsiteX16" fmla="*/ 81483 w 119113"/>
              <a:gd name="connsiteY16" fmla="*/ 79502 h 160401"/>
              <a:gd name="connsiteX17" fmla="*/ 93852 w 119113"/>
              <a:gd name="connsiteY17" fmla="*/ 79502 h 160401"/>
              <a:gd name="connsiteX18" fmla="*/ 93852 w 119113"/>
              <a:gd name="connsiteY18" fmla="*/ 53721 h 160401"/>
              <a:gd name="connsiteX19" fmla="*/ 82537 w 119113"/>
              <a:gd name="connsiteY19" fmla="*/ 53721 h 160401"/>
              <a:gd name="connsiteX20" fmla="*/ 76352 w 119113"/>
              <a:gd name="connsiteY20" fmla="*/ 53721 h 160401"/>
              <a:gd name="connsiteX21" fmla="*/ 70345 w 119113"/>
              <a:gd name="connsiteY21" fmla="*/ 54356 h 160401"/>
              <a:gd name="connsiteX22" fmla="*/ 67157 w 119113"/>
              <a:gd name="connsiteY22" fmla="*/ 66802 h 160401"/>
              <a:gd name="connsiteX23" fmla="*/ 63271 w 119113"/>
              <a:gd name="connsiteY23" fmla="*/ 78232 h 160401"/>
              <a:gd name="connsiteX24" fmla="*/ 46913 w 119113"/>
              <a:gd name="connsiteY24" fmla="*/ 106934 h 160401"/>
              <a:gd name="connsiteX25" fmla="*/ 23317 w 119113"/>
              <a:gd name="connsiteY25" fmla="*/ 129667 h 160401"/>
              <a:gd name="connsiteX26" fmla="*/ 14833 w 119113"/>
              <a:gd name="connsiteY26" fmla="*/ 123571 h 160401"/>
              <a:gd name="connsiteX27" fmla="*/ 6350 w 119113"/>
              <a:gd name="connsiteY27" fmla="*/ 118364 h 160401"/>
              <a:gd name="connsiteX28" fmla="*/ 28714 w 119113"/>
              <a:gd name="connsiteY28" fmla="*/ 99314 h 160401"/>
              <a:gd name="connsiteX29" fmla="*/ 44183 w 119113"/>
              <a:gd name="connsiteY29" fmla="*/ 76454 h 160401"/>
              <a:gd name="connsiteX30" fmla="*/ 51777 w 119113"/>
              <a:gd name="connsiteY30" fmla="*/ 54864 h 160401"/>
              <a:gd name="connsiteX31" fmla="*/ 54787 w 119113"/>
              <a:gd name="connsiteY31" fmla="*/ 30861 h 160401"/>
              <a:gd name="connsiteX32" fmla="*/ 14833 w 119113"/>
              <a:gd name="connsiteY32" fmla="*/ 30861 h 160401"/>
              <a:gd name="connsiteX33" fmla="*/ 14833 w 119113"/>
              <a:gd name="connsiteY33" fmla="*/ 14605 h 160401"/>
              <a:gd name="connsiteX34" fmla="*/ 74231 w 119113"/>
              <a:gd name="connsiteY34" fmla="*/ 14605 h 160401"/>
              <a:gd name="connsiteX35" fmla="*/ 73964 w 119113"/>
              <a:gd name="connsiteY35" fmla="*/ 25780 h 160401"/>
              <a:gd name="connsiteX36" fmla="*/ 73164 w 119113"/>
              <a:gd name="connsiteY36" fmla="*/ 36576 h 160401"/>
              <a:gd name="connsiteX37" fmla="*/ 78117 w 119113"/>
              <a:gd name="connsiteY37" fmla="*/ 36703 h 160401"/>
              <a:gd name="connsiteX38" fmla="*/ 82892 w 119113"/>
              <a:gd name="connsiteY38" fmla="*/ 36703 h 160401"/>
              <a:gd name="connsiteX39" fmla="*/ 93852 w 119113"/>
              <a:gd name="connsiteY39" fmla="*/ 36703 h 160401"/>
              <a:gd name="connsiteX40" fmla="*/ 93852 w 119113"/>
              <a:gd name="connsiteY40" fmla="*/ 29972 h 160401"/>
              <a:gd name="connsiteX41" fmla="*/ 93675 w 119113"/>
              <a:gd name="connsiteY41" fmla="*/ 18288 h 160401"/>
              <a:gd name="connsiteX42" fmla="*/ 93141 w 119113"/>
              <a:gd name="connsiteY42" fmla="*/ 6350 h 16040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  <a:cxn ang="29">
                <a:pos x="connsiteX29" y="connsiteY29"/>
              </a:cxn>
              <a:cxn ang="30">
                <a:pos x="connsiteX30" y="connsiteY30"/>
              </a:cxn>
              <a:cxn ang="31">
                <a:pos x="connsiteX31" y="connsiteY31"/>
              </a:cxn>
              <a:cxn ang="32">
                <a:pos x="connsiteX32" y="connsiteY32"/>
              </a:cxn>
              <a:cxn ang="33">
                <a:pos x="connsiteX33" y="connsiteY33"/>
              </a:cxn>
              <a:cxn ang="34">
                <a:pos x="connsiteX34" y="connsiteY34"/>
              </a:cxn>
              <a:cxn ang="35">
                <a:pos x="connsiteX35" y="connsiteY35"/>
              </a:cxn>
              <a:cxn ang="36">
                <a:pos x="connsiteX36" y="connsiteY36"/>
              </a:cxn>
              <a:cxn ang="37">
                <a:pos x="connsiteX37" y="connsiteY37"/>
              </a:cxn>
              <a:cxn ang="38">
                <a:pos x="connsiteX38" y="connsiteY38"/>
              </a:cxn>
              <a:cxn ang="39">
                <a:pos x="connsiteX39" y="connsiteY39"/>
              </a:cxn>
              <a:cxn ang="40">
                <a:pos x="connsiteX40" y="connsiteY40"/>
              </a:cxn>
              <a:cxn ang="41">
                <a:pos x="connsiteX41" y="connsiteY41"/>
              </a:cxn>
              <a:cxn ang="42">
                <a:pos x="connsiteX42" y="connsiteY42"/>
              </a:cxn>
            </a:cxnLst>
            <a:rect l="l" t="t" r="r" b="b"/>
            <a:pathLst>
              <a:path w="119113" h="160401">
                <a:moveTo>
                  <a:pt x="93141" y="6350"/>
                </a:moveTo>
                <a:lnTo>
                  <a:pt x="112763" y="6350"/>
                </a:lnTo>
                <a:cubicBezTo>
                  <a:pt x="112420" y="10287"/>
                  <a:pt x="112242" y="14224"/>
                  <a:pt x="112242" y="18288"/>
                </a:cubicBezTo>
                <a:cubicBezTo>
                  <a:pt x="112242" y="22225"/>
                  <a:pt x="112242" y="26035"/>
                  <a:pt x="112242" y="29972"/>
                </a:cubicBezTo>
                <a:lnTo>
                  <a:pt x="112242" y="130429"/>
                </a:lnTo>
                <a:cubicBezTo>
                  <a:pt x="112242" y="134366"/>
                  <a:pt x="112242" y="138430"/>
                  <a:pt x="112242" y="142367"/>
                </a:cubicBezTo>
                <a:cubicBezTo>
                  <a:pt x="112242" y="146304"/>
                  <a:pt x="112420" y="150241"/>
                  <a:pt x="112763" y="154051"/>
                </a:cubicBezTo>
                <a:lnTo>
                  <a:pt x="93141" y="154051"/>
                </a:lnTo>
                <a:cubicBezTo>
                  <a:pt x="93383" y="150241"/>
                  <a:pt x="93560" y="146304"/>
                  <a:pt x="93675" y="142367"/>
                </a:cubicBezTo>
                <a:cubicBezTo>
                  <a:pt x="93789" y="138430"/>
                  <a:pt x="93852" y="134366"/>
                  <a:pt x="93852" y="130429"/>
                </a:cubicBezTo>
                <a:lnTo>
                  <a:pt x="93852" y="96393"/>
                </a:lnTo>
                <a:lnTo>
                  <a:pt x="81127" y="96393"/>
                </a:lnTo>
                <a:cubicBezTo>
                  <a:pt x="79120" y="96393"/>
                  <a:pt x="77025" y="96520"/>
                  <a:pt x="74853" y="96520"/>
                </a:cubicBezTo>
                <a:cubicBezTo>
                  <a:pt x="72669" y="96647"/>
                  <a:pt x="70637" y="96774"/>
                  <a:pt x="68745" y="97155"/>
                </a:cubicBezTo>
                <a:lnTo>
                  <a:pt x="68745" y="78740"/>
                </a:lnTo>
                <a:cubicBezTo>
                  <a:pt x="70751" y="79121"/>
                  <a:pt x="72847" y="79375"/>
                  <a:pt x="75031" y="79375"/>
                </a:cubicBezTo>
                <a:cubicBezTo>
                  <a:pt x="77203" y="79502"/>
                  <a:pt x="79362" y="79502"/>
                  <a:pt x="81483" y="79502"/>
                </a:cubicBezTo>
                <a:lnTo>
                  <a:pt x="93852" y="79502"/>
                </a:lnTo>
                <a:lnTo>
                  <a:pt x="93852" y="53721"/>
                </a:lnTo>
                <a:lnTo>
                  <a:pt x="82537" y="53721"/>
                </a:lnTo>
                <a:cubicBezTo>
                  <a:pt x="80530" y="53721"/>
                  <a:pt x="78473" y="53721"/>
                  <a:pt x="76352" y="53721"/>
                </a:cubicBezTo>
                <a:cubicBezTo>
                  <a:pt x="74231" y="53848"/>
                  <a:pt x="72224" y="53975"/>
                  <a:pt x="70345" y="54356"/>
                </a:cubicBezTo>
                <a:cubicBezTo>
                  <a:pt x="69392" y="58674"/>
                  <a:pt x="68338" y="62738"/>
                  <a:pt x="67157" y="66802"/>
                </a:cubicBezTo>
                <a:cubicBezTo>
                  <a:pt x="65976" y="70739"/>
                  <a:pt x="64681" y="74549"/>
                  <a:pt x="63271" y="78232"/>
                </a:cubicBezTo>
                <a:cubicBezTo>
                  <a:pt x="59029" y="88900"/>
                  <a:pt x="53581" y="98425"/>
                  <a:pt x="46913" y="106934"/>
                </a:cubicBezTo>
                <a:cubicBezTo>
                  <a:pt x="40258" y="115316"/>
                  <a:pt x="32397" y="122936"/>
                  <a:pt x="23317" y="129667"/>
                </a:cubicBezTo>
                <a:cubicBezTo>
                  <a:pt x="21196" y="127889"/>
                  <a:pt x="18364" y="125857"/>
                  <a:pt x="14833" y="123571"/>
                </a:cubicBezTo>
                <a:cubicBezTo>
                  <a:pt x="11290" y="121285"/>
                  <a:pt x="8470" y="119507"/>
                  <a:pt x="6350" y="118364"/>
                </a:cubicBezTo>
                <a:cubicBezTo>
                  <a:pt x="14947" y="112776"/>
                  <a:pt x="22402" y="106299"/>
                  <a:pt x="28714" y="99314"/>
                </a:cubicBezTo>
                <a:cubicBezTo>
                  <a:pt x="35013" y="92202"/>
                  <a:pt x="40170" y="84582"/>
                  <a:pt x="44183" y="76454"/>
                </a:cubicBezTo>
                <a:cubicBezTo>
                  <a:pt x="47472" y="69723"/>
                  <a:pt x="50012" y="62611"/>
                  <a:pt x="51777" y="54864"/>
                </a:cubicBezTo>
                <a:cubicBezTo>
                  <a:pt x="53543" y="47244"/>
                  <a:pt x="54546" y="39243"/>
                  <a:pt x="54787" y="30861"/>
                </a:cubicBezTo>
                <a:lnTo>
                  <a:pt x="14833" y="30861"/>
                </a:lnTo>
                <a:lnTo>
                  <a:pt x="14833" y="14605"/>
                </a:lnTo>
                <a:lnTo>
                  <a:pt x="74231" y="14605"/>
                </a:lnTo>
                <a:cubicBezTo>
                  <a:pt x="74231" y="18542"/>
                  <a:pt x="74142" y="22225"/>
                  <a:pt x="73964" y="25780"/>
                </a:cubicBezTo>
                <a:cubicBezTo>
                  <a:pt x="73787" y="29464"/>
                  <a:pt x="73520" y="33020"/>
                  <a:pt x="73164" y="36576"/>
                </a:cubicBezTo>
                <a:cubicBezTo>
                  <a:pt x="74815" y="36703"/>
                  <a:pt x="76466" y="36703"/>
                  <a:pt x="78117" y="36703"/>
                </a:cubicBezTo>
                <a:cubicBezTo>
                  <a:pt x="79768" y="36703"/>
                  <a:pt x="81356" y="36703"/>
                  <a:pt x="82892" y="36703"/>
                </a:cubicBezTo>
                <a:lnTo>
                  <a:pt x="93852" y="36703"/>
                </a:lnTo>
                <a:lnTo>
                  <a:pt x="93852" y="29972"/>
                </a:lnTo>
                <a:cubicBezTo>
                  <a:pt x="93852" y="26035"/>
                  <a:pt x="93789" y="22225"/>
                  <a:pt x="93675" y="18288"/>
                </a:cubicBezTo>
                <a:cubicBezTo>
                  <a:pt x="93560" y="14224"/>
                  <a:pt x="93383" y="10287"/>
                  <a:pt x="93141" y="6350"/>
                </a:cubicBez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Freeform 3"/>
          <p:cNvSpPr/>
          <p:nvPr/>
        </p:nvSpPr>
        <p:spPr>
          <a:xfrm>
            <a:off x="908558" y="692785"/>
            <a:ext cx="33388" cy="123189"/>
          </a:xfrm>
          <a:custGeom>
            <a:avLst/>
            <a:gdLst>
              <a:gd name="connsiteX0" fmla="*/ 6350 w 33388"/>
              <a:gd name="connsiteY0" fmla="*/ 6350 h 123189"/>
              <a:gd name="connsiteX1" fmla="*/ 27038 w 33388"/>
              <a:gd name="connsiteY1" fmla="*/ 6350 h 123189"/>
              <a:gd name="connsiteX2" fmla="*/ 26415 w 33388"/>
              <a:gd name="connsiteY2" fmla="*/ 15366 h 123189"/>
              <a:gd name="connsiteX3" fmla="*/ 26327 w 33388"/>
              <a:gd name="connsiteY3" fmla="*/ 24129 h 123189"/>
              <a:gd name="connsiteX4" fmla="*/ 26327 w 33388"/>
              <a:gd name="connsiteY4" fmla="*/ 116839 h 123189"/>
              <a:gd name="connsiteX5" fmla="*/ 7238 w 33388"/>
              <a:gd name="connsiteY5" fmla="*/ 116839 h 123189"/>
              <a:gd name="connsiteX6" fmla="*/ 7238 w 33388"/>
              <a:gd name="connsiteY6" fmla="*/ 24129 h 123189"/>
              <a:gd name="connsiteX7" fmla="*/ 7061 w 33388"/>
              <a:gd name="connsiteY7" fmla="*/ 15366 h 123189"/>
              <a:gd name="connsiteX8" fmla="*/ 6350 w 33388"/>
              <a:gd name="connsiteY8" fmla="*/ 6350 h 123189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</a:cxnLst>
            <a:rect l="l" t="t" r="r" b="b"/>
            <a:pathLst>
              <a:path w="33388" h="123189">
                <a:moveTo>
                  <a:pt x="6350" y="6350"/>
                </a:moveTo>
                <a:lnTo>
                  <a:pt x="27038" y="6350"/>
                </a:lnTo>
                <a:cubicBezTo>
                  <a:pt x="26682" y="9397"/>
                  <a:pt x="26479" y="12319"/>
                  <a:pt x="26415" y="15366"/>
                </a:cubicBezTo>
                <a:cubicBezTo>
                  <a:pt x="26352" y="18287"/>
                  <a:pt x="26327" y="21208"/>
                  <a:pt x="26327" y="24129"/>
                </a:cubicBezTo>
                <a:lnTo>
                  <a:pt x="26327" y="116839"/>
                </a:lnTo>
                <a:lnTo>
                  <a:pt x="7238" y="116839"/>
                </a:lnTo>
                <a:lnTo>
                  <a:pt x="7238" y="24129"/>
                </a:lnTo>
                <a:cubicBezTo>
                  <a:pt x="7238" y="21208"/>
                  <a:pt x="7175" y="18287"/>
                  <a:pt x="7061" y="15366"/>
                </a:cubicBezTo>
                <a:cubicBezTo>
                  <a:pt x="6946" y="12319"/>
                  <a:pt x="6705" y="9397"/>
                  <a:pt x="6350" y="6350"/>
                </a:cubicBez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Freeform 3"/>
          <p:cNvSpPr/>
          <p:nvPr/>
        </p:nvSpPr>
        <p:spPr>
          <a:xfrm>
            <a:off x="768350" y="692785"/>
            <a:ext cx="32677" cy="170560"/>
          </a:xfrm>
          <a:custGeom>
            <a:avLst/>
            <a:gdLst>
              <a:gd name="connsiteX0" fmla="*/ 6350 w 32677"/>
              <a:gd name="connsiteY0" fmla="*/ 6350 h 170560"/>
              <a:gd name="connsiteX1" fmla="*/ 26327 w 32677"/>
              <a:gd name="connsiteY1" fmla="*/ 6350 h 170560"/>
              <a:gd name="connsiteX2" fmla="*/ 25704 w 32677"/>
              <a:gd name="connsiteY2" fmla="*/ 18287 h 170560"/>
              <a:gd name="connsiteX3" fmla="*/ 25615 w 32677"/>
              <a:gd name="connsiteY3" fmla="*/ 29971 h 170560"/>
              <a:gd name="connsiteX4" fmla="*/ 25615 w 32677"/>
              <a:gd name="connsiteY4" fmla="*/ 140461 h 170560"/>
              <a:gd name="connsiteX5" fmla="*/ 25704 w 32677"/>
              <a:gd name="connsiteY5" fmla="*/ 152400 h 170560"/>
              <a:gd name="connsiteX6" fmla="*/ 26327 w 32677"/>
              <a:gd name="connsiteY6" fmla="*/ 164210 h 170560"/>
              <a:gd name="connsiteX7" fmla="*/ 6350 w 32677"/>
              <a:gd name="connsiteY7" fmla="*/ 164210 h 170560"/>
              <a:gd name="connsiteX8" fmla="*/ 7061 w 32677"/>
              <a:gd name="connsiteY8" fmla="*/ 152400 h 170560"/>
              <a:gd name="connsiteX9" fmla="*/ 7238 w 32677"/>
              <a:gd name="connsiteY9" fmla="*/ 140461 h 170560"/>
              <a:gd name="connsiteX10" fmla="*/ 7238 w 32677"/>
              <a:gd name="connsiteY10" fmla="*/ 29971 h 170560"/>
              <a:gd name="connsiteX11" fmla="*/ 7061 w 32677"/>
              <a:gd name="connsiteY11" fmla="*/ 18287 h 170560"/>
              <a:gd name="connsiteX12" fmla="*/ 6350 w 32677"/>
              <a:gd name="connsiteY12" fmla="*/ 6350 h 17056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</a:cxnLst>
            <a:rect l="l" t="t" r="r" b="b"/>
            <a:pathLst>
              <a:path w="32677" h="170560">
                <a:moveTo>
                  <a:pt x="6350" y="6350"/>
                </a:moveTo>
                <a:lnTo>
                  <a:pt x="26327" y="6350"/>
                </a:lnTo>
                <a:cubicBezTo>
                  <a:pt x="25971" y="10286"/>
                  <a:pt x="25768" y="14351"/>
                  <a:pt x="25704" y="18287"/>
                </a:cubicBezTo>
                <a:cubicBezTo>
                  <a:pt x="25654" y="22224"/>
                  <a:pt x="25615" y="26161"/>
                  <a:pt x="25615" y="29971"/>
                </a:cubicBezTo>
                <a:lnTo>
                  <a:pt x="25615" y="140461"/>
                </a:lnTo>
                <a:cubicBezTo>
                  <a:pt x="25615" y="144525"/>
                  <a:pt x="25654" y="148462"/>
                  <a:pt x="25704" y="152400"/>
                </a:cubicBezTo>
                <a:cubicBezTo>
                  <a:pt x="25768" y="156336"/>
                  <a:pt x="25971" y="160273"/>
                  <a:pt x="26327" y="164210"/>
                </a:cubicBezTo>
                <a:lnTo>
                  <a:pt x="6350" y="164210"/>
                </a:lnTo>
                <a:cubicBezTo>
                  <a:pt x="6705" y="160273"/>
                  <a:pt x="6946" y="156336"/>
                  <a:pt x="7061" y="152400"/>
                </a:cubicBezTo>
                <a:cubicBezTo>
                  <a:pt x="7175" y="148462"/>
                  <a:pt x="7238" y="144525"/>
                  <a:pt x="7238" y="140461"/>
                </a:cubicBezTo>
                <a:lnTo>
                  <a:pt x="7238" y="29971"/>
                </a:lnTo>
                <a:cubicBezTo>
                  <a:pt x="7238" y="26161"/>
                  <a:pt x="7175" y="22224"/>
                  <a:pt x="7061" y="18287"/>
                </a:cubicBezTo>
                <a:cubicBezTo>
                  <a:pt x="6946" y="14351"/>
                  <a:pt x="6705" y="10286"/>
                  <a:pt x="6350" y="6350"/>
                </a:cubicBez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Freeform 3"/>
          <p:cNvSpPr/>
          <p:nvPr/>
        </p:nvSpPr>
        <p:spPr>
          <a:xfrm>
            <a:off x="628142" y="692785"/>
            <a:ext cx="32677" cy="170560"/>
          </a:xfrm>
          <a:custGeom>
            <a:avLst/>
            <a:gdLst>
              <a:gd name="connsiteX0" fmla="*/ 6350 w 32677"/>
              <a:gd name="connsiteY0" fmla="*/ 6350 h 170560"/>
              <a:gd name="connsiteX1" fmla="*/ 26327 w 32677"/>
              <a:gd name="connsiteY1" fmla="*/ 6350 h 170560"/>
              <a:gd name="connsiteX2" fmla="*/ 25704 w 32677"/>
              <a:gd name="connsiteY2" fmla="*/ 18287 h 170560"/>
              <a:gd name="connsiteX3" fmla="*/ 25615 w 32677"/>
              <a:gd name="connsiteY3" fmla="*/ 29971 h 170560"/>
              <a:gd name="connsiteX4" fmla="*/ 25615 w 32677"/>
              <a:gd name="connsiteY4" fmla="*/ 140461 h 170560"/>
              <a:gd name="connsiteX5" fmla="*/ 25704 w 32677"/>
              <a:gd name="connsiteY5" fmla="*/ 152400 h 170560"/>
              <a:gd name="connsiteX6" fmla="*/ 26327 w 32677"/>
              <a:gd name="connsiteY6" fmla="*/ 164210 h 170560"/>
              <a:gd name="connsiteX7" fmla="*/ 6350 w 32677"/>
              <a:gd name="connsiteY7" fmla="*/ 164210 h 170560"/>
              <a:gd name="connsiteX8" fmla="*/ 7061 w 32677"/>
              <a:gd name="connsiteY8" fmla="*/ 152400 h 170560"/>
              <a:gd name="connsiteX9" fmla="*/ 7238 w 32677"/>
              <a:gd name="connsiteY9" fmla="*/ 140461 h 170560"/>
              <a:gd name="connsiteX10" fmla="*/ 7238 w 32677"/>
              <a:gd name="connsiteY10" fmla="*/ 29971 h 170560"/>
              <a:gd name="connsiteX11" fmla="*/ 7061 w 32677"/>
              <a:gd name="connsiteY11" fmla="*/ 18287 h 170560"/>
              <a:gd name="connsiteX12" fmla="*/ 6350 w 32677"/>
              <a:gd name="connsiteY12" fmla="*/ 6350 h 17056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</a:cxnLst>
            <a:rect l="l" t="t" r="r" b="b"/>
            <a:pathLst>
              <a:path w="32677" h="170560">
                <a:moveTo>
                  <a:pt x="6350" y="6350"/>
                </a:moveTo>
                <a:lnTo>
                  <a:pt x="26327" y="6350"/>
                </a:lnTo>
                <a:cubicBezTo>
                  <a:pt x="25971" y="10286"/>
                  <a:pt x="25768" y="14351"/>
                  <a:pt x="25704" y="18287"/>
                </a:cubicBezTo>
                <a:cubicBezTo>
                  <a:pt x="25654" y="22224"/>
                  <a:pt x="25615" y="26161"/>
                  <a:pt x="25615" y="29971"/>
                </a:cubicBezTo>
                <a:lnTo>
                  <a:pt x="25615" y="140461"/>
                </a:lnTo>
                <a:cubicBezTo>
                  <a:pt x="25615" y="144525"/>
                  <a:pt x="25654" y="148462"/>
                  <a:pt x="25704" y="152400"/>
                </a:cubicBezTo>
                <a:cubicBezTo>
                  <a:pt x="25768" y="156336"/>
                  <a:pt x="25971" y="160273"/>
                  <a:pt x="26327" y="164210"/>
                </a:cubicBezTo>
                <a:lnTo>
                  <a:pt x="6350" y="164210"/>
                </a:lnTo>
                <a:cubicBezTo>
                  <a:pt x="6705" y="160273"/>
                  <a:pt x="6946" y="156336"/>
                  <a:pt x="7061" y="152400"/>
                </a:cubicBezTo>
                <a:cubicBezTo>
                  <a:pt x="7175" y="148462"/>
                  <a:pt x="7238" y="144525"/>
                  <a:pt x="7238" y="140461"/>
                </a:cubicBezTo>
                <a:lnTo>
                  <a:pt x="7238" y="29971"/>
                </a:lnTo>
                <a:cubicBezTo>
                  <a:pt x="7238" y="26161"/>
                  <a:pt x="7175" y="22224"/>
                  <a:pt x="7061" y="18287"/>
                </a:cubicBezTo>
                <a:cubicBezTo>
                  <a:pt x="6946" y="14351"/>
                  <a:pt x="6705" y="10286"/>
                  <a:pt x="6350" y="6350"/>
                </a:cubicBez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Freeform 3"/>
          <p:cNvSpPr/>
          <p:nvPr/>
        </p:nvSpPr>
        <p:spPr>
          <a:xfrm>
            <a:off x="454164" y="692785"/>
            <a:ext cx="64858" cy="95250"/>
          </a:xfrm>
          <a:custGeom>
            <a:avLst/>
            <a:gdLst>
              <a:gd name="connsiteX0" fmla="*/ 37820 w 64858"/>
              <a:gd name="connsiteY0" fmla="*/ 6350 h 95250"/>
              <a:gd name="connsiteX1" fmla="*/ 58508 w 64858"/>
              <a:gd name="connsiteY1" fmla="*/ 6350 h 95250"/>
              <a:gd name="connsiteX2" fmla="*/ 57886 w 64858"/>
              <a:gd name="connsiteY2" fmla="*/ 15366 h 95250"/>
              <a:gd name="connsiteX3" fmla="*/ 57797 w 64858"/>
              <a:gd name="connsiteY3" fmla="*/ 24129 h 95250"/>
              <a:gd name="connsiteX4" fmla="*/ 57797 w 64858"/>
              <a:gd name="connsiteY4" fmla="*/ 88900 h 95250"/>
              <a:gd name="connsiteX5" fmla="*/ 38709 w 64858"/>
              <a:gd name="connsiteY5" fmla="*/ 88900 h 95250"/>
              <a:gd name="connsiteX6" fmla="*/ 38709 w 64858"/>
              <a:gd name="connsiteY6" fmla="*/ 45720 h 95250"/>
              <a:gd name="connsiteX7" fmla="*/ 19430 w 64858"/>
              <a:gd name="connsiteY7" fmla="*/ 45720 h 95250"/>
              <a:gd name="connsiteX8" fmla="*/ 12801 w 64858"/>
              <a:gd name="connsiteY8" fmla="*/ 45846 h 95250"/>
              <a:gd name="connsiteX9" fmla="*/ 6350 w 64858"/>
              <a:gd name="connsiteY9" fmla="*/ 46481 h 95250"/>
              <a:gd name="connsiteX10" fmla="*/ 6350 w 64858"/>
              <a:gd name="connsiteY10" fmla="*/ 28193 h 95250"/>
              <a:gd name="connsiteX11" fmla="*/ 13068 w 64858"/>
              <a:gd name="connsiteY11" fmla="*/ 28828 h 95250"/>
              <a:gd name="connsiteX12" fmla="*/ 19786 w 64858"/>
              <a:gd name="connsiteY12" fmla="*/ 28955 h 95250"/>
              <a:gd name="connsiteX13" fmla="*/ 38709 w 64858"/>
              <a:gd name="connsiteY13" fmla="*/ 28955 h 95250"/>
              <a:gd name="connsiteX14" fmla="*/ 38709 w 64858"/>
              <a:gd name="connsiteY14" fmla="*/ 24129 h 95250"/>
              <a:gd name="connsiteX15" fmla="*/ 38531 w 64858"/>
              <a:gd name="connsiteY15" fmla="*/ 15366 h 95250"/>
              <a:gd name="connsiteX16" fmla="*/ 37820 w 64858"/>
              <a:gd name="connsiteY16" fmla="*/ 6350 h 9525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</a:cxnLst>
            <a:rect l="l" t="t" r="r" b="b"/>
            <a:pathLst>
              <a:path w="64858" h="95250">
                <a:moveTo>
                  <a:pt x="37820" y="6350"/>
                </a:moveTo>
                <a:lnTo>
                  <a:pt x="58508" y="6350"/>
                </a:lnTo>
                <a:cubicBezTo>
                  <a:pt x="58153" y="9397"/>
                  <a:pt x="57950" y="12319"/>
                  <a:pt x="57886" y="15366"/>
                </a:cubicBezTo>
                <a:cubicBezTo>
                  <a:pt x="57823" y="18287"/>
                  <a:pt x="57797" y="21208"/>
                  <a:pt x="57797" y="24129"/>
                </a:cubicBezTo>
                <a:lnTo>
                  <a:pt x="57797" y="88900"/>
                </a:lnTo>
                <a:lnTo>
                  <a:pt x="38709" y="88900"/>
                </a:lnTo>
                <a:lnTo>
                  <a:pt x="38709" y="45720"/>
                </a:lnTo>
                <a:lnTo>
                  <a:pt x="19430" y="45720"/>
                </a:lnTo>
                <a:cubicBezTo>
                  <a:pt x="17310" y="45720"/>
                  <a:pt x="15100" y="45720"/>
                  <a:pt x="12801" y="45846"/>
                </a:cubicBezTo>
                <a:cubicBezTo>
                  <a:pt x="10515" y="45846"/>
                  <a:pt x="8356" y="46101"/>
                  <a:pt x="6350" y="46481"/>
                </a:cubicBezTo>
                <a:lnTo>
                  <a:pt x="6350" y="28193"/>
                </a:lnTo>
                <a:cubicBezTo>
                  <a:pt x="8470" y="28574"/>
                  <a:pt x="10718" y="28828"/>
                  <a:pt x="13068" y="28828"/>
                </a:cubicBezTo>
                <a:cubicBezTo>
                  <a:pt x="15430" y="28955"/>
                  <a:pt x="17665" y="28955"/>
                  <a:pt x="19786" y="28955"/>
                </a:cubicBezTo>
                <a:lnTo>
                  <a:pt x="38709" y="28955"/>
                </a:lnTo>
                <a:lnTo>
                  <a:pt x="38709" y="24129"/>
                </a:lnTo>
                <a:cubicBezTo>
                  <a:pt x="38709" y="21208"/>
                  <a:pt x="38646" y="18287"/>
                  <a:pt x="38531" y="15366"/>
                </a:cubicBezTo>
                <a:cubicBezTo>
                  <a:pt x="38417" y="12319"/>
                  <a:pt x="38176" y="9397"/>
                  <a:pt x="37820" y="6350"/>
                </a:cubicBez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Freeform 3"/>
          <p:cNvSpPr/>
          <p:nvPr/>
        </p:nvSpPr>
        <p:spPr>
          <a:xfrm>
            <a:off x="804430" y="687832"/>
            <a:ext cx="101625" cy="44323"/>
          </a:xfrm>
          <a:custGeom>
            <a:avLst/>
            <a:gdLst>
              <a:gd name="connsiteX0" fmla="*/ 41884 w 101625"/>
              <a:gd name="connsiteY0" fmla="*/ 6350 h 44323"/>
              <a:gd name="connsiteX1" fmla="*/ 60985 w 101625"/>
              <a:gd name="connsiteY1" fmla="*/ 6350 h 44323"/>
              <a:gd name="connsiteX2" fmla="*/ 60629 w 101625"/>
              <a:gd name="connsiteY2" fmla="*/ 12319 h 44323"/>
              <a:gd name="connsiteX3" fmla="*/ 60629 w 101625"/>
              <a:gd name="connsiteY3" fmla="*/ 18160 h 44323"/>
              <a:gd name="connsiteX4" fmla="*/ 60629 w 101625"/>
              <a:gd name="connsiteY4" fmla="*/ 23114 h 44323"/>
              <a:gd name="connsiteX5" fmla="*/ 81305 w 101625"/>
              <a:gd name="connsiteY5" fmla="*/ 23114 h 44323"/>
              <a:gd name="connsiteX6" fmla="*/ 88201 w 101625"/>
              <a:gd name="connsiteY6" fmla="*/ 23114 h 44323"/>
              <a:gd name="connsiteX7" fmla="*/ 95275 w 101625"/>
              <a:gd name="connsiteY7" fmla="*/ 22605 h 44323"/>
              <a:gd name="connsiteX8" fmla="*/ 95275 w 101625"/>
              <a:gd name="connsiteY8" fmla="*/ 37973 h 44323"/>
              <a:gd name="connsiteX9" fmla="*/ 88201 w 101625"/>
              <a:gd name="connsiteY9" fmla="*/ 37338 h 44323"/>
              <a:gd name="connsiteX10" fmla="*/ 81305 w 101625"/>
              <a:gd name="connsiteY10" fmla="*/ 37210 h 44323"/>
              <a:gd name="connsiteX11" fmla="*/ 20320 w 101625"/>
              <a:gd name="connsiteY11" fmla="*/ 37210 h 44323"/>
              <a:gd name="connsiteX12" fmla="*/ 13246 w 101625"/>
              <a:gd name="connsiteY12" fmla="*/ 37338 h 44323"/>
              <a:gd name="connsiteX13" fmla="*/ 6350 w 101625"/>
              <a:gd name="connsiteY13" fmla="*/ 37973 h 44323"/>
              <a:gd name="connsiteX14" fmla="*/ 6350 w 101625"/>
              <a:gd name="connsiteY14" fmla="*/ 22605 h 44323"/>
              <a:gd name="connsiteX15" fmla="*/ 13246 w 101625"/>
              <a:gd name="connsiteY15" fmla="*/ 23114 h 44323"/>
              <a:gd name="connsiteX16" fmla="*/ 20320 w 101625"/>
              <a:gd name="connsiteY16" fmla="*/ 23114 h 44323"/>
              <a:gd name="connsiteX17" fmla="*/ 42240 w 101625"/>
              <a:gd name="connsiteY17" fmla="*/ 23114 h 44323"/>
              <a:gd name="connsiteX18" fmla="*/ 42240 w 101625"/>
              <a:gd name="connsiteY18" fmla="*/ 18160 h 44323"/>
              <a:gd name="connsiteX19" fmla="*/ 42151 w 101625"/>
              <a:gd name="connsiteY19" fmla="*/ 12319 h 44323"/>
              <a:gd name="connsiteX20" fmla="*/ 41884 w 101625"/>
              <a:gd name="connsiteY20" fmla="*/ 6350 h 44323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</a:cxnLst>
            <a:rect l="l" t="t" r="r" b="b"/>
            <a:pathLst>
              <a:path w="101625" h="44323">
                <a:moveTo>
                  <a:pt x="41884" y="6350"/>
                </a:moveTo>
                <a:lnTo>
                  <a:pt x="60985" y="6350"/>
                </a:lnTo>
                <a:cubicBezTo>
                  <a:pt x="60744" y="8382"/>
                  <a:pt x="60629" y="10414"/>
                  <a:pt x="60629" y="12319"/>
                </a:cubicBezTo>
                <a:cubicBezTo>
                  <a:pt x="60629" y="14223"/>
                  <a:pt x="60629" y="16128"/>
                  <a:pt x="60629" y="18160"/>
                </a:cubicBezTo>
                <a:lnTo>
                  <a:pt x="60629" y="23114"/>
                </a:lnTo>
                <a:lnTo>
                  <a:pt x="81305" y="23114"/>
                </a:lnTo>
                <a:cubicBezTo>
                  <a:pt x="83781" y="23114"/>
                  <a:pt x="86080" y="23114"/>
                  <a:pt x="88201" y="23114"/>
                </a:cubicBezTo>
                <a:cubicBezTo>
                  <a:pt x="90322" y="23114"/>
                  <a:pt x="92684" y="22986"/>
                  <a:pt x="95275" y="22605"/>
                </a:cubicBezTo>
                <a:lnTo>
                  <a:pt x="95275" y="37973"/>
                </a:lnTo>
                <a:cubicBezTo>
                  <a:pt x="92684" y="37592"/>
                  <a:pt x="90322" y="37338"/>
                  <a:pt x="88201" y="37338"/>
                </a:cubicBezTo>
                <a:cubicBezTo>
                  <a:pt x="86080" y="37338"/>
                  <a:pt x="83781" y="37210"/>
                  <a:pt x="81305" y="37210"/>
                </a:cubicBezTo>
                <a:lnTo>
                  <a:pt x="20320" y="37210"/>
                </a:lnTo>
                <a:cubicBezTo>
                  <a:pt x="17729" y="37210"/>
                  <a:pt x="15367" y="37338"/>
                  <a:pt x="13246" y="37338"/>
                </a:cubicBezTo>
                <a:cubicBezTo>
                  <a:pt x="11125" y="37338"/>
                  <a:pt x="8826" y="37592"/>
                  <a:pt x="6350" y="37973"/>
                </a:cubicBezTo>
                <a:lnTo>
                  <a:pt x="6350" y="22605"/>
                </a:lnTo>
                <a:cubicBezTo>
                  <a:pt x="8826" y="22986"/>
                  <a:pt x="11125" y="23114"/>
                  <a:pt x="13246" y="23114"/>
                </a:cubicBezTo>
                <a:cubicBezTo>
                  <a:pt x="15367" y="23114"/>
                  <a:pt x="17729" y="23114"/>
                  <a:pt x="20320" y="23114"/>
                </a:cubicBezTo>
                <a:lnTo>
                  <a:pt x="42240" y="23114"/>
                </a:lnTo>
                <a:lnTo>
                  <a:pt x="42240" y="18160"/>
                </a:lnTo>
                <a:cubicBezTo>
                  <a:pt x="42240" y="16128"/>
                  <a:pt x="42214" y="14223"/>
                  <a:pt x="42151" y="12319"/>
                </a:cubicBezTo>
                <a:cubicBezTo>
                  <a:pt x="42087" y="10414"/>
                  <a:pt x="41998" y="8382"/>
                  <a:pt x="41884" y="6350"/>
                </a:cubicBez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Freeform 3"/>
          <p:cNvSpPr/>
          <p:nvPr/>
        </p:nvSpPr>
        <p:spPr>
          <a:xfrm>
            <a:off x="939495" y="690245"/>
            <a:ext cx="47561" cy="172846"/>
          </a:xfrm>
          <a:custGeom>
            <a:avLst/>
            <a:gdLst>
              <a:gd name="connsiteX0" fmla="*/ 42252 w 47561"/>
              <a:gd name="connsiteY0" fmla="*/ 0 h 172846"/>
              <a:gd name="connsiteX1" fmla="*/ 47205 w 47561"/>
              <a:gd name="connsiteY1" fmla="*/ 9016 h 172846"/>
              <a:gd name="connsiteX2" fmla="*/ 33413 w 47561"/>
              <a:gd name="connsiteY2" fmla="*/ 21209 h 172846"/>
              <a:gd name="connsiteX3" fmla="*/ 24396 w 47561"/>
              <a:gd name="connsiteY3" fmla="*/ 35941 h 172846"/>
              <a:gd name="connsiteX4" fmla="*/ 19189 w 47561"/>
              <a:gd name="connsiteY4" fmla="*/ 56133 h 172846"/>
              <a:gd name="connsiteX5" fmla="*/ 17678 w 47561"/>
              <a:gd name="connsiteY5" fmla="*/ 83311 h 172846"/>
              <a:gd name="connsiteX6" fmla="*/ 18567 w 47561"/>
              <a:gd name="connsiteY6" fmla="*/ 106552 h 172846"/>
              <a:gd name="connsiteX7" fmla="*/ 21577 w 47561"/>
              <a:gd name="connsiteY7" fmla="*/ 125221 h 172846"/>
              <a:gd name="connsiteX8" fmla="*/ 31559 w 47561"/>
              <a:gd name="connsiteY8" fmla="*/ 149605 h 172846"/>
              <a:gd name="connsiteX9" fmla="*/ 47561 w 47561"/>
              <a:gd name="connsiteY9" fmla="*/ 164083 h 172846"/>
              <a:gd name="connsiteX10" fmla="*/ 42430 w 47561"/>
              <a:gd name="connsiteY10" fmla="*/ 172846 h 172846"/>
              <a:gd name="connsiteX11" fmla="*/ 22097 w 47561"/>
              <a:gd name="connsiteY11" fmla="*/ 159257 h 172846"/>
              <a:gd name="connsiteX12" fmla="*/ 7429 w 47561"/>
              <a:gd name="connsiteY12" fmla="*/ 135763 h 172846"/>
              <a:gd name="connsiteX13" fmla="*/ 2044 w 47561"/>
              <a:gd name="connsiteY13" fmla="*/ 113919 h 172846"/>
              <a:gd name="connsiteX14" fmla="*/ 0 w 47561"/>
              <a:gd name="connsiteY14" fmla="*/ 83565 h 172846"/>
              <a:gd name="connsiteX15" fmla="*/ 1777 w 47561"/>
              <a:gd name="connsiteY15" fmla="*/ 59054 h 172846"/>
              <a:gd name="connsiteX16" fmla="*/ 6375 w 47561"/>
              <a:gd name="connsiteY16" fmla="*/ 39623 h 172846"/>
              <a:gd name="connsiteX17" fmla="*/ 20954 w 47561"/>
              <a:gd name="connsiteY17" fmla="*/ 15621 h 172846"/>
              <a:gd name="connsiteX18" fmla="*/ 42252 w 47561"/>
              <a:gd name="connsiteY18" fmla="*/ 0 h 172846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</a:cxnLst>
            <a:rect l="l" t="t" r="r" b="b"/>
            <a:pathLst>
              <a:path w="47561" h="172846">
                <a:moveTo>
                  <a:pt x="42252" y="0"/>
                </a:moveTo>
                <a:lnTo>
                  <a:pt x="47205" y="9016"/>
                </a:lnTo>
                <a:cubicBezTo>
                  <a:pt x="41554" y="13080"/>
                  <a:pt x="36957" y="17145"/>
                  <a:pt x="33413" y="21209"/>
                </a:cubicBezTo>
                <a:cubicBezTo>
                  <a:pt x="29883" y="25400"/>
                  <a:pt x="26873" y="30225"/>
                  <a:pt x="24396" y="35941"/>
                </a:cubicBezTo>
                <a:cubicBezTo>
                  <a:pt x="21932" y="41655"/>
                  <a:pt x="20192" y="48386"/>
                  <a:pt x="19189" y="56133"/>
                </a:cubicBezTo>
                <a:cubicBezTo>
                  <a:pt x="18186" y="63880"/>
                  <a:pt x="17678" y="72897"/>
                  <a:pt x="17678" y="83311"/>
                </a:cubicBezTo>
                <a:cubicBezTo>
                  <a:pt x="17678" y="91821"/>
                  <a:pt x="17983" y="99567"/>
                  <a:pt x="18567" y="106552"/>
                </a:cubicBezTo>
                <a:cubicBezTo>
                  <a:pt x="19151" y="113664"/>
                  <a:pt x="20154" y="119887"/>
                  <a:pt x="21577" y="125221"/>
                </a:cubicBezTo>
                <a:cubicBezTo>
                  <a:pt x="23926" y="135127"/>
                  <a:pt x="27254" y="143255"/>
                  <a:pt x="31559" y="149605"/>
                </a:cubicBezTo>
                <a:cubicBezTo>
                  <a:pt x="35864" y="155955"/>
                  <a:pt x="41198" y="160782"/>
                  <a:pt x="47561" y="164083"/>
                </a:cubicBezTo>
                <a:lnTo>
                  <a:pt x="42430" y="172846"/>
                </a:lnTo>
                <a:cubicBezTo>
                  <a:pt x="34886" y="170179"/>
                  <a:pt x="28117" y="165607"/>
                  <a:pt x="22097" y="159257"/>
                </a:cubicBezTo>
                <a:cubicBezTo>
                  <a:pt x="16090" y="152907"/>
                  <a:pt x="11201" y="145033"/>
                  <a:pt x="7429" y="135763"/>
                </a:cubicBezTo>
                <a:cubicBezTo>
                  <a:pt x="5194" y="130175"/>
                  <a:pt x="3390" y="122809"/>
                  <a:pt x="2044" y="113919"/>
                </a:cubicBezTo>
                <a:cubicBezTo>
                  <a:pt x="685" y="104902"/>
                  <a:pt x="0" y="94869"/>
                  <a:pt x="0" y="83565"/>
                </a:cubicBezTo>
                <a:cubicBezTo>
                  <a:pt x="0" y="75183"/>
                  <a:pt x="596" y="66929"/>
                  <a:pt x="1777" y="59054"/>
                </a:cubicBezTo>
                <a:cubicBezTo>
                  <a:pt x="2946" y="51180"/>
                  <a:pt x="4483" y="44703"/>
                  <a:pt x="6375" y="39623"/>
                </a:cubicBezTo>
                <a:cubicBezTo>
                  <a:pt x="9905" y="30479"/>
                  <a:pt x="14770" y="22605"/>
                  <a:pt x="20954" y="15621"/>
                </a:cubicBezTo>
                <a:cubicBezTo>
                  <a:pt x="27139" y="8763"/>
                  <a:pt x="34239" y="3555"/>
                  <a:pt x="42252" y="0"/>
                </a:cubicBez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Freeform 3"/>
          <p:cNvSpPr/>
          <p:nvPr/>
        </p:nvSpPr>
        <p:spPr>
          <a:xfrm>
            <a:off x="933145" y="683895"/>
            <a:ext cx="60261" cy="185546"/>
          </a:xfrm>
          <a:custGeom>
            <a:avLst/>
            <a:gdLst>
              <a:gd name="connsiteX0" fmla="*/ 48602 w 60261"/>
              <a:gd name="connsiteY0" fmla="*/ 6350 h 185546"/>
              <a:gd name="connsiteX1" fmla="*/ 53555 w 60261"/>
              <a:gd name="connsiteY1" fmla="*/ 15366 h 185546"/>
              <a:gd name="connsiteX2" fmla="*/ 39763 w 60261"/>
              <a:gd name="connsiteY2" fmla="*/ 27559 h 185546"/>
              <a:gd name="connsiteX3" fmla="*/ 30746 w 60261"/>
              <a:gd name="connsiteY3" fmla="*/ 42291 h 185546"/>
              <a:gd name="connsiteX4" fmla="*/ 25539 w 60261"/>
              <a:gd name="connsiteY4" fmla="*/ 62483 h 185546"/>
              <a:gd name="connsiteX5" fmla="*/ 24028 w 60261"/>
              <a:gd name="connsiteY5" fmla="*/ 89661 h 185546"/>
              <a:gd name="connsiteX6" fmla="*/ 24917 w 60261"/>
              <a:gd name="connsiteY6" fmla="*/ 112902 h 185546"/>
              <a:gd name="connsiteX7" fmla="*/ 27927 w 60261"/>
              <a:gd name="connsiteY7" fmla="*/ 131571 h 185546"/>
              <a:gd name="connsiteX8" fmla="*/ 37909 w 60261"/>
              <a:gd name="connsiteY8" fmla="*/ 155955 h 185546"/>
              <a:gd name="connsiteX9" fmla="*/ 53911 w 60261"/>
              <a:gd name="connsiteY9" fmla="*/ 170433 h 185546"/>
              <a:gd name="connsiteX10" fmla="*/ 48780 w 60261"/>
              <a:gd name="connsiteY10" fmla="*/ 179196 h 185546"/>
              <a:gd name="connsiteX11" fmla="*/ 28447 w 60261"/>
              <a:gd name="connsiteY11" fmla="*/ 165607 h 185546"/>
              <a:gd name="connsiteX12" fmla="*/ 13779 w 60261"/>
              <a:gd name="connsiteY12" fmla="*/ 142113 h 185546"/>
              <a:gd name="connsiteX13" fmla="*/ 8394 w 60261"/>
              <a:gd name="connsiteY13" fmla="*/ 120269 h 185546"/>
              <a:gd name="connsiteX14" fmla="*/ 6350 w 60261"/>
              <a:gd name="connsiteY14" fmla="*/ 89915 h 185546"/>
              <a:gd name="connsiteX15" fmla="*/ 8127 w 60261"/>
              <a:gd name="connsiteY15" fmla="*/ 65404 h 185546"/>
              <a:gd name="connsiteX16" fmla="*/ 12725 w 60261"/>
              <a:gd name="connsiteY16" fmla="*/ 45973 h 185546"/>
              <a:gd name="connsiteX17" fmla="*/ 27304 w 60261"/>
              <a:gd name="connsiteY17" fmla="*/ 21971 h 185546"/>
              <a:gd name="connsiteX18" fmla="*/ 48602 w 60261"/>
              <a:gd name="connsiteY18" fmla="*/ 6350 h 185546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</a:cxnLst>
            <a:rect l="l" t="t" r="r" b="b"/>
            <a:pathLst>
              <a:path w="60261" h="185546">
                <a:moveTo>
                  <a:pt x="48602" y="6350"/>
                </a:moveTo>
                <a:lnTo>
                  <a:pt x="53555" y="15366"/>
                </a:lnTo>
                <a:cubicBezTo>
                  <a:pt x="47904" y="19430"/>
                  <a:pt x="43307" y="23495"/>
                  <a:pt x="39763" y="27559"/>
                </a:cubicBezTo>
                <a:cubicBezTo>
                  <a:pt x="36233" y="31750"/>
                  <a:pt x="33223" y="36575"/>
                  <a:pt x="30746" y="42291"/>
                </a:cubicBezTo>
                <a:cubicBezTo>
                  <a:pt x="28282" y="48005"/>
                  <a:pt x="26542" y="54736"/>
                  <a:pt x="25539" y="62483"/>
                </a:cubicBezTo>
                <a:cubicBezTo>
                  <a:pt x="24536" y="70230"/>
                  <a:pt x="24028" y="79247"/>
                  <a:pt x="24028" y="89661"/>
                </a:cubicBezTo>
                <a:cubicBezTo>
                  <a:pt x="24028" y="98171"/>
                  <a:pt x="24333" y="105917"/>
                  <a:pt x="24917" y="112902"/>
                </a:cubicBezTo>
                <a:cubicBezTo>
                  <a:pt x="25501" y="120014"/>
                  <a:pt x="26504" y="126237"/>
                  <a:pt x="27927" y="131571"/>
                </a:cubicBezTo>
                <a:cubicBezTo>
                  <a:pt x="30276" y="141477"/>
                  <a:pt x="33604" y="149605"/>
                  <a:pt x="37909" y="155955"/>
                </a:cubicBezTo>
                <a:cubicBezTo>
                  <a:pt x="42214" y="162305"/>
                  <a:pt x="47548" y="167132"/>
                  <a:pt x="53911" y="170433"/>
                </a:cubicBezTo>
                <a:lnTo>
                  <a:pt x="48780" y="179196"/>
                </a:lnTo>
                <a:cubicBezTo>
                  <a:pt x="41236" y="176529"/>
                  <a:pt x="34467" y="171957"/>
                  <a:pt x="28447" y="165607"/>
                </a:cubicBezTo>
                <a:cubicBezTo>
                  <a:pt x="22440" y="159257"/>
                  <a:pt x="17551" y="151383"/>
                  <a:pt x="13779" y="142113"/>
                </a:cubicBezTo>
                <a:cubicBezTo>
                  <a:pt x="11544" y="136525"/>
                  <a:pt x="9740" y="129159"/>
                  <a:pt x="8394" y="120269"/>
                </a:cubicBezTo>
                <a:cubicBezTo>
                  <a:pt x="7035" y="111252"/>
                  <a:pt x="6350" y="101219"/>
                  <a:pt x="6350" y="89915"/>
                </a:cubicBezTo>
                <a:cubicBezTo>
                  <a:pt x="6350" y="81533"/>
                  <a:pt x="6946" y="73279"/>
                  <a:pt x="8127" y="65404"/>
                </a:cubicBezTo>
                <a:cubicBezTo>
                  <a:pt x="9296" y="57530"/>
                  <a:pt x="10833" y="51053"/>
                  <a:pt x="12725" y="45973"/>
                </a:cubicBezTo>
                <a:cubicBezTo>
                  <a:pt x="16255" y="36829"/>
                  <a:pt x="21120" y="28955"/>
                  <a:pt x="27304" y="21971"/>
                </a:cubicBezTo>
                <a:cubicBezTo>
                  <a:pt x="33489" y="15113"/>
                  <a:pt x="40589" y="9905"/>
                  <a:pt x="48602" y="6350"/>
                </a:cubicBez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Freeform 3"/>
          <p:cNvSpPr/>
          <p:nvPr/>
        </p:nvSpPr>
        <p:spPr>
          <a:xfrm>
            <a:off x="1086434" y="699135"/>
            <a:ext cx="40487" cy="115442"/>
          </a:xfrm>
          <a:custGeom>
            <a:avLst/>
            <a:gdLst>
              <a:gd name="connsiteX0" fmla="*/ 0 w 40487"/>
              <a:gd name="connsiteY0" fmla="*/ 0 h 115442"/>
              <a:gd name="connsiteX1" fmla="*/ 20332 w 40487"/>
              <a:gd name="connsiteY1" fmla="*/ 0 h 115442"/>
              <a:gd name="connsiteX2" fmla="*/ 19710 w 40487"/>
              <a:gd name="connsiteY2" fmla="*/ 9016 h 115442"/>
              <a:gd name="connsiteX3" fmla="*/ 19621 w 40487"/>
              <a:gd name="connsiteY3" fmla="*/ 17779 h 115442"/>
              <a:gd name="connsiteX4" fmla="*/ 19621 w 40487"/>
              <a:gd name="connsiteY4" fmla="*/ 39242 h 115442"/>
              <a:gd name="connsiteX5" fmla="*/ 27050 w 40487"/>
              <a:gd name="connsiteY5" fmla="*/ 39242 h 115442"/>
              <a:gd name="connsiteX6" fmla="*/ 33769 w 40487"/>
              <a:gd name="connsiteY6" fmla="*/ 39115 h 115442"/>
              <a:gd name="connsiteX7" fmla="*/ 40487 w 40487"/>
              <a:gd name="connsiteY7" fmla="*/ 38480 h 115442"/>
              <a:gd name="connsiteX8" fmla="*/ 40487 w 40487"/>
              <a:gd name="connsiteY8" fmla="*/ 57022 h 115442"/>
              <a:gd name="connsiteX9" fmla="*/ 33858 w 40487"/>
              <a:gd name="connsiteY9" fmla="*/ 56387 h 115442"/>
              <a:gd name="connsiteX10" fmla="*/ 27393 w 40487"/>
              <a:gd name="connsiteY10" fmla="*/ 56387 h 115442"/>
              <a:gd name="connsiteX11" fmla="*/ 19621 w 40487"/>
              <a:gd name="connsiteY11" fmla="*/ 56387 h 115442"/>
              <a:gd name="connsiteX12" fmla="*/ 19621 w 40487"/>
              <a:gd name="connsiteY12" fmla="*/ 97535 h 115442"/>
              <a:gd name="connsiteX13" fmla="*/ 19710 w 40487"/>
              <a:gd name="connsiteY13" fmla="*/ 106552 h 115442"/>
              <a:gd name="connsiteX14" fmla="*/ 20332 w 40487"/>
              <a:gd name="connsiteY14" fmla="*/ 115442 h 115442"/>
              <a:gd name="connsiteX15" fmla="*/ 0 w 40487"/>
              <a:gd name="connsiteY15" fmla="*/ 115442 h 115442"/>
              <a:gd name="connsiteX16" fmla="*/ 711 w 40487"/>
              <a:gd name="connsiteY16" fmla="*/ 106552 h 115442"/>
              <a:gd name="connsiteX17" fmla="*/ 876 w 40487"/>
              <a:gd name="connsiteY17" fmla="*/ 97535 h 115442"/>
              <a:gd name="connsiteX18" fmla="*/ 876 w 40487"/>
              <a:gd name="connsiteY18" fmla="*/ 17779 h 115442"/>
              <a:gd name="connsiteX19" fmla="*/ 711 w 40487"/>
              <a:gd name="connsiteY19" fmla="*/ 9016 h 115442"/>
              <a:gd name="connsiteX20" fmla="*/ 0 w 40487"/>
              <a:gd name="connsiteY20" fmla="*/ 0 h 11544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</a:cxnLst>
            <a:rect l="l" t="t" r="r" b="b"/>
            <a:pathLst>
              <a:path w="40487" h="115442">
                <a:moveTo>
                  <a:pt x="0" y="0"/>
                </a:moveTo>
                <a:lnTo>
                  <a:pt x="20332" y="0"/>
                </a:lnTo>
                <a:cubicBezTo>
                  <a:pt x="19977" y="3047"/>
                  <a:pt x="19773" y="5969"/>
                  <a:pt x="19710" y="9016"/>
                </a:cubicBezTo>
                <a:cubicBezTo>
                  <a:pt x="19646" y="11937"/>
                  <a:pt x="19621" y="14858"/>
                  <a:pt x="19621" y="17779"/>
                </a:cubicBezTo>
                <a:lnTo>
                  <a:pt x="19621" y="39242"/>
                </a:lnTo>
                <a:lnTo>
                  <a:pt x="27050" y="39242"/>
                </a:lnTo>
                <a:cubicBezTo>
                  <a:pt x="29171" y="39242"/>
                  <a:pt x="31407" y="39115"/>
                  <a:pt x="33769" y="39115"/>
                </a:cubicBezTo>
                <a:cubicBezTo>
                  <a:pt x="36118" y="39115"/>
                  <a:pt x="38366" y="38861"/>
                  <a:pt x="40487" y="38480"/>
                </a:cubicBezTo>
                <a:lnTo>
                  <a:pt x="40487" y="57022"/>
                </a:lnTo>
                <a:cubicBezTo>
                  <a:pt x="38366" y="56769"/>
                  <a:pt x="36156" y="56514"/>
                  <a:pt x="33858" y="56387"/>
                </a:cubicBezTo>
                <a:cubicBezTo>
                  <a:pt x="31559" y="56387"/>
                  <a:pt x="29400" y="56387"/>
                  <a:pt x="27393" y="56387"/>
                </a:cubicBezTo>
                <a:lnTo>
                  <a:pt x="19621" y="56387"/>
                </a:lnTo>
                <a:lnTo>
                  <a:pt x="19621" y="97535"/>
                </a:lnTo>
                <a:cubicBezTo>
                  <a:pt x="19621" y="100583"/>
                  <a:pt x="19646" y="103631"/>
                  <a:pt x="19710" y="106552"/>
                </a:cubicBezTo>
                <a:cubicBezTo>
                  <a:pt x="19773" y="109473"/>
                  <a:pt x="19977" y="112394"/>
                  <a:pt x="20332" y="115442"/>
                </a:cubicBezTo>
                <a:lnTo>
                  <a:pt x="0" y="115442"/>
                </a:lnTo>
                <a:cubicBezTo>
                  <a:pt x="355" y="112394"/>
                  <a:pt x="584" y="109473"/>
                  <a:pt x="711" y="106552"/>
                </a:cubicBezTo>
                <a:cubicBezTo>
                  <a:pt x="825" y="103631"/>
                  <a:pt x="876" y="100583"/>
                  <a:pt x="876" y="97535"/>
                </a:cubicBezTo>
                <a:lnTo>
                  <a:pt x="876" y="17779"/>
                </a:lnTo>
                <a:cubicBezTo>
                  <a:pt x="876" y="14858"/>
                  <a:pt x="825" y="11937"/>
                  <a:pt x="711" y="9016"/>
                </a:cubicBezTo>
                <a:cubicBezTo>
                  <a:pt x="584" y="5969"/>
                  <a:pt x="355" y="3047"/>
                  <a:pt x="0" y="0"/>
                </a:cubicBez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Freeform 3"/>
          <p:cNvSpPr/>
          <p:nvPr/>
        </p:nvSpPr>
        <p:spPr>
          <a:xfrm>
            <a:off x="995045" y="795147"/>
            <a:ext cx="122135" cy="65912"/>
          </a:xfrm>
          <a:custGeom>
            <a:avLst/>
            <a:gdLst>
              <a:gd name="connsiteX0" fmla="*/ 6350 w 122135"/>
              <a:gd name="connsiteY0" fmla="*/ 6350 h 65912"/>
              <a:gd name="connsiteX1" fmla="*/ 27215 w 122135"/>
              <a:gd name="connsiteY1" fmla="*/ 6350 h 65912"/>
              <a:gd name="connsiteX2" fmla="*/ 26593 w 122135"/>
              <a:gd name="connsiteY2" fmla="*/ 12953 h 65912"/>
              <a:gd name="connsiteX3" fmla="*/ 26504 w 122135"/>
              <a:gd name="connsiteY3" fmla="*/ 19430 h 65912"/>
              <a:gd name="connsiteX4" fmla="*/ 26504 w 122135"/>
              <a:gd name="connsiteY4" fmla="*/ 42163 h 65912"/>
              <a:gd name="connsiteX5" fmla="*/ 95453 w 122135"/>
              <a:gd name="connsiteY5" fmla="*/ 42163 h 65912"/>
              <a:gd name="connsiteX6" fmla="*/ 104914 w 122135"/>
              <a:gd name="connsiteY6" fmla="*/ 42163 h 65912"/>
              <a:gd name="connsiteX7" fmla="*/ 115785 w 122135"/>
              <a:gd name="connsiteY7" fmla="*/ 41528 h 65912"/>
              <a:gd name="connsiteX8" fmla="*/ 115785 w 122135"/>
              <a:gd name="connsiteY8" fmla="*/ 59562 h 65912"/>
              <a:gd name="connsiteX9" fmla="*/ 104914 w 122135"/>
              <a:gd name="connsiteY9" fmla="*/ 58927 h 65912"/>
              <a:gd name="connsiteX10" fmla="*/ 95453 w 122135"/>
              <a:gd name="connsiteY10" fmla="*/ 58800 h 65912"/>
              <a:gd name="connsiteX11" fmla="*/ 7061 w 122135"/>
              <a:gd name="connsiteY11" fmla="*/ 58800 h 65912"/>
              <a:gd name="connsiteX12" fmla="*/ 7061 w 122135"/>
              <a:gd name="connsiteY12" fmla="*/ 19684 h 65912"/>
              <a:gd name="connsiteX13" fmla="*/ 6972 w 122135"/>
              <a:gd name="connsiteY13" fmla="*/ 13080 h 65912"/>
              <a:gd name="connsiteX14" fmla="*/ 6350 w 122135"/>
              <a:gd name="connsiteY14" fmla="*/ 6350 h 6591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</a:cxnLst>
            <a:rect l="l" t="t" r="r" b="b"/>
            <a:pathLst>
              <a:path w="122135" h="65912">
                <a:moveTo>
                  <a:pt x="6350" y="6350"/>
                </a:moveTo>
                <a:lnTo>
                  <a:pt x="27215" y="6350"/>
                </a:lnTo>
                <a:cubicBezTo>
                  <a:pt x="26860" y="8381"/>
                  <a:pt x="26657" y="10667"/>
                  <a:pt x="26593" y="12953"/>
                </a:cubicBezTo>
                <a:cubicBezTo>
                  <a:pt x="26542" y="15239"/>
                  <a:pt x="26504" y="17398"/>
                  <a:pt x="26504" y="19430"/>
                </a:cubicBezTo>
                <a:lnTo>
                  <a:pt x="26504" y="42163"/>
                </a:lnTo>
                <a:lnTo>
                  <a:pt x="95453" y="42163"/>
                </a:lnTo>
                <a:cubicBezTo>
                  <a:pt x="98285" y="42163"/>
                  <a:pt x="101434" y="42163"/>
                  <a:pt x="104914" y="42163"/>
                </a:cubicBezTo>
                <a:cubicBezTo>
                  <a:pt x="108394" y="42036"/>
                  <a:pt x="112013" y="41782"/>
                  <a:pt x="115785" y="41528"/>
                </a:cubicBezTo>
                <a:lnTo>
                  <a:pt x="115785" y="59562"/>
                </a:lnTo>
                <a:cubicBezTo>
                  <a:pt x="112013" y="59181"/>
                  <a:pt x="108394" y="58927"/>
                  <a:pt x="104914" y="58927"/>
                </a:cubicBezTo>
                <a:cubicBezTo>
                  <a:pt x="101434" y="58800"/>
                  <a:pt x="98285" y="58800"/>
                  <a:pt x="95453" y="58800"/>
                </a:cubicBezTo>
                <a:lnTo>
                  <a:pt x="7061" y="58800"/>
                </a:lnTo>
                <a:lnTo>
                  <a:pt x="7061" y="19684"/>
                </a:lnTo>
                <a:cubicBezTo>
                  <a:pt x="7061" y="17652"/>
                  <a:pt x="7035" y="15366"/>
                  <a:pt x="6972" y="13080"/>
                </a:cubicBezTo>
                <a:cubicBezTo>
                  <a:pt x="6908" y="10667"/>
                  <a:pt x="6705" y="8381"/>
                  <a:pt x="6350" y="6350"/>
                </a:cubicBez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Freeform 3"/>
          <p:cNvSpPr/>
          <p:nvPr/>
        </p:nvSpPr>
        <p:spPr>
          <a:xfrm>
            <a:off x="992924" y="711454"/>
            <a:ext cx="59372" cy="63500"/>
          </a:xfrm>
          <a:custGeom>
            <a:avLst/>
            <a:gdLst>
              <a:gd name="connsiteX0" fmla="*/ 29692 w 59372"/>
              <a:gd name="connsiteY0" fmla="*/ 6350 h 63500"/>
              <a:gd name="connsiteX1" fmla="*/ 12547 w 59372"/>
              <a:gd name="connsiteY1" fmla="*/ 13842 h 63500"/>
              <a:gd name="connsiteX2" fmla="*/ 6350 w 59372"/>
              <a:gd name="connsiteY2" fmla="*/ 31876 h 63500"/>
              <a:gd name="connsiteX3" fmla="*/ 12547 w 59372"/>
              <a:gd name="connsiteY3" fmla="*/ 49656 h 63500"/>
              <a:gd name="connsiteX4" fmla="*/ 29692 w 59372"/>
              <a:gd name="connsiteY4" fmla="*/ 57150 h 63500"/>
              <a:gd name="connsiteX5" fmla="*/ 46837 w 59372"/>
              <a:gd name="connsiteY5" fmla="*/ 49656 h 63500"/>
              <a:gd name="connsiteX6" fmla="*/ 53022 w 59372"/>
              <a:gd name="connsiteY6" fmla="*/ 31876 h 63500"/>
              <a:gd name="connsiteX7" fmla="*/ 46837 w 59372"/>
              <a:gd name="connsiteY7" fmla="*/ 13842 h 63500"/>
              <a:gd name="connsiteX8" fmla="*/ 29692 w 59372"/>
              <a:gd name="connsiteY8" fmla="*/ 6350 h 635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</a:cxnLst>
            <a:rect l="l" t="t" r="r" b="b"/>
            <a:pathLst>
              <a:path w="59372" h="63500">
                <a:moveTo>
                  <a:pt x="29692" y="6350"/>
                </a:moveTo>
                <a:cubicBezTo>
                  <a:pt x="22377" y="6350"/>
                  <a:pt x="16662" y="8889"/>
                  <a:pt x="12547" y="13842"/>
                </a:cubicBezTo>
                <a:cubicBezTo>
                  <a:pt x="8420" y="18795"/>
                  <a:pt x="6350" y="24764"/>
                  <a:pt x="6350" y="31876"/>
                </a:cubicBezTo>
                <a:cubicBezTo>
                  <a:pt x="6350" y="38734"/>
                  <a:pt x="8420" y="44703"/>
                  <a:pt x="12547" y="49656"/>
                </a:cubicBezTo>
                <a:cubicBezTo>
                  <a:pt x="16662" y="54609"/>
                  <a:pt x="22377" y="57150"/>
                  <a:pt x="29692" y="57150"/>
                </a:cubicBezTo>
                <a:cubicBezTo>
                  <a:pt x="36995" y="57150"/>
                  <a:pt x="42710" y="54609"/>
                  <a:pt x="46837" y="49656"/>
                </a:cubicBezTo>
                <a:cubicBezTo>
                  <a:pt x="50965" y="44703"/>
                  <a:pt x="53022" y="38734"/>
                  <a:pt x="53022" y="31876"/>
                </a:cubicBezTo>
                <a:cubicBezTo>
                  <a:pt x="53022" y="24764"/>
                  <a:pt x="50965" y="18795"/>
                  <a:pt x="46837" y="13842"/>
                </a:cubicBezTo>
                <a:cubicBezTo>
                  <a:pt x="42710" y="8889"/>
                  <a:pt x="36995" y="6350"/>
                  <a:pt x="29692" y="6350"/>
                </a:cubicBez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Freeform 3"/>
          <p:cNvSpPr/>
          <p:nvPr/>
        </p:nvSpPr>
        <p:spPr>
          <a:xfrm>
            <a:off x="973836" y="694816"/>
            <a:ext cx="97383" cy="96773"/>
          </a:xfrm>
          <a:custGeom>
            <a:avLst/>
            <a:gdLst>
              <a:gd name="connsiteX0" fmla="*/ 48780 w 97383"/>
              <a:gd name="connsiteY0" fmla="*/ 6350 h 96773"/>
              <a:gd name="connsiteX1" fmla="*/ 65748 w 97383"/>
              <a:gd name="connsiteY1" fmla="*/ 9779 h 96773"/>
              <a:gd name="connsiteX2" fmla="*/ 79184 w 97383"/>
              <a:gd name="connsiteY2" fmla="*/ 18796 h 96773"/>
              <a:gd name="connsiteX3" fmla="*/ 87845 w 97383"/>
              <a:gd name="connsiteY3" fmla="*/ 32258 h 96773"/>
              <a:gd name="connsiteX4" fmla="*/ 91033 w 97383"/>
              <a:gd name="connsiteY4" fmla="*/ 48514 h 96773"/>
              <a:gd name="connsiteX5" fmla="*/ 87845 w 97383"/>
              <a:gd name="connsiteY5" fmla="*/ 64770 h 96773"/>
              <a:gd name="connsiteX6" fmla="*/ 79184 w 97383"/>
              <a:gd name="connsiteY6" fmla="*/ 77978 h 96773"/>
              <a:gd name="connsiteX7" fmla="*/ 65748 w 97383"/>
              <a:gd name="connsiteY7" fmla="*/ 87122 h 96773"/>
              <a:gd name="connsiteX8" fmla="*/ 48780 w 97383"/>
              <a:gd name="connsiteY8" fmla="*/ 90423 h 96773"/>
              <a:gd name="connsiteX9" fmla="*/ 31546 w 97383"/>
              <a:gd name="connsiteY9" fmla="*/ 87122 h 96773"/>
              <a:gd name="connsiteX10" fmla="*/ 18199 w 97383"/>
              <a:gd name="connsiteY10" fmla="*/ 77978 h 96773"/>
              <a:gd name="connsiteX11" fmla="*/ 9448 w 97383"/>
              <a:gd name="connsiteY11" fmla="*/ 64770 h 96773"/>
              <a:gd name="connsiteX12" fmla="*/ 6350 w 97383"/>
              <a:gd name="connsiteY12" fmla="*/ 48514 h 96773"/>
              <a:gd name="connsiteX13" fmla="*/ 9448 w 97383"/>
              <a:gd name="connsiteY13" fmla="*/ 32258 h 96773"/>
              <a:gd name="connsiteX14" fmla="*/ 18199 w 97383"/>
              <a:gd name="connsiteY14" fmla="*/ 18796 h 96773"/>
              <a:gd name="connsiteX15" fmla="*/ 31546 w 97383"/>
              <a:gd name="connsiteY15" fmla="*/ 9779 h 96773"/>
              <a:gd name="connsiteX16" fmla="*/ 48780 w 97383"/>
              <a:gd name="connsiteY16" fmla="*/ 6350 h 96773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</a:cxnLst>
            <a:rect l="l" t="t" r="r" b="b"/>
            <a:pathLst>
              <a:path w="97383" h="96773">
                <a:moveTo>
                  <a:pt x="48780" y="6350"/>
                </a:moveTo>
                <a:cubicBezTo>
                  <a:pt x="54902" y="6350"/>
                  <a:pt x="60566" y="7492"/>
                  <a:pt x="65748" y="9779"/>
                </a:cubicBezTo>
                <a:cubicBezTo>
                  <a:pt x="70929" y="11938"/>
                  <a:pt x="75412" y="14985"/>
                  <a:pt x="79184" y="18796"/>
                </a:cubicBezTo>
                <a:cubicBezTo>
                  <a:pt x="82842" y="22605"/>
                  <a:pt x="85725" y="27178"/>
                  <a:pt x="87845" y="32258"/>
                </a:cubicBezTo>
                <a:cubicBezTo>
                  <a:pt x="89966" y="37338"/>
                  <a:pt x="91033" y="42672"/>
                  <a:pt x="91033" y="48514"/>
                </a:cubicBezTo>
                <a:cubicBezTo>
                  <a:pt x="91033" y="54229"/>
                  <a:pt x="89966" y="59690"/>
                  <a:pt x="87845" y="64770"/>
                </a:cubicBezTo>
                <a:cubicBezTo>
                  <a:pt x="85725" y="69850"/>
                  <a:pt x="82842" y="74168"/>
                  <a:pt x="79184" y="77978"/>
                </a:cubicBezTo>
                <a:cubicBezTo>
                  <a:pt x="75412" y="81915"/>
                  <a:pt x="70929" y="84963"/>
                  <a:pt x="65748" y="87122"/>
                </a:cubicBezTo>
                <a:cubicBezTo>
                  <a:pt x="60566" y="89280"/>
                  <a:pt x="54902" y="90423"/>
                  <a:pt x="48780" y="90423"/>
                </a:cubicBezTo>
                <a:cubicBezTo>
                  <a:pt x="42532" y="90423"/>
                  <a:pt x="36791" y="89280"/>
                  <a:pt x="31546" y="87122"/>
                </a:cubicBezTo>
                <a:cubicBezTo>
                  <a:pt x="26301" y="84963"/>
                  <a:pt x="21844" y="81915"/>
                  <a:pt x="18199" y="77978"/>
                </a:cubicBezTo>
                <a:cubicBezTo>
                  <a:pt x="14427" y="74168"/>
                  <a:pt x="11506" y="69850"/>
                  <a:pt x="9448" y="64770"/>
                </a:cubicBezTo>
                <a:cubicBezTo>
                  <a:pt x="7378" y="59690"/>
                  <a:pt x="6350" y="54229"/>
                  <a:pt x="6350" y="48514"/>
                </a:cubicBezTo>
                <a:cubicBezTo>
                  <a:pt x="6350" y="42672"/>
                  <a:pt x="7378" y="37338"/>
                  <a:pt x="9448" y="32258"/>
                </a:cubicBezTo>
                <a:cubicBezTo>
                  <a:pt x="11506" y="27178"/>
                  <a:pt x="14427" y="22605"/>
                  <a:pt x="18199" y="18796"/>
                </a:cubicBezTo>
                <a:cubicBezTo>
                  <a:pt x="21844" y="14985"/>
                  <a:pt x="26301" y="11938"/>
                  <a:pt x="31546" y="9779"/>
                </a:cubicBezTo>
                <a:cubicBezTo>
                  <a:pt x="36791" y="7492"/>
                  <a:pt x="42532" y="6350"/>
                  <a:pt x="48780" y="6350"/>
                </a:cubicBez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Freeform 3"/>
          <p:cNvSpPr/>
          <p:nvPr/>
        </p:nvSpPr>
        <p:spPr>
          <a:xfrm>
            <a:off x="1080084" y="692785"/>
            <a:ext cx="53187" cy="128142"/>
          </a:xfrm>
          <a:custGeom>
            <a:avLst/>
            <a:gdLst>
              <a:gd name="connsiteX0" fmla="*/ 6350 w 53187"/>
              <a:gd name="connsiteY0" fmla="*/ 6350 h 128142"/>
              <a:gd name="connsiteX1" fmla="*/ 26682 w 53187"/>
              <a:gd name="connsiteY1" fmla="*/ 6350 h 128142"/>
              <a:gd name="connsiteX2" fmla="*/ 26060 w 53187"/>
              <a:gd name="connsiteY2" fmla="*/ 15366 h 128142"/>
              <a:gd name="connsiteX3" fmla="*/ 25971 w 53187"/>
              <a:gd name="connsiteY3" fmla="*/ 24129 h 128142"/>
              <a:gd name="connsiteX4" fmla="*/ 25971 w 53187"/>
              <a:gd name="connsiteY4" fmla="*/ 45592 h 128142"/>
              <a:gd name="connsiteX5" fmla="*/ 33400 w 53187"/>
              <a:gd name="connsiteY5" fmla="*/ 45592 h 128142"/>
              <a:gd name="connsiteX6" fmla="*/ 40119 w 53187"/>
              <a:gd name="connsiteY6" fmla="*/ 45465 h 128142"/>
              <a:gd name="connsiteX7" fmla="*/ 46837 w 53187"/>
              <a:gd name="connsiteY7" fmla="*/ 44830 h 128142"/>
              <a:gd name="connsiteX8" fmla="*/ 46837 w 53187"/>
              <a:gd name="connsiteY8" fmla="*/ 63372 h 128142"/>
              <a:gd name="connsiteX9" fmla="*/ 40208 w 53187"/>
              <a:gd name="connsiteY9" fmla="*/ 62737 h 128142"/>
              <a:gd name="connsiteX10" fmla="*/ 33743 w 53187"/>
              <a:gd name="connsiteY10" fmla="*/ 62737 h 128142"/>
              <a:gd name="connsiteX11" fmla="*/ 25971 w 53187"/>
              <a:gd name="connsiteY11" fmla="*/ 62737 h 128142"/>
              <a:gd name="connsiteX12" fmla="*/ 25971 w 53187"/>
              <a:gd name="connsiteY12" fmla="*/ 103885 h 128142"/>
              <a:gd name="connsiteX13" fmla="*/ 26060 w 53187"/>
              <a:gd name="connsiteY13" fmla="*/ 112902 h 128142"/>
              <a:gd name="connsiteX14" fmla="*/ 26682 w 53187"/>
              <a:gd name="connsiteY14" fmla="*/ 121792 h 128142"/>
              <a:gd name="connsiteX15" fmla="*/ 6350 w 53187"/>
              <a:gd name="connsiteY15" fmla="*/ 121792 h 128142"/>
              <a:gd name="connsiteX16" fmla="*/ 7061 w 53187"/>
              <a:gd name="connsiteY16" fmla="*/ 112902 h 128142"/>
              <a:gd name="connsiteX17" fmla="*/ 7226 w 53187"/>
              <a:gd name="connsiteY17" fmla="*/ 103885 h 128142"/>
              <a:gd name="connsiteX18" fmla="*/ 7226 w 53187"/>
              <a:gd name="connsiteY18" fmla="*/ 24129 h 128142"/>
              <a:gd name="connsiteX19" fmla="*/ 7061 w 53187"/>
              <a:gd name="connsiteY19" fmla="*/ 15366 h 128142"/>
              <a:gd name="connsiteX20" fmla="*/ 6350 w 53187"/>
              <a:gd name="connsiteY20" fmla="*/ 6350 h 12814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</a:cxnLst>
            <a:rect l="l" t="t" r="r" b="b"/>
            <a:pathLst>
              <a:path w="53187" h="128142">
                <a:moveTo>
                  <a:pt x="6350" y="6350"/>
                </a:moveTo>
                <a:lnTo>
                  <a:pt x="26682" y="6350"/>
                </a:lnTo>
                <a:cubicBezTo>
                  <a:pt x="26327" y="9397"/>
                  <a:pt x="26123" y="12319"/>
                  <a:pt x="26060" y="15366"/>
                </a:cubicBezTo>
                <a:cubicBezTo>
                  <a:pt x="25996" y="18287"/>
                  <a:pt x="25971" y="21208"/>
                  <a:pt x="25971" y="24129"/>
                </a:cubicBezTo>
                <a:lnTo>
                  <a:pt x="25971" y="45592"/>
                </a:lnTo>
                <a:lnTo>
                  <a:pt x="33400" y="45592"/>
                </a:lnTo>
                <a:cubicBezTo>
                  <a:pt x="35521" y="45592"/>
                  <a:pt x="37757" y="45465"/>
                  <a:pt x="40119" y="45465"/>
                </a:cubicBezTo>
                <a:cubicBezTo>
                  <a:pt x="42468" y="45465"/>
                  <a:pt x="44716" y="45211"/>
                  <a:pt x="46837" y="44830"/>
                </a:cubicBezTo>
                <a:lnTo>
                  <a:pt x="46837" y="63372"/>
                </a:lnTo>
                <a:cubicBezTo>
                  <a:pt x="44716" y="63119"/>
                  <a:pt x="42506" y="62864"/>
                  <a:pt x="40208" y="62737"/>
                </a:cubicBezTo>
                <a:cubicBezTo>
                  <a:pt x="37909" y="62737"/>
                  <a:pt x="35750" y="62737"/>
                  <a:pt x="33743" y="62737"/>
                </a:cubicBezTo>
                <a:lnTo>
                  <a:pt x="25971" y="62737"/>
                </a:lnTo>
                <a:lnTo>
                  <a:pt x="25971" y="103885"/>
                </a:lnTo>
                <a:cubicBezTo>
                  <a:pt x="25971" y="106933"/>
                  <a:pt x="25996" y="109981"/>
                  <a:pt x="26060" y="112902"/>
                </a:cubicBezTo>
                <a:cubicBezTo>
                  <a:pt x="26123" y="115823"/>
                  <a:pt x="26327" y="118744"/>
                  <a:pt x="26682" y="121792"/>
                </a:cubicBezTo>
                <a:lnTo>
                  <a:pt x="6350" y="121792"/>
                </a:lnTo>
                <a:cubicBezTo>
                  <a:pt x="6705" y="118744"/>
                  <a:pt x="6934" y="115823"/>
                  <a:pt x="7061" y="112902"/>
                </a:cubicBezTo>
                <a:cubicBezTo>
                  <a:pt x="7175" y="109981"/>
                  <a:pt x="7226" y="106933"/>
                  <a:pt x="7226" y="103885"/>
                </a:cubicBezTo>
                <a:lnTo>
                  <a:pt x="7226" y="24129"/>
                </a:lnTo>
                <a:cubicBezTo>
                  <a:pt x="7226" y="21208"/>
                  <a:pt x="7175" y="18287"/>
                  <a:pt x="7061" y="15366"/>
                </a:cubicBezTo>
                <a:cubicBezTo>
                  <a:pt x="6934" y="12319"/>
                  <a:pt x="6705" y="9397"/>
                  <a:pt x="6350" y="6350"/>
                </a:cubicBez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Freeform 3"/>
          <p:cNvSpPr/>
          <p:nvPr/>
        </p:nvSpPr>
        <p:spPr>
          <a:xfrm>
            <a:off x="1112964" y="690245"/>
            <a:ext cx="47917" cy="172846"/>
          </a:xfrm>
          <a:custGeom>
            <a:avLst/>
            <a:gdLst>
              <a:gd name="connsiteX0" fmla="*/ 5664 w 47917"/>
              <a:gd name="connsiteY0" fmla="*/ 0 h 172846"/>
              <a:gd name="connsiteX1" fmla="*/ 26784 w 47917"/>
              <a:gd name="connsiteY1" fmla="*/ 15621 h 172846"/>
              <a:gd name="connsiteX2" fmla="*/ 41554 w 47917"/>
              <a:gd name="connsiteY2" fmla="*/ 39623 h 172846"/>
              <a:gd name="connsiteX3" fmla="*/ 46050 w 47917"/>
              <a:gd name="connsiteY3" fmla="*/ 59054 h 172846"/>
              <a:gd name="connsiteX4" fmla="*/ 47917 w 47917"/>
              <a:gd name="connsiteY4" fmla="*/ 83565 h 172846"/>
              <a:gd name="connsiteX5" fmla="*/ 45796 w 47917"/>
              <a:gd name="connsiteY5" fmla="*/ 113919 h 172846"/>
              <a:gd name="connsiteX6" fmla="*/ 40487 w 47917"/>
              <a:gd name="connsiteY6" fmla="*/ 135763 h 172846"/>
              <a:gd name="connsiteX7" fmla="*/ 25641 w 47917"/>
              <a:gd name="connsiteY7" fmla="*/ 159257 h 172846"/>
              <a:gd name="connsiteX8" fmla="*/ 5486 w 47917"/>
              <a:gd name="connsiteY8" fmla="*/ 172846 h 172846"/>
              <a:gd name="connsiteX9" fmla="*/ 0 w 47917"/>
              <a:gd name="connsiteY9" fmla="*/ 164083 h 172846"/>
              <a:gd name="connsiteX10" fmla="*/ 15913 w 47917"/>
              <a:gd name="connsiteY10" fmla="*/ 149605 h 172846"/>
              <a:gd name="connsiteX11" fmla="*/ 25996 w 47917"/>
              <a:gd name="connsiteY11" fmla="*/ 125221 h 172846"/>
              <a:gd name="connsiteX12" fmla="*/ 28905 w 47917"/>
              <a:gd name="connsiteY12" fmla="*/ 106552 h 172846"/>
              <a:gd name="connsiteX13" fmla="*/ 29883 w 47917"/>
              <a:gd name="connsiteY13" fmla="*/ 83311 h 172846"/>
              <a:gd name="connsiteX14" fmla="*/ 28371 w 47917"/>
              <a:gd name="connsiteY14" fmla="*/ 56133 h 172846"/>
              <a:gd name="connsiteX15" fmla="*/ 23164 w 47917"/>
              <a:gd name="connsiteY15" fmla="*/ 35941 h 172846"/>
              <a:gd name="connsiteX16" fmla="*/ 14147 w 47917"/>
              <a:gd name="connsiteY16" fmla="*/ 21209 h 172846"/>
              <a:gd name="connsiteX17" fmla="*/ 355 w 47917"/>
              <a:gd name="connsiteY17" fmla="*/ 9016 h 172846"/>
              <a:gd name="connsiteX18" fmla="*/ 5664 w 47917"/>
              <a:gd name="connsiteY18" fmla="*/ 0 h 172846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</a:cxnLst>
            <a:rect l="l" t="t" r="r" b="b"/>
            <a:pathLst>
              <a:path w="47917" h="172846">
                <a:moveTo>
                  <a:pt x="5664" y="0"/>
                </a:moveTo>
                <a:cubicBezTo>
                  <a:pt x="13563" y="3555"/>
                  <a:pt x="20599" y="8763"/>
                  <a:pt x="26784" y="15621"/>
                </a:cubicBezTo>
                <a:cubicBezTo>
                  <a:pt x="32969" y="22605"/>
                  <a:pt x="37896" y="30479"/>
                  <a:pt x="41554" y="39623"/>
                </a:cubicBezTo>
                <a:cubicBezTo>
                  <a:pt x="43319" y="44703"/>
                  <a:pt x="44818" y="51180"/>
                  <a:pt x="46050" y="59054"/>
                </a:cubicBezTo>
                <a:cubicBezTo>
                  <a:pt x="47294" y="66929"/>
                  <a:pt x="47917" y="75183"/>
                  <a:pt x="47917" y="83565"/>
                </a:cubicBezTo>
                <a:cubicBezTo>
                  <a:pt x="47917" y="94869"/>
                  <a:pt x="47206" y="104902"/>
                  <a:pt x="45796" y="113919"/>
                </a:cubicBezTo>
                <a:cubicBezTo>
                  <a:pt x="44373" y="122809"/>
                  <a:pt x="42608" y="130175"/>
                  <a:pt x="40487" y="135763"/>
                </a:cubicBezTo>
                <a:cubicBezTo>
                  <a:pt x="36601" y="145033"/>
                  <a:pt x="31648" y="152907"/>
                  <a:pt x="25641" y="159257"/>
                </a:cubicBezTo>
                <a:cubicBezTo>
                  <a:pt x="19621" y="165607"/>
                  <a:pt x="12903" y="170179"/>
                  <a:pt x="5486" y="172846"/>
                </a:cubicBezTo>
                <a:lnTo>
                  <a:pt x="0" y="164083"/>
                </a:lnTo>
                <a:cubicBezTo>
                  <a:pt x="6362" y="160782"/>
                  <a:pt x="11671" y="155955"/>
                  <a:pt x="15913" y="149605"/>
                </a:cubicBezTo>
                <a:cubicBezTo>
                  <a:pt x="20154" y="143255"/>
                  <a:pt x="23520" y="135127"/>
                  <a:pt x="25996" y="125221"/>
                </a:cubicBezTo>
                <a:cubicBezTo>
                  <a:pt x="27292" y="119887"/>
                  <a:pt x="28257" y="113664"/>
                  <a:pt x="28905" y="106552"/>
                </a:cubicBezTo>
                <a:cubicBezTo>
                  <a:pt x="29552" y="99567"/>
                  <a:pt x="29883" y="91821"/>
                  <a:pt x="29883" y="83311"/>
                </a:cubicBezTo>
                <a:cubicBezTo>
                  <a:pt x="29883" y="72897"/>
                  <a:pt x="29375" y="63880"/>
                  <a:pt x="28371" y="56133"/>
                </a:cubicBezTo>
                <a:cubicBezTo>
                  <a:pt x="27381" y="48386"/>
                  <a:pt x="25641" y="41655"/>
                  <a:pt x="23164" y="35941"/>
                </a:cubicBezTo>
                <a:cubicBezTo>
                  <a:pt x="20688" y="30225"/>
                  <a:pt x="17678" y="25400"/>
                  <a:pt x="14147" y="21209"/>
                </a:cubicBezTo>
                <a:cubicBezTo>
                  <a:pt x="10617" y="17145"/>
                  <a:pt x="6019" y="13080"/>
                  <a:pt x="355" y="9016"/>
                </a:cubicBezTo>
                <a:lnTo>
                  <a:pt x="5664" y="0"/>
                </a:ln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Freeform 3"/>
          <p:cNvSpPr/>
          <p:nvPr/>
        </p:nvSpPr>
        <p:spPr>
          <a:xfrm>
            <a:off x="1106614" y="683895"/>
            <a:ext cx="60617" cy="185546"/>
          </a:xfrm>
          <a:custGeom>
            <a:avLst/>
            <a:gdLst>
              <a:gd name="connsiteX0" fmla="*/ 12014 w 60617"/>
              <a:gd name="connsiteY0" fmla="*/ 6350 h 185546"/>
              <a:gd name="connsiteX1" fmla="*/ 33134 w 60617"/>
              <a:gd name="connsiteY1" fmla="*/ 21971 h 185546"/>
              <a:gd name="connsiteX2" fmla="*/ 47904 w 60617"/>
              <a:gd name="connsiteY2" fmla="*/ 45973 h 185546"/>
              <a:gd name="connsiteX3" fmla="*/ 52400 w 60617"/>
              <a:gd name="connsiteY3" fmla="*/ 65404 h 185546"/>
              <a:gd name="connsiteX4" fmla="*/ 54267 w 60617"/>
              <a:gd name="connsiteY4" fmla="*/ 89915 h 185546"/>
              <a:gd name="connsiteX5" fmla="*/ 52146 w 60617"/>
              <a:gd name="connsiteY5" fmla="*/ 120269 h 185546"/>
              <a:gd name="connsiteX6" fmla="*/ 46837 w 60617"/>
              <a:gd name="connsiteY6" fmla="*/ 142113 h 185546"/>
              <a:gd name="connsiteX7" fmla="*/ 31991 w 60617"/>
              <a:gd name="connsiteY7" fmla="*/ 165607 h 185546"/>
              <a:gd name="connsiteX8" fmla="*/ 11836 w 60617"/>
              <a:gd name="connsiteY8" fmla="*/ 179196 h 185546"/>
              <a:gd name="connsiteX9" fmla="*/ 6350 w 60617"/>
              <a:gd name="connsiteY9" fmla="*/ 170433 h 185546"/>
              <a:gd name="connsiteX10" fmla="*/ 22263 w 60617"/>
              <a:gd name="connsiteY10" fmla="*/ 155955 h 185546"/>
              <a:gd name="connsiteX11" fmla="*/ 32346 w 60617"/>
              <a:gd name="connsiteY11" fmla="*/ 131571 h 185546"/>
              <a:gd name="connsiteX12" fmla="*/ 35255 w 60617"/>
              <a:gd name="connsiteY12" fmla="*/ 112902 h 185546"/>
              <a:gd name="connsiteX13" fmla="*/ 36233 w 60617"/>
              <a:gd name="connsiteY13" fmla="*/ 89661 h 185546"/>
              <a:gd name="connsiteX14" fmla="*/ 34721 w 60617"/>
              <a:gd name="connsiteY14" fmla="*/ 62483 h 185546"/>
              <a:gd name="connsiteX15" fmla="*/ 29514 w 60617"/>
              <a:gd name="connsiteY15" fmla="*/ 42291 h 185546"/>
              <a:gd name="connsiteX16" fmla="*/ 20497 w 60617"/>
              <a:gd name="connsiteY16" fmla="*/ 27559 h 185546"/>
              <a:gd name="connsiteX17" fmla="*/ 6705 w 60617"/>
              <a:gd name="connsiteY17" fmla="*/ 15366 h 185546"/>
              <a:gd name="connsiteX18" fmla="*/ 12014 w 60617"/>
              <a:gd name="connsiteY18" fmla="*/ 6350 h 185546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</a:cxnLst>
            <a:rect l="l" t="t" r="r" b="b"/>
            <a:pathLst>
              <a:path w="60617" h="185546">
                <a:moveTo>
                  <a:pt x="12014" y="6350"/>
                </a:moveTo>
                <a:cubicBezTo>
                  <a:pt x="19913" y="9905"/>
                  <a:pt x="26949" y="15113"/>
                  <a:pt x="33134" y="21971"/>
                </a:cubicBezTo>
                <a:cubicBezTo>
                  <a:pt x="39319" y="28955"/>
                  <a:pt x="44246" y="36829"/>
                  <a:pt x="47904" y="45973"/>
                </a:cubicBezTo>
                <a:cubicBezTo>
                  <a:pt x="49669" y="51053"/>
                  <a:pt x="51168" y="57530"/>
                  <a:pt x="52400" y="65404"/>
                </a:cubicBezTo>
                <a:cubicBezTo>
                  <a:pt x="53644" y="73279"/>
                  <a:pt x="54267" y="81533"/>
                  <a:pt x="54267" y="89915"/>
                </a:cubicBezTo>
                <a:cubicBezTo>
                  <a:pt x="54267" y="101219"/>
                  <a:pt x="53556" y="111252"/>
                  <a:pt x="52146" y="120269"/>
                </a:cubicBezTo>
                <a:cubicBezTo>
                  <a:pt x="50723" y="129159"/>
                  <a:pt x="48958" y="136525"/>
                  <a:pt x="46837" y="142113"/>
                </a:cubicBezTo>
                <a:cubicBezTo>
                  <a:pt x="42951" y="151383"/>
                  <a:pt x="37998" y="159257"/>
                  <a:pt x="31991" y="165607"/>
                </a:cubicBezTo>
                <a:cubicBezTo>
                  <a:pt x="25971" y="171957"/>
                  <a:pt x="19253" y="176529"/>
                  <a:pt x="11836" y="179196"/>
                </a:cubicBezTo>
                <a:lnTo>
                  <a:pt x="6350" y="170433"/>
                </a:lnTo>
                <a:cubicBezTo>
                  <a:pt x="12712" y="167132"/>
                  <a:pt x="18021" y="162305"/>
                  <a:pt x="22263" y="155955"/>
                </a:cubicBezTo>
                <a:cubicBezTo>
                  <a:pt x="26504" y="149605"/>
                  <a:pt x="29870" y="141477"/>
                  <a:pt x="32346" y="131571"/>
                </a:cubicBezTo>
                <a:cubicBezTo>
                  <a:pt x="33642" y="126237"/>
                  <a:pt x="34607" y="120014"/>
                  <a:pt x="35255" y="112902"/>
                </a:cubicBezTo>
                <a:cubicBezTo>
                  <a:pt x="35902" y="105917"/>
                  <a:pt x="36233" y="98171"/>
                  <a:pt x="36233" y="89661"/>
                </a:cubicBezTo>
                <a:cubicBezTo>
                  <a:pt x="36233" y="79247"/>
                  <a:pt x="35725" y="70230"/>
                  <a:pt x="34721" y="62483"/>
                </a:cubicBezTo>
                <a:cubicBezTo>
                  <a:pt x="33731" y="54736"/>
                  <a:pt x="31991" y="48005"/>
                  <a:pt x="29514" y="42291"/>
                </a:cubicBezTo>
                <a:cubicBezTo>
                  <a:pt x="27038" y="36575"/>
                  <a:pt x="24028" y="31750"/>
                  <a:pt x="20497" y="27559"/>
                </a:cubicBezTo>
                <a:cubicBezTo>
                  <a:pt x="16967" y="23495"/>
                  <a:pt x="12369" y="19430"/>
                  <a:pt x="6705" y="15366"/>
                </a:cubicBezTo>
                <a:lnTo>
                  <a:pt x="12014" y="6350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Freeform 3"/>
          <p:cNvSpPr/>
          <p:nvPr/>
        </p:nvSpPr>
        <p:spPr>
          <a:xfrm>
            <a:off x="1183475" y="854781"/>
            <a:ext cx="88922" cy="12374"/>
          </a:xfrm>
          <a:custGeom>
            <a:avLst/>
            <a:gdLst>
              <a:gd name="connsiteX0" fmla="*/ 0 w 88922"/>
              <a:gd name="connsiteY0" fmla="*/ 6187 h 12374"/>
              <a:gd name="connsiteX1" fmla="*/ 88922 w 88922"/>
              <a:gd name="connsiteY1" fmla="*/ 6187 h 1237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88922" h="12374">
                <a:moveTo>
                  <a:pt x="0" y="6187"/>
                </a:moveTo>
                <a:lnTo>
                  <a:pt x="88922" y="6187"/>
                </a:lnTo>
              </a:path>
            </a:pathLst>
          </a:custGeom>
          <a:ln w="0">
            <a:solidFill>
              <a:srgbClr val="000000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Freeform 3"/>
          <p:cNvSpPr/>
          <p:nvPr/>
        </p:nvSpPr>
        <p:spPr>
          <a:xfrm>
            <a:off x="1177125" y="848431"/>
            <a:ext cx="101622" cy="25074"/>
          </a:xfrm>
          <a:custGeom>
            <a:avLst/>
            <a:gdLst>
              <a:gd name="connsiteX0" fmla="*/ 6350 w 101622"/>
              <a:gd name="connsiteY0" fmla="*/ 18724 h 25074"/>
              <a:gd name="connsiteX1" fmla="*/ 95272 w 101622"/>
              <a:gd name="connsiteY1" fmla="*/ 18724 h 25074"/>
              <a:gd name="connsiteX2" fmla="*/ 95272 w 101622"/>
              <a:gd name="connsiteY2" fmla="*/ 6350 h 25074"/>
              <a:gd name="connsiteX3" fmla="*/ 6350 w 101622"/>
              <a:gd name="connsiteY3" fmla="*/ 6350 h 25074"/>
              <a:gd name="connsiteX4" fmla="*/ 6350 w 101622"/>
              <a:gd name="connsiteY4" fmla="*/ 18724 h 2507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1622" h="25074">
                <a:moveTo>
                  <a:pt x="6350" y="18724"/>
                </a:moveTo>
                <a:lnTo>
                  <a:pt x="95272" y="18724"/>
                </a:lnTo>
                <a:lnTo>
                  <a:pt x="95272" y="6350"/>
                </a:lnTo>
                <a:lnTo>
                  <a:pt x="6350" y="6350"/>
                </a:lnTo>
                <a:lnTo>
                  <a:pt x="6350" y="18724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Freeform 3"/>
          <p:cNvSpPr/>
          <p:nvPr/>
        </p:nvSpPr>
        <p:spPr>
          <a:xfrm>
            <a:off x="1826768" y="699135"/>
            <a:ext cx="20827" cy="157860"/>
          </a:xfrm>
          <a:custGeom>
            <a:avLst/>
            <a:gdLst>
              <a:gd name="connsiteX0" fmla="*/ 0 w 20827"/>
              <a:gd name="connsiteY0" fmla="*/ 0 h 157860"/>
              <a:gd name="connsiteX1" fmla="*/ 20827 w 20827"/>
              <a:gd name="connsiteY1" fmla="*/ 0 h 157860"/>
              <a:gd name="connsiteX2" fmla="*/ 20319 w 20827"/>
              <a:gd name="connsiteY2" fmla="*/ 11937 h 157860"/>
              <a:gd name="connsiteX3" fmla="*/ 20192 w 20827"/>
              <a:gd name="connsiteY3" fmla="*/ 23621 h 157860"/>
              <a:gd name="connsiteX4" fmla="*/ 20192 w 20827"/>
              <a:gd name="connsiteY4" fmla="*/ 134111 h 157860"/>
              <a:gd name="connsiteX5" fmla="*/ 20319 w 20827"/>
              <a:gd name="connsiteY5" fmla="*/ 146050 h 157860"/>
              <a:gd name="connsiteX6" fmla="*/ 20827 w 20827"/>
              <a:gd name="connsiteY6" fmla="*/ 157860 h 157860"/>
              <a:gd name="connsiteX7" fmla="*/ 0 w 20827"/>
              <a:gd name="connsiteY7" fmla="*/ 157860 h 157860"/>
              <a:gd name="connsiteX8" fmla="*/ 761 w 20827"/>
              <a:gd name="connsiteY8" fmla="*/ 146050 h 157860"/>
              <a:gd name="connsiteX9" fmla="*/ 888 w 20827"/>
              <a:gd name="connsiteY9" fmla="*/ 134111 h 157860"/>
              <a:gd name="connsiteX10" fmla="*/ 888 w 20827"/>
              <a:gd name="connsiteY10" fmla="*/ 23621 h 157860"/>
              <a:gd name="connsiteX11" fmla="*/ 761 w 20827"/>
              <a:gd name="connsiteY11" fmla="*/ 11937 h 157860"/>
              <a:gd name="connsiteX12" fmla="*/ 0 w 20827"/>
              <a:gd name="connsiteY12" fmla="*/ 0 h 15786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</a:cxnLst>
            <a:rect l="l" t="t" r="r" b="b"/>
            <a:pathLst>
              <a:path w="20827" h="157860">
                <a:moveTo>
                  <a:pt x="0" y="0"/>
                </a:moveTo>
                <a:lnTo>
                  <a:pt x="20827" y="0"/>
                </a:lnTo>
                <a:cubicBezTo>
                  <a:pt x="20573" y="3936"/>
                  <a:pt x="20319" y="8001"/>
                  <a:pt x="20319" y="11937"/>
                </a:cubicBezTo>
                <a:cubicBezTo>
                  <a:pt x="20192" y="15874"/>
                  <a:pt x="20192" y="19811"/>
                  <a:pt x="20192" y="23621"/>
                </a:cubicBezTo>
                <a:lnTo>
                  <a:pt x="20192" y="134111"/>
                </a:lnTo>
                <a:cubicBezTo>
                  <a:pt x="20192" y="138175"/>
                  <a:pt x="20192" y="142112"/>
                  <a:pt x="20319" y="146050"/>
                </a:cubicBezTo>
                <a:cubicBezTo>
                  <a:pt x="20319" y="149986"/>
                  <a:pt x="20573" y="153923"/>
                  <a:pt x="20827" y="157860"/>
                </a:cubicBezTo>
                <a:lnTo>
                  <a:pt x="0" y="157860"/>
                </a:lnTo>
                <a:cubicBezTo>
                  <a:pt x="381" y="153923"/>
                  <a:pt x="635" y="149986"/>
                  <a:pt x="761" y="146050"/>
                </a:cubicBezTo>
                <a:cubicBezTo>
                  <a:pt x="888" y="142112"/>
                  <a:pt x="888" y="138175"/>
                  <a:pt x="888" y="134111"/>
                </a:cubicBezTo>
                <a:lnTo>
                  <a:pt x="888" y="23621"/>
                </a:lnTo>
                <a:cubicBezTo>
                  <a:pt x="888" y="19811"/>
                  <a:pt x="888" y="15874"/>
                  <a:pt x="761" y="11937"/>
                </a:cubicBezTo>
                <a:cubicBezTo>
                  <a:pt x="635" y="8001"/>
                  <a:pt x="381" y="3936"/>
                  <a:pt x="0" y="0"/>
                </a:cubicBez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Freeform 3"/>
          <p:cNvSpPr/>
          <p:nvPr/>
        </p:nvSpPr>
        <p:spPr>
          <a:xfrm>
            <a:off x="1652524" y="699135"/>
            <a:ext cx="53720" cy="157860"/>
          </a:xfrm>
          <a:custGeom>
            <a:avLst/>
            <a:gdLst>
              <a:gd name="connsiteX0" fmla="*/ 33908 w 53720"/>
              <a:gd name="connsiteY0" fmla="*/ 0 h 157860"/>
              <a:gd name="connsiteX1" fmla="*/ 53720 w 53720"/>
              <a:gd name="connsiteY1" fmla="*/ 0 h 157860"/>
              <a:gd name="connsiteX2" fmla="*/ 53085 w 53720"/>
              <a:gd name="connsiteY2" fmla="*/ 11937 h 157860"/>
              <a:gd name="connsiteX3" fmla="*/ 52958 w 53720"/>
              <a:gd name="connsiteY3" fmla="*/ 23621 h 157860"/>
              <a:gd name="connsiteX4" fmla="*/ 52958 w 53720"/>
              <a:gd name="connsiteY4" fmla="*/ 134111 h 157860"/>
              <a:gd name="connsiteX5" fmla="*/ 53085 w 53720"/>
              <a:gd name="connsiteY5" fmla="*/ 146050 h 157860"/>
              <a:gd name="connsiteX6" fmla="*/ 53720 w 53720"/>
              <a:gd name="connsiteY6" fmla="*/ 157860 h 157860"/>
              <a:gd name="connsiteX7" fmla="*/ 33908 w 53720"/>
              <a:gd name="connsiteY7" fmla="*/ 157860 h 157860"/>
              <a:gd name="connsiteX8" fmla="*/ 34543 w 53720"/>
              <a:gd name="connsiteY8" fmla="*/ 146050 h 157860"/>
              <a:gd name="connsiteX9" fmla="*/ 34797 w 53720"/>
              <a:gd name="connsiteY9" fmla="*/ 134111 h 157860"/>
              <a:gd name="connsiteX10" fmla="*/ 34797 w 53720"/>
              <a:gd name="connsiteY10" fmla="*/ 72389 h 157860"/>
              <a:gd name="connsiteX11" fmla="*/ 19050 w 53720"/>
              <a:gd name="connsiteY11" fmla="*/ 72389 h 157860"/>
              <a:gd name="connsiteX12" fmla="*/ 19050 w 53720"/>
              <a:gd name="connsiteY12" fmla="*/ 126745 h 157860"/>
              <a:gd name="connsiteX13" fmla="*/ 19050 w 53720"/>
              <a:gd name="connsiteY13" fmla="*/ 138683 h 157860"/>
              <a:gd name="connsiteX14" fmla="*/ 19557 w 53720"/>
              <a:gd name="connsiteY14" fmla="*/ 150367 h 157860"/>
              <a:gd name="connsiteX15" fmla="*/ 0 w 53720"/>
              <a:gd name="connsiteY15" fmla="*/ 150367 h 157860"/>
              <a:gd name="connsiteX16" fmla="*/ 507 w 53720"/>
              <a:gd name="connsiteY16" fmla="*/ 138683 h 157860"/>
              <a:gd name="connsiteX17" fmla="*/ 635 w 53720"/>
              <a:gd name="connsiteY17" fmla="*/ 126745 h 157860"/>
              <a:gd name="connsiteX18" fmla="*/ 635 w 53720"/>
              <a:gd name="connsiteY18" fmla="*/ 26289 h 157860"/>
              <a:gd name="connsiteX19" fmla="*/ 507 w 53720"/>
              <a:gd name="connsiteY19" fmla="*/ 14604 h 157860"/>
              <a:gd name="connsiteX20" fmla="*/ 0 w 53720"/>
              <a:gd name="connsiteY20" fmla="*/ 2666 h 157860"/>
              <a:gd name="connsiteX21" fmla="*/ 19557 w 53720"/>
              <a:gd name="connsiteY21" fmla="*/ 2666 h 157860"/>
              <a:gd name="connsiteX22" fmla="*/ 19050 w 53720"/>
              <a:gd name="connsiteY22" fmla="*/ 14604 h 157860"/>
              <a:gd name="connsiteX23" fmla="*/ 19050 w 53720"/>
              <a:gd name="connsiteY23" fmla="*/ 26289 h 157860"/>
              <a:gd name="connsiteX24" fmla="*/ 19050 w 53720"/>
              <a:gd name="connsiteY24" fmla="*/ 52451 h 157860"/>
              <a:gd name="connsiteX25" fmla="*/ 34797 w 53720"/>
              <a:gd name="connsiteY25" fmla="*/ 52451 h 157860"/>
              <a:gd name="connsiteX26" fmla="*/ 34797 w 53720"/>
              <a:gd name="connsiteY26" fmla="*/ 23621 h 157860"/>
              <a:gd name="connsiteX27" fmla="*/ 34543 w 53720"/>
              <a:gd name="connsiteY27" fmla="*/ 11937 h 157860"/>
              <a:gd name="connsiteX28" fmla="*/ 33908 w 53720"/>
              <a:gd name="connsiteY28" fmla="*/ 0 h 15786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</a:cxnLst>
            <a:rect l="l" t="t" r="r" b="b"/>
            <a:pathLst>
              <a:path w="53720" h="157860">
                <a:moveTo>
                  <a:pt x="33908" y="0"/>
                </a:moveTo>
                <a:lnTo>
                  <a:pt x="53720" y="0"/>
                </a:lnTo>
                <a:cubicBezTo>
                  <a:pt x="53339" y="3936"/>
                  <a:pt x="53085" y="8001"/>
                  <a:pt x="53085" y="11937"/>
                </a:cubicBezTo>
                <a:cubicBezTo>
                  <a:pt x="52958" y="15874"/>
                  <a:pt x="52958" y="19811"/>
                  <a:pt x="52958" y="23621"/>
                </a:cubicBezTo>
                <a:lnTo>
                  <a:pt x="52958" y="134111"/>
                </a:lnTo>
                <a:cubicBezTo>
                  <a:pt x="52958" y="138175"/>
                  <a:pt x="52958" y="142112"/>
                  <a:pt x="53085" y="146050"/>
                </a:cubicBezTo>
                <a:cubicBezTo>
                  <a:pt x="53085" y="149986"/>
                  <a:pt x="53339" y="153923"/>
                  <a:pt x="53720" y="157860"/>
                </a:cubicBezTo>
                <a:lnTo>
                  <a:pt x="33908" y="157860"/>
                </a:lnTo>
                <a:cubicBezTo>
                  <a:pt x="34289" y="153923"/>
                  <a:pt x="34416" y="149986"/>
                  <a:pt x="34543" y="146050"/>
                </a:cubicBezTo>
                <a:cubicBezTo>
                  <a:pt x="34670" y="142112"/>
                  <a:pt x="34797" y="138175"/>
                  <a:pt x="34797" y="134111"/>
                </a:cubicBezTo>
                <a:lnTo>
                  <a:pt x="34797" y="72389"/>
                </a:lnTo>
                <a:lnTo>
                  <a:pt x="19050" y="72389"/>
                </a:lnTo>
                <a:lnTo>
                  <a:pt x="19050" y="126745"/>
                </a:lnTo>
                <a:cubicBezTo>
                  <a:pt x="19050" y="130682"/>
                  <a:pt x="19050" y="134746"/>
                  <a:pt x="19050" y="138683"/>
                </a:cubicBezTo>
                <a:cubicBezTo>
                  <a:pt x="19050" y="142620"/>
                  <a:pt x="19176" y="146557"/>
                  <a:pt x="19557" y="150367"/>
                </a:cubicBezTo>
                <a:lnTo>
                  <a:pt x="0" y="150367"/>
                </a:lnTo>
                <a:cubicBezTo>
                  <a:pt x="126" y="146557"/>
                  <a:pt x="380" y="142620"/>
                  <a:pt x="507" y="138683"/>
                </a:cubicBezTo>
                <a:cubicBezTo>
                  <a:pt x="635" y="134746"/>
                  <a:pt x="635" y="130682"/>
                  <a:pt x="635" y="126745"/>
                </a:cubicBezTo>
                <a:lnTo>
                  <a:pt x="635" y="26289"/>
                </a:lnTo>
                <a:cubicBezTo>
                  <a:pt x="635" y="22351"/>
                  <a:pt x="635" y="18541"/>
                  <a:pt x="507" y="14604"/>
                </a:cubicBezTo>
                <a:cubicBezTo>
                  <a:pt x="380" y="10540"/>
                  <a:pt x="126" y="6603"/>
                  <a:pt x="0" y="2666"/>
                </a:cubicBezTo>
                <a:lnTo>
                  <a:pt x="19557" y="2666"/>
                </a:lnTo>
                <a:cubicBezTo>
                  <a:pt x="19176" y="6603"/>
                  <a:pt x="19050" y="10540"/>
                  <a:pt x="19050" y="14604"/>
                </a:cubicBezTo>
                <a:cubicBezTo>
                  <a:pt x="19050" y="18541"/>
                  <a:pt x="19050" y="22351"/>
                  <a:pt x="19050" y="26289"/>
                </a:cubicBezTo>
                <a:lnTo>
                  <a:pt x="19050" y="52451"/>
                </a:lnTo>
                <a:lnTo>
                  <a:pt x="34797" y="52451"/>
                </a:lnTo>
                <a:lnTo>
                  <a:pt x="34797" y="23621"/>
                </a:lnTo>
                <a:cubicBezTo>
                  <a:pt x="34797" y="19811"/>
                  <a:pt x="34670" y="15874"/>
                  <a:pt x="34543" y="11937"/>
                </a:cubicBezTo>
                <a:cubicBezTo>
                  <a:pt x="34416" y="8001"/>
                  <a:pt x="34289" y="3936"/>
                  <a:pt x="33908" y="0"/>
                </a:cubicBez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Freeform 3"/>
          <p:cNvSpPr/>
          <p:nvPr/>
        </p:nvSpPr>
        <p:spPr>
          <a:xfrm>
            <a:off x="1371854" y="698881"/>
            <a:ext cx="52832" cy="113665"/>
          </a:xfrm>
          <a:custGeom>
            <a:avLst/>
            <a:gdLst>
              <a:gd name="connsiteX0" fmla="*/ 32385 w 52832"/>
              <a:gd name="connsiteY0" fmla="*/ 0 h 113665"/>
              <a:gd name="connsiteX1" fmla="*/ 52832 w 52832"/>
              <a:gd name="connsiteY1" fmla="*/ 0 h 113665"/>
              <a:gd name="connsiteX2" fmla="*/ 52197 w 52832"/>
              <a:gd name="connsiteY2" fmla="*/ 11938 h 113665"/>
              <a:gd name="connsiteX3" fmla="*/ 52197 w 52832"/>
              <a:gd name="connsiteY3" fmla="*/ 23748 h 113665"/>
              <a:gd name="connsiteX4" fmla="*/ 52197 w 52832"/>
              <a:gd name="connsiteY4" fmla="*/ 90043 h 113665"/>
              <a:gd name="connsiteX5" fmla="*/ 52197 w 52832"/>
              <a:gd name="connsiteY5" fmla="*/ 101980 h 113665"/>
              <a:gd name="connsiteX6" fmla="*/ 52832 w 52832"/>
              <a:gd name="connsiteY6" fmla="*/ 113665 h 113665"/>
              <a:gd name="connsiteX7" fmla="*/ 32385 w 52832"/>
              <a:gd name="connsiteY7" fmla="*/ 113665 h 113665"/>
              <a:gd name="connsiteX8" fmla="*/ 33019 w 52832"/>
              <a:gd name="connsiteY8" fmla="*/ 101980 h 113665"/>
              <a:gd name="connsiteX9" fmla="*/ 33274 w 52832"/>
              <a:gd name="connsiteY9" fmla="*/ 90043 h 113665"/>
              <a:gd name="connsiteX10" fmla="*/ 33274 w 52832"/>
              <a:gd name="connsiteY10" fmla="*/ 61848 h 113665"/>
              <a:gd name="connsiteX11" fmla="*/ 13081 w 52832"/>
              <a:gd name="connsiteY11" fmla="*/ 61848 h 113665"/>
              <a:gd name="connsiteX12" fmla="*/ 6477 w 52832"/>
              <a:gd name="connsiteY12" fmla="*/ 61976 h 113665"/>
              <a:gd name="connsiteX13" fmla="*/ 0 w 52832"/>
              <a:gd name="connsiteY13" fmla="*/ 62610 h 113665"/>
              <a:gd name="connsiteX14" fmla="*/ 0 w 52832"/>
              <a:gd name="connsiteY14" fmla="*/ 44577 h 113665"/>
              <a:gd name="connsiteX15" fmla="*/ 6731 w 52832"/>
              <a:gd name="connsiteY15" fmla="*/ 45211 h 113665"/>
              <a:gd name="connsiteX16" fmla="*/ 13462 w 52832"/>
              <a:gd name="connsiteY16" fmla="*/ 45339 h 113665"/>
              <a:gd name="connsiteX17" fmla="*/ 33274 w 52832"/>
              <a:gd name="connsiteY17" fmla="*/ 45339 h 113665"/>
              <a:gd name="connsiteX18" fmla="*/ 33274 w 52832"/>
              <a:gd name="connsiteY18" fmla="*/ 23748 h 113665"/>
              <a:gd name="connsiteX19" fmla="*/ 33019 w 52832"/>
              <a:gd name="connsiteY19" fmla="*/ 11938 h 113665"/>
              <a:gd name="connsiteX20" fmla="*/ 32385 w 52832"/>
              <a:gd name="connsiteY20" fmla="*/ 0 h 113665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</a:cxnLst>
            <a:rect l="l" t="t" r="r" b="b"/>
            <a:pathLst>
              <a:path w="52832" h="113665">
                <a:moveTo>
                  <a:pt x="32385" y="0"/>
                </a:moveTo>
                <a:lnTo>
                  <a:pt x="52832" y="0"/>
                </a:lnTo>
                <a:cubicBezTo>
                  <a:pt x="52577" y="4064"/>
                  <a:pt x="52324" y="8001"/>
                  <a:pt x="52197" y="11938"/>
                </a:cubicBezTo>
                <a:cubicBezTo>
                  <a:pt x="52197" y="15875"/>
                  <a:pt x="52197" y="19811"/>
                  <a:pt x="52197" y="23748"/>
                </a:cubicBezTo>
                <a:lnTo>
                  <a:pt x="52197" y="90043"/>
                </a:lnTo>
                <a:cubicBezTo>
                  <a:pt x="52197" y="93979"/>
                  <a:pt x="52197" y="98044"/>
                  <a:pt x="52197" y="101980"/>
                </a:cubicBezTo>
                <a:cubicBezTo>
                  <a:pt x="52324" y="105917"/>
                  <a:pt x="52577" y="109855"/>
                  <a:pt x="52832" y="113665"/>
                </a:cubicBezTo>
                <a:lnTo>
                  <a:pt x="32385" y="113665"/>
                </a:lnTo>
                <a:cubicBezTo>
                  <a:pt x="32766" y="109855"/>
                  <a:pt x="33019" y="105917"/>
                  <a:pt x="33019" y="101980"/>
                </a:cubicBezTo>
                <a:cubicBezTo>
                  <a:pt x="33147" y="98044"/>
                  <a:pt x="33274" y="93979"/>
                  <a:pt x="33274" y="90043"/>
                </a:cubicBezTo>
                <a:lnTo>
                  <a:pt x="33274" y="61848"/>
                </a:lnTo>
                <a:lnTo>
                  <a:pt x="13081" y="61848"/>
                </a:lnTo>
                <a:cubicBezTo>
                  <a:pt x="10922" y="61848"/>
                  <a:pt x="8763" y="61976"/>
                  <a:pt x="6477" y="61976"/>
                </a:cubicBezTo>
                <a:cubicBezTo>
                  <a:pt x="4191" y="62103"/>
                  <a:pt x="2032" y="62229"/>
                  <a:pt x="0" y="62610"/>
                </a:cubicBezTo>
                <a:lnTo>
                  <a:pt x="0" y="44577"/>
                </a:lnTo>
                <a:cubicBezTo>
                  <a:pt x="2158" y="44958"/>
                  <a:pt x="4318" y="45085"/>
                  <a:pt x="6731" y="45211"/>
                </a:cubicBezTo>
                <a:cubicBezTo>
                  <a:pt x="9144" y="45211"/>
                  <a:pt x="11303" y="45339"/>
                  <a:pt x="13462" y="45339"/>
                </a:cubicBezTo>
                <a:lnTo>
                  <a:pt x="33274" y="45339"/>
                </a:lnTo>
                <a:lnTo>
                  <a:pt x="33274" y="23748"/>
                </a:lnTo>
                <a:cubicBezTo>
                  <a:pt x="33274" y="19811"/>
                  <a:pt x="33147" y="15875"/>
                  <a:pt x="33019" y="11938"/>
                </a:cubicBezTo>
                <a:cubicBezTo>
                  <a:pt x="33019" y="8001"/>
                  <a:pt x="32766" y="4064"/>
                  <a:pt x="32385" y="0"/>
                </a:cubicBez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Freeform 3"/>
          <p:cNvSpPr/>
          <p:nvPr/>
        </p:nvSpPr>
        <p:spPr>
          <a:xfrm>
            <a:off x="1709293" y="695959"/>
            <a:ext cx="101219" cy="132588"/>
          </a:xfrm>
          <a:custGeom>
            <a:avLst/>
            <a:gdLst>
              <a:gd name="connsiteX0" fmla="*/ 41783 w 101219"/>
              <a:gd name="connsiteY0" fmla="*/ 0 h 132588"/>
              <a:gd name="connsiteX1" fmla="*/ 62738 w 101219"/>
              <a:gd name="connsiteY1" fmla="*/ 0 h 132588"/>
              <a:gd name="connsiteX2" fmla="*/ 62357 w 101219"/>
              <a:gd name="connsiteY2" fmla="*/ 5969 h 132588"/>
              <a:gd name="connsiteX3" fmla="*/ 62357 w 101219"/>
              <a:gd name="connsiteY3" fmla="*/ 11810 h 132588"/>
              <a:gd name="connsiteX4" fmla="*/ 62357 w 101219"/>
              <a:gd name="connsiteY4" fmla="*/ 27940 h 132588"/>
              <a:gd name="connsiteX5" fmla="*/ 81788 w 101219"/>
              <a:gd name="connsiteY5" fmla="*/ 27940 h 132588"/>
              <a:gd name="connsiteX6" fmla="*/ 88646 w 101219"/>
              <a:gd name="connsiteY6" fmla="*/ 27813 h 132588"/>
              <a:gd name="connsiteX7" fmla="*/ 95758 w 101219"/>
              <a:gd name="connsiteY7" fmla="*/ 27178 h 132588"/>
              <a:gd name="connsiteX8" fmla="*/ 95758 w 101219"/>
              <a:gd name="connsiteY8" fmla="*/ 45211 h 132588"/>
              <a:gd name="connsiteX9" fmla="*/ 88646 w 101219"/>
              <a:gd name="connsiteY9" fmla="*/ 44577 h 132588"/>
              <a:gd name="connsiteX10" fmla="*/ 81788 w 101219"/>
              <a:gd name="connsiteY10" fmla="*/ 44450 h 132588"/>
              <a:gd name="connsiteX11" fmla="*/ 62738 w 101219"/>
              <a:gd name="connsiteY11" fmla="*/ 44450 h 132588"/>
              <a:gd name="connsiteX12" fmla="*/ 62738 w 101219"/>
              <a:gd name="connsiteY12" fmla="*/ 58166 h 132588"/>
              <a:gd name="connsiteX13" fmla="*/ 65658 w 101219"/>
              <a:gd name="connsiteY13" fmla="*/ 76200 h 132588"/>
              <a:gd name="connsiteX14" fmla="*/ 73786 w 101219"/>
              <a:gd name="connsiteY14" fmla="*/ 91821 h 132588"/>
              <a:gd name="connsiteX15" fmla="*/ 86233 w 101219"/>
              <a:gd name="connsiteY15" fmla="*/ 105791 h 132588"/>
              <a:gd name="connsiteX16" fmla="*/ 101219 w 101219"/>
              <a:gd name="connsiteY16" fmla="*/ 115570 h 132588"/>
              <a:gd name="connsiteX17" fmla="*/ 97408 w 101219"/>
              <a:gd name="connsiteY17" fmla="*/ 119126 h 132588"/>
              <a:gd name="connsiteX18" fmla="*/ 93979 w 101219"/>
              <a:gd name="connsiteY18" fmla="*/ 122428 h 132588"/>
              <a:gd name="connsiteX19" fmla="*/ 90677 w 101219"/>
              <a:gd name="connsiteY19" fmla="*/ 125857 h 132588"/>
              <a:gd name="connsiteX20" fmla="*/ 87629 w 101219"/>
              <a:gd name="connsiteY20" fmla="*/ 128778 h 132588"/>
              <a:gd name="connsiteX21" fmla="*/ 77723 w 101219"/>
              <a:gd name="connsiteY21" fmla="*/ 121666 h 132588"/>
              <a:gd name="connsiteX22" fmla="*/ 67944 w 101219"/>
              <a:gd name="connsiteY22" fmla="*/ 112522 h 132588"/>
              <a:gd name="connsiteX23" fmla="*/ 59689 w 101219"/>
              <a:gd name="connsiteY23" fmla="*/ 102489 h 132588"/>
              <a:gd name="connsiteX24" fmla="*/ 52577 w 101219"/>
              <a:gd name="connsiteY24" fmla="*/ 90678 h 132588"/>
              <a:gd name="connsiteX25" fmla="*/ 45847 w 101219"/>
              <a:gd name="connsiteY25" fmla="*/ 102997 h 132588"/>
              <a:gd name="connsiteX26" fmla="*/ 37211 w 101219"/>
              <a:gd name="connsiteY26" fmla="*/ 114300 h 132588"/>
              <a:gd name="connsiteX27" fmla="*/ 27177 w 101219"/>
              <a:gd name="connsiteY27" fmla="*/ 123825 h 132588"/>
              <a:gd name="connsiteX28" fmla="*/ 15875 w 101219"/>
              <a:gd name="connsiteY28" fmla="*/ 132588 h 132588"/>
              <a:gd name="connsiteX29" fmla="*/ 8763 w 101219"/>
              <a:gd name="connsiteY29" fmla="*/ 126365 h 132588"/>
              <a:gd name="connsiteX30" fmla="*/ 0 w 101219"/>
              <a:gd name="connsiteY30" fmla="*/ 119507 h 132588"/>
              <a:gd name="connsiteX31" fmla="*/ 16891 w 101219"/>
              <a:gd name="connsiteY31" fmla="*/ 108077 h 132588"/>
              <a:gd name="connsiteX32" fmla="*/ 30733 w 101219"/>
              <a:gd name="connsiteY32" fmla="*/ 93345 h 132588"/>
              <a:gd name="connsiteX33" fmla="*/ 39116 w 101219"/>
              <a:gd name="connsiteY33" fmla="*/ 77089 h 132588"/>
              <a:gd name="connsiteX34" fmla="*/ 42163 w 101219"/>
              <a:gd name="connsiteY34" fmla="*/ 58166 h 132588"/>
              <a:gd name="connsiteX35" fmla="*/ 42163 w 101219"/>
              <a:gd name="connsiteY35" fmla="*/ 44450 h 132588"/>
              <a:gd name="connsiteX36" fmla="*/ 22860 w 101219"/>
              <a:gd name="connsiteY36" fmla="*/ 44450 h 132588"/>
              <a:gd name="connsiteX37" fmla="*/ 15875 w 101219"/>
              <a:gd name="connsiteY37" fmla="*/ 44577 h 132588"/>
              <a:gd name="connsiteX38" fmla="*/ 9017 w 101219"/>
              <a:gd name="connsiteY38" fmla="*/ 45211 h 132588"/>
              <a:gd name="connsiteX39" fmla="*/ 9017 w 101219"/>
              <a:gd name="connsiteY39" fmla="*/ 27178 h 132588"/>
              <a:gd name="connsiteX40" fmla="*/ 15875 w 101219"/>
              <a:gd name="connsiteY40" fmla="*/ 27813 h 132588"/>
              <a:gd name="connsiteX41" fmla="*/ 22860 w 101219"/>
              <a:gd name="connsiteY41" fmla="*/ 27940 h 132588"/>
              <a:gd name="connsiteX42" fmla="*/ 42163 w 101219"/>
              <a:gd name="connsiteY42" fmla="*/ 27940 h 132588"/>
              <a:gd name="connsiteX43" fmla="*/ 42163 w 101219"/>
              <a:gd name="connsiteY43" fmla="*/ 11810 h 132588"/>
              <a:gd name="connsiteX44" fmla="*/ 42163 w 101219"/>
              <a:gd name="connsiteY44" fmla="*/ 5969 h 132588"/>
              <a:gd name="connsiteX45" fmla="*/ 41783 w 101219"/>
              <a:gd name="connsiteY45" fmla="*/ 0 h 13258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  <a:cxn ang="29">
                <a:pos x="connsiteX29" y="connsiteY29"/>
              </a:cxn>
              <a:cxn ang="30">
                <a:pos x="connsiteX30" y="connsiteY30"/>
              </a:cxn>
              <a:cxn ang="31">
                <a:pos x="connsiteX31" y="connsiteY31"/>
              </a:cxn>
              <a:cxn ang="32">
                <a:pos x="connsiteX32" y="connsiteY32"/>
              </a:cxn>
              <a:cxn ang="33">
                <a:pos x="connsiteX33" y="connsiteY33"/>
              </a:cxn>
              <a:cxn ang="34">
                <a:pos x="connsiteX34" y="connsiteY34"/>
              </a:cxn>
              <a:cxn ang="35">
                <a:pos x="connsiteX35" y="connsiteY35"/>
              </a:cxn>
              <a:cxn ang="36">
                <a:pos x="connsiteX36" y="connsiteY36"/>
              </a:cxn>
              <a:cxn ang="37">
                <a:pos x="connsiteX37" y="connsiteY37"/>
              </a:cxn>
              <a:cxn ang="38">
                <a:pos x="connsiteX38" y="connsiteY38"/>
              </a:cxn>
              <a:cxn ang="39">
                <a:pos x="connsiteX39" y="connsiteY39"/>
              </a:cxn>
              <a:cxn ang="40">
                <a:pos x="connsiteX40" y="connsiteY40"/>
              </a:cxn>
              <a:cxn ang="41">
                <a:pos x="connsiteX41" y="connsiteY41"/>
              </a:cxn>
              <a:cxn ang="42">
                <a:pos x="connsiteX42" y="connsiteY42"/>
              </a:cxn>
              <a:cxn ang="43">
                <a:pos x="connsiteX43" y="connsiteY43"/>
              </a:cxn>
              <a:cxn ang="44">
                <a:pos x="connsiteX44" y="connsiteY44"/>
              </a:cxn>
              <a:cxn ang="45">
                <a:pos x="connsiteX45" y="connsiteY45"/>
              </a:cxn>
            </a:cxnLst>
            <a:rect l="l" t="t" r="r" b="b"/>
            <a:pathLst>
              <a:path w="101219" h="132588">
                <a:moveTo>
                  <a:pt x="41783" y="0"/>
                </a:moveTo>
                <a:lnTo>
                  <a:pt x="62738" y="0"/>
                </a:lnTo>
                <a:cubicBezTo>
                  <a:pt x="62483" y="2032"/>
                  <a:pt x="62357" y="4064"/>
                  <a:pt x="62357" y="5969"/>
                </a:cubicBezTo>
                <a:cubicBezTo>
                  <a:pt x="62357" y="7874"/>
                  <a:pt x="62357" y="9779"/>
                  <a:pt x="62357" y="11810"/>
                </a:cubicBezTo>
                <a:lnTo>
                  <a:pt x="62357" y="27940"/>
                </a:lnTo>
                <a:lnTo>
                  <a:pt x="81788" y="27940"/>
                </a:lnTo>
                <a:cubicBezTo>
                  <a:pt x="84201" y="27940"/>
                  <a:pt x="86613" y="27813"/>
                  <a:pt x="88646" y="27813"/>
                </a:cubicBezTo>
                <a:cubicBezTo>
                  <a:pt x="90804" y="27686"/>
                  <a:pt x="93217" y="27559"/>
                  <a:pt x="95758" y="27178"/>
                </a:cubicBezTo>
                <a:lnTo>
                  <a:pt x="95758" y="45211"/>
                </a:lnTo>
                <a:cubicBezTo>
                  <a:pt x="93217" y="44830"/>
                  <a:pt x="90804" y="44704"/>
                  <a:pt x="88646" y="44577"/>
                </a:cubicBezTo>
                <a:cubicBezTo>
                  <a:pt x="86613" y="44577"/>
                  <a:pt x="84201" y="44450"/>
                  <a:pt x="81788" y="44450"/>
                </a:cubicBezTo>
                <a:lnTo>
                  <a:pt x="62738" y="44450"/>
                </a:lnTo>
                <a:lnTo>
                  <a:pt x="62738" y="58166"/>
                </a:lnTo>
                <a:cubicBezTo>
                  <a:pt x="62738" y="64516"/>
                  <a:pt x="63754" y="70485"/>
                  <a:pt x="65658" y="76200"/>
                </a:cubicBezTo>
                <a:cubicBezTo>
                  <a:pt x="67691" y="81788"/>
                  <a:pt x="70358" y="86995"/>
                  <a:pt x="73786" y="91821"/>
                </a:cubicBezTo>
                <a:cubicBezTo>
                  <a:pt x="77216" y="97155"/>
                  <a:pt x="81407" y="101854"/>
                  <a:pt x="86233" y="105791"/>
                </a:cubicBezTo>
                <a:cubicBezTo>
                  <a:pt x="91058" y="109855"/>
                  <a:pt x="96012" y="113157"/>
                  <a:pt x="101219" y="115570"/>
                </a:cubicBezTo>
                <a:cubicBezTo>
                  <a:pt x="99948" y="116713"/>
                  <a:pt x="98679" y="117983"/>
                  <a:pt x="97408" y="119126"/>
                </a:cubicBezTo>
                <a:cubicBezTo>
                  <a:pt x="96139" y="120269"/>
                  <a:pt x="94996" y="121411"/>
                  <a:pt x="93979" y="122428"/>
                </a:cubicBezTo>
                <a:cubicBezTo>
                  <a:pt x="92836" y="123698"/>
                  <a:pt x="91694" y="124841"/>
                  <a:pt x="90677" y="125857"/>
                </a:cubicBezTo>
                <a:cubicBezTo>
                  <a:pt x="89535" y="127000"/>
                  <a:pt x="88519" y="128016"/>
                  <a:pt x="87629" y="128778"/>
                </a:cubicBezTo>
                <a:cubicBezTo>
                  <a:pt x="84327" y="126746"/>
                  <a:pt x="81026" y="124333"/>
                  <a:pt x="77723" y="121666"/>
                </a:cubicBezTo>
                <a:cubicBezTo>
                  <a:pt x="74422" y="118999"/>
                  <a:pt x="71120" y="115951"/>
                  <a:pt x="67944" y="112522"/>
                </a:cubicBezTo>
                <a:cubicBezTo>
                  <a:pt x="65023" y="109474"/>
                  <a:pt x="62229" y="106172"/>
                  <a:pt x="59689" y="102489"/>
                </a:cubicBezTo>
                <a:cubicBezTo>
                  <a:pt x="57150" y="98806"/>
                  <a:pt x="54736" y="94869"/>
                  <a:pt x="52577" y="90678"/>
                </a:cubicBezTo>
                <a:cubicBezTo>
                  <a:pt x="50673" y="94869"/>
                  <a:pt x="48513" y="99060"/>
                  <a:pt x="45847" y="102997"/>
                </a:cubicBezTo>
                <a:cubicBezTo>
                  <a:pt x="43307" y="107060"/>
                  <a:pt x="40386" y="110744"/>
                  <a:pt x="37211" y="114300"/>
                </a:cubicBezTo>
                <a:cubicBezTo>
                  <a:pt x="34036" y="117602"/>
                  <a:pt x="30733" y="120777"/>
                  <a:pt x="27177" y="123825"/>
                </a:cubicBezTo>
                <a:cubicBezTo>
                  <a:pt x="23622" y="126746"/>
                  <a:pt x="19812" y="129667"/>
                  <a:pt x="15875" y="132588"/>
                </a:cubicBezTo>
                <a:cubicBezTo>
                  <a:pt x="14097" y="130810"/>
                  <a:pt x="11683" y="128651"/>
                  <a:pt x="8763" y="126365"/>
                </a:cubicBezTo>
                <a:cubicBezTo>
                  <a:pt x="5842" y="123952"/>
                  <a:pt x="2921" y="121666"/>
                  <a:pt x="0" y="119507"/>
                </a:cubicBezTo>
                <a:cubicBezTo>
                  <a:pt x="5969" y="116332"/>
                  <a:pt x="11557" y="112522"/>
                  <a:pt x="16891" y="108077"/>
                </a:cubicBezTo>
                <a:cubicBezTo>
                  <a:pt x="22225" y="103632"/>
                  <a:pt x="26797" y="98679"/>
                  <a:pt x="30733" y="93345"/>
                </a:cubicBezTo>
                <a:cubicBezTo>
                  <a:pt x="34289" y="88391"/>
                  <a:pt x="37083" y="82930"/>
                  <a:pt x="39116" y="77089"/>
                </a:cubicBezTo>
                <a:cubicBezTo>
                  <a:pt x="41148" y="71120"/>
                  <a:pt x="42163" y="64770"/>
                  <a:pt x="42163" y="58166"/>
                </a:cubicBezTo>
                <a:lnTo>
                  <a:pt x="42163" y="44450"/>
                </a:lnTo>
                <a:lnTo>
                  <a:pt x="22860" y="44450"/>
                </a:lnTo>
                <a:cubicBezTo>
                  <a:pt x="20320" y="44450"/>
                  <a:pt x="17907" y="44577"/>
                  <a:pt x="15875" y="44577"/>
                </a:cubicBezTo>
                <a:cubicBezTo>
                  <a:pt x="13716" y="44704"/>
                  <a:pt x="11429" y="44830"/>
                  <a:pt x="9017" y="45211"/>
                </a:cubicBezTo>
                <a:lnTo>
                  <a:pt x="9017" y="27178"/>
                </a:lnTo>
                <a:cubicBezTo>
                  <a:pt x="11429" y="27559"/>
                  <a:pt x="13716" y="27686"/>
                  <a:pt x="15875" y="27813"/>
                </a:cubicBezTo>
                <a:cubicBezTo>
                  <a:pt x="17907" y="27813"/>
                  <a:pt x="20320" y="27940"/>
                  <a:pt x="22860" y="27940"/>
                </a:cubicBezTo>
                <a:lnTo>
                  <a:pt x="42163" y="27940"/>
                </a:lnTo>
                <a:lnTo>
                  <a:pt x="42163" y="11810"/>
                </a:lnTo>
                <a:cubicBezTo>
                  <a:pt x="42163" y="9779"/>
                  <a:pt x="42163" y="7874"/>
                  <a:pt x="42163" y="5969"/>
                </a:cubicBezTo>
                <a:cubicBezTo>
                  <a:pt x="42036" y="4064"/>
                  <a:pt x="41910" y="2032"/>
                  <a:pt x="41783" y="0"/>
                </a:cubicBez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24" name="Freeform 3"/>
          <p:cNvSpPr/>
          <p:nvPr/>
        </p:nvSpPr>
        <p:spPr>
          <a:xfrm>
            <a:off x="1310132" y="796670"/>
            <a:ext cx="123952" cy="64389"/>
          </a:xfrm>
          <a:custGeom>
            <a:avLst/>
            <a:gdLst>
              <a:gd name="connsiteX0" fmla="*/ 6350 w 123952"/>
              <a:gd name="connsiteY0" fmla="*/ 6350 h 64389"/>
              <a:gd name="connsiteX1" fmla="*/ 27050 w 123952"/>
              <a:gd name="connsiteY1" fmla="*/ 6350 h 64389"/>
              <a:gd name="connsiteX2" fmla="*/ 26416 w 123952"/>
              <a:gd name="connsiteY2" fmla="*/ 12954 h 64389"/>
              <a:gd name="connsiteX3" fmla="*/ 26416 w 123952"/>
              <a:gd name="connsiteY3" fmla="*/ 19430 h 64389"/>
              <a:gd name="connsiteX4" fmla="*/ 26416 w 123952"/>
              <a:gd name="connsiteY4" fmla="*/ 40640 h 64389"/>
              <a:gd name="connsiteX5" fmla="*/ 97282 w 123952"/>
              <a:gd name="connsiteY5" fmla="*/ 40640 h 64389"/>
              <a:gd name="connsiteX6" fmla="*/ 106680 w 123952"/>
              <a:gd name="connsiteY6" fmla="*/ 40640 h 64389"/>
              <a:gd name="connsiteX7" fmla="*/ 117602 w 123952"/>
              <a:gd name="connsiteY7" fmla="*/ 40005 h 64389"/>
              <a:gd name="connsiteX8" fmla="*/ 117602 w 123952"/>
              <a:gd name="connsiteY8" fmla="*/ 58039 h 64389"/>
              <a:gd name="connsiteX9" fmla="*/ 106680 w 123952"/>
              <a:gd name="connsiteY9" fmla="*/ 57404 h 64389"/>
              <a:gd name="connsiteX10" fmla="*/ 97282 w 123952"/>
              <a:gd name="connsiteY10" fmla="*/ 57277 h 64389"/>
              <a:gd name="connsiteX11" fmla="*/ 7111 w 123952"/>
              <a:gd name="connsiteY11" fmla="*/ 57277 h 64389"/>
              <a:gd name="connsiteX12" fmla="*/ 7111 w 123952"/>
              <a:gd name="connsiteY12" fmla="*/ 19811 h 64389"/>
              <a:gd name="connsiteX13" fmla="*/ 6985 w 123952"/>
              <a:gd name="connsiteY13" fmla="*/ 13080 h 64389"/>
              <a:gd name="connsiteX14" fmla="*/ 6350 w 123952"/>
              <a:gd name="connsiteY14" fmla="*/ 6350 h 64389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</a:cxnLst>
            <a:rect l="l" t="t" r="r" b="b"/>
            <a:pathLst>
              <a:path w="123952" h="64389">
                <a:moveTo>
                  <a:pt x="6350" y="6350"/>
                </a:moveTo>
                <a:lnTo>
                  <a:pt x="27050" y="6350"/>
                </a:lnTo>
                <a:cubicBezTo>
                  <a:pt x="26797" y="8509"/>
                  <a:pt x="26543" y="10668"/>
                  <a:pt x="26416" y="12954"/>
                </a:cubicBezTo>
                <a:cubicBezTo>
                  <a:pt x="26416" y="15240"/>
                  <a:pt x="26416" y="17399"/>
                  <a:pt x="26416" y="19430"/>
                </a:cubicBezTo>
                <a:lnTo>
                  <a:pt x="26416" y="40640"/>
                </a:lnTo>
                <a:lnTo>
                  <a:pt x="97282" y="40640"/>
                </a:lnTo>
                <a:cubicBezTo>
                  <a:pt x="100076" y="40640"/>
                  <a:pt x="103250" y="40640"/>
                  <a:pt x="106680" y="40640"/>
                </a:cubicBezTo>
                <a:cubicBezTo>
                  <a:pt x="110236" y="40513"/>
                  <a:pt x="113791" y="40259"/>
                  <a:pt x="117602" y="40005"/>
                </a:cubicBezTo>
                <a:lnTo>
                  <a:pt x="117602" y="58039"/>
                </a:lnTo>
                <a:cubicBezTo>
                  <a:pt x="113791" y="57658"/>
                  <a:pt x="110236" y="57404"/>
                  <a:pt x="106680" y="57404"/>
                </a:cubicBezTo>
                <a:cubicBezTo>
                  <a:pt x="103250" y="57277"/>
                  <a:pt x="100076" y="57277"/>
                  <a:pt x="97282" y="57277"/>
                </a:cubicBezTo>
                <a:lnTo>
                  <a:pt x="7111" y="57277"/>
                </a:lnTo>
                <a:lnTo>
                  <a:pt x="7111" y="19811"/>
                </a:lnTo>
                <a:cubicBezTo>
                  <a:pt x="7111" y="17653"/>
                  <a:pt x="7111" y="15494"/>
                  <a:pt x="6985" y="13080"/>
                </a:cubicBezTo>
                <a:cubicBezTo>
                  <a:pt x="6985" y="10795"/>
                  <a:pt x="6730" y="8509"/>
                  <a:pt x="6350" y="6350"/>
                </a:cubicBez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25" name="Freeform 3"/>
          <p:cNvSpPr/>
          <p:nvPr/>
        </p:nvSpPr>
        <p:spPr>
          <a:xfrm>
            <a:off x="1590293" y="756792"/>
            <a:ext cx="36195" cy="51689"/>
          </a:xfrm>
          <a:custGeom>
            <a:avLst/>
            <a:gdLst>
              <a:gd name="connsiteX0" fmla="*/ 6350 w 36195"/>
              <a:gd name="connsiteY0" fmla="*/ 6350 h 51689"/>
              <a:gd name="connsiteX1" fmla="*/ 6350 w 36195"/>
              <a:gd name="connsiteY1" fmla="*/ 45339 h 51689"/>
              <a:gd name="connsiteX2" fmla="*/ 29845 w 36195"/>
              <a:gd name="connsiteY2" fmla="*/ 45339 h 51689"/>
              <a:gd name="connsiteX3" fmla="*/ 29845 w 36195"/>
              <a:gd name="connsiteY3" fmla="*/ 6350 h 51689"/>
              <a:gd name="connsiteX4" fmla="*/ 6350 w 36195"/>
              <a:gd name="connsiteY4" fmla="*/ 6350 h 51689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36195" h="51689">
                <a:moveTo>
                  <a:pt x="6350" y="6350"/>
                </a:moveTo>
                <a:lnTo>
                  <a:pt x="6350" y="45339"/>
                </a:lnTo>
                <a:lnTo>
                  <a:pt x="29845" y="45339"/>
                </a:lnTo>
                <a:lnTo>
                  <a:pt x="29845" y="6350"/>
                </a:lnTo>
                <a:lnTo>
                  <a:pt x="6350" y="6350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26" name="Freeform 3"/>
          <p:cNvSpPr/>
          <p:nvPr/>
        </p:nvSpPr>
        <p:spPr>
          <a:xfrm>
            <a:off x="1421257" y="755522"/>
            <a:ext cx="160146" cy="107442"/>
          </a:xfrm>
          <a:custGeom>
            <a:avLst/>
            <a:gdLst>
              <a:gd name="connsiteX0" fmla="*/ 6350 w 160146"/>
              <a:gd name="connsiteY0" fmla="*/ 6350 h 107442"/>
              <a:gd name="connsiteX1" fmla="*/ 19811 w 160146"/>
              <a:gd name="connsiteY1" fmla="*/ 6985 h 107442"/>
              <a:gd name="connsiteX2" fmla="*/ 33400 w 160146"/>
              <a:gd name="connsiteY2" fmla="*/ 6985 h 107442"/>
              <a:gd name="connsiteX3" fmla="*/ 126745 w 160146"/>
              <a:gd name="connsiteY3" fmla="*/ 6985 h 107442"/>
              <a:gd name="connsiteX4" fmla="*/ 140208 w 160146"/>
              <a:gd name="connsiteY4" fmla="*/ 6985 h 107442"/>
              <a:gd name="connsiteX5" fmla="*/ 153796 w 160146"/>
              <a:gd name="connsiteY5" fmla="*/ 6350 h 107442"/>
              <a:gd name="connsiteX6" fmla="*/ 153796 w 160146"/>
              <a:gd name="connsiteY6" fmla="*/ 22986 h 107442"/>
              <a:gd name="connsiteX7" fmla="*/ 140208 w 160146"/>
              <a:gd name="connsiteY7" fmla="*/ 22352 h 107442"/>
              <a:gd name="connsiteX8" fmla="*/ 126745 w 160146"/>
              <a:gd name="connsiteY8" fmla="*/ 22225 h 107442"/>
              <a:gd name="connsiteX9" fmla="*/ 89915 w 160146"/>
              <a:gd name="connsiteY9" fmla="*/ 22225 h 107442"/>
              <a:gd name="connsiteX10" fmla="*/ 89915 w 160146"/>
              <a:gd name="connsiteY10" fmla="*/ 34797 h 107442"/>
              <a:gd name="connsiteX11" fmla="*/ 136016 w 160146"/>
              <a:gd name="connsiteY11" fmla="*/ 34797 h 107442"/>
              <a:gd name="connsiteX12" fmla="*/ 135381 w 160146"/>
              <a:gd name="connsiteY12" fmla="*/ 41528 h 107442"/>
              <a:gd name="connsiteX13" fmla="*/ 135254 w 160146"/>
              <a:gd name="connsiteY13" fmla="*/ 48005 h 107442"/>
              <a:gd name="connsiteX14" fmla="*/ 135254 w 160146"/>
              <a:gd name="connsiteY14" fmla="*/ 74548 h 107442"/>
              <a:gd name="connsiteX15" fmla="*/ 46481 w 160146"/>
              <a:gd name="connsiteY15" fmla="*/ 74548 h 107442"/>
              <a:gd name="connsiteX16" fmla="*/ 46481 w 160146"/>
              <a:gd name="connsiteY16" fmla="*/ 85471 h 107442"/>
              <a:gd name="connsiteX17" fmla="*/ 122681 w 160146"/>
              <a:gd name="connsiteY17" fmla="*/ 85471 h 107442"/>
              <a:gd name="connsiteX18" fmla="*/ 130682 w 160146"/>
              <a:gd name="connsiteY18" fmla="*/ 85471 h 107442"/>
              <a:gd name="connsiteX19" fmla="*/ 138683 w 160146"/>
              <a:gd name="connsiteY19" fmla="*/ 84963 h 107442"/>
              <a:gd name="connsiteX20" fmla="*/ 138683 w 160146"/>
              <a:gd name="connsiteY20" fmla="*/ 101092 h 107442"/>
              <a:gd name="connsiteX21" fmla="*/ 130555 w 160146"/>
              <a:gd name="connsiteY21" fmla="*/ 100457 h 107442"/>
              <a:gd name="connsiteX22" fmla="*/ 122681 w 160146"/>
              <a:gd name="connsiteY22" fmla="*/ 100329 h 107442"/>
              <a:gd name="connsiteX23" fmla="*/ 24764 w 160146"/>
              <a:gd name="connsiteY23" fmla="*/ 100329 h 107442"/>
              <a:gd name="connsiteX24" fmla="*/ 24764 w 160146"/>
              <a:gd name="connsiteY24" fmla="*/ 60578 h 107442"/>
              <a:gd name="connsiteX25" fmla="*/ 113411 w 160146"/>
              <a:gd name="connsiteY25" fmla="*/ 60578 h 107442"/>
              <a:gd name="connsiteX26" fmla="*/ 113411 w 160146"/>
              <a:gd name="connsiteY26" fmla="*/ 49784 h 107442"/>
              <a:gd name="connsiteX27" fmla="*/ 40131 w 160146"/>
              <a:gd name="connsiteY27" fmla="*/ 49784 h 107442"/>
              <a:gd name="connsiteX28" fmla="*/ 32384 w 160146"/>
              <a:gd name="connsiteY28" fmla="*/ 50038 h 107442"/>
              <a:gd name="connsiteX29" fmla="*/ 24764 w 160146"/>
              <a:gd name="connsiteY29" fmla="*/ 50546 h 107442"/>
              <a:gd name="connsiteX30" fmla="*/ 24764 w 160146"/>
              <a:gd name="connsiteY30" fmla="*/ 34036 h 107442"/>
              <a:gd name="connsiteX31" fmla="*/ 32638 w 160146"/>
              <a:gd name="connsiteY31" fmla="*/ 34671 h 107442"/>
              <a:gd name="connsiteX32" fmla="*/ 40131 w 160146"/>
              <a:gd name="connsiteY32" fmla="*/ 34797 h 107442"/>
              <a:gd name="connsiteX33" fmla="*/ 69976 w 160146"/>
              <a:gd name="connsiteY33" fmla="*/ 34797 h 107442"/>
              <a:gd name="connsiteX34" fmla="*/ 69976 w 160146"/>
              <a:gd name="connsiteY34" fmla="*/ 22225 h 107442"/>
              <a:gd name="connsiteX35" fmla="*/ 33400 w 160146"/>
              <a:gd name="connsiteY35" fmla="*/ 22225 h 107442"/>
              <a:gd name="connsiteX36" fmla="*/ 19811 w 160146"/>
              <a:gd name="connsiteY36" fmla="*/ 22352 h 107442"/>
              <a:gd name="connsiteX37" fmla="*/ 6350 w 160146"/>
              <a:gd name="connsiteY37" fmla="*/ 22986 h 107442"/>
              <a:gd name="connsiteX38" fmla="*/ 6350 w 160146"/>
              <a:gd name="connsiteY38" fmla="*/ 6350 h 10744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  <a:cxn ang="29">
                <a:pos x="connsiteX29" y="connsiteY29"/>
              </a:cxn>
              <a:cxn ang="30">
                <a:pos x="connsiteX30" y="connsiteY30"/>
              </a:cxn>
              <a:cxn ang="31">
                <a:pos x="connsiteX31" y="connsiteY31"/>
              </a:cxn>
              <a:cxn ang="32">
                <a:pos x="connsiteX32" y="connsiteY32"/>
              </a:cxn>
              <a:cxn ang="33">
                <a:pos x="connsiteX33" y="connsiteY33"/>
              </a:cxn>
              <a:cxn ang="34">
                <a:pos x="connsiteX34" y="connsiteY34"/>
              </a:cxn>
              <a:cxn ang="35">
                <a:pos x="connsiteX35" y="connsiteY35"/>
              </a:cxn>
              <a:cxn ang="36">
                <a:pos x="connsiteX36" y="connsiteY36"/>
              </a:cxn>
              <a:cxn ang="37">
                <a:pos x="connsiteX37" y="connsiteY37"/>
              </a:cxn>
              <a:cxn ang="38">
                <a:pos x="connsiteX38" y="connsiteY38"/>
              </a:cxn>
            </a:cxnLst>
            <a:rect l="l" t="t" r="r" b="b"/>
            <a:pathLst>
              <a:path w="160146" h="107442">
                <a:moveTo>
                  <a:pt x="6350" y="6350"/>
                </a:moveTo>
                <a:cubicBezTo>
                  <a:pt x="10921" y="6731"/>
                  <a:pt x="15366" y="6858"/>
                  <a:pt x="19811" y="6985"/>
                </a:cubicBezTo>
                <a:cubicBezTo>
                  <a:pt x="24256" y="6985"/>
                  <a:pt x="28828" y="6985"/>
                  <a:pt x="33400" y="6985"/>
                </a:cubicBezTo>
                <a:lnTo>
                  <a:pt x="126745" y="6985"/>
                </a:lnTo>
                <a:cubicBezTo>
                  <a:pt x="131317" y="6985"/>
                  <a:pt x="135762" y="6985"/>
                  <a:pt x="140208" y="6985"/>
                </a:cubicBezTo>
                <a:cubicBezTo>
                  <a:pt x="144653" y="6858"/>
                  <a:pt x="149097" y="6731"/>
                  <a:pt x="153796" y="6350"/>
                </a:cubicBezTo>
                <a:lnTo>
                  <a:pt x="153796" y="22986"/>
                </a:lnTo>
                <a:cubicBezTo>
                  <a:pt x="149097" y="22605"/>
                  <a:pt x="144653" y="22352"/>
                  <a:pt x="140208" y="22352"/>
                </a:cubicBezTo>
                <a:cubicBezTo>
                  <a:pt x="135762" y="22225"/>
                  <a:pt x="131317" y="22225"/>
                  <a:pt x="126745" y="22225"/>
                </a:cubicBezTo>
                <a:lnTo>
                  <a:pt x="89915" y="22225"/>
                </a:lnTo>
                <a:lnTo>
                  <a:pt x="89915" y="34797"/>
                </a:lnTo>
                <a:lnTo>
                  <a:pt x="136016" y="34797"/>
                </a:lnTo>
                <a:cubicBezTo>
                  <a:pt x="135762" y="37084"/>
                  <a:pt x="135508" y="39243"/>
                  <a:pt x="135381" y="41528"/>
                </a:cubicBezTo>
                <a:cubicBezTo>
                  <a:pt x="135254" y="43688"/>
                  <a:pt x="135254" y="45974"/>
                  <a:pt x="135254" y="48005"/>
                </a:cubicBezTo>
                <a:lnTo>
                  <a:pt x="135254" y="74548"/>
                </a:lnTo>
                <a:lnTo>
                  <a:pt x="46481" y="74548"/>
                </a:lnTo>
                <a:lnTo>
                  <a:pt x="46481" y="85471"/>
                </a:lnTo>
                <a:lnTo>
                  <a:pt x="122681" y="85471"/>
                </a:lnTo>
                <a:cubicBezTo>
                  <a:pt x="125475" y="85471"/>
                  <a:pt x="128142" y="85471"/>
                  <a:pt x="130682" y="85471"/>
                </a:cubicBezTo>
                <a:cubicBezTo>
                  <a:pt x="133222" y="85471"/>
                  <a:pt x="135889" y="85344"/>
                  <a:pt x="138683" y="84963"/>
                </a:cubicBezTo>
                <a:lnTo>
                  <a:pt x="138683" y="101092"/>
                </a:lnTo>
                <a:cubicBezTo>
                  <a:pt x="135762" y="100711"/>
                  <a:pt x="133095" y="100584"/>
                  <a:pt x="130555" y="100457"/>
                </a:cubicBezTo>
                <a:cubicBezTo>
                  <a:pt x="128142" y="100457"/>
                  <a:pt x="125475" y="100329"/>
                  <a:pt x="122681" y="100329"/>
                </a:cubicBezTo>
                <a:lnTo>
                  <a:pt x="24764" y="100329"/>
                </a:lnTo>
                <a:lnTo>
                  <a:pt x="24764" y="60578"/>
                </a:lnTo>
                <a:lnTo>
                  <a:pt x="113411" y="60578"/>
                </a:lnTo>
                <a:lnTo>
                  <a:pt x="113411" y="49784"/>
                </a:lnTo>
                <a:lnTo>
                  <a:pt x="40131" y="49784"/>
                </a:lnTo>
                <a:cubicBezTo>
                  <a:pt x="37591" y="49784"/>
                  <a:pt x="35051" y="49911"/>
                  <a:pt x="32384" y="50038"/>
                </a:cubicBezTo>
                <a:cubicBezTo>
                  <a:pt x="29717" y="50165"/>
                  <a:pt x="27177" y="50292"/>
                  <a:pt x="24764" y="50546"/>
                </a:cubicBezTo>
                <a:lnTo>
                  <a:pt x="24764" y="34036"/>
                </a:lnTo>
                <a:cubicBezTo>
                  <a:pt x="27558" y="34417"/>
                  <a:pt x="30225" y="34671"/>
                  <a:pt x="32638" y="34671"/>
                </a:cubicBezTo>
                <a:cubicBezTo>
                  <a:pt x="35178" y="34797"/>
                  <a:pt x="37591" y="34797"/>
                  <a:pt x="40131" y="34797"/>
                </a:cubicBezTo>
                <a:lnTo>
                  <a:pt x="69976" y="34797"/>
                </a:lnTo>
                <a:lnTo>
                  <a:pt x="69976" y="22225"/>
                </a:lnTo>
                <a:lnTo>
                  <a:pt x="33400" y="22225"/>
                </a:lnTo>
                <a:cubicBezTo>
                  <a:pt x="28828" y="22225"/>
                  <a:pt x="24256" y="22225"/>
                  <a:pt x="19811" y="22352"/>
                </a:cubicBezTo>
                <a:cubicBezTo>
                  <a:pt x="15366" y="22352"/>
                  <a:pt x="10921" y="22605"/>
                  <a:pt x="6350" y="22986"/>
                </a:cubicBezTo>
                <a:lnTo>
                  <a:pt x="6350" y="6350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28" name="Freeform 3"/>
          <p:cNvSpPr/>
          <p:nvPr/>
        </p:nvSpPr>
        <p:spPr>
          <a:xfrm>
            <a:off x="1457960" y="711327"/>
            <a:ext cx="86486" cy="31622"/>
          </a:xfrm>
          <a:custGeom>
            <a:avLst/>
            <a:gdLst>
              <a:gd name="connsiteX0" fmla="*/ 6350 w 86486"/>
              <a:gd name="connsiteY0" fmla="*/ 6350 h 31622"/>
              <a:gd name="connsiteX1" fmla="*/ 6350 w 86486"/>
              <a:gd name="connsiteY1" fmla="*/ 25272 h 31622"/>
              <a:gd name="connsiteX2" fmla="*/ 80136 w 86486"/>
              <a:gd name="connsiteY2" fmla="*/ 25272 h 31622"/>
              <a:gd name="connsiteX3" fmla="*/ 80136 w 86486"/>
              <a:gd name="connsiteY3" fmla="*/ 6350 h 31622"/>
              <a:gd name="connsiteX4" fmla="*/ 6350 w 86486"/>
              <a:gd name="connsiteY4" fmla="*/ 6350 h 3162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86486" h="31622">
                <a:moveTo>
                  <a:pt x="6350" y="6350"/>
                </a:moveTo>
                <a:lnTo>
                  <a:pt x="6350" y="25272"/>
                </a:lnTo>
                <a:lnTo>
                  <a:pt x="80136" y="25272"/>
                </a:lnTo>
                <a:lnTo>
                  <a:pt x="80136" y="6350"/>
                </a:lnTo>
                <a:lnTo>
                  <a:pt x="6350" y="6350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29" name="Freeform 3"/>
          <p:cNvSpPr/>
          <p:nvPr/>
        </p:nvSpPr>
        <p:spPr>
          <a:xfrm>
            <a:off x="1571371" y="702056"/>
            <a:ext cx="74168" cy="123063"/>
          </a:xfrm>
          <a:custGeom>
            <a:avLst/>
            <a:gdLst>
              <a:gd name="connsiteX0" fmla="*/ 6350 w 74168"/>
              <a:gd name="connsiteY0" fmla="*/ 6350 h 123063"/>
              <a:gd name="connsiteX1" fmla="*/ 25908 w 74168"/>
              <a:gd name="connsiteY1" fmla="*/ 6350 h 123063"/>
              <a:gd name="connsiteX2" fmla="*/ 25272 w 74168"/>
              <a:gd name="connsiteY2" fmla="*/ 15366 h 123063"/>
              <a:gd name="connsiteX3" fmla="*/ 25272 w 74168"/>
              <a:gd name="connsiteY3" fmla="*/ 24384 h 123063"/>
              <a:gd name="connsiteX4" fmla="*/ 25272 w 74168"/>
              <a:gd name="connsiteY4" fmla="*/ 44195 h 123063"/>
              <a:gd name="connsiteX5" fmla="*/ 48768 w 74168"/>
              <a:gd name="connsiteY5" fmla="*/ 44195 h 123063"/>
              <a:gd name="connsiteX6" fmla="*/ 48768 w 74168"/>
              <a:gd name="connsiteY6" fmla="*/ 24384 h 123063"/>
              <a:gd name="connsiteX7" fmla="*/ 48641 w 74168"/>
              <a:gd name="connsiteY7" fmla="*/ 15366 h 123063"/>
              <a:gd name="connsiteX8" fmla="*/ 48006 w 74168"/>
              <a:gd name="connsiteY8" fmla="*/ 6350 h 123063"/>
              <a:gd name="connsiteX9" fmla="*/ 67818 w 74168"/>
              <a:gd name="connsiteY9" fmla="*/ 6350 h 123063"/>
              <a:gd name="connsiteX10" fmla="*/ 67183 w 74168"/>
              <a:gd name="connsiteY10" fmla="*/ 15366 h 123063"/>
              <a:gd name="connsiteX11" fmla="*/ 67183 w 74168"/>
              <a:gd name="connsiteY11" fmla="*/ 24384 h 123063"/>
              <a:gd name="connsiteX12" fmla="*/ 67183 w 74168"/>
              <a:gd name="connsiteY12" fmla="*/ 116713 h 123063"/>
              <a:gd name="connsiteX13" fmla="*/ 6985 w 74168"/>
              <a:gd name="connsiteY13" fmla="*/ 116713 h 123063"/>
              <a:gd name="connsiteX14" fmla="*/ 6985 w 74168"/>
              <a:gd name="connsiteY14" fmla="*/ 24384 h 123063"/>
              <a:gd name="connsiteX15" fmla="*/ 6985 w 74168"/>
              <a:gd name="connsiteY15" fmla="*/ 15366 h 123063"/>
              <a:gd name="connsiteX16" fmla="*/ 6350 w 74168"/>
              <a:gd name="connsiteY16" fmla="*/ 6350 h 123063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</a:cxnLst>
            <a:rect l="l" t="t" r="r" b="b"/>
            <a:pathLst>
              <a:path w="74168" h="123063">
                <a:moveTo>
                  <a:pt x="6350" y="6350"/>
                </a:moveTo>
                <a:lnTo>
                  <a:pt x="25908" y="6350"/>
                </a:lnTo>
                <a:cubicBezTo>
                  <a:pt x="25527" y="9652"/>
                  <a:pt x="25400" y="12572"/>
                  <a:pt x="25272" y="15366"/>
                </a:cubicBezTo>
                <a:cubicBezTo>
                  <a:pt x="25272" y="18288"/>
                  <a:pt x="25272" y="21209"/>
                  <a:pt x="25272" y="24384"/>
                </a:cubicBezTo>
                <a:lnTo>
                  <a:pt x="25272" y="44195"/>
                </a:lnTo>
                <a:lnTo>
                  <a:pt x="48768" y="44195"/>
                </a:lnTo>
                <a:lnTo>
                  <a:pt x="48768" y="24384"/>
                </a:lnTo>
                <a:cubicBezTo>
                  <a:pt x="48768" y="21209"/>
                  <a:pt x="48768" y="18288"/>
                  <a:pt x="48641" y="15366"/>
                </a:cubicBezTo>
                <a:cubicBezTo>
                  <a:pt x="48641" y="12572"/>
                  <a:pt x="48387" y="9652"/>
                  <a:pt x="48006" y="6350"/>
                </a:cubicBezTo>
                <a:lnTo>
                  <a:pt x="67818" y="6350"/>
                </a:lnTo>
                <a:cubicBezTo>
                  <a:pt x="67436" y="9652"/>
                  <a:pt x="67310" y="12572"/>
                  <a:pt x="67183" y="15366"/>
                </a:cubicBezTo>
                <a:cubicBezTo>
                  <a:pt x="67183" y="18288"/>
                  <a:pt x="67183" y="21209"/>
                  <a:pt x="67183" y="24384"/>
                </a:cubicBezTo>
                <a:lnTo>
                  <a:pt x="67183" y="116713"/>
                </a:lnTo>
                <a:lnTo>
                  <a:pt x="6985" y="116713"/>
                </a:lnTo>
                <a:lnTo>
                  <a:pt x="6985" y="24384"/>
                </a:lnTo>
                <a:cubicBezTo>
                  <a:pt x="6985" y="21209"/>
                  <a:pt x="6985" y="18288"/>
                  <a:pt x="6985" y="15366"/>
                </a:cubicBezTo>
                <a:cubicBezTo>
                  <a:pt x="6858" y="12572"/>
                  <a:pt x="6604" y="9652"/>
                  <a:pt x="6350" y="6350"/>
                </a:cubicBez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0" name="Freeform 3"/>
          <p:cNvSpPr/>
          <p:nvPr/>
        </p:nvSpPr>
        <p:spPr>
          <a:xfrm>
            <a:off x="1283081" y="698372"/>
            <a:ext cx="97408" cy="105028"/>
          </a:xfrm>
          <a:custGeom>
            <a:avLst/>
            <a:gdLst>
              <a:gd name="connsiteX0" fmla="*/ 17145 w 97408"/>
              <a:gd name="connsiteY0" fmla="*/ 6350 h 105028"/>
              <a:gd name="connsiteX1" fmla="*/ 25019 w 97408"/>
              <a:gd name="connsiteY1" fmla="*/ 6985 h 105028"/>
              <a:gd name="connsiteX2" fmla="*/ 33147 w 97408"/>
              <a:gd name="connsiteY2" fmla="*/ 7112 h 105028"/>
              <a:gd name="connsiteX3" fmla="*/ 91058 w 97408"/>
              <a:gd name="connsiteY3" fmla="*/ 7112 h 105028"/>
              <a:gd name="connsiteX4" fmla="*/ 85344 w 97408"/>
              <a:gd name="connsiteY4" fmla="*/ 38481 h 105028"/>
              <a:gd name="connsiteX5" fmla="*/ 71247 w 97408"/>
              <a:gd name="connsiteY5" fmla="*/ 63881 h 105028"/>
              <a:gd name="connsiteX6" fmla="*/ 48133 w 97408"/>
              <a:gd name="connsiteY6" fmla="*/ 84836 h 105028"/>
              <a:gd name="connsiteX7" fmla="*/ 19177 w 97408"/>
              <a:gd name="connsiteY7" fmla="*/ 98678 h 105028"/>
              <a:gd name="connsiteX8" fmla="*/ 13716 w 97408"/>
              <a:gd name="connsiteY8" fmla="*/ 91821 h 105028"/>
              <a:gd name="connsiteX9" fmla="*/ 6350 w 97408"/>
              <a:gd name="connsiteY9" fmla="*/ 84201 h 105028"/>
              <a:gd name="connsiteX10" fmla="*/ 30861 w 97408"/>
              <a:gd name="connsiteY10" fmla="*/ 74548 h 105028"/>
              <a:gd name="connsiteX11" fmla="*/ 51435 w 97408"/>
              <a:gd name="connsiteY11" fmla="*/ 59182 h 105028"/>
              <a:gd name="connsiteX12" fmla="*/ 63627 w 97408"/>
              <a:gd name="connsiteY12" fmla="*/ 43179 h 105028"/>
              <a:gd name="connsiteX13" fmla="*/ 69850 w 97408"/>
              <a:gd name="connsiteY13" fmla="*/ 23748 h 105028"/>
              <a:gd name="connsiteX14" fmla="*/ 33147 w 97408"/>
              <a:gd name="connsiteY14" fmla="*/ 23748 h 105028"/>
              <a:gd name="connsiteX15" fmla="*/ 25019 w 97408"/>
              <a:gd name="connsiteY15" fmla="*/ 23748 h 105028"/>
              <a:gd name="connsiteX16" fmla="*/ 17145 w 97408"/>
              <a:gd name="connsiteY16" fmla="*/ 24384 h 105028"/>
              <a:gd name="connsiteX17" fmla="*/ 17145 w 97408"/>
              <a:gd name="connsiteY17" fmla="*/ 6350 h 10502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</a:cxnLst>
            <a:rect l="l" t="t" r="r" b="b"/>
            <a:pathLst>
              <a:path w="97408" h="105028">
                <a:moveTo>
                  <a:pt x="17145" y="6350"/>
                </a:moveTo>
                <a:cubicBezTo>
                  <a:pt x="20066" y="6731"/>
                  <a:pt x="22606" y="6985"/>
                  <a:pt x="25019" y="6985"/>
                </a:cubicBezTo>
                <a:cubicBezTo>
                  <a:pt x="27431" y="7112"/>
                  <a:pt x="30099" y="7112"/>
                  <a:pt x="33147" y="7112"/>
                </a:cubicBezTo>
                <a:lnTo>
                  <a:pt x="91058" y="7112"/>
                </a:lnTo>
                <a:cubicBezTo>
                  <a:pt x="90677" y="18542"/>
                  <a:pt x="88772" y="28955"/>
                  <a:pt x="85344" y="38481"/>
                </a:cubicBezTo>
                <a:cubicBezTo>
                  <a:pt x="81915" y="48005"/>
                  <a:pt x="77216" y="56388"/>
                  <a:pt x="71247" y="63881"/>
                </a:cubicBezTo>
                <a:cubicBezTo>
                  <a:pt x="64769" y="72009"/>
                  <a:pt x="57150" y="78994"/>
                  <a:pt x="48133" y="84836"/>
                </a:cubicBezTo>
                <a:cubicBezTo>
                  <a:pt x="39116" y="90678"/>
                  <a:pt x="29464" y="95250"/>
                  <a:pt x="19177" y="98678"/>
                </a:cubicBezTo>
                <a:cubicBezTo>
                  <a:pt x="17907" y="97028"/>
                  <a:pt x="16129" y="94742"/>
                  <a:pt x="13716" y="91821"/>
                </a:cubicBezTo>
                <a:cubicBezTo>
                  <a:pt x="11176" y="88773"/>
                  <a:pt x="8762" y="86233"/>
                  <a:pt x="6350" y="84201"/>
                </a:cubicBezTo>
                <a:cubicBezTo>
                  <a:pt x="14858" y="81915"/>
                  <a:pt x="22987" y="78740"/>
                  <a:pt x="30861" y="74548"/>
                </a:cubicBezTo>
                <a:cubicBezTo>
                  <a:pt x="38608" y="70358"/>
                  <a:pt x="45466" y="65278"/>
                  <a:pt x="51435" y="59182"/>
                </a:cubicBezTo>
                <a:cubicBezTo>
                  <a:pt x="56261" y="54355"/>
                  <a:pt x="60325" y="49022"/>
                  <a:pt x="63627" y="43179"/>
                </a:cubicBezTo>
                <a:cubicBezTo>
                  <a:pt x="66801" y="37211"/>
                  <a:pt x="68961" y="30734"/>
                  <a:pt x="69850" y="23748"/>
                </a:cubicBezTo>
                <a:lnTo>
                  <a:pt x="33147" y="23748"/>
                </a:lnTo>
                <a:cubicBezTo>
                  <a:pt x="30099" y="23748"/>
                  <a:pt x="27431" y="23748"/>
                  <a:pt x="25019" y="23748"/>
                </a:cubicBezTo>
                <a:cubicBezTo>
                  <a:pt x="22606" y="23876"/>
                  <a:pt x="20066" y="24003"/>
                  <a:pt x="17145" y="24384"/>
                </a:cubicBezTo>
                <a:lnTo>
                  <a:pt x="17145" y="6350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1" name="Freeform 3"/>
          <p:cNvSpPr/>
          <p:nvPr/>
        </p:nvSpPr>
        <p:spPr>
          <a:xfrm>
            <a:off x="1438529" y="696340"/>
            <a:ext cx="125349" cy="61468"/>
          </a:xfrm>
          <a:custGeom>
            <a:avLst/>
            <a:gdLst>
              <a:gd name="connsiteX0" fmla="*/ 6350 w 125349"/>
              <a:gd name="connsiteY0" fmla="*/ 6350 h 61468"/>
              <a:gd name="connsiteX1" fmla="*/ 118999 w 125349"/>
              <a:gd name="connsiteY1" fmla="*/ 6350 h 61468"/>
              <a:gd name="connsiteX2" fmla="*/ 118364 w 125349"/>
              <a:gd name="connsiteY2" fmla="*/ 15494 h 61468"/>
              <a:gd name="connsiteX3" fmla="*/ 118237 w 125349"/>
              <a:gd name="connsiteY3" fmla="*/ 24510 h 61468"/>
              <a:gd name="connsiteX4" fmla="*/ 118237 w 125349"/>
              <a:gd name="connsiteY4" fmla="*/ 55118 h 61468"/>
              <a:gd name="connsiteX5" fmla="*/ 7112 w 125349"/>
              <a:gd name="connsiteY5" fmla="*/ 55118 h 61468"/>
              <a:gd name="connsiteX6" fmla="*/ 7112 w 125349"/>
              <a:gd name="connsiteY6" fmla="*/ 24510 h 61468"/>
              <a:gd name="connsiteX7" fmla="*/ 6985 w 125349"/>
              <a:gd name="connsiteY7" fmla="*/ 15494 h 61468"/>
              <a:gd name="connsiteX8" fmla="*/ 6350 w 125349"/>
              <a:gd name="connsiteY8" fmla="*/ 6350 h 6146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</a:cxnLst>
            <a:rect l="l" t="t" r="r" b="b"/>
            <a:pathLst>
              <a:path w="125349" h="61468">
                <a:moveTo>
                  <a:pt x="6350" y="6350"/>
                </a:moveTo>
                <a:lnTo>
                  <a:pt x="118999" y="6350"/>
                </a:lnTo>
                <a:cubicBezTo>
                  <a:pt x="118618" y="9652"/>
                  <a:pt x="118364" y="12700"/>
                  <a:pt x="118364" y="15494"/>
                </a:cubicBezTo>
                <a:cubicBezTo>
                  <a:pt x="118364" y="18288"/>
                  <a:pt x="118237" y="21336"/>
                  <a:pt x="118237" y="24510"/>
                </a:cubicBezTo>
                <a:lnTo>
                  <a:pt x="118237" y="55118"/>
                </a:lnTo>
                <a:lnTo>
                  <a:pt x="7112" y="55118"/>
                </a:lnTo>
                <a:lnTo>
                  <a:pt x="7112" y="24510"/>
                </a:lnTo>
                <a:cubicBezTo>
                  <a:pt x="7112" y="21336"/>
                  <a:pt x="7112" y="18288"/>
                  <a:pt x="6985" y="15494"/>
                </a:cubicBezTo>
                <a:cubicBezTo>
                  <a:pt x="6985" y="12700"/>
                  <a:pt x="6731" y="9652"/>
                  <a:pt x="6350" y="6350"/>
                </a:cubicBez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2" name="Freeform 3"/>
          <p:cNvSpPr/>
          <p:nvPr/>
        </p:nvSpPr>
        <p:spPr>
          <a:xfrm>
            <a:off x="1820418" y="692785"/>
            <a:ext cx="33527" cy="170560"/>
          </a:xfrm>
          <a:custGeom>
            <a:avLst/>
            <a:gdLst>
              <a:gd name="connsiteX0" fmla="*/ 6350 w 33527"/>
              <a:gd name="connsiteY0" fmla="*/ 6350 h 170560"/>
              <a:gd name="connsiteX1" fmla="*/ 27177 w 33527"/>
              <a:gd name="connsiteY1" fmla="*/ 6350 h 170560"/>
              <a:gd name="connsiteX2" fmla="*/ 26669 w 33527"/>
              <a:gd name="connsiteY2" fmla="*/ 18287 h 170560"/>
              <a:gd name="connsiteX3" fmla="*/ 26542 w 33527"/>
              <a:gd name="connsiteY3" fmla="*/ 29971 h 170560"/>
              <a:gd name="connsiteX4" fmla="*/ 26542 w 33527"/>
              <a:gd name="connsiteY4" fmla="*/ 140461 h 170560"/>
              <a:gd name="connsiteX5" fmla="*/ 26669 w 33527"/>
              <a:gd name="connsiteY5" fmla="*/ 152400 h 170560"/>
              <a:gd name="connsiteX6" fmla="*/ 27177 w 33527"/>
              <a:gd name="connsiteY6" fmla="*/ 164210 h 170560"/>
              <a:gd name="connsiteX7" fmla="*/ 6350 w 33527"/>
              <a:gd name="connsiteY7" fmla="*/ 164210 h 170560"/>
              <a:gd name="connsiteX8" fmla="*/ 7111 w 33527"/>
              <a:gd name="connsiteY8" fmla="*/ 152400 h 170560"/>
              <a:gd name="connsiteX9" fmla="*/ 7238 w 33527"/>
              <a:gd name="connsiteY9" fmla="*/ 140461 h 170560"/>
              <a:gd name="connsiteX10" fmla="*/ 7238 w 33527"/>
              <a:gd name="connsiteY10" fmla="*/ 29971 h 170560"/>
              <a:gd name="connsiteX11" fmla="*/ 7111 w 33527"/>
              <a:gd name="connsiteY11" fmla="*/ 18287 h 170560"/>
              <a:gd name="connsiteX12" fmla="*/ 6350 w 33527"/>
              <a:gd name="connsiteY12" fmla="*/ 6350 h 17056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</a:cxnLst>
            <a:rect l="l" t="t" r="r" b="b"/>
            <a:pathLst>
              <a:path w="33527" h="170560">
                <a:moveTo>
                  <a:pt x="6350" y="6350"/>
                </a:moveTo>
                <a:lnTo>
                  <a:pt x="27177" y="6350"/>
                </a:lnTo>
                <a:cubicBezTo>
                  <a:pt x="26923" y="10286"/>
                  <a:pt x="26669" y="14351"/>
                  <a:pt x="26669" y="18287"/>
                </a:cubicBezTo>
                <a:cubicBezTo>
                  <a:pt x="26542" y="22224"/>
                  <a:pt x="26542" y="26161"/>
                  <a:pt x="26542" y="29971"/>
                </a:cubicBezTo>
                <a:lnTo>
                  <a:pt x="26542" y="140461"/>
                </a:lnTo>
                <a:cubicBezTo>
                  <a:pt x="26542" y="144525"/>
                  <a:pt x="26542" y="148462"/>
                  <a:pt x="26669" y="152400"/>
                </a:cubicBezTo>
                <a:cubicBezTo>
                  <a:pt x="26669" y="156336"/>
                  <a:pt x="26923" y="160273"/>
                  <a:pt x="27177" y="164210"/>
                </a:cubicBezTo>
                <a:lnTo>
                  <a:pt x="6350" y="164210"/>
                </a:lnTo>
                <a:cubicBezTo>
                  <a:pt x="6731" y="160273"/>
                  <a:pt x="6985" y="156336"/>
                  <a:pt x="7111" y="152400"/>
                </a:cubicBezTo>
                <a:cubicBezTo>
                  <a:pt x="7238" y="148462"/>
                  <a:pt x="7238" y="144525"/>
                  <a:pt x="7238" y="140461"/>
                </a:cubicBezTo>
                <a:lnTo>
                  <a:pt x="7238" y="29971"/>
                </a:lnTo>
                <a:cubicBezTo>
                  <a:pt x="7238" y="26161"/>
                  <a:pt x="7238" y="22224"/>
                  <a:pt x="7111" y="18287"/>
                </a:cubicBezTo>
                <a:cubicBezTo>
                  <a:pt x="6985" y="14351"/>
                  <a:pt x="6731" y="10286"/>
                  <a:pt x="6350" y="6350"/>
                </a:cubicBez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3" name="Freeform 3"/>
          <p:cNvSpPr/>
          <p:nvPr/>
        </p:nvSpPr>
        <p:spPr>
          <a:xfrm>
            <a:off x="1646174" y="692785"/>
            <a:ext cx="66420" cy="170560"/>
          </a:xfrm>
          <a:custGeom>
            <a:avLst/>
            <a:gdLst>
              <a:gd name="connsiteX0" fmla="*/ 40258 w 66420"/>
              <a:gd name="connsiteY0" fmla="*/ 6350 h 170560"/>
              <a:gd name="connsiteX1" fmla="*/ 60070 w 66420"/>
              <a:gd name="connsiteY1" fmla="*/ 6350 h 170560"/>
              <a:gd name="connsiteX2" fmla="*/ 59435 w 66420"/>
              <a:gd name="connsiteY2" fmla="*/ 18287 h 170560"/>
              <a:gd name="connsiteX3" fmla="*/ 59308 w 66420"/>
              <a:gd name="connsiteY3" fmla="*/ 29971 h 170560"/>
              <a:gd name="connsiteX4" fmla="*/ 59308 w 66420"/>
              <a:gd name="connsiteY4" fmla="*/ 140461 h 170560"/>
              <a:gd name="connsiteX5" fmla="*/ 59435 w 66420"/>
              <a:gd name="connsiteY5" fmla="*/ 152400 h 170560"/>
              <a:gd name="connsiteX6" fmla="*/ 60070 w 66420"/>
              <a:gd name="connsiteY6" fmla="*/ 164210 h 170560"/>
              <a:gd name="connsiteX7" fmla="*/ 40258 w 66420"/>
              <a:gd name="connsiteY7" fmla="*/ 164210 h 170560"/>
              <a:gd name="connsiteX8" fmla="*/ 40893 w 66420"/>
              <a:gd name="connsiteY8" fmla="*/ 152400 h 170560"/>
              <a:gd name="connsiteX9" fmla="*/ 41147 w 66420"/>
              <a:gd name="connsiteY9" fmla="*/ 140461 h 170560"/>
              <a:gd name="connsiteX10" fmla="*/ 41147 w 66420"/>
              <a:gd name="connsiteY10" fmla="*/ 78739 h 170560"/>
              <a:gd name="connsiteX11" fmla="*/ 25400 w 66420"/>
              <a:gd name="connsiteY11" fmla="*/ 78739 h 170560"/>
              <a:gd name="connsiteX12" fmla="*/ 25400 w 66420"/>
              <a:gd name="connsiteY12" fmla="*/ 133095 h 170560"/>
              <a:gd name="connsiteX13" fmla="*/ 25400 w 66420"/>
              <a:gd name="connsiteY13" fmla="*/ 145033 h 170560"/>
              <a:gd name="connsiteX14" fmla="*/ 25907 w 66420"/>
              <a:gd name="connsiteY14" fmla="*/ 156717 h 170560"/>
              <a:gd name="connsiteX15" fmla="*/ 6350 w 66420"/>
              <a:gd name="connsiteY15" fmla="*/ 156717 h 170560"/>
              <a:gd name="connsiteX16" fmla="*/ 6857 w 66420"/>
              <a:gd name="connsiteY16" fmla="*/ 145033 h 170560"/>
              <a:gd name="connsiteX17" fmla="*/ 6985 w 66420"/>
              <a:gd name="connsiteY17" fmla="*/ 133095 h 170560"/>
              <a:gd name="connsiteX18" fmla="*/ 6985 w 66420"/>
              <a:gd name="connsiteY18" fmla="*/ 32639 h 170560"/>
              <a:gd name="connsiteX19" fmla="*/ 6857 w 66420"/>
              <a:gd name="connsiteY19" fmla="*/ 20954 h 170560"/>
              <a:gd name="connsiteX20" fmla="*/ 6350 w 66420"/>
              <a:gd name="connsiteY20" fmla="*/ 9016 h 170560"/>
              <a:gd name="connsiteX21" fmla="*/ 25907 w 66420"/>
              <a:gd name="connsiteY21" fmla="*/ 9016 h 170560"/>
              <a:gd name="connsiteX22" fmla="*/ 25400 w 66420"/>
              <a:gd name="connsiteY22" fmla="*/ 20954 h 170560"/>
              <a:gd name="connsiteX23" fmla="*/ 25400 w 66420"/>
              <a:gd name="connsiteY23" fmla="*/ 32639 h 170560"/>
              <a:gd name="connsiteX24" fmla="*/ 25400 w 66420"/>
              <a:gd name="connsiteY24" fmla="*/ 58801 h 170560"/>
              <a:gd name="connsiteX25" fmla="*/ 41147 w 66420"/>
              <a:gd name="connsiteY25" fmla="*/ 58801 h 170560"/>
              <a:gd name="connsiteX26" fmla="*/ 41147 w 66420"/>
              <a:gd name="connsiteY26" fmla="*/ 29971 h 170560"/>
              <a:gd name="connsiteX27" fmla="*/ 40893 w 66420"/>
              <a:gd name="connsiteY27" fmla="*/ 18287 h 170560"/>
              <a:gd name="connsiteX28" fmla="*/ 40258 w 66420"/>
              <a:gd name="connsiteY28" fmla="*/ 6350 h 17056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</a:cxnLst>
            <a:rect l="l" t="t" r="r" b="b"/>
            <a:pathLst>
              <a:path w="66420" h="170560">
                <a:moveTo>
                  <a:pt x="40258" y="6350"/>
                </a:moveTo>
                <a:lnTo>
                  <a:pt x="60070" y="6350"/>
                </a:lnTo>
                <a:cubicBezTo>
                  <a:pt x="59689" y="10286"/>
                  <a:pt x="59435" y="14351"/>
                  <a:pt x="59435" y="18287"/>
                </a:cubicBezTo>
                <a:cubicBezTo>
                  <a:pt x="59308" y="22224"/>
                  <a:pt x="59308" y="26161"/>
                  <a:pt x="59308" y="29971"/>
                </a:cubicBezTo>
                <a:lnTo>
                  <a:pt x="59308" y="140461"/>
                </a:lnTo>
                <a:cubicBezTo>
                  <a:pt x="59308" y="144525"/>
                  <a:pt x="59308" y="148462"/>
                  <a:pt x="59435" y="152400"/>
                </a:cubicBezTo>
                <a:cubicBezTo>
                  <a:pt x="59435" y="156336"/>
                  <a:pt x="59689" y="160273"/>
                  <a:pt x="60070" y="164210"/>
                </a:cubicBezTo>
                <a:lnTo>
                  <a:pt x="40258" y="164210"/>
                </a:lnTo>
                <a:cubicBezTo>
                  <a:pt x="40639" y="160273"/>
                  <a:pt x="40766" y="156336"/>
                  <a:pt x="40893" y="152400"/>
                </a:cubicBezTo>
                <a:cubicBezTo>
                  <a:pt x="41020" y="148462"/>
                  <a:pt x="41147" y="144525"/>
                  <a:pt x="41147" y="140461"/>
                </a:cubicBezTo>
                <a:lnTo>
                  <a:pt x="41147" y="78739"/>
                </a:lnTo>
                <a:lnTo>
                  <a:pt x="25400" y="78739"/>
                </a:lnTo>
                <a:lnTo>
                  <a:pt x="25400" y="133095"/>
                </a:lnTo>
                <a:cubicBezTo>
                  <a:pt x="25400" y="137032"/>
                  <a:pt x="25400" y="141096"/>
                  <a:pt x="25400" y="145033"/>
                </a:cubicBezTo>
                <a:cubicBezTo>
                  <a:pt x="25400" y="148970"/>
                  <a:pt x="25526" y="152907"/>
                  <a:pt x="25907" y="156717"/>
                </a:cubicBezTo>
                <a:lnTo>
                  <a:pt x="6350" y="156717"/>
                </a:lnTo>
                <a:cubicBezTo>
                  <a:pt x="6476" y="152907"/>
                  <a:pt x="6730" y="148970"/>
                  <a:pt x="6857" y="145033"/>
                </a:cubicBezTo>
                <a:cubicBezTo>
                  <a:pt x="6985" y="141096"/>
                  <a:pt x="6985" y="137032"/>
                  <a:pt x="6985" y="133095"/>
                </a:cubicBezTo>
                <a:lnTo>
                  <a:pt x="6985" y="32639"/>
                </a:lnTo>
                <a:cubicBezTo>
                  <a:pt x="6985" y="28701"/>
                  <a:pt x="6985" y="24891"/>
                  <a:pt x="6857" y="20954"/>
                </a:cubicBezTo>
                <a:cubicBezTo>
                  <a:pt x="6730" y="16890"/>
                  <a:pt x="6476" y="12953"/>
                  <a:pt x="6350" y="9016"/>
                </a:cubicBezTo>
                <a:lnTo>
                  <a:pt x="25907" y="9016"/>
                </a:lnTo>
                <a:cubicBezTo>
                  <a:pt x="25526" y="12953"/>
                  <a:pt x="25400" y="16890"/>
                  <a:pt x="25400" y="20954"/>
                </a:cubicBezTo>
                <a:cubicBezTo>
                  <a:pt x="25400" y="24891"/>
                  <a:pt x="25400" y="28701"/>
                  <a:pt x="25400" y="32639"/>
                </a:cubicBezTo>
                <a:lnTo>
                  <a:pt x="25400" y="58801"/>
                </a:lnTo>
                <a:lnTo>
                  <a:pt x="41147" y="58801"/>
                </a:lnTo>
                <a:lnTo>
                  <a:pt x="41147" y="29971"/>
                </a:lnTo>
                <a:cubicBezTo>
                  <a:pt x="41147" y="26161"/>
                  <a:pt x="41020" y="22224"/>
                  <a:pt x="40893" y="18287"/>
                </a:cubicBezTo>
                <a:cubicBezTo>
                  <a:pt x="40766" y="14351"/>
                  <a:pt x="40639" y="10286"/>
                  <a:pt x="40258" y="6350"/>
                </a:cubicBez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4" name="Freeform 3"/>
          <p:cNvSpPr/>
          <p:nvPr/>
        </p:nvSpPr>
        <p:spPr>
          <a:xfrm>
            <a:off x="1365504" y="692531"/>
            <a:ext cx="65532" cy="126365"/>
          </a:xfrm>
          <a:custGeom>
            <a:avLst/>
            <a:gdLst>
              <a:gd name="connsiteX0" fmla="*/ 38735 w 65532"/>
              <a:gd name="connsiteY0" fmla="*/ 6350 h 126365"/>
              <a:gd name="connsiteX1" fmla="*/ 59182 w 65532"/>
              <a:gd name="connsiteY1" fmla="*/ 6350 h 126365"/>
              <a:gd name="connsiteX2" fmla="*/ 58547 w 65532"/>
              <a:gd name="connsiteY2" fmla="*/ 18288 h 126365"/>
              <a:gd name="connsiteX3" fmla="*/ 58547 w 65532"/>
              <a:gd name="connsiteY3" fmla="*/ 30098 h 126365"/>
              <a:gd name="connsiteX4" fmla="*/ 58547 w 65532"/>
              <a:gd name="connsiteY4" fmla="*/ 96393 h 126365"/>
              <a:gd name="connsiteX5" fmla="*/ 58547 w 65532"/>
              <a:gd name="connsiteY5" fmla="*/ 108330 h 126365"/>
              <a:gd name="connsiteX6" fmla="*/ 59182 w 65532"/>
              <a:gd name="connsiteY6" fmla="*/ 120015 h 126365"/>
              <a:gd name="connsiteX7" fmla="*/ 38735 w 65532"/>
              <a:gd name="connsiteY7" fmla="*/ 120015 h 126365"/>
              <a:gd name="connsiteX8" fmla="*/ 39369 w 65532"/>
              <a:gd name="connsiteY8" fmla="*/ 108330 h 126365"/>
              <a:gd name="connsiteX9" fmla="*/ 39624 w 65532"/>
              <a:gd name="connsiteY9" fmla="*/ 96393 h 126365"/>
              <a:gd name="connsiteX10" fmla="*/ 39624 w 65532"/>
              <a:gd name="connsiteY10" fmla="*/ 68198 h 126365"/>
              <a:gd name="connsiteX11" fmla="*/ 19431 w 65532"/>
              <a:gd name="connsiteY11" fmla="*/ 68198 h 126365"/>
              <a:gd name="connsiteX12" fmla="*/ 12827 w 65532"/>
              <a:gd name="connsiteY12" fmla="*/ 68326 h 126365"/>
              <a:gd name="connsiteX13" fmla="*/ 6350 w 65532"/>
              <a:gd name="connsiteY13" fmla="*/ 68960 h 126365"/>
              <a:gd name="connsiteX14" fmla="*/ 6350 w 65532"/>
              <a:gd name="connsiteY14" fmla="*/ 50927 h 126365"/>
              <a:gd name="connsiteX15" fmla="*/ 13081 w 65532"/>
              <a:gd name="connsiteY15" fmla="*/ 51561 h 126365"/>
              <a:gd name="connsiteX16" fmla="*/ 19812 w 65532"/>
              <a:gd name="connsiteY16" fmla="*/ 51689 h 126365"/>
              <a:gd name="connsiteX17" fmla="*/ 39624 w 65532"/>
              <a:gd name="connsiteY17" fmla="*/ 51689 h 126365"/>
              <a:gd name="connsiteX18" fmla="*/ 39624 w 65532"/>
              <a:gd name="connsiteY18" fmla="*/ 30098 h 126365"/>
              <a:gd name="connsiteX19" fmla="*/ 39369 w 65532"/>
              <a:gd name="connsiteY19" fmla="*/ 18288 h 126365"/>
              <a:gd name="connsiteX20" fmla="*/ 38735 w 65532"/>
              <a:gd name="connsiteY20" fmla="*/ 6350 h 126365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</a:cxnLst>
            <a:rect l="l" t="t" r="r" b="b"/>
            <a:pathLst>
              <a:path w="65532" h="126365">
                <a:moveTo>
                  <a:pt x="38735" y="6350"/>
                </a:moveTo>
                <a:lnTo>
                  <a:pt x="59182" y="6350"/>
                </a:lnTo>
                <a:cubicBezTo>
                  <a:pt x="58927" y="10414"/>
                  <a:pt x="58674" y="14351"/>
                  <a:pt x="58547" y="18288"/>
                </a:cubicBezTo>
                <a:cubicBezTo>
                  <a:pt x="58547" y="22225"/>
                  <a:pt x="58547" y="26161"/>
                  <a:pt x="58547" y="30098"/>
                </a:cubicBezTo>
                <a:lnTo>
                  <a:pt x="58547" y="96393"/>
                </a:lnTo>
                <a:cubicBezTo>
                  <a:pt x="58547" y="100329"/>
                  <a:pt x="58547" y="104394"/>
                  <a:pt x="58547" y="108330"/>
                </a:cubicBezTo>
                <a:cubicBezTo>
                  <a:pt x="58674" y="112267"/>
                  <a:pt x="58927" y="116205"/>
                  <a:pt x="59182" y="120015"/>
                </a:cubicBezTo>
                <a:lnTo>
                  <a:pt x="38735" y="120015"/>
                </a:lnTo>
                <a:cubicBezTo>
                  <a:pt x="39116" y="116205"/>
                  <a:pt x="39369" y="112267"/>
                  <a:pt x="39369" y="108330"/>
                </a:cubicBezTo>
                <a:cubicBezTo>
                  <a:pt x="39497" y="104394"/>
                  <a:pt x="39624" y="100329"/>
                  <a:pt x="39624" y="96393"/>
                </a:cubicBezTo>
                <a:lnTo>
                  <a:pt x="39624" y="68198"/>
                </a:lnTo>
                <a:lnTo>
                  <a:pt x="19431" y="68198"/>
                </a:lnTo>
                <a:cubicBezTo>
                  <a:pt x="17272" y="68198"/>
                  <a:pt x="15113" y="68326"/>
                  <a:pt x="12827" y="68326"/>
                </a:cubicBezTo>
                <a:cubicBezTo>
                  <a:pt x="10541" y="68453"/>
                  <a:pt x="8382" y="68579"/>
                  <a:pt x="6350" y="68960"/>
                </a:cubicBezTo>
                <a:lnTo>
                  <a:pt x="6350" y="50927"/>
                </a:lnTo>
                <a:cubicBezTo>
                  <a:pt x="8508" y="51308"/>
                  <a:pt x="10668" y="51435"/>
                  <a:pt x="13081" y="51561"/>
                </a:cubicBezTo>
                <a:cubicBezTo>
                  <a:pt x="15494" y="51561"/>
                  <a:pt x="17653" y="51689"/>
                  <a:pt x="19812" y="51689"/>
                </a:cubicBezTo>
                <a:lnTo>
                  <a:pt x="39624" y="51689"/>
                </a:lnTo>
                <a:lnTo>
                  <a:pt x="39624" y="30098"/>
                </a:lnTo>
                <a:cubicBezTo>
                  <a:pt x="39624" y="26161"/>
                  <a:pt x="39497" y="22225"/>
                  <a:pt x="39369" y="18288"/>
                </a:cubicBezTo>
                <a:cubicBezTo>
                  <a:pt x="39369" y="14351"/>
                  <a:pt x="39116" y="10414"/>
                  <a:pt x="38735" y="6350"/>
                </a:cubicBez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5" name="Freeform 3"/>
          <p:cNvSpPr/>
          <p:nvPr/>
        </p:nvSpPr>
        <p:spPr>
          <a:xfrm>
            <a:off x="1702943" y="689609"/>
            <a:ext cx="113919" cy="145288"/>
          </a:xfrm>
          <a:custGeom>
            <a:avLst/>
            <a:gdLst>
              <a:gd name="connsiteX0" fmla="*/ 48133 w 113919"/>
              <a:gd name="connsiteY0" fmla="*/ 6350 h 145288"/>
              <a:gd name="connsiteX1" fmla="*/ 69088 w 113919"/>
              <a:gd name="connsiteY1" fmla="*/ 6350 h 145288"/>
              <a:gd name="connsiteX2" fmla="*/ 68707 w 113919"/>
              <a:gd name="connsiteY2" fmla="*/ 12319 h 145288"/>
              <a:gd name="connsiteX3" fmla="*/ 68707 w 113919"/>
              <a:gd name="connsiteY3" fmla="*/ 18160 h 145288"/>
              <a:gd name="connsiteX4" fmla="*/ 68707 w 113919"/>
              <a:gd name="connsiteY4" fmla="*/ 34290 h 145288"/>
              <a:gd name="connsiteX5" fmla="*/ 88138 w 113919"/>
              <a:gd name="connsiteY5" fmla="*/ 34290 h 145288"/>
              <a:gd name="connsiteX6" fmla="*/ 94996 w 113919"/>
              <a:gd name="connsiteY6" fmla="*/ 34163 h 145288"/>
              <a:gd name="connsiteX7" fmla="*/ 102108 w 113919"/>
              <a:gd name="connsiteY7" fmla="*/ 33528 h 145288"/>
              <a:gd name="connsiteX8" fmla="*/ 102108 w 113919"/>
              <a:gd name="connsiteY8" fmla="*/ 51561 h 145288"/>
              <a:gd name="connsiteX9" fmla="*/ 94996 w 113919"/>
              <a:gd name="connsiteY9" fmla="*/ 50927 h 145288"/>
              <a:gd name="connsiteX10" fmla="*/ 88138 w 113919"/>
              <a:gd name="connsiteY10" fmla="*/ 50800 h 145288"/>
              <a:gd name="connsiteX11" fmla="*/ 69088 w 113919"/>
              <a:gd name="connsiteY11" fmla="*/ 50800 h 145288"/>
              <a:gd name="connsiteX12" fmla="*/ 69088 w 113919"/>
              <a:gd name="connsiteY12" fmla="*/ 64516 h 145288"/>
              <a:gd name="connsiteX13" fmla="*/ 72008 w 113919"/>
              <a:gd name="connsiteY13" fmla="*/ 82550 h 145288"/>
              <a:gd name="connsiteX14" fmla="*/ 80136 w 113919"/>
              <a:gd name="connsiteY14" fmla="*/ 98171 h 145288"/>
              <a:gd name="connsiteX15" fmla="*/ 92583 w 113919"/>
              <a:gd name="connsiteY15" fmla="*/ 112141 h 145288"/>
              <a:gd name="connsiteX16" fmla="*/ 107569 w 113919"/>
              <a:gd name="connsiteY16" fmla="*/ 121920 h 145288"/>
              <a:gd name="connsiteX17" fmla="*/ 103758 w 113919"/>
              <a:gd name="connsiteY17" fmla="*/ 125476 h 145288"/>
              <a:gd name="connsiteX18" fmla="*/ 100329 w 113919"/>
              <a:gd name="connsiteY18" fmla="*/ 128778 h 145288"/>
              <a:gd name="connsiteX19" fmla="*/ 97027 w 113919"/>
              <a:gd name="connsiteY19" fmla="*/ 132207 h 145288"/>
              <a:gd name="connsiteX20" fmla="*/ 93979 w 113919"/>
              <a:gd name="connsiteY20" fmla="*/ 135128 h 145288"/>
              <a:gd name="connsiteX21" fmla="*/ 84073 w 113919"/>
              <a:gd name="connsiteY21" fmla="*/ 128016 h 145288"/>
              <a:gd name="connsiteX22" fmla="*/ 74294 w 113919"/>
              <a:gd name="connsiteY22" fmla="*/ 118872 h 145288"/>
              <a:gd name="connsiteX23" fmla="*/ 66039 w 113919"/>
              <a:gd name="connsiteY23" fmla="*/ 108839 h 145288"/>
              <a:gd name="connsiteX24" fmla="*/ 58927 w 113919"/>
              <a:gd name="connsiteY24" fmla="*/ 97028 h 145288"/>
              <a:gd name="connsiteX25" fmla="*/ 52197 w 113919"/>
              <a:gd name="connsiteY25" fmla="*/ 109347 h 145288"/>
              <a:gd name="connsiteX26" fmla="*/ 43561 w 113919"/>
              <a:gd name="connsiteY26" fmla="*/ 120650 h 145288"/>
              <a:gd name="connsiteX27" fmla="*/ 33527 w 113919"/>
              <a:gd name="connsiteY27" fmla="*/ 130175 h 145288"/>
              <a:gd name="connsiteX28" fmla="*/ 22225 w 113919"/>
              <a:gd name="connsiteY28" fmla="*/ 138938 h 145288"/>
              <a:gd name="connsiteX29" fmla="*/ 15113 w 113919"/>
              <a:gd name="connsiteY29" fmla="*/ 132715 h 145288"/>
              <a:gd name="connsiteX30" fmla="*/ 6350 w 113919"/>
              <a:gd name="connsiteY30" fmla="*/ 125857 h 145288"/>
              <a:gd name="connsiteX31" fmla="*/ 23241 w 113919"/>
              <a:gd name="connsiteY31" fmla="*/ 114427 h 145288"/>
              <a:gd name="connsiteX32" fmla="*/ 37083 w 113919"/>
              <a:gd name="connsiteY32" fmla="*/ 99695 h 145288"/>
              <a:gd name="connsiteX33" fmla="*/ 45466 w 113919"/>
              <a:gd name="connsiteY33" fmla="*/ 83439 h 145288"/>
              <a:gd name="connsiteX34" fmla="*/ 48513 w 113919"/>
              <a:gd name="connsiteY34" fmla="*/ 64516 h 145288"/>
              <a:gd name="connsiteX35" fmla="*/ 48513 w 113919"/>
              <a:gd name="connsiteY35" fmla="*/ 50800 h 145288"/>
              <a:gd name="connsiteX36" fmla="*/ 29210 w 113919"/>
              <a:gd name="connsiteY36" fmla="*/ 50800 h 145288"/>
              <a:gd name="connsiteX37" fmla="*/ 22225 w 113919"/>
              <a:gd name="connsiteY37" fmla="*/ 50927 h 145288"/>
              <a:gd name="connsiteX38" fmla="*/ 15367 w 113919"/>
              <a:gd name="connsiteY38" fmla="*/ 51561 h 145288"/>
              <a:gd name="connsiteX39" fmla="*/ 15367 w 113919"/>
              <a:gd name="connsiteY39" fmla="*/ 33528 h 145288"/>
              <a:gd name="connsiteX40" fmla="*/ 22225 w 113919"/>
              <a:gd name="connsiteY40" fmla="*/ 34163 h 145288"/>
              <a:gd name="connsiteX41" fmla="*/ 29210 w 113919"/>
              <a:gd name="connsiteY41" fmla="*/ 34290 h 145288"/>
              <a:gd name="connsiteX42" fmla="*/ 48513 w 113919"/>
              <a:gd name="connsiteY42" fmla="*/ 34290 h 145288"/>
              <a:gd name="connsiteX43" fmla="*/ 48513 w 113919"/>
              <a:gd name="connsiteY43" fmla="*/ 18160 h 145288"/>
              <a:gd name="connsiteX44" fmla="*/ 48513 w 113919"/>
              <a:gd name="connsiteY44" fmla="*/ 12319 h 145288"/>
              <a:gd name="connsiteX45" fmla="*/ 48133 w 113919"/>
              <a:gd name="connsiteY45" fmla="*/ 6350 h 14528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  <a:cxn ang="29">
                <a:pos x="connsiteX29" y="connsiteY29"/>
              </a:cxn>
              <a:cxn ang="30">
                <a:pos x="connsiteX30" y="connsiteY30"/>
              </a:cxn>
              <a:cxn ang="31">
                <a:pos x="connsiteX31" y="connsiteY31"/>
              </a:cxn>
              <a:cxn ang="32">
                <a:pos x="connsiteX32" y="connsiteY32"/>
              </a:cxn>
              <a:cxn ang="33">
                <a:pos x="connsiteX33" y="connsiteY33"/>
              </a:cxn>
              <a:cxn ang="34">
                <a:pos x="connsiteX34" y="connsiteY34"/>
              </a:cxn>
              <a:cxn ang="35">
                <a:pos x="connsiteX35" y="connsiteY35"/>
              </a:cxn>
              <a:cxn ang="36">
                <a:pos x="connsiteX36" y="connsiteY36"/>
              </a:cxn>
              <a:cxn ang="37">
                <a:pos x="connsiteX37" y="connsiteY37"/>
              </a:cxn>
              <a:cxn ang="38">
                <a:pos x="connsiteX38" y="connsiteY38"/>
              </a:cxn>
              <a:cxn ang="39">
                <a:pos x="connsiteX39" y="connsiteY39"/>
              </a:cxn>
              <a:cxn ang="40">
                <a:pos x="connsiteX40" y="connsiteY40"/>
              </a:cxn>
              <a:cxn ang="41">
                <a:pos x="connsiteX41" y="connsiteY41"/>
              </a:cxn>
              <a:cxn ang="42">
                <a:pos x="connsiteX42" y="connsiteY42"/>
              </a:cxn>
              <a:cxn ang="43">
                <a:pos x="connsiteX43" y="connsiteY43"/>
              </a:cxn>
              <a:cxn ang="44">
                <a:pos x="connsiteX44" y="connsiteY44"/>
              </a:cxn>
              <a:cxn ang="45">
                <a:pos x="connsiteX45" y="connsiteY45"/>
              </a:cxn>
            </a:cxnLst>
            <a:rect l="l" t="t" r="r" b="b"/>
            <a:pathLst>
              <a:path w="113919" h="145288">
                <a:moveTo>
                  <a:pt x="48133" y="6350"/>
                </a:moveTo>
                <a:lnTo>
                  <a:pt x="69088" y="6350"/>
                </a:lnTo>
                <a:cubicBezTo>
                  <a:pt x="68833" y="8382"/>
                  <a:pt x="68707" y="10414"/>
                  <a:pt x="68707" y="12319"/>
                </a:cubicBezTo>
                <a:cubicBezTo>
                  <a:pt x="68707" y="14224"/>
                  <a:pt x="68707" y="16129"/>
                  <a:pt x="68707" y="18160"/>
                </a:cubicBezTo>
                <a:lnTo>
                  <a:pt x="68707" y="34290"/>
                </a:lnTo>
                <a:lnTo>
                  <a:pt x="88138" y="34290"/>
                </a:lnTo>
                <a:cubicBezTo>
                  <a:pt x="90551" y="34290"/>
                  <a:pt x="92963" y="34163"/>
                  <a:pt x="94996" y="34163"/>
                </a:cubicBezTo>
                <a:cubicBezTo>
                  <a:pt x="97154" y="34036"/>
                  <a:pt x="99567" y="33909"/>
                  <a:pt x="102108" y="33528"/>
                </a:cubicBezTo>
                <a:lnTo>
                  <a:pt x="102108" y="51561"/>
                </a:lnTo>
                <a:cubicBezTo>
                  <a:pt x="99567" y="51180"/>
                  <a:pt x="97154" y="51054"/>
                  <a:pt x="94996" y="50927"/>
                </a:cubicBezTo>
                <a:cubicBezTo>
                  <a:pt x="92963" y="50927"/>
                  <a:pt x="90551" y="50800"/>
                  <a:pt x="88138" y="50800"/>
                </a:cubicBezTo>
                <a:lnTo>
                  <a:pt x="69088" y="50800"/>
                </a:lnTo>
                <a:lnTo>
                  <a:pt x="69088" y="64516"/>
                </a:lnTo>
                <a:cubicBezTo>
                  <a:pt x="69088" y="70866"/>
                  <a:pt x="70104" y="76835"/>
                  <a:pt x="72008" y="82550"/>
                </a:cubicBezTo>
                <a:cubicBezTo>
                  <a:pt x="74041" y="88138"/>
                  <a:pt x="76708" y="93345"/>
                  <a:pt x="80136" y="98171"/>
                </a:cubicBezTo>
                <a:cubicBezTo>
                  <a:pt x="83566" y="103505"/>
                  <a:pt x="87757" y="108204"/>
                  <a:pt x="92583" y="112141"/>
                </a:cubicBezTo>
                <a:cubicBezTo>
                  <a:pt x="97408" y="116205"/>
                  <a:pt x="102362" y="119507"/>
                  <a:pt x="107569" y="121920"/>
                </a:cubicBezTo>
                <a:cubicBezTo>
                  <a:pt x="106298" y="123063"/>
                  <a:pt x="105029" y="124333"/>
                  <a:pt x="103758" y="125476"/>
                </a:cubicBezTo>
                <a:cubicBezTo>
                  <a:pt x="102489" y="126619"/>
                  <a:pt x="101346" y="127761"/>
                  <a:pt x="100329" y="128778"/>
                </a:cubicBezTo>
                <a:cubicBezTo>
                  <a:pt x="99186" y="130048"/>
                  <a:pt x="98044" y="131191"/>
                  <a:pt x="97027" y="132207"/>
                </a:cubicBezTo>
                <a:cubicBezTo>
                  <a:pt x="95885" y="133350"/>
                  <a:pt x="94869" y="134366"/>
                  <a:pt x="93979" y="135128"/>
                </a:cubicBezTo>
                <a:cubicBezTo>
                  <a:pt x="90677" y="133096"/>
                  <a:pt x="87376" y="130683"/>
                  <a:pt x="84073" y="128016"/>
                </a:cubicBezTo>
                <a:cubicBezTo>
                  <a:pt x="80772" y="125349"/>
                  <a:pt x="77470" y="122301"/>
                  <a:pt x="74294" y="118872"/>
                </a:cubicBezTo>
                <a:cubicBezTo>
                  <a:pt x="71373" y="115824"/>
                  <a:pt x="68579" y="112522"/>
                  <a:pt x="66039" y="108839"/>
                </a:cubicBezTo>
                <a:cubicBezTo>
                  <a:pt x="63500" y="105156"/>
                  <a:pt x="61086" y="101219"/>
                  <a:pt x="58927" y="97028"/>
                </a:cubicBezTo>
                <a:cubicBezTo>
                  <a:pt x="57023" y="101219"/>
                  <a:pt x="54863" y="105410"/>
                  <a:pt x="52197" y="109347"/>
                </a:cubicBezTo>
                <a:cubicBezTo>
                  <a:pt x="49657" y="113410"/>
                  <a:pt x="46736" y="117094"/>
                  <a:pt x="43561" y="120650"/>
                </a:cubicBezTo>
                <a:cubicBezTo>
                  <a:pt x="40386" y="123952"/>
                  <a:pt x="37083" y="127127"/>
                  <a:pt x="33527" y="130175"/>
                </a:cubicBezTo>
                <a:cubicBezTo>
                  <a:pt x="29972" y="133096"/>
                  <a:pt x="26162" y="136017"/>
                  <a:pt x="22225" y="138938"/>
                </a:cubicBezTo>
                <a:cubicBezTo>
                  <a:pt x="20447" y="137160"/>
                  <a:pt x="18033" y="135001"/>
                  <a:pt x="15113" y="132715"/>
                </a:cubicBezTo>
                <a:cubicBezTo>
                  <a:pt x="12192" y="130302"/>
                  <a:pt x="9271" y="128016"/>
                  <a:pt x="6350" y="125857"/>
                </a:cubicBezTo>
                <a:cubicBezTo>
                  <a:pt x="12319" y="122682"/>
                  <a:pt x="17907" y="118872"/>
                  <a:pt x="23241" y="114427"/>
                </a:cubicBezTo>
                <a:cubicBezTo>
                  <a:pt x="28575" y="109982"/>
                  <a:pt x="33147" y="105029"/>
                  <a:pt x="37083" y="99695"/>
                </a:cubicBezTo>
                <a:cubicBezTo>
                  <a:pt x="40639" y="94741"/>
                  <a:pt x="43433" y="89280"/>
                  <a:pt x="45466" y="83439"/>
                </a:cubicBezTo>
                <a:cubicBezTo>
                  <a:pt x="47498" y="77470"/>
                  <a:pt x="48513" y="71120"/>
                  <a:pt x="48513" y="64516"/>
                </a:cubicBezTo>
                <a:lnTo>
                  <a:pt x="48513" y="50800"/>
                </a:lnTo>
                <a:lnTo>
                  <a:pt x="29210" y="50800"/>
                </a:lnTo>
                <a:cubicBezTo>
                  <a:pt x="26670" y="50800"/>
                  <a:pt x="24257" y="50927"/>
                  <a:pt x="22225" y="50927"/>
                </a:cubicBezTo>
                <a:cubicBezTo>
                  <a:pt x="20066" y="51054"/>
                  <a:pt x="17779" y="51180"/>
                  <a:pt x="15367" y="51561"/>
                </a:cubicBezTo>
                <a:lnTo>
                  <a:pt x="15367" y="33528"/>
                </a:lnTo>
                <a:cubicBezTo>
                  <a:pt x="17779" y="33909"/>
                  <a:pt x="20066" y="34036"/>
                  <a:pt x="22225" y="34163"/>
                </a:cubicBezTo>
                <a:cubicBezTo>
                  <a:pt x="24257" y="34163"/>
                  <a:pt x="26670" y="34290"/>
                  <a:pt x="29210" y="34290"/>
                </a:cubicBezTo>
                <a:lnTo>
                  <a:pt x="48513" y="34290"/>
                </a:lnTo>
                <a:lnTo>
                  <a:pt x="48513" y="18160"/>
                </a:lnTo>
                <a:cubicBezTo>
                  <a:pt x="48513" y="16129"/>
                  <a:pt x="48513" y="14224"/>
                  <a:pt x="48513" y="12319"/>
                </a:cubicBezTo>
                <a:cubicBezTo>
                  <a:pt x="48386" y="10414"/>
                  <a:pt x="48260" y="8382"/>
                  <a:pt x="48133" y="6350"/>
                </a:cubicBez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6" name="Freeform 3"/>
          <p:cNvSpPr/>
          <p:nvPr/>
        </p:nvSpPr>
        <p:spPr>
          <a:xfrm>
            <a:off x="1847976" y="705612"/>
            <a:ext cx="147828" cy="134493"/>
          </a:xfrm>
          <a:custGeom>
            <a:avLst/>
            <a:gdLst>
              <a:gd name="connsiteX0" fmla="*/ 130175 w 147828"/>
              <a:gd name="connsiteY0" fmla="*/ 0 h 134493"/>
              <a:gd name="connsiteX1" fmla="*/ 130175 w 147828"/>
              <a:gd name="connsiteY1" fmla="*/ 17526 h 134493"/>
              <a:gd name="connsiteX2" fmla="*/ 119379 w 147828"/>
              <a:gd name="connsiteY2" fmla="*/ 17145 h 134493"/>
              <a:gd name="connsiteX3" fmla="*/ 110236 w 147828"/>
              <a:gd name="connsiteY3" fmla="*/ 17017 h 134493"/>
              <a:gd name="connsiteX4" fmla="*/ 38100 w 147828"/>
              <a:gd name="connsiteY4" fmla="*/ 17017 h 134493"/>
              <a:gd name="connsiteX5" fmla="*/ 38100 w 147828"/>
              <a:gd name="connsiteY5" fmla="*/ 63627 h 134493"/>
              <a:gd name="connsiteX6" fmla="*/ 111633 w 147828"/>
              <a:gd name="connsiteY6" fmla="*/ 63627 h 134493"/>
              <a:gd name="connsiteX7" fmla="*/ 120777 w 147828"/>
              <a:gd name="connsiteY7" fmla="*/ 63627 h 134493"/>
              <a:gd name="connsiteX8" fmla="*/ 131572 w 147828"/>
              <a:gd name="connsiteY8" fmla="*/ 63119 h 134493"/>
              <a:gd name="connsiteX9" fmla="*/ 131572 w 147828"/>
              <a:gd name="connsiteY9" fmla="*/ 80772 h 134493"/>
              <a:gd name="connsiteX10" fmla="*/ 120777 w 147828"/>
              <a:gd name="connsiteY10" fmla="*/ 80390 h 134493"/>
              <a:gd name="connsiteX11" fmla="*/ 111633 w 147828"/>
              <a:gd name="connsiteY11" fmla="*/ 80264 h 134493"/>
              <a:gd name="connsiteX12" fmla="*/ 83693 w 147828"/>
              <a:gd name="connsiteY12" fmla="*/ 80264 h 134493"/>
              <a:gd name="connsiteX13" fmla="*/ 83693 w 147828"/>
              <a:gd name="connsiteY13" fmla="*/ 117220 h 134493"/>
              <a:gd name="connsiteX14" fmla="*/ 120777 w 147828"/>
              <a:gd name="connsiteY14" fmla="*/ 117220 h 134493"/>
              <a:gd name="connsiteX15" fmla="*/ 134366 w 147828"/>
              <a:gd name="connsiteY15" fmla="*/ 117094 h 134493"/>
              <a:gd name="connsiteX16" fmla="*/ 147828 w 147828"/>
              <a:gd name="connsiteY16" fmla="*/ 116585 h 134493"/>
              <a:gd name="connsiteX17" fmla="*/ 147828 w 147828"/>
              <a:gd name="connsiteY17" fmla="*/ 134493 h 134493"/>
              <a:gd name="connsiteX18" fmla="*/ 134366 w 147828"/>
              <a:gd name="connsiteY18" fmla="*/ 133985 h 134493"/>
              <a:gd name="connsiteX19" fmla="*/ 120777 w 147828"/>
              <a:gd name="connsiteY19" fmla="*/ 133858 h 134493"/>
              <a:gd name="connsiteX20" fmla="*/ 27051 w 147828"/>
              <a:gd name="connsiteY20" fmla="*/ 133858 h 134493"/>
              <a:gd name="connsiteX21" fmla="*/ 13589 w 147828"/>
              <a:gd name="connsiteY21" fmla="*/ 133985 h 134493"/>
              <a:gd name="connsiteX22" fmla="*/ 0 w 147828"/>
              <a:gd name="connsiteY22" fmla="*/ 134493 h 134493"/>
              <a:gd name="connsiteX23" fmla="*/ 0 w 147828"/>
              <a:gd name="connsiteY23" fmla="*/ 116585 h 134493"/>
              <a:gd name="connsiteX24" fmla="*/ 13589 w 147828"/>
              <a:gd name="connsiteY24" fmla="*/ 117094 h 134493"/>
              <a:gd name="connsiteX25" fmla="*/ 27051 w 147828"/>
              <a:gd name="connsiteY25" fmla="*/ 117220 h 134493"/>
              <a:gd name="connsiteX26" fmla="*/ 64008 w 147828"/>
              <a:gd name="connsiteY26" fmla="*/ 117220 h 134493"/>
              <a:gd name="connsiteX27" fmla="*/ 64008 w 147828"/>
              <a:gd name="connsiteY27" fmla="*/ 80264 h 134493"/>
              <a:gd name="connsiteX28" fmla="*/ 18795 w 147828"/>
              <a:gd name="connsiteY28" fmla="*/ 80264 h 134493"/>
              <a:gd name="connsiteX29" fmla="*/ 18795 w 147828"/>
              <a:gd name="connsiteY29" fmla="*/ 18796 h 134493"/>
              <a:gd name="connsiteX30" fmla="*/ 18669 w 147828"/>
              <a:gd name="connsiteY30" fmla="*/ 9778 h 134493"/>
              <a:gd name="connsiteX31" fmla="*/ 17907 w 147828"/>
              <a:gd name="connsiteY31" fmla="*/ 508 h 134493"/>
              <a:gd name="connsiteX32" fmla="*/ 110236 w 147828"/>
              <a:gd name="connsiteY32" fmla="*/ 508 h 134493"/>
              <a:gd name="connsiteX33" fmla="*/ 119379 w 147828"/>
              <a:gd name="connsiteY33" fmla="*/ 508 h 134493"/>
              <a:gd name="connsiteX34" fmla="*/ 130175 w 147828"/>
              <a:gd name="connsiteY34" fmla="*/ 0 h 134493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  <a:cxn ang="29">
                <a:pos x="connsiteX29" y="connsiteY29"/>
              </a:cxn>
              <a:cxn ang="30">
                <a:pos x="connsiteX30" y="connsiteY30"/>
              </a:cxn>
              <a:cxn ang="31">
                <a:pos x="connsiteX31" y="connsiteY31"/>
              </a:cxn>
              <a:cxn ang="32">
                <a:pos x="connsiteX32" y="connsiteY32"/>
              </a:cxn>
              <a:cxn ang="33">
                <a:pos x="connsiteX33" y="connsiteY33"/>
              </a:cxn>
              <a:cxn ang="34">
                <a:pos x="connsiteX34" y="connsiteY34"/>
              </a:cxn>
            </a:cxnLst>
            <a:rect l="l" t="t" r="r" b="b"/>
            <a:pathLst>
              <a:path w="147828" h="134493">
                <a:moveTo>
                  <a:pt x="130175" y="0"/>
                </a:moveTo>
                <a:lnTo>
                  <a:pt x="130175" y="17526"/>
                </a:lnTo>
                <a:cubicBezTo>
                  <a:pt x="126238" y="17272"/>
                  <a:pt x="122682" y="17145"/>
                  <a:pt x="119379" y="17145"/>
                </a:cubicBezTo>
                <a:cubicBezTo>
                  <a:pt x="116078" y="17017"/>
                  <a:pt x="113029" y="17017"/>
                  <a:pt x="110236" y="17017"/>
                </a:cubicBezTo>
                <a:lnTo>
                  <a:pt x="38100" y="17017"/>
                </a:lnTo>
                <a:lnTo>
                  <a:pt x="38100" y="63627"/>
                </a:lnTo>
                <a:lnTo>
                  <a:pt x="111633" y="63627"/>
                </a:lnTo>
                <a:cubicBezTo>
                  <a:pt x="114427" y="63627"/>
                  <a:pt x="117475" y="63627"/>
                  <a:pt x="120777" y="63627"/>
                </a:cubicBezTo>
                <a:cubicBezTo>
                  <a:pt x="124079" y="63627"/>
                  <a:pt x="127635" y="63500"/>
                  <a:pt x="131572" y="63119"/>
                </a:cubicBezTo>
                <a:lnTo>
                  <a:pt x="131572" y="80772"/>
                </a:lnTo>
                <a:cubicBezTo>
                  <a:pt x="127635" y="80517"/>
                  <a:pt x="124079" y="80390"/>
                  <a:pt x="120777" y="80390"/>
                </a:cubicBezTo>
                <a:cubicBezTo>
                  <a:pt x="117475" y="80264"/>
                  <a:pt x="114427" y="80264"/>
                  <a:pt x="111633" y="80264"/>
                </a:cubicBezTo>
                <a:lnTo>
                  <a:pt x="83693" y="80264"/>
                </a:lnTo>
                <a:lnTo>
                  <a:pt x="83693" y="117220"/>
                </a:lnTo>
                <a:lnTo>
                  <a:pt x="120777" y="117220"/>
                </a:lnTo>
                <a:cubicBezTo>
                  <a:pt x="125349" y="117220"/>
                  <a:pt x="129920" y="117220"/>
                  <a:pt x="134366" y="117094"/>
                </a:cubicBezTo>
                <a:cubicBezTo>
                  <a:pt x="138683" y="117094"/>
                  <a:pt x="143255" y="116839"/>
                  <a:pt x="147828" y="116585"/>
                </a:cubicBezTo>
                <a:lnTo>
                  <a:pt x="147828" y="134493"/>
                </a:lnTo>
                <a:cubicBezTo>
                  <a:pt x="143255" y="134239"/>
                  <a:pt x="138683" y="133985"/>
                  <a:pt x="134366" y="133985"/>
                </a:cubicBezTo>
                <a:cubicBezTo>
                  <a:pt x="129920" y="133858"/>
                  <a:pt x="125349" y="133858"/>
                  <a:pt x="120777" y="133858"/>
                </a:cubicBezTo>
                <a:lnTo>
                  <a:pt x="27051" y="133858"/>
                </a:lnTo>
                <a:cubicBezTo>
                  <a:pt x="22479" y="133858"/>
                  <a:pt x="18033" y="133858"/>
                  <a:pt x="13589" y="133985"/>
                </a:cubicBezTo>
                <a:cubicBezTo>
                  <a:pt x="9144" y="133985"/>
                  <a:pt x="4699" y="134239"/>
                  <a:pt x="0" y="134493"/>
                </a:cubicBezTo>
                <a:lnTo>
                  <a:pt x="0" y="116585"/>
                </a:lnTo>
                <a:cubicBezTo>
                  <a:pt x="4699" y="116839"/>
                  <a:pt x="9144" y="117094"/>
                  <a:pt x="13589" y="117094"/>
                </a:cubicBezTo>
                <a:cubicBezTo>
                  <a:pt x="18033" y="117220"/>
                  <a:pt x="22479" y="117220"/>
                  <a:pt x="27051" y="117220"/>
                </a:cubicBezTo>
                <a:lnTo>
                  <a:pt x="64008" y="117220"/>
                </a:lnTo>
                <a:lnTo>
                  <a:pt x="64008" y="80264"/>
                </a:lnTo>
                <a:lnTo>
                  <a:pt x="18795" y="80264"/>
                </a:lnTo>
                <a:lnTo>
                  <a:pt x="18795" y="18796"/>
                </a:lnTo>
                <a:cubicBezTo>
                  <a:pt x="18795" y="15875"/>
                  <a:pt x="18669" y="12827"/>
                  <a:pt x="18669" y="9778"/>
                </a:cubicBezTo>
                <a:cubicBezTo>
                  <a:pt x="18542" y="6730"/>
                  <a:pt x="18288" y="3555"/>
                  <a:pt x="17907" y="508"/>
                </a:cubicBezTo>
                <a:lnTo>
                  <a:pt x="110236" y="508"/>
                </a:lnTo>
                <a:cubicBezTo>
                  <a:pt x="113029" y="508"/>
                  <a:pt x="116078" y="508"/>
                  <a:pt x="119379" y="508"/>
                </a:cubicBezTo>
                <a:cubicBezTo>
                  <a:pt x="122682" y="508"/>
                  <a:pt x="126238" y="380"/>
                  <a:pt x="130175" y="0"/>
                </a:cubicBez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7" name="Freeform 3"/>
          <p:cNvSpPr/>
          <p:nvPr/>
        </p:nvSpPr>
        <p:spPr>
          <a:xfrm>
            <a:off x="1841626" y="699262"/>
            <a:ext cx="160528" cy="147193"/>
          </a:xfrm>
          <a:custGeom>
            <a:avLst/>
            <a:gdLst>
              <a:gd name="connsiteX0" fmla="*/ 136525 w 160528"/>
              <a:gd name="connsiteY0" fmla="*/ 6350 h 147193"/>
              <a:gd name="connsiteX1" fmla="*/ 136525 w 160528"/>
              <a:gd name="connsiteY1" fmla="*/ 23876 h 147193"/>
              <a:gd name="connsiteX2" fmla="*/ 125729 w 160528"/>
              <a:gd name="connsiteY2" fmla="*/ 23495 h 147193"/>
              <a:gd name="connsiteX3" fmla="*/ 116586 w 160528"/>
              <a:gd name="connsiteY3" fmla="*/ 23367 h 147193"/>
              <a:gd name="connsiteX4" fmla="*/ 44450 w 160528"/>
              <a:gd name="connsiteY4" fmla="*/ 23367 h 147193"/>
              <a:gd name="connsiteX5" fmla="*/ 44450 w 160528"/>
              <a:gd name="connsiteY5" fmla="*/ 69977 h 147193"/>
              <a:gd name="connsiteX6" fmla="*/ 117983 w 160528"/>
              <a:gd name="connsiteY6" fmla="*/ 69977 h 147193"/>
              <a:gd name="connsiteX7" fmla="*/ 127127 w 160528"/>
              <a:gd name="connsiteY7" fmla="*/ 69977 h 147193"/>
              <a:gd name="connsiteX8" fmla="*/ 137922 w 160528"/>
              <a:gd name="connsiteY8" fmla="*/ 69469 h 147193"/>
              <a:gd name="connsiteX9" fmla="*/ 137922 w 160528"/>
              <a:gd name="connsiteY9" fmla="*/ 87122 h 147193"/>
              <a:gd name="connsiteX10" fmla="*/ 127127 w 160528"/>
              <a:gd name="connsiteY10" fmla="*/ 86740 h 147193"/>
              <a:gd name="connsiteX11" fmla="*/ 117983 w 160528"/>
              <a:gd name="connsiteY11" fmla="*/ 86614 h 147193"/>
              <a:gd name="connsiteX12" fmla="*/ 90043 w 160528"/>
              <a:gd name="connsiteY12" fmla="*/ 86614 h 147193"/>
              <a:gd name="connsiteX13" fmla="*/ 90043 w 160528"/>
              <a:gd name="connsiteY13" fmla="*/ 123570 h 147193"/>
              <a:gd name="connsiteX14" fmla="*/ 127127 w 160528"/>
              <a:gd name="connsiteY14" fmla="*/ 123570 h 147193"/>
              <a:gd name="connsiteX15" fmla="*/ 140716 w 160528"/>
              <a:gd name="connsiteY15" fmla="*/ 123444 h 147193"/>
              <a:gd name="connsiteX16" fmla="*/ 154178 w 160528"/>
              <a:gd name="connsiteY16" fmla="*/ 122935 h 147193"/>
              <a:gd name="connsiteX17" fmla="*/ 154178 w 160528"/>
              <a:gd name="connsiteY17" fmla="*/ 140843 h 147193"/>
              <a:gd name="connsiteX18" fmla="*/ 140716 w 160528"/>
              <a:gd name="connsiteY18" fmla="*/ 140335 h 147193"/>
              <a:gd name="connsiteX19" fmla="*/ 127127 w 160528"/>
              <a:gd name="connsiteY19" fmla="*/ 140208 h 147193"/>
              <a:gd name="connsiteX20" fmla="*/ 33401 w 160528"/>
              <a:gd name="connsiteY20" fmla="*/ 140208 h 147193"/>
              <a:gd name="connsiteX21" fmla="*/ 19939 w 160528"/>
              <a:gd name="connsiteY21" fmla="*/ 140335 h 147193"/>
              <a:gd name="connsiteX22" fmla="*/ 6350 w 160528"/>
              <a:gd name="connsiteY22" fmla="*/ 140843 h 147193"/>
              <a:gd name="connsiteX23" fmla="*/ 6350 w 160528"/>
              <a:gd name="connsiteY23" fmla="*/ 122935 h 147193"/>
              <a:gd name="connsiteX24" fmla="*/ 19939 w 160528"/>
              <a:gd name="connsiteY24" fmla="*/ 123444 h 147193"/>
              <a:gd name="connsiteX25" fmla="*/ 33401 w 160528"/>
              <a:gd name="connsiteY25" fmla="*/ 123570 h 147193"/>
              <a:gd name="connsiteX26" fmla="*/ 70358 w 160528"/>
              <a:gd name="connsiteY26" fmla="*/ 123570 h 147193"/>
              <a:gd name="connsiteX27" fmla="*/ 70358 w 160528"/>
              <a:gd name="connsiteY27" fmla="*/ 86614 h 147193"/>
              <a:gd name="connsiteX28" fmla="*/ 25145 w 160528"/>
              <a:gd name="connsiteY28" fmla="*/ 86614 h 147193"/>
              <a:gd name="connsiteX29" fmla="*/ 25145 w 160528"/>
              <a:gd name="connsiteY29" fmla="*/ 25146 h 147193"/>
              <a:gd name="connsiteX30" fmla="*/ 25019 w 160528"/>
              <a:gd name="connsiteY30" fmla="*/ 16128 h 147193"/>
              <a:gd name="connsiteX31" fmla="*/ 24257 w 160528"/>
              <a:gd name="connsiteY31" fmla="*/ 6858 h 147193"/>
              <a:gd name="connsiteX32" fmla="*/ 116586 w 160528"/>
              <a:gd name="connsiteY32" fmla="*/ 6858 h 147193"/>
              <a:gd name="connsiteX33" fmla="*/ 125729 w 160528"/>
              <a:gd name="connsiteY33" fmla="*/ 6858 h 147193"/>
              <a:gd name="connsiteX34" fmla="*/ 136525 w 160528"/>
              <a:gd name="connsiteY34" fmla="*/ 6350 h 147193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  <a:cxn ang="29">
                <a:pos x="connsiteX29" y="connsiteY29"/>
              </a:cxn>
              <a:cxn ang="30">
                <a:pos x="connsiteX30" y="connsiteY30"/>
              </a:cxn>
              <a:cxn ang="31">
                <a:pos x="connsiteX31" y="connsiteY31"/>
              </a:cxn>
              <a:cxn ang="32">
                <a:pos x="connsiteX32" y="connsiteY32"/>
              </a:cxn>
              <a:cxn ang="33">
                <a:pos x="connsiteX33" y="connsiteY33"/>
              </a:cxn>
              <a:cxn ang="34">
                <a:pos x="connsiteX34" y="connsiteY34"/>
              </a:cxn>
            </a:cxnLst>
            <a:rect l="l" t="t" r="r" b="b"/>
            <a:pathLst>
              <a:path w="160528" h="147193">
                <a:moveTo>
                  <a:pt x="136525" y="6350"/>
                </a:moveTo>
                <a:lnTo>
                  <a:pt x="136525" y="23876"/>
                </a:lnTo>
                <a:cubicBezTo>
                  <a:pt x="132588" y="23622"/>
                  <a:pt x="129032" y="23495"/>
                  <a:pt x="125729" y="23495"/>
                </a:cubicBezTo>
                <a:cubicBezTo>
                  <a:pt x="122428" y="23367"/>
                  <a:pt x="119379" y="23367"/>
                  <a:pt x="116586" y="23367"/>
                </a:cubicBezTo>
                <a:lnTo>
                  <a:pt x="44450" y="23367"/>
                </a:lnTo>
                <a:lnTo>
                  <a:pt x="44450" y="69977"/>
                </a:lnTo>
                <a:lnTo>
                  <a:pt x="117983" y="69977"/>
                </a:lnTo>
                <a:cubicBezTo>
                  <a:pt x="120777" y="69977"/>
                  <a:pt x="123825" y="69977"/>
                  <a:pt x="127127" y="69977"/>
                </a:cubicBezTo>
                <a:cubicBezTo>
                  <a:pt x="130429" y="69977"/>
                  <a:pt x="133985" y="69850"/>
                  <a:pt x="137922" y="69469"/>
                </a:cubicBezTo>
                <a:lnTo>
                  <a:pt x="137922" y="87122"/>
                </a:lnTo>
                <a:cubicBezTo>
                  <a:pt x="133985" y="86867"/>
                  <a:pt x="130429" y="86740"/>
                  <a:pt x="127127" y="86740"/>
                </a:cubicBezTo>
                <a:cubicBezTo>
                  <a:pt x="123825" y="86614"/>
                  <a:pt x="120777" y="86614"/>
                  <a:pt x="117983" y="86614"/>
                </a:cubicBezTo>
                <a:lnTo>
                  <a:pt x="90043" y="86614"/>
                </a:lnTo>
                <a:lnTo>
                  <a:pt x="90043" y="123570"/>
                </a:lnTo>
                <a:lnTo>
                  <a:pt x="127127" y="123570"/>
                </a:lnTo>
                <a:cubicBezTo>
                  <a:pt x="131699" y="123570"/>
                  <a:pt x="136270" y="123570"/>
                  <a:pt x="140716" y="123444"/>
                </a:cubicBezTo>
                <a:cubicBezTo>
                  <a:pt x="145033" y="123444"/>
                  <a:pt x="149605" y="123189"/>
                  <a:pt x="154178" y="122935"/>
                </a:cubicBezTo>
                <a:lnTo>
                  <a:pt x="154178" y="140843"/>
                </a:lnTo>
                <a:cubicBezTo>
                  <a:pt x="149605" y="140589"/>
                  <a:pt x="145033" y="140335"/>
                  <a:pt x="140716" y="140335"/>
                </a:cubicBezTo>
                <a:cubicBezTo>
                  <a:pt x="136270" y="140208"/>
                  <a:pt x="131699" y="140208"/>
                  <a:pt x="127127" y="140208"/>
                </a:cubicBezTo>
                <a:lnTo>
                  <a:pt x="33401" y="140208"/>
                </a:lnTo>
                <a:cubicBezTo>
                  <a:pt x="28829" y="140208"/>
                  <a:pt x="24383" y="140208"/>
                  <a:pt x="19939" y="140335"/>
                </a:cubicBezTo>
                <a:cubicBezTo>
                  <a:pt x="15494" y="140335"/>
                  <a:pt x="11049" y="140589"/>
                  <a:pt x="6350" y="140843"/>
                </a:cubicBezTo>
                <a:lnTo>
                  <a:pt x="6350" y="122935"/>
                </a:lnTo>
                <a:cubicBezTo>
                  <a:pt x="11049" y="123189"/>
                  <a:pt x="15494" y="123444"/>
                  <a:pt x="19939" y="123444"/>
                </a:cubicBezTo>
                <a:cubicBezTo>
                  <a:pt x="24383" y="123570"/>
                  <a:pt x="28829" y="123570"/>
                  <a:pt x="33401" y="123570"/>
                </a:cubicBezTo>
                <a:lnTo>
                  <a:pt x="70358" y="123570"/>
                </a:lnTo>
                <a:lnTo>
                  <a:pt x="70358" y="86614"/>
                </a:lnTo>
                <a:lnTo>
                  <a:pt x="25145" y="86614"/>
                </a:lnTo>
                <a:lnTo>
                  <a:pt x="25145" y="25146"/>
                </a:lnTo>
                <a:cubicBezTo>
                  <a:pt x="25145" y="22225"/>
                  <a:pt x="25019" y="19177"/>
                  <a:pt x="25019" y="16128"/>
                </a:cubicBezTo>
                <a:cubicBezTo>
                  <a:pt x="24892" y="13080"/>
                  <a:pt x="24638" y="9905"/>
                  <a:pt x="24257" y="6858"/>
                </a:cubicBezTo>
                <a:lnTo>
                  <a:pt x="116586" y="6858"/>
                </a:lnTo>
                <a:cubicBezTo>
                  <a:pt x="119379" y="6858"/>
                  <a:pt x="122428" y="6858"/>
                  <a:pt x="125729" y="6858"/>
                </a:cubicBezTo>
                <a:cubicBezTo>
                  <a:pt x="129032" y="6858"/>
                  <a:pt x="132588" y="6730"/>
                  <a:pt x="136525" y="6350"/>
                </a:cubicBez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8" name="Freeform 3"/>
          <p:cNvSpPr/>
          <p:nvPr/>
        </p:nvSpPr>
        <p:spPr>
          <a:xfrm>
            <a:off x="274320" y="691896"/>
            <a:ext cx="51816" cy="173735"/>
          </a:xfrm>
          <a:custGeom>
            <a:avLst/>
            <a:gdLst>
              <a:gd name="connsiteX0" fmla="*/ 0 w 51816"/>
              <a:gd name="connsiteY0" fmla="*/ 173735 h 173735"/>
              <a:gd name="connsiteX1" fmla="*/ 51816 w 51816"/>
              <a:gd name="connsiteY1" fmla="*/ 173735 h 173735"/>
              <a:gd name="connsiteX2" fmla="*/ 51816 w 51816"/>
              <a:gd name="connsiteY2" fmla="*/ 0 h 173735"/>
              <a:gd name="connsiteX3" fmla="*/ 0 w 51816"/>
              <a:gd name="connsiteY3" fmla="*/ 0 h 173735"/>
              <a:gd name="connsiteX4" fmla="*/ 0 w 51816"/>
              <a:gd name="connsiteY4" fmla="*/ 173735 h 173735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51816" h="173735">
                <a:moveTo>
                  <a:pt x="0" y="173735"/>
                </a:moveTo>
                <a:lnTo>
                  <a:pt x="51816" y="173735"/>
                </a:lnTo>
                <a:lnTo>
                  <a:pt x="51816" y="0"/>
                </a:lnTo>
                <a:lnTo>
                  <a:pt x="0" y="0"/>
                </a:lnTo>
                <a:lnTo>
                  <a:pt x="0" y="173735"/>
                </a:lnTo>
              </a:path>
            </a:pathLst>
          </a:custGeom>
          <a:solidFill>
            <a:srgbClr val="C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68300" y="685800"/>
            <a:ext cx="571500" cy="177800"/>
          </a:xfrm>
          <a:prstGeom prst="rect">
            <a:avLst/>
          </a:prstGeom>
          <a:noFill/>
        </p:spPr>
      </p:pic>
      <p:pic>
        <p:nvPicPr>
          <p:cNvPr id="103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77900" y="698500"/>
            <a:ext cx="152400" cy="165100"/>
          </a:xfrm>
          <a:prstGeom prst="rect">
            <a:avLst/>
          </a:prstGeom>
          <a:noFill/>
        </p:spPr>
      </p:pic>
      <p:pic>
        <p:nvPicPr>
          <p:cNvPr id="1040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282700" y="685800"/>
            <a:ext cx="8064500" cy="5803900"/>
          </a:xfrm>
          <a:prstGeom prst="rect">
            <a:avLst/>
          </a:prstGeom>
          <a:noFill/>
        </p:spPr>
      </p:pic>
      <p:pic>
        <p:nvPicPr>
          <p:cNvPr id="1041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848100" y="6629400"/>
            <a:ext cx="381000" cy="88900"/>
          </a:xfrm>
          <a:prstGeom prst="rect">
            <a:avLst/>
          </a:prstGeom>
          <a:noFill/>
        </p:spPr>
      </p:pic>
      <p:pic>
        <p:nvPicPr>
          <p:cNvPr id="1042" name="Picture 3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241800" y="6629400"/>
            <a:ext cx="76200" cy="76200"/>
          </a:xfrm>
          <a:prstGeom prst="rect">
            <a:avLst/>
          </a:prstGeom>
          <a:noFill/>
        </p:spPr>
      </p:pic>
      <p:pic>
        <p:nvPicPr>
          <p:cNvPr id="1043" name="Picture 3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330700" y="6629400"/>
            <a:ext cx="381000" cy="63500"/>
          </a:xfrm>
          <a:prstGeom prst="rect">
            <a:avLst/>
          </a:prstGeom>
          <a:noFill/>
        </p:spPr>
      </p:pic>
      <p:pic>
        <p:nvPicPr>
          <p:cNvPr id="1044" name="Picture 3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4737100" y="6629400"/>
            <a:ext cx="482600" cy="88900"/>
          </a:xfrm>
          <a:prstGeom prst="rect">
            <a:avLst/>
          </a:prstGeom>
          <a:noFill/>
        </p:spPr>
      </p:pic>
      <p:pic>
        <p:nvPicPr>
          <p:cNvPr id="1045" name="Picture 3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5232400" y="6629400"/>
            <a:ext cx="965200" cy="88900"/>
          </a:xfrm>
          <a:prstGeom prst="rect">
            <a:avLst/>
          </a:prstGeom>
          <a:noFill/>
        </p:spPr>
      </p:pic>
      <p:pic>
        <p:nvPicPr>
          <p:cNvPr id="1046" name="Picture 3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114300" y="457200"/>
            <a:ext cx="9740900" cy="61341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906000" cy="6858000"/>
          </a:xfrm>
          <a:prstGeom prst="rect">
            <a:avLst/>
          </a:prstGeom>
          <a:noFill/>
        </p:spPr>
      </p:pic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4300" y="457200"/>
            <a:ext cx="9740900" cy="61341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0" y="0"/>
            <a:ext cx="9906000" cy="6858000"/>
          </a:xfrm>
          <a:custGeom>
            <a:avLst/>
            <a:gdLst>
              <a:gd name="connsiteX0" fmla="*/ 0 w 9906000"/>
              <a:gd name="connsiteY0" fmla="*/ 6858000 h 6858000"/>
              <a:gd name="connsiteX1" fmla="*/ 9906000 w 9906000"/>
              <a:gd name="connsiteY1" fmla="*/ 6858000 h 6858000"/>
              <a:gd name="connsiteX2" fmla="*/ 9906000 w 9906000"/>
              <a:gd name="connsiteY2" fmla="*/ 0 h 6858000"/>
              <a:gd name="connsiteX3" fmla="*/ 0 w 9906000"/>
              <a:gd name="connsiteY3" fmla="*/ 0 h 6858000"/>
              <a:gd name="connsiteX4" fmla="*/ 0 w 9906000"/>
              <a:gd name="connsiteY4" fmla="*/ 6858000 h 68580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9906000" h="6858000">
                <a:moveTo>
                  <a:pt x="0" y="6858000"/>
                </a:moveTo>
                <a:lnTo>
                  <a:pt x="9906000" y="6858000"/>
                </a:lnTo>
                <a:lnTo>
                  <a:pt x="9906000" y="0"/>
                </a:lnTo>
                <a:lnTo>
                  <a:pt x="0" y="0"/>
                </a:lnTo>
                <a:lnTo>
                  <a:pt x="0" y="6858000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Freeform 3"/>
          <p:cNvSpPr/>
          <p:nvPr/>
        </p:nvSpPr>
        <p:spPr>
          <a:xfrm>
            <a:off x="0" y="4032"/>
            <a:ext cx="9898423" cy="2133600"/>
          </a:xfrm>
          <a:custGeom>
            <a:avLst/>
            <a:gdLst>
              <a:gd name="connsiteX0" fmla="*/ 0 w 9898423"/>
              <a:gd name="connsiteY0" fmla="*/ 0 h 2133600"/>
              <a:gd name="connsiteX1" fmla="*/ 9898423 w 9898423"/>
              <a:gd name="connsiteY1" fmla="*/ 0 h 2133600"/>
              <a:gd name="connsiteX2" fmla="*/ 9898423 w 9898423"/>
              <a:gd name="connsiteY2" fmla="*/ 2133600 h 2133600"/>
              <a:gd name="connsiteX3" fmla="*/ 0 w 9898423"/>
              <a:gd name="connsiteY3" fmla="*/ 2133600 h 2133600"/>
              <a:gd name="connsiteX4" fmla="*/ 0 w 9898423"/>
              <a:gd name="connsiteY4" fmla="*/ 0 h 21336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9898423" h="2133600">
                <a:moveTo>
                  <a:pt x="0" y="0"/>
                </a:moveTo>
                <a:lnTo>
                  <a:pt x="9898423" y="0"/>
                </a:lnTo>
                <a:lnTo>
                  <a:pt x="9898423" y="2133600"/>
                </a:lnTo>
                <a:lnTo>
                  <a:pt x="0" y="2133600"/>
                </a:lnTo>
                <a:lnTo>
                  <a:pt x="0" y="0"/>
                </a:lnTo>
              </a:path>
            </a:pathLst>
          </a:custGeom>
          <a:solidFill>
            <a:srgbClr val="03283A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Freeform 3"/>
          <p:cNvSpPr/>
          <p:nvPr/>
        </p:nvSpPr>
        <p:spPr>
          <a:xfrm>
            <a:off x="0" y="1118409"/>
            <a:ext cx="163245" cy="1028700"/>
          </a:xfrm>
          <a:custGeom>
            <a:avLst/>
            <a:gdLst>
              <a:gd name="connsiteX0" fmla="*/ 0 w 163245"/>
              <a:gd name="connsiteY0" fmla="*/ 0 h 1028700"/>
              <a:gd name="connsiteX1" fmla="*/ 163245 w 163245"/>
              <a:gd name="connsiteY1" fmla="*/ 0 h 1028700"/>
              <a:gd name="connsiteX2" fmla="*/ 163245 w 163245"/>
              <a:gd name="connsiteY2" fmla="*/ 1028700 h 1028700"/>
              <a:gd name="connsiteX3" fmla="*/ 0 w 163245"/>
              <a:gd name="connsiteY3" fmla="*/ 1028700 h 1028700"/>
              <a:gd name="connsiteX4" fmla="*/ 0 w 163245"/>
              <a:gd name="connsiteY4" fmla="*/ 0 h 10287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63245" h="1028700">
                <a:moveTo>
                  <a:pt x="0" y="0"/>
                </a:moveTo>
                <a:lnTo>
                  <a:pt x="163245" y="0"/>
                </a:lnTo>
                <a:lnTo>
                  <a:pt x="163245" y="1028700"/>
                </a:lnTo>
                <a:lnTo>
                  <a:pt x="0" y="1028700"/>
                </a:lnTo>
                <a:lnTo>
                  <a:pt x="0" y="0"/>
                </a:lnTo>
              </a:path>
            </a:pathLst>
          </a:custGeom>
          <a:solidFill>
            <a:srgbClr val="898788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Freeform 3"/>
          <p:cNvSpPr/>
          <p:nvPr/>
        </p:nvSpPr>
        <p:spPr>
          <a:xfrm>
            <a:off x="9082654" y="4086"/>
            <a:ext cx="170928" cy="1028912"/>
          </a:xfrm>
          <a:custGeom>
            <a:avLst/>
            <a:gdLst>
              <a:gd name="connsiteX0" fmla="*/ 0 w 170928"/>
              <a:gd name="connsiteY0" fmla="*/ 1028912 h 1028912"/>
              <a:gd name="connsiteX1" fmla="*/ 170928 w 170928"/>
              <a:gd name="connsiteY1" fmla="*/ 1028912 h 1028912"/>
              <a:gd name="connsiteX2" fmla="*/ 170928 w 170928"/>
              <a:gd name="connsiteY2" fmla="*/ 0 h 1028912"/>
              <a:gd name="connsiteX3" fmla="*/ 0 w 170928"/>
              <a:gd name="connsiteY3" fmla="*/ 0 h 1028912"/>
              <a:gd name="connsiteX4" fmla="*/ 0 w 170928"/>
              <a:gd name="connsiteY4" fmla="*/ 1028912 h 102891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70928" h="1028912">
                <a:moveTo>
                  <a:pt x="0" y="1028912"/>
                </a:moveTo>
                <a:lnTo>
                  <a:pt x="170928" y="1028912"/>
                </a:lnTo>
                <a:lnTo>
                  <a:pt x="170928" y="0"/>
                </a:lnTo>
                <a:lnTo>
                  <a:pt x="0" y="0"/>
                </a:lnTo>
                <a:lnTo>
                  <a:pt x="0" y="1028912"/>
                </a:lnTo>
              </a:path>
            </a:pathLst>
          </a:custGeom>
          <a:solidFill>
            <a:srgbClr val="898788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Freeform 3"/>
          <p:cNvSpPr/>
          <p:nvPr/>
        </p:nvSpPr>
        <p:spPr>
          <a:xfrm>
            <a:off x="9700387" y="6703505"/>
            <a:ext cx="55626" cy="102032"/>
          </a:xfrm>
          <a:custGeom>
            <a:avLst/>
            <a:gdLst>
              <a:gd name="connsiteX0" fmla="*/ 51816 w 55626"/>
              <a:gd name="connsiteY0" fmla="*/ 0 h 102032"/>
              <a:gd name="connsiteX1" fmla="*/ 49657 w 55626"/>
              <a:gd name="connsiteY1" fmla="*/ 12941 h 102032"/>
              <a:gd name="connsiteX2" fmla="*/ 43307 w 55626"/>
              <a:gd name="connsiteY2" fmla="*/ 12420 h 102032"/>
              <a:gd name="connsiteX3" fmla="*/ 37972 w 55626"/>
              <a:gd name="connsiteY3" fmla="*/ 12293 h 102032"/>
              <a:gd name="connsiteX4" fmla="*/ 19811 w 55626"/>
              <a:gd name="connsiteY4" fmla="*/ 12293 h 102032"/>
              <a:gd name="connsiteX5" fmla="*/ 17526 w 55626"/>
              <a:gd name="connsiteY5" fmla="*/ 38152 h 102032"/>
              <a:gd name="connsiteX6" fmla="*/ 22225 w 55626"/>
              <a:gd name="connsiteY6" fmla="*/ 37513 h 102032"/>
              <a:gd name="connsiteX7" fmla="*/ 26670 w 55626"/>
              <a:gd name="connsiteY7" fmla="*/ 37257 h 102032"/>
              <a:gd name="connsiteX8" fmla="*/ 37972 w 55626"/>
              <a:gd name="connsiteY8" fmla="*/ 39049 h 102032"/>
              <a:gd name="connsiteX9" fmla="*/ 47244 w 55626"/>
              <a:gd name="connsiteY9" fmla="*/ 44170 h 102032"/>
              <a:gd name="connsiteX10" fmla="*/ 53340 w 55626"/>
              <a:gd name="connsiteY10" fmla="*/ 52875 h 102032"/>
              <a:gd name="connsiteX11" fmla="*/ 55626 w 55626"/>
              <a:gd name="connsiteY11" fmla="*/ 64524 h 102032"/>
              <a:gd name="connsiteX12" fmla="*/ 50546 w 55626"/>
              <a:gd name="connsiteY12" fmla="*/ 82511 h 102032"/>
              <a:gd name="connsiteX13" fmla="*/ 37465 w 55626"/>
              <a:gd name="connsiteY13" fmla="*/ 95248 h 102032"/>
              <a:gd name="connsiteX14" fmla="*/ 20320 w 55626"/>
              <a:gd name="connsiteY14" fmla="*/ 102032 h 102032"/>
              <a:gd name="connsiteX15" fmla="*/ 2413 w 55626"/>
              <a:gd name="connsiteY15" fmla="*/ 101906 h 102032"/>
              <a:gd name="connsiteX16" fmla="*/ 0 w 55626"/>
              <a:gd name="connsiteY16" fmla="*/ 91920 h 102032"/>
              <a:gd name="connsiteX17" fmla="*/ 13207 w 55626"/>
              <a:gd name="connsiteY17" fmla="*/ 92496 h 102032"/>
              <a:gd name="connsiteX18" fmla="*/ 26543 w 55626"/>
              <a:gd name="connsiteY18" fmla="*/ 88464 h 102032"/>
              <a:gd name="connsiteX19" fmla="*/ 36576 w 55626"/>
              <a:gd name="connsiteY19" fmla="*/ 79950 h 102032"/>
              <a:gd name="connsiteX20" fmla="*/ 40640 w 55626"/>
              <a:gd name="connsiteY20" fmla="*/ 66061 h 102032"/>
              <a:gd name="connsiteX21" fmla="*/ 39370 w 55626"/>
              <a:gd name="connsiteY21" fmla="*/ 58828 h 102032"/>
              <a:gd name="connsiteX22" fmla="*/ 35686 w 55626"/>
              <a:gd name="connsiteY22" fmla="*/ 53002 h 102032"/>
              <a:gd name="connsiteX23" fmla="*/ 29464 w 55626"/>
              <a:gd name="connsiteY23" fmla="*/ 49355 h 102032"/>
              <a:gd name="connsiteX24" fmla="*/ 21209 w 55626"/>
              <a:gd name="connsiteY24" fmla="*/ 48011 h 102032"/>
              <a:gd name="connsiteX25" fmla="*/ 11430 w 55626"/>
              <a:gd name="connsiteY25" fmla="*/ 48779 h 102032"/>
              <a:gd name="connsiteX26" fmla="*/ 2286 w 55626"/>
              <a:gd name="connsiteY26" fmla="*/ 51082 h 102032"/>
              <a:gd name="connsiteX27" fmla="*/ 6730 w 55626"/>
              <a:gd name="connsiteY27" fmla="*/ 774 h 102032"/>
              <a:gd name="connsiteX28" fmla="*/ 39624 w 55626"/>
              <a:gd name="connsiteY28" fmla="*/ 774 h 102032"/>
              <a:gd name="connsiteX29" fmla="*/ 45084 w 55626"/>
              <a:gd name="connsiteY29" fmla="*/ 647 h 102032"/>
              <a:gd name="connsiteX30" fmla="*/ 51816 w 55626"/>
              <a:gd name="connsiteY30" fmla="*/ 0 h 10203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  <a:cxn ang="29">
                <a:pos x="connsiteX29" y="connsiteY29"/>
              </a:cxn>
              <a:cxn ang="30">
                <a:pos x="connsiteX30" y="connsiteY30"/>
              </a:cxn>
            </a:cxnLst>
            <a:rect l="l" t="t" r="r" b="b"/>
            <a:pathLst>
              <a:path w="55626" h="102032">
                <a:moveTo>
                  <a:pt x="51816" y="0"/>
                </a:moveTo>
                <a:lnTo>
                  <a:pt x="49657" y="12941"/>
                </a:lnTo>
                <a:cubicBezTo>
                  <a:pt x="46863" y="12674"/>
                  <a:pt x="44830" y="12509"/>
                  <a:pt x="43307" y="12420"/>
                </a:cubicBezTo>
                <a:cubicBezTo>
                  <a:pt x="41782" y="12331"/>
                  <a:pt x="40005" y="12293"/>
                  <a:pt x="37972" y="12293"/>
                </a:cubicBezTo>
                <a:lnTo>
                  <a:pt x="19811" y="12293"/>
                </a:lnTo>
                <a:lnTo>
                  <a:pt x="17526" y="38152"/>
                </a:lnTo>
                <a:cubicBezTo>
                  <a:pt x="19050" y="37897"/>
                  <a:pt x="20701" y="37684"/>
                  <a:pt x="22225" y="37513"/>
                </a:cubicBezTo>
                <a:cubicBezTo>
                  <a:pt x="23876" y="37342"/>
                  <a:pt x="25272" y="37257"/>
                  <a:pt x="26670" y="37257"/>
                </a:cubicBezTo>
                <a:cubicBezTo>
                  <a:pt x="30607" y="37257"/>
                  <a:pt x="34417" y="37854"/>
                  <a:pt x="37972" y="39049"/>
                </a:cubicBezTo>
                <a:cubicBezTo>
                  <a:pt x="41529" y="40244"/>
                  <a:pt x="44577" y="41951"/>
                  <a:pt x="47244" y="44170"/>
                </a:cubicBezTo>
                <a:cubicBezTo>
                  <a:pt x="49784" y="46560"/>
                  <a:pt x="51816" y="49462"/>
                  <a:pt x="53340" y="52875"/>
                </a:cubicBezTo>
                <a:cubicBezTo>
                  <a:pt x="54864" y="56289"/>
                  <a:pt x="55626" y="60172"/>
                  <a:pt x="55626" y="64524"/>
                </a:cubicBezTo>
                <a:cubicBezTo>
                  <a:pt x="55626" y="71352"/>
                  <a:pt x="53975" y="77347"/>
                  <a:pt x="50546" y="82511"/>
                </a:cubicBezTo>
                <a:cubicBezTo>
                  <a:pt x="46990" y="87674"/>
                  <a:pt x="42671" y="91920"/>
                  <a:pt x="37465" y="95248"/>
                </a:cubicBezTo>
                <a:cubicBezTo>
                  <a:pt x="32257" y="98576"/>
                  <a:pt x="26543" y="100838"/>
                  <a:pt x="20320" y="102032"/>
                </a:cubicBezTo>
                <a:cubicBezTo>
                  <a:pt x="13970" y="103229"/>
                  <a:pt x="8001" y="103185"/>
                  <a:pt x="2413" y="101906"/>
                </a:cubicBezTo>
                <a:lnTo>
                  <a:pt x="0" y="91920"/>
                </a:lnTo>
                <a:cubicBezTo>
                  <a:pt x="4064" y="92859"/>
                  <a:pt x="8509" y="93051"/>
                  <a:pt x="13207" y="92496"/>
                </a:cubicBezTo>
                <a:cubicBezTo>
                  <a:pt x="18034" y="91941"/>
                  <a:pt x="22352" y="90597"/>
                  <a:pt x="26543" y="88464"/>
                </a:cubicBezTo>
                <a:cubicBezTo>
                  <a:pt x="30480" y="86415"/>
                  <a:pt x="33909" y="83578"/>
                  <a:pt x="36576" y="79950"/>
                </a:cubicBezTo>
                <a:cubicBezTo>
                  <a:pt x="39370" y="76324"/>
                  <a:pt x="40640" y="71694"/>
                  <a:pt x="40640" y="66061"/>
                </a:cubicBezTo>
                <a:cubicBezTo>
                  <a:pt x="40640" y="63500"/>
                  <a:pt x="40259" y="61090"/>
                  <a:pt x="39370" y="58828"/>
                </a:cubicBezTo>
                <a:cubicBezTo>
                  <a:pt x="38607" y="56567"/>
                  <a:pt x="37338" y="54625"/>
                  <a:pt x="35686" y="53002"/>
                </a:cubicBezTo>
                <a:cubicBezTo>
                  <a:pt x="34036" y="51467"/>
                  <a:pt x="31877" y="50251"/>
                  <a:pt x="29464" y="49355"/>
                </a:cubicBezTo>
                <a:cubicBezTo>
                  <a:pt x="27051" y="48459"/>
                  <a:pt x="24257" y="48011"/>
                  <a:pt x="21209" y="48011"/>
                </a:cubicBezTo>
                <a:cubicBezTo>
                  <a:pt x="17653" y="48011"/>
                  <a:pt x="14351" y="48267"/>
                  <a:pt x="11430" y="48779"/>
                </a:cubicBezTo>
                <a:cubicBezTo>
                  <a:pt x="8382" y="49290"/>
                  <a:pt x="5334" y="50058"/>
                  <a:pt x="2286" y="51082"/>
                </a:cubicBezTo>
                <a:lnTo>
                  <a:pt x="6730" y="774"/>
                </a:lnTo>
                <a:lnTo>
                  <a:pt x="39624" y="774"/>
                </a:lnTo>
                <a:cubicBezTo>
                  <a:pt x="41782" y="774"/>
                  <a:pt x="43560" y="736"/>
                  <a:pt x="45084" y="647"/>
                </a:cubicBezTo>
                <a:cubicBezTo>
                  <a:pt x="46736" y="558"/>
                  <a:pt x="48894" y="342"/>
                  <a:pt x="51816" y="0"/>
                </a:cubicBez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Freeform 3"/>
          <p:cNvSpPr/>
          <p:nvPr/>
        </p:nvSpPr>
        <p:spPr>
          <a:xfrm>
            <a:off x="9772524" y="6701078"/>
            <a:ext cx="62483" cy="103306"/>
          </a:xfrm>
          <a:custGeom>
            <a:avLst/>
            <a:gdLst>
              <a:gd name="connsiteX0" fmla="*/ 31368 w 62483"/>
              <a:gd name="connsiteY0" fmla="*/ 0 h 103306"/>
              <a:gd name="connsiteX1" fmla="*/ 41655 w 62483"/>
              <a:gd name="connsiteY1" fmla="*/ 1537 h 103306"/>
              <a:gd name="connsiteX2" fmla="*/ 50926 w 62483"/>
              <a:gd name="connsiteY2" fmla="*/ 6019 h 103306"/>
              <a:gd name="connsiteX3" fmla="*/ 57530 w 62483"/>
              <a:gd name="connsiteY3" fmla="*/ 13373 h 103306"/>
              <a:gd name="connsiteX4" fmla="*/ 60070 w 62483"/>
              <a:gd name="connsiteY4" fmla="*/ 23559 h 103306"/>
              <a:gd name="connsiteX5" fmla="*/ 59053 w 62483"/>
              <a:gd name="connsiteY5" fmla="*/ 30657 h 103306"/>
              <a:gd name="connsiteX6" fmla="*/ 55879 w 62483"/>
              <a:gd name="connsiteY6" fmla="*/ 36866 h 103306"/>
              <a:gd name="connsiteX7" fmla="*/ 50291 w 62483"/>
              <a:gd name="connsiteY7" fmla="*/ 42180 h 103306"/>
              <a:gd name="connsiteX8" fmla="*/ 42290 w 62483"/>
              <a:gd name="connsiteY8" fmla="*/ 45573 h 103306"/>
              <a:gd name="connsiteX9" fmla="*/ 50926 w 62483"/>
              <a:gd name="connsiteY9" fmla="*/ 49156 h 103306"/>
              <a:gd name="connsiteX10" fmla="*/ 57276 w 62483"/>
              <a:gd name="connsiteY10" fmla="*/ 54533 h 103306"/>
              <a:gd name="connsiteX11" fmla="*/ 61086 w 62483"/>
              <a:gd name="connsiteY11" fmla="*/ 61381 h 103306"/>
              <a:gd name="connsiteX12" fmla="*/ 62483 w 62483"/>
              <a:gd name="connsiteY12" fmla="*/ 69382 h 103306"/>
              <a:gd name="connsiteX13" fmla="*/ 57784 w 62483"/>
              <a:gd name="connsiteY13" fmla="*/ 85384 h 103306"/>
              <a:gd name="connsiteX14" fmla="*/ 45973 w 62483"/>
              <a:gd name="connsiteY14" fmla="*/ 96267 h 103306"/>
              <a:gd name="connsiteX15" fmla="*/ 29843 w 62483"/>
              <a:gd name="connsiteY15" fmla="*/ 102218 h 103306"/>
              <a:gd name="connsiteX16" fmla="*/ 12700 w 62483"/>
              <a:gd name="connsiteY16" fmla="*/ 103306 h 103306"/>
              <a:gd name="connsiteX17" fmla="*/ 7365 w 62483"/>
              <a:gd name="connsiteY17" fmla="*/ 102923 h 103306"/>
              <a:gd name="connsiteX18" fmla="*/ 2666 w 62483"/>
              <a:gd name="connsiteY18" fmla="*/ 102155 h 103306"/>
              <a:gd name="connsiteX19" fmla="*/ 0 w 62483"/>
              <a:gd name="connsiteY19" fmla="*/ 92170 h 103306"/>
              <a:gd name="connsiteX20" fmla="*/ 3047 w 62483"/>
              <a:gd name="connsiteY20" fmla="*/ 92810 h 103306"/>
              <a:gd name="connsiteX21" fmla="*/ 7365 w 62483"/>
              <a:gd name="connsiteY21" fmla="*/ 93065 h 103306"/>
              <a:gd name="connsiteX22" fmla="*/ 21080 w 62483"/>
              <a:gd name="connsiteY22" fmla="*/ 92554 h 103306"/>
              <a:gd name="connsiteX23" fmla="*/ 34289 w 62483"/>
              <a:gd name="connsiteY23" fmla="*/ 88841 h 103306"/>
              <a:gd name="connsiteX24" fmla="*/ 43688 w 62483"/>
              <a:gd name="connsiteY24" fmla="*/ 81608 h 103306"/>
              <a:gd name="connsiteX25" fmla="*/ 47624 w 62483"/>
              <a:gd name="connsiteY25" fmla="*/ 69767 h 103306"/>
              <a:gd name="connsiteX26" fmla="*/ 44830 w 62483"/>
              <a:gd name="connsiteY26" fmla="*/ 60103 h 103306"/>
              <a:gd name="connsiteX27" fmla="*/ 37210 w 62483"/>
              <a:gd name="connsiteY27" fmla="*/ 53254 h 103306"/>
              <a:gd name="connsiteX28" fmla="*/ 33527 w 62483"/>
              <a:gd name="connsiteY28" fmla="*/ 51973 h 103306"/>
              <a:gd name="connsiteX29" fmla="*/ 28828 w 62483"/>
              <a:gd name="connsiteY29" fmla="*/ 51205 h 103306"/>
              <a:gd name="connsiteX30" fmla="*/ 23240 w 62483"/>
              <a:gd name="connsiteY30" fmla="*/ 51076 h 103306"/>
              <a:gd name="connsiteX31" fmla="*/ 16890 w 62483"/>
              <a:gd name="connsiteY31" fmla="*/ 51205 h 103306"/>
              <a:gd name="connsiteX32" fmla="*/ 16890 w 62483"/>
              <a:gd name="connsiteY32" fmla="*/ 40323 h 103306"/>
              <a:gd name="connsiteX33" fmla="*/ 21462 w 62483"/>
              <a:gd name="connsiteY33" fmla="*/ 40578 h 103306"/>
              <a:gd name="connsiteX34" fmla="*/ 24891 w 62483"/>
              <a:gd name="connsiteY34" fmla="*/ 40578 h 103306"/>
              <a:gd name="connsiteX35" fmla="*/ 33527 w 62483"/>
              <a:gd name="connsiteY35" fmla="*/ 39427 h 103306"/>
              <a:gd name="connsiteX36" fmla="*/ 39877 w 62483"/>
              <a:gd name="connsiteY36" fmla="*/ 36227 h 103306"/>
              <a:gd name="connsiteX37" fmla="*/ 43941 w 62483"/>
              <a:gd name="connsiteY37" fmla="*/ 31426 h 103306"/>
              <a:gd name="connsiteX38" fmla="*/ 45211 w 62483"/>
              <a:gd name="connsiteY38" fmla="*/ 24955 h 103306"/>
              <a:gd name="connsiteX39" fmla="*/ 43941 w 62483"/>
              <a:gd name="connsiteY39" fmla="*/ 19012 h 103306"/>
              <a:gd name="connsiteX40" fmla="*/ 40385 w 62483"/>
              <a:gd name="connsiteY40" fmla="*/ 14719 h 103306"/>
              <a:gd name="connsiteX41" fmla="*/ 35178 w 62483"/>
              <a:gd name="connsiteY41" fmla="*/ 12230 h 103306"/>
              <a:gd name="connsiteX42" fmla="*/ 28701 w 62483"/>
              <a:gd name="connsiteY42" fmla="*/ 11392 h 103306"/>
              <a:gd name="connsiteX43" fmla="*/ 23367 w 62483"/>
              <a:gd name="connsiteY43" fmla="*/ 11900 h 103306"/>
              <a:gd name="connsiteX44" fmla="*/ 17906 w 62483"/>
              <a:gd name="connsiteY44" fmla="*/ 13437 h 103306"/>
              <a:gd name="connsiteX45" fmla="*/ 12191 w 62483"/>
              <a:gd name="connsiteY45" fmla="*/ 16065 h 103306"/>
              <a:gd name="connsiteX46" fmla="*/ 6984 w 62483"/>
              <a:gd name="connsiteY46" fmla="*/ 19456 h 103306"/>
              <a:gd name="connsiteX47" fmla="*/ 126 w 62483"/>
              <a:gd name="connsiteY47" fmla="*/ 11010 h 103306"/>
              <a:gd name="connsiteX48" fmla="*/ 6984 w 62483"/>
              <a:gd name="connsiteY48" fmla="*/ 6401 h 103306"/>
              <a:gd name="connsiteX49" fmla="*/ 14730 w 62483"/>
              <a:gd name="connsiteY49" fmla="*/ 2819 h 103306"/>
              <a:gd name="connsiteX50" fmla="*/ 22732 w 62483"/>
              <a:gd name="connsiteY50" fmla="*/ 761 h 103306"/>
              <a:gd name="connsiteX51" fmla="*/ 31368 w 62483"/>
              <a:gd name="connsiteY51" fmla="*/ 0 h 103306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  <a:cxn ang="29">
                <a:pos x="connsiteX29" y="connsiteY29"/>
              </a:cxn>
              <a:cxn ang="30">
                <a:pos x="connsiteX30" y="connsiteY30"/>
              </a:cxn>
              <a:cxn ang="31">
                <a:pos x="connsiteX31" y="connsiteY31"/>
              </a:cxn>
              <a:cxn ang="32">
                <a:pos x="connsiteX32" y="connsiteY32"/>
              </a:cxn>
              <a:cxn ang="33">
                <a:pos x="connsiteX33" y="connsiteY33"/>
              </a:cxn>
              <a:cxn ang="34">
                <a:pos x="connsiteX34" y="connsiteY34"/>
              </a:cxn>
              <a:cxn ang="35">
                <a:pos x="connsiteX35" y="connsiteY35"/>
              </a:cxn>
              <a:cxn ang="36">
                <a:pos x="connsiteX36" y="connsiteY36"/>
              </a:cxn>
              <a:cxn ang="37">
                <a:pos x="connsiteX37" y="connsiteY37"/>
              </a:cxn>
              <a:cxn ang="38">
                <a:pos x="connsiteX38" y="connsiteY38"/>
              </a:cxn>
              <a:cxn ang="39">
                <a:pos x="connsiteX39" y="connsiteY39"/>
              </a:cxn>
              <a:cxn ang="40">
                <a:pos x="connsiteX40" y="connsiteY40"/>
              </a:cxn>
              <a:cxn ang="41">
                <a:pos x="connsiteX41" y="connsiteY41"/>
              </a:cxn>
              <a:cxn ang="42">
                <a:pos x="connsiteX42" y="connsiteY42"/>
              </a:cxn>
              <a:cxn ang="43">
                <a:pos x="connsiteX43" y="connsiteY43"/>
              </a:cxn>
              <a:cxn ang="44">
                <a:pos x="connsiteX44" y="connsiteY44"/>
              </a:cxn>
              <a:cxn ang="45">
                <a:pos x="connsiteX45" y="connsiteY45"/>
              </a:cxn>
              <a:cxn ang="46">
                <a:pos x="connsiteX46" y="connsiteY46"/>
              </a:cxn>
              <a:cxn ang="47">
                <a:pos x="connsiteX47" y="connsiteY47"/>
              </a:cxn>
              <a:cxn ang="48">
                <a:pos x="connsiteX48" y="connsiteY48"/>
              </a:cxn>
              <a:cxn ang="49">
                <a:pos x="connsiteX49" y="connsiteY49"/>
              </a:cxn>
              <a:cxn ang="50">
                <a:pos x="connsiteX50" y="connsiteY50"/>
              </a:cxn>
              <a:cxn ang="51">
                <a:pos x="connsiteX51" y="connsiteY51"/>
              </a:cxn>
            </a:cxnLst>
            <a:rect l="l" t="t" r="r" b="b"/>
            <a:pathLst>
              <a:path w="62483" h="103306">
                <a:moveTo>
                  <a:pt x="31368" y="0"/>
                </a:moveTo>
                <a:cubicBezTo>
                  <a:pt x="34797" y="0"/>
                  <a:pt x="38226" y="508"/>
                  <a:pt x="41655" y="1537"/>
                </a:cubicBezTo>
                <a:cubicBezTo>
                  <a:pt x="45084" y="2552"/>
                  <a:pt x="48132" y="4051"/>
                  <a:pt x="50926" y="6019"/>
                </a:cubicBezTo>
                <a:cubicBezTo>
                  <a:pt x="53593" y="7975"/>
                  <a:pt x="55879" y="10427"/>
                  <a:pt x="57530" y="13373"/>
                </a:cubicBezTo>
                <a:cubicBezTo>
                  <a:pt x="59308" y="16319"/>
                  <a:pt x="60070" y="19710"/>
                  <a:pt x="60070" y="23559"/>
                </a:cubicBezTo>
                <a:cubicBezTo>
                  <a:pt x="60070" y="26022"/>
                  <a:pt x="59816" y="28397"/>
                  <a:pt x="59053" y="30657"/>
                </a:cubicBezTo>
                <a:cubicBezTo>
                  <a:pt x="58292" y="32919"/>
                  <a:pt x="57276" y="34990"/>
                  <a:pt x="55879" y="36866"/>
                </a:cubicBezTo>
                <a:cubicBezTo>
                  <a:pt x="54355" y="38915"/>
                  <a:pt x="52450" y="40687"/>
                  <a:pt x="50291" y="42180"/>
                </a:cubicBezTo>
                <a:cubicBezTo>
                  <a:pt x="48005" y="43673"/>
                  <a:pt x="45338" y="44804"/>
                  <a:pt x="42290" y="45573"/>
                </a:cubicBezTo>
                <a:cubicBezTo>
                  <a:pt x="45592" y="46426"/>
                  <a:pt x="48386" y="47621"/>
                  <a:pt x="50926" y="49156"/>
                </a:cubicBezTo>
                <a:cubicBezTo>
                  <a:pt x="53339" y="50693"/>
                  <a:pt x="55498" y="52485"/>
                  <a:pt x="57276" y="54533"/>
                </a:cubicBezTo>
                <a:cubicBezTo>
                  <a:pt x="59053" y="56581"/>
                  <a:pt x="60324" y="58864"/>
                  <a:pt x="61086" y="61381"/>
                </a:cubicBezTo>
                <a:cubicBezTo>
                  <a:pt x="61975" y="63899"/>
                  <a:pt x="62483" y="66567"/>
                  <a:pt x="62483" y="69382"/>
                </a:cubicBezTo>
                <a:cubicBezTo>
                  <a:pt x="62483" y="75613"/>
                  <a:pt x="60832" y="80947"/>
                  <a:pt x="57784" y="85384"/>
                </a:cubicBezTo>
                <a:cubicBezTo>
                  <a:pt x="54609" y="89823"/>
                  <a:pt x="50672" y="93450"/>
                  <a:pt x="45973" y="96267"/>
                </a:cubicBezTo>
                <a:cubicBezTo>
                  <a:pt x="41020" y="99083"/>
                  <a:pt x="35686" y="101068"/>
                  <a:pt x="29843" y="102218"/>
                </a:cubicBezTo>
                <a:cubicBezTo>
                  <a:pt x="23875" y="103371"/>
                  <a:pt x="18160" y="103734"/>
                  <a:pt x="12700" y="103306"/>
                </a:cubicBezTo>
                <a:cubicBezTo>
                  <a:pt x="10921" y="103222"/>
                  <a:pt x="9016" y="103095"/>
                  <a:pt x="7365" y="102923"/>
                </a:cubicBezTo>
                <a:cubicBezTo>
                  <a:pt x="5588" y="102751"/>
                  <a:pt x="4063" y="102496"/>
                  <a:pt x="2666" y="102155"/>
                </a:cubicBezTo>
                <a:lnTo>
                  <a:pt x="0" y="92170"/>
                </a:lnTo>
                <a:cubicBezTo>
                  <a:pt x="761" y="92425"/>
                  <a:pt x="1777" y="92640"/>
                  <a:pt x="3047" y="92810"/>
                </a:cubicBezTo>
                <a:cubicBezTo>
                  <a:pt x="4443" y="92980"/>
                  <a:pt x="5841" y="93065"/>
                  <a:pt x="7365" y="93065"/>
                </a:cubicBezTo>
                <a:cubicBezTo>
                  <a:pt x="11683" y="93322"/>
                  <a:pt x="16255" y="93152"/>
                  <a:pt x="21080" y="92554"/>
                </a:cubicBezTo>
                <a:cubicBezTo>
                  <a:pt x="25907" y="91957"/>
                  <a:pt x="30225" y="90718"/>
                  <a:pt x="34289" y="88841"/>
                </a:cubicBezTo>
                <a:cubicBezTo>
                  <a:pt x="37972" y="87049"/>
                  <a:pt x="41147" y="84639"/>
                  <a:pt x="43688" y="81608"/>
                </a:cubicBezTo>
                <a:cubicBezTo>
                  <a:pt x="46353" y="78578"/>
                  <a:pt x="47624" y="74631"/>
                  <a:pt x="47624" y="69767"/>
                </a:cubicBezTo>
                <a:cubicBezTo>
                  <a:pt x="47624" y="66439"/>
                  <a:pt x="46735" y="63217"/>
                  <a:pt x="44830" y="60103"/>
                </a:cubicBezTo>
                <a:cubicBezTo>
                  <a:pt x="43052" y="56987"/>
                  <a:pt x="40512" y="54704"/>
                  <a:pt x="37210" y="53254"/>
                </a:cubicBezTo>
                <a:cubicBezTo>
                  <a:pt x="36193" y="52741"/>
                  <a:pt x="34924" y="52313"/>
                  <a:pt x="33527" y="51973"/>
                </a:cubicBezTo>
                <a:cubicBezTo>
                  <a:pt x="32003" y="51631"/>
                  <a:pt x="30479" y="51375"/>
                  <a:pt x="28828" y="51205"/>
                </a:cubicBezTo>
                <a:cubicBezTo>
                  <a:pt x="27177" y="51120"/>
                  <a:pt x="25272" y="51076"/>
                  <a:pt x="23240" y="51076"/>
                </a:cubicBezTo>
                <a:cubicBezTo>
                  <a:pt x="21080" y="51076"/>
                  <a:pt x="18922" y="51120"/>
                  <a:pt x="16890" y="51205"/>
                </a:cubicBezTo>
                <a:lnTo>
                  <a:pt x="16890" y="40323"/>
                </a:lnTo>
                <a:cubicBezTo>
                  <a:pt x="18668" y="40494"/>
                  <a:pt x="20192" y="40578"/>
                  <a:pt x="21462" y="40578"/>
                </a:cubicBezTo>
                <a:cubicBezTo>
                  <a:pt x="22732" y="40578"/>
                  <a:pt x="23875" y="40578"/>
                  <a:pt x="24891" y="40578"/>
                </a:cubicBezTo>
                <a:cubicBezTo>
                  <a:pt x="28193" y="40578"/>
                  <a:pt x="30988" y="40195"/>
                  <a:pt x="33527" y="39427"/>
                </a:cubicBezTo>
                <a:cubicBezTo>
                  <a:pt x="35940" y="38658"/>
                  <a:pt x="38100" y="37593"/>
                  <a:pt x="39877" y="36227"/>
                </a:cubicBezTo>
                <a:cubicBezTo>
                  <a:pt x="41655" y="34948"/>
                  <a:pt x="43052" y="33346"/>
                  <a:pt x="43941" y="31426"/>
                </a:cubicBezTo>
                <a:cubicBezTo>
                  <a:pt x="44830" y="29502"/>
                  <a:pt x="45211" y="27355"/>
                  <a:pt x="45211" y="24955"/>
                </a:cubicBezTo>
                <a:cubicBezTo>
                  <a:pt x="45211" y="22656"/>
                  <a:pt x="44830" y="20675"/>
                  <a:pt x="43941" y="19012"/>
                </a:cubicBezTo>
                <a:cubicBezTo>
                  <a:pt x="43179" y="17348"/>
                  <a:pt x="41909" y="15912"/>
                  <a:pt x="40385" y="14719"/>
                </a:cubicBezTo>
                <a:cubicBezTo>
                  <a:pt x="38861" y="13614"/>
                  <a:pt x="37083" y="12776"/>
                  <a:pt x="35178" y="12230"/>
                </a:cubicBezTo>
                <a:cubicBezTo>
                  <a:pt x="33146" y="11671"/>
                  <a:pt x="31114" y="11392"/>
                  <a:pt x="28701" y="11392"/>
                </a:cubicBezTo>
                <a:cubicBezTo>
                  <a:pt x="26923" y="11392"/>
                  <a:pt x="25145" y="11557"/>
                  <a:pt x="23367" y="11900"/>
                </a:cubicBezTo>
                <a:cubicBezTo>
                  <a:pt x="21462" y="12242"/>
                  <a:pt x="19684" y="12751"/>
                  <a:pt x="17906" y="13437"/>
                </a:cubicBezTo>
                <a:cubicBezTo>
                  <a:pt x="15874" y="14211"/>
                  <a:pt x="14096" y="15087"/>
                  <a:pt x="12191" y="16065"/>
                </a:cubicBezTo>
                <a:cubicBezTo>
                  <a:pt x="10413" y="17043"/>
                  <a:pt x="8762" y="18174"/>
                  <a:pt x="6984" y="19456"/>
                </a:cubicBezTo>
                <a:lnTo>
                  <a:pt x="126" y="11010"/>
                </a:lnTo>
                <a:cubicBezTo>
                  <a:pt x="2158" y="9296"/>
                  <a:pt x="4571" y="7759"/>
                  <a:pt x="6984" y="6401"/>
                </a:cubicBezTo>
                <a:cubicBezTo>
                  <a:pt x="9524" y="5029"/>
                  <a:pt x="12064" y="3835"/>
                  <a:pt x="14730" y="2819"/>
                </a:cubicBezTo>
                <a:cubicBezTo>
                  <a:pt x="17271" y="1955"/>
                  <a:pt x="19938" y="1282"/>
                  <a:pt x="22732" y="761"/>
                </a:cubicBezTo>
                <a:cubicBezTo>
                  <a:pt x="25526" y="254"/>
                  <a:pt x="28447" y="0"/>
                  <a:pt x="31368" y="0"/>
                </a:cubicBez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Freeform 3"/>
          <p:cNvSpPr/>
          <p:nvPr/>
        </p:nvSpPr>
        <p:spPr>
          <a:xfrm>
            <a:off x="1150366" y="6682486"/>
            <a:ext cx="8473948" cy="15751"/>
          </a:xfrm>
          <a:custGeom>
            <a:avLst/>
            <a:gdLst>
              <a:gd name="connsiteX0" fmla="*/ 6350 w 8473948"/>
              <a:gd name="connsiteY0" fmla="*/ 6350 h 15751"/>
              <a:gd name="connsiteX1" fmla="*/ 8467598 w 8473948"/>
              <a:gd name="connsiteY1" fmla="*/ 6350 h 1575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8473948" h="15751">
                <a:moveTo>
                  <a:pt x="6350" y="6350"/>
                </a:moveTo>
                <a:lnTo>
                  <a:pt x="8467598" y="6350"/>
                </a:lnTo>
              </a:path>
            </a:pathLst>
          </a:custGeom>
          <a:ln w="12700">
            <a:solidFill>
              <a:srgbClr val="7F7F7F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Freeform 3"/>
          <p:cNvSpPr/>
          <p:nvPr/>
        </p:nvSpPr>
        <p:spPr>
          <a:xfrm>
            <a:off x="144780" y="489204"/>
            <a:ext cx="9628632" cy="6013703"/>
          </a:xfrm>
          <a:custGeom>
            <a:avLst/>
            <a:gdLst>
              <a:gd name="connsiteX0" fmla="*/ 0 w 9628632"/>
              <a:gd name="connsiteY0" fmla="*/ 136651 h 6013703"/>
              <a:gd name="connsiteX1" fmla="*/ 136690 w 9628632"/>
              <a:gd name="connsiteY1" fmla="*/ 0 h 6013703"/>
              <a:gd name="connsiteX2" fmla="*/ 9491980 w 9628632"/>
              <a:gd name="connsiteY2" fmla="*/ 0 h 6013703"/>
              <a:gd name="connsiteX3" fmla="*/ 9628632 w 9628632"/>
              <a:gd name="connsiteY3" fmla="*/ 136651 h 6013703"/>
              <a:gd name="connsiteX4" fmla="*/ 9628632 w 9628632"/>
              <a:gd name="connsiteY4" fmla="*/ 5877014 h 6013703"/>
              <a:gd name="connsiteX5" fmla="*/ 9491980 w 9628632"/>
              <a:gd name="connsiteY5" fmla="*/ 6013703 h 6013703"/>
              <a:gd name="connsiteX6" fmla="*/ 136690 w 9628632"/>
              <a:gd name="connsiteY6" fmla="*/ 6013703 h 6013703"/>
              <a:gd name="connsiteX7" fmla="*/ 0 w 9628632"/>
              <a:gd name="connsiteY7" fmla="*/ 5877014 h 6013703"/>
              <a:gd name="connsiteX8" fmla="*/ 0 w 9628632"/>
              <a:gd name="connsiteY8" fmla="*/ 136651 h 6013703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</a:cxnLst>
            <a:rect l="l" t="t" r="r" b="b"/>
            <a:pathLst>
              <a:path w="9628632" h="6013703">
                <a:moveTo>
                  <a:pt x="0" y="136651"/>
                </a:moveTo>
                <a:cubicBezTo>
                  <a:pt x="0" y="61213"/>
                  <a:pt x="61201" y="0"/>
                  <a:pt x="136690" y="0"/>
                </a:cubicBezTo>
                <a:lnTo>
                  <a:pt x="9491980" y="0"/>
                </a:lnTo>
                <a:cubicBezTo>
                  <a:pt x="9567418" y="0"/>
                  <a:pt x="9628632" y="61213"/>
                  <a:pt x="9628632" y="136651"/>
                </a:cubicBezTo>
                <a:lnTo>
                  <a:pt x="9628632" y="5877014"/>
                </a:lnTo>
                <a:cubicBezTo>
                  <a:pt x="9628632" y="5952502"/>
                  <a:pt x="9567418" y="6013703"/>
                  <a:pt x="9491980" y="6013703"/>
                </a:cubicBezTo>
                <a:lnTo>
                  <a:pt x="136690" y="6013703"/>
                </a:lnTo>
                <a:cubicBezTo>
                  <a:pt x="61201" y="6013703"/>
                  <a:pt x="0" y="5952502"/>
                  <a:pt x="0" y="5877014"/>
                </a:cubicBezTo>
                <a:lnTo>
                  <a:pt x="0" y="136651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Freeform 3"/>
          <p:cNvSpPr/>
          <p:nvPr/>
        </p:nvSpPr>
        <p:spPr>
          <a:xfrm>
            <a:off x="138430" y="482854"/>
            <a:ext cx="9641332" cy="6026403"/>
          </a:xfrm>
          <a:custGeom>
            <a:avLst/>
            <a:gdLst>
              <a:gd name="connsiteX0" fmla="*/ 6350 w 9641332"/>
              <a:gd name="connsiteY0" fmla="*/ 143001 h 6026403"/>
              <a:gd name="connsiteX1" fmla="*/ 143040 w 9641332"/>
              <a:gd name="connsiteY1" fmla="*/ 6350 h 6026403"/>
              <a:gd name="connsiteX2" fmla="*/ 9498330 w 9641332"/>
              <a:gd name="connsiteY2" fmla="*/ 6350 h 6026403"/>
              <a:gd name="connsiteX3" fmla="*/ 9634982 w 9641332"/>
              <a:gd name="connsiteY3" fmla="*/ 143001 h 6026403"/>
              <a:gd name="connsiteX4" fmla="*/ 9634982 w 9641332"/>
              <a:gd name="connsiteY4" fmla="*/ 5883364 h 6026403"/>
              <a:gd name="connsiteX5" fmla="*/ 9498330 w 9641332"/>
              <a:gd name="connsiteY5" fmla="*/ 6020053 h 6026403"/>
              <a:gd name="connsiteX6" fmla="*/ 143040 w 9641332"/>
              <a:gd name="connsiteY6" fmla="*/ 6020053 h 6026403"/>
              <a:gd name="connsiteX7" fmla="*/ 6350 w 9641332"/>
              <a:gd name="connsiteY7" fmla="*/ 5883364 h 6026403"/>
              <a:gd name="connsiteX8" fmla="*/ 6350 w 9641332"/>
              <a:gd name="connsiteY8" fmla="*/ 143001 h 6026403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</a:cxnLst>
            <a:rect l="l" t="t" r="r" b="b"/>
            <a:pathLst>
              <a:path w="9641332" h="6026403">
                <a:moveTo>
                  <a:pt x="6350" y="143001"/>
                </a:moveTo>
                <a:cubicBezTo>
                  <a:pt x="6350" y="67563"/>
                  <a:pt x="67551" y="6350"/>
                  <a:pt x="143040" y="6350"/>
                </a:cubicBezTo>
                <a:lnTo>
                  <a:pt x="9498330" y="6350"/>
                </a:lnTo>
                <a:cubicBezTo>
                  <a:pt x="9573768" y="6350"/>
                  <a:pt x="9634982" y="67563"/>
                  <a:pt x="9634982" y="143001"/>
                </a:cubicBezTo>
                <a:lnTo>
                  <a:pt x="9634982" y="5883364"/>
                </a:lnTo>
                <a:cubicBezTo>
                  <a:pt x="9634982" y="5958852"/>
                  <a:pt x="9573768" y="6020053"/>
                  <a:pt x="9498330" y="6020053"/>
                </a:cubicBezTo>
                <a:lnTo>
                  <a:pt x="143040" y="6020053"/>
                </a:lnTo>
                <a:cubicBezTo>
                  <a:pt x="67551" y="6020053"/>
                  <a:pt x="6350" y="5958852"/>
                  <a:pt x="6350" y="5883364"/>
                </a:cubicBezTo>
                <a:lnTo>
                  <a:pt x="6350" y="143001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Freeform 3"/>
          <p:cNvSpPr/>
          <p:nvPr/>
        </p:nvSpPr>
        <p:spPr>
          <a:xfrm>
            <a:off x="3404615" y="6562343"/>
            <a:ext cx="3243072" cy="198119"/>
          </a:xfrm>
          <a:custGeom>
            <a:avLst/>
            <a:gdLst>
              <a:gd name="connsiteX0" fmla="*/ 0 w 3243072"/>
              <a:gd name="connsiteY0" fmla="*/ 198119 h 198119"/>
              <a:gd name="connsiteX1" fmla="*/ 3243072 w 3243072"/>
              <a:gd name="connsiteY1" fmla="*/ 198119 h 198119"/>
              <a:gd name="connsiteX2" fmla="*/ 3243072 w 3243072"/>
              <a:gd name="connsiteY2" fmla="*/ 0 h 198119"/>
              <a:gd name="connsiteX3" fmla="*/ 0 w 3243072"/>
              <a:gd name="connsiteY3" fmla="*/ 0 h 198119"/>
              <a:gd name="connsiteX4" fmla="*/ 0 w 3243072"/>
              <a:gd name="connsiteY4" fmla="*/ 198119 h 198119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3243072" h="198119">
                <a:moveTo>
                  <a:pt x="0" y="198119"/>
                </a:moveTo>
                <a:lnTo>
                  <a:pt x="3243072" y="198119"/>
                </a:lnTo>
                <a:lnTo>
                  <a:pt x="3243072" y="0"/>
                </a:lnTo>
                <a:lnTo>
                  <a:pt x="0" y="0"/>
                </a:lnTo>
                <a:lnTo>
                  <a:pt x="0" y="198119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Freeform 3"/>
          <p:cNvSpPr/>
          <p:nvPr/>
        </p:nvSpPr>
        <p:spPr>
          <a:xfrm>
            <a:off x="4045458" y="6653695"/>
            <a:ext cx="36067" cy="37833"/>
          </a:xfrm>
          <a:custGeom>
            <a:avLst/>
            <a:gdLst>
              <a:gd name="connsiteX0" fmla="*/ 3428 w 36067"/>
              <a:gd name="connsiteY0" fmla="*/ 0 h 37833"/>
              <a:gd name="connsiteX1" fmla="*/ 7111 w 36067"/>
              <a:gd name="connsiteY1" fmla="*/ 1498 h 37833"/>
              <a:gd name="connsiteX2" fmla="*/ 9016 w 36067"/>
              <a:gd name="connsiteY2" fmla="*/ 5041 h 37833"/>
              <a:gd name="connsiteX3" fmla="*/ 14477 w 36067"/>
              <a:gd name="connsiteY3" fmla="*/ 1371 h 37833"/>
              <a:gd name="connsiteX4" fmla="*/ 20954 w 36067"/>
              <a:gd name="connsiteY4" fmla="*/ 266 h 37833"/>
              <a:gd name="connsiteX5" fmla="*/ 29463 w 36067"/>
              <a:gd name="connsiteY5" fmla="*/ 1993 h 37833"/>
              <a:gd name="connsiteX6" fmla="*/ 35178 w 36067"/>
              <a:gd name="connsiteY6" fmla="*/ 6984 h 37833"/>
              <a:gd name="connsiteX7" fmla="*/ 36067 w 36067"/>
              <a:gd name="connsiteY7" fmla="*/ 9588 h 37833"/>
              <a:gd name="connsiteX8" fmla="*/ 34925 w 36067"/>
              <a:gd name="connsiteY8" fmla="*/ 11938 h 37833"/>
              <a:gd name="connsiteX9" fmla="*/ 32384 w 36067"/>
              <a:gd name="connsiteY9" fmla="*/ 12724 h 37833"/>
              <a:gd name="connsiteX10" fmla="*/ 29971 w 36067"/>
              <a:gd name="connsiteY10" fmla="*/ 11493 h 37833"/>
              <a:gd name="connsiteX11" fmla="*/ 25907 w 36067"/>
              <a:gd name="connsiteY11" fmla="*/ 8305 h 37833"/>
              <a:gd name="connsiteX12" fmla="*/ 20701 w 36067"/>
              <a:gd name="connsiteY12" fmla="*/ 7162 h 37833"/>
              <a:gd name="connsiteX13" fmla="*/ 16509 w 36067"/>
              <a:gd name="connsiteY13" fmla="*/ 8001 h 37833"/>
              <a:gd name="connsiteX14" fmla="*/ 12826 w 36067"/>
              <a:gd name="connsiteY14" fmla="*/ 10388 h 37833"/>
              <a:gd name="connsiteX15" fmla="*/ 10286 w 36067"/>
              <a:gd name="connsiteY15" fmla="*/ 14147 h 37833"/>
              <a:gd name="connsiteX16" fmla="*/ 9271 w 36067"/>
              <a:gd name="connsiteY16" fmla="*/ 19100 h 37833"/>
              <a:gd name="connsiteX17" fmla="*/ 9271 w 36067"/>
              <a:gd name="connsiteY17" fmla="*/ 34302 h 37833"/>
              <a:gd name="connsiteX18" fmla="*/ 8254 w 36067"/>
              <a:gd name="connsiteY18" fmla="*/ 36944 h 37833"/>
              <a:gd name="connsiteX19" fmla="*/ 5587 w 36067"/>
              <a:gd name="connsiteY19" fmla="*/ 37833 h 37833"/>
              <a:gd name="connsiteX20" fmla="*/ 3047 w 36067"/>
              <a:gd name="connsiteY20" fmla="*/ 36817 h 37833"/>
              <a:gd name="connsiteX21" fmla="*/ 2159 w 36067"/>
              <a:gd name="connsiteY21" fmla="*/ 34302 h 37833"/>
              <a:gd name="connsiteX22" fmla="*/ 2159 w 36067"/>
              <a:gd name="connsiteY22" fmla="*/ 6895 h 37833"/>
              <a:gd name="connsiteX23" fmla="*/ 507 w 36067"/>
              <a:gd name="connsiteY23" fmla="*/ 5435 h 37833"/>
              <a:gd name="connsiteX24" fmla="*/ 0 w 36067"/>
              <a:gd name="connsiteY24" fmla="*/ 3543 h 37833"/>
              <a:gd name="connsiteX25" fmla="*/ 1015 w 36067"/>
              <a:gd name="connsiteY25" fmla="*/ 1015 h 37833"/>
              <a:gd name="connsiteX26" fmla="*/ 3428 w 36067"/>
              <a:gd name="connsiteY26" fmla="*/ 0 h 37833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</a:cxnLst>
            <a:rect l="l" t="t" r="r" b="b"/>
            <a:pathLst>
              <a:path w="36067" h="37833">
                <a:moveTo>
                  <a:pt x="3428" y="0"/>
                </a:moveTo>
                <a:cubicBezTo>
                  <a:pt x="4952" y="0"/>
                  <a:pt x="6222" y="507"/>
                  <a:pt x="7111" y="1498"/>
                </a:cubicBezTo>
                <a:cubicBezTo>
                  <a:pt x="8001" y="2501"/>
                  <a:pt x="8635" y="3682"/>
                  <a:pt x="9016" y="5041"/>
                </a:cubicBezTo>
                <a:cubicBezTo>
                  <a:pt x="10540" y="3326"/>
                  <a:pt x="12319" y="2107"/>
                  <a:pt x="14477" y="1371"/>
                </a:cubicBezTo>
                <a:cubicBezTo>
                  <a:pt x="16509" y="634"/>
                  <a:pt x="18795" y="266"/>
                  <a:pt x="20954" y="266"/>
                </a:cubicBezTo>
                <a:cubicBezTo>
                  <a:pt x="24256" y="266"/>
                  <a:pt x="27051" y="837"/>
                  <a:pt x="29463" y="1993"/>
                </a:cubicBezTo>
                <a:cubicBezTo>
                  <a:pt x="31750" y="3136"/>
                  <a:pt x="33654" y="4800"/>
                  <a:pt x="35178" y="6984"/>
                </a:cubicBezTo>
                <a:cubicBezTo>
                  <a:pt x="35813" y="7810"/>
                  <a:pt x="36067" y="8673"/>
                  <a:pt x="36067" y="9588"/>
                </a:cubicBezTo>
                <a:cubicBezTo>
                  <a:pt x="36067" y="10502"/>
                  <a:pt x="35686" y="11290"/>
                  <a:pt x="34925" y="11938"/>
                </a:cubicBezTo>
                <a:cubicBezTo>
                  <a:pt x="34290" y="12585"/>
                  <a:pt x="33401" y="12851"/>
                  <a:pt x="32384" y="12724"/>
                </a:cubicBezTo>
                <a:cubicBezTo>
                  <a:pt x="31369" y="12610"/>
                  <a:pt x="30479" y="12204"/>
                  <a:pt x="29971" y="11493"/>
                </a:cubicBezTo>
                <a:cubicBezTo>
                  <a:pt x="28701" y="10134"/>
                  <a:pt x="27432" y="9080"/>
                  <a:pt x="25907" y="8305"/>
                </a:cubicBezTo>
                <a:cubicBezTo>
                  <a:pt x="24256" y="7543"/>
                  <a:pt x="22605" y="7162"/>
                  <a:pt x="20701" y="7162"/>
                </a:cubicBezTo>
                <a:cubicBezTo>
                  <a:pt x="19303" y="7162"/>
                  <a:pt x="17779" y="7442"/>
                  <a:pt x="16509" y="8001"/>
                </a:cubicBezTo>
                <a:cubicBezTo>
                  <a:pt x="15113" y="8559"/>
                  <a:pt x="13970" y="9359"/>
                  <a:pt x="12826" y="10388"/>
                </a:cubicBezTo>
                <a:cubicBezTo>
                  <a:pt x="11810" y="11417"/>
                  <a:pt x="10921" y="12674"/>
                  <a:pt x="10286" y="14147"/>
                </a:cubicBezTo>
                <a:cubicBezTo>
                  <a:pt x="9651" y="15620"/>
                  <a:pt x="9271" y="17271"/>
                  <a:pt x="9271" y="19100"/>
                </a:cubicBezTo>
                <a:lnTo>
                  <a:pt x="9271" y="34302"/>
                </a:lnTo>
                <a:cubicBezTo>
                  <a:pt x="9271" y="35470"/>
                  <a:pt x="9016" y="36359"/>
                  <a:pt x="8254" y="36944"/>
                </a:cubicBezTo>
                <a:cubicBezTo>
                  <a:pt x="7620" y="37541"/>
                  <a:pt x="6730" y="37833"/>
                  <a:pt x="5587" y="37833"/>
                </a:cubicBezTo>
                <a:cubicBezTo>
                  <a:pt x="4444" y="37833"/>
                  <a:pt x="3555" y="37489"/>
                  <a:pt x="3047" y="36817"/>
                </a:cubicBezTo>
                <a:cubicBezTo>
                  <a:pt x="2413" y="36143"/>
                  <a:pt x="2159" y="35305"/>
                  <a:pt x="2159" y="34302"/>
                </a:cubicBezTo>
                <a:lnTo>
                  <a:pt x="2159" y="6895"/>
                </a:lnTo>
                <a:cubicBezTo>
                  <a:pt x="1523" y="6539"/>
                  <a:pt x="1015" y="6057"/>
                  <a:pt x="507" y="5435"/>
                </a:cubicBezTo>
                <a:cubicBezTo>
                  <a:pt x="126" y="4812"/>
                  <a:pt x="0" y="4190"/>
                  <a:pt x="0" y="3543"/>
                </a:cubicBezTo>
                <a:cubicBezTo>
                  <a:pt x="0" y="2539"/>
                  <a:pt x="253" y="1701"/>
                  <a:pt x="1015" y="1015"/>
                </a:cubicBezTo>
                <a:cubicBezTo>
                  <a:pt x="1651" y="342"/>
                  <a:pt x="2540" y="0"/>
                  <a:pt x="3428" y="0"/>
                </a:cubicBez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Freeform 3"/>
          <p:cNvSpPr/>
          <p:nvPr/>
        </p:nvSpPr>
        <p:spPr>
          <a:xfrm>
            <a:off x="3957065" y="6653695"/>
            <a:ext cx="40259" cy="56222"/>
          </a:xfrm>
          <a:custGeom>
            <a:avLst/>
            <a:gdLst>
              <a:gd name="connsiteX0" fmla="*/ 3555 w 40259"/>
              <a:gd name="connsiteY0" fmla="*/ 0 h 56222"/>
              <a:gd name="connsiteX1" fmla="*/ 7112 w 40259"/>
              <a:gd name="connsiteY1" fmla="*/ 1422 h 56222"/>
              <a:gd name="connsiteX2" fmla="*/ 9017 w 40259"/>
              <a:gd name="connsiteY2" fmla="*/ 4774 h 56222"/>
              <a:gd name="connsiteX3" fmla="*/ 15621 w 40259"/>
              <a:gd name="connsiteY3" fmla="*/ 1015 h 56222"/>
              <a:gd name="connsiteX4" fmla="*/ 21336 w 40259"/>
              <a:gd name="connsiteY4" fmla="*/ 266 h 56222"/>
              <a:gd name="connsiteX5" fmla="*/ 28447 w 40259"/>
              <a:gd name="connsiteY5" fmla="*/ 1460 h 56222"/>
              <a:gd name="connsiteX6" fmla="*/ 34417 w 40259"/>
              <a:gd name="connsiteY6" fmla="*/ 5041 h 56222"/>
              <a:gd name="connsiteX7" fmla="*/ 38608 w 40259"/>
              <a:gd name="connsiteY7" fmla="*/ 10959 h 56222"/>
              <a:gd name="connsiteX8" fmla="*/ 40259 w 40259"/>
              <a:gd name="connsiteY8" fmla="*/ 19189 h 56222"/>
              <a:gd name="connsiteX9" fmla="*/ 39116 w 40259"/>
              <a:gd name="connsiteY9" fmla="*/ 25806 h 56222"/>
              <a:gd name="connsiteX10" fmla="*/ 35559 w 40259"/>
              <a:gd name="connsiteY10" fmla="*/ 31863 h 56222"/>
              <a:gd name="connsiteX11" fmla="*/ 29591 w 40259"/>
              <a:gd name="connsiteY11" fmla="*/ 36245 h 56222"/>
              <a:gd name="connsiteX12" fmla="*/ 21209 w 40259"/>
              <a:gd name="connsiteY12" fmla="*/ 37921 h 56222"/>
              <a:gd name="connsiteX13" fmla="*/ 12192 w 40259"/>
              <a:gd name="connsiteY13" fmla="*/ 35445 h 56222"/>
              <a:gd name="connsiteX14" fmla="*/ 11303 w 40259"/>
              <a:gd name="connsiteY14" fmla="*/ 34911 h 56222"/>
              <a:gd name="connsiteX15" fmla="*/ 10414 w 40259"/>
              <a:gd name="connsiteY15" fmla="*/ 34607 h 56222"/>
              <a:gd name="connsiteX16" fmla="*/ 9652 w 40259"/>
              <a:gd name="connsiteY16" fmla="*/ 34823 h 56222"/>
              <a:gd name="connsiteX17" fmla="*/ 9397 w 40259"/>
              <a:gd name="connsiteY17" fmla="*/ 35978 h 56222"/>
              <a:gd name="connsiteX18" fmla="*/ 9397 w 40259"/>
              <a:gd name="connsiteY18" fmla="*/ 52412 h 56222"/>
              <a:gd name="connsiteX19" fmla="*/ 8636 w 40259"/>
              <a:gd name="connsiteY19" fmla="*/ 55067 h 56222"/>
              <a:gd name="connsiteX20" fmla="*/ 5842 w 40259"/>
              <a:gd name="connsiteY20" fmla="*/ 56222 h 56222"/>
              <a:gd name="connsiteX21" fmla="*/ 3175 w 40259"/>
              <a:gd name="connsiteY21" fmla="*/ 55117 h 56222"/>
              <a:gd name="connsiteX22" fmla="*/ 2286 w 40259"/>
              <a:gd name="connsiteY22" fmla="*/ 52412 h 56222"/>
              <a:gd name="connsiteX23" fmla="*/ 2286 w 40259"/>
              <a:gd name="connsiteY23" fmla="*/ 6895 h 56222"/>
              <a:gd name="connsiteX24" fmla="*/ 635 w 40259"/>
              <a:gd name="connsiteY24" fmla="*/ 5435 h 56222"/>
              <a:gd name="connsiteX25" fmla="*/ 0 w 40259"/>
              <a:gd name="connsiteY25" fmla="*/ 3543 h 56222"/>
              <a:gd name="connsiteX26" fmla="*/ 1016 w 40259"/>
              <a:gd name="connsiteY26" fmla="*/ 1015 h 56222"/>
              <a:gd name="connsiteX27" fmla="*/ 3555 w 40259"/>
              <a:gd name="connsiteY27" fmla="*/ 0 h 5622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</a:cxnLst>
            <a:rect l="l" t="t" r="r" b="b"/>
            <a:pathLst>
              <a:path w="40259" h="56222">
                <a:moveTo>
                  <a:pt x="3555" y="0"/>
                </a:moveTo>
                <a:cubicBezTo>
                  <a:pt x="5079" y="0"/>
                  <a:pt x="6350" y="469"/>
                  <a:pt x="7112" y="1422"/>
                </a:cubicBezTo>
                <a:cubicBezTo>
                  <a:pt x="8001" y="2361"/>
                  <a:pt x="8636" y="3479"/>
                  <a:pt x="9017" y="4774"/>
                </a:cubicBezTo>
                <a:cubicBezTo>
                  <a:pt x="11303" y="2768"/>
                  <a:pt x="13462" y="1523"/>
                  <a:pt x="15621" y="1015"/>
                </a:cubicBezTo>
                <a:cubicBezTo>
                  <a:pt x="17653" y="520"/>
                  <a:pt x="19685" y="266"/>
                  <a:pt x="21336" y="266"/>
                </a:cubicBezTo>
                <a:cubicBezTo>
                  <a:pt x="23876" y="266"/>
                  <a:pt x="26162" y="660"/>
                  <a:pt x="28447" y="1460"/>
                </a:cubicBezTo>
                <a:cubicBezTo>
                  <a:pt x="30734" y="2260"/>
                  <a:pt x="32766" y="3454"/>
                  <a:pt x="34417" y="5041"/>
                </a:cubicBezTo>
                <a:cubicBezTo>
                  <a:pt x="36195" y="6629"/>
                  <a:pt x="37592" y="8610"/>
                  <a:pt x="38608" y="10959"/>
                </a:cubicBezTo>
                <a:cubicBezTo>
                  <a:pt x="39751" y="13321"/>
                  <a:pt x="40259" y="16064"/>
                  <a:pt x="40259" y="19189"/>
                </a:cubicBezTo>
                <a:cubicBezTo>
                  <a:pt x="40259" y="21360"/>
                  <a:pt x="39878" y="23570"/>
                  <a:pt x="39116" y="25806"/>
                </a:cubicBezTo>
                <a:cubicBezTo>
                  <a:pt x="38354" y="28054"/>
                  <a:pt x="37211" y="30073"/>
                  <a:pt x="35559" y="31863"/>
                </a:cubicBezTo>
                <a:cubicBezTo>
                  <a:pt x="34036" y="33667"/>
                  <a:pt x="32004" y="35128"/>
                  <a:pt x="29591" y="36245"/>
                </a:cubicBezTo>
                <a:cubicBezTo>
                  <a:pt x="27178" y="37362"/>
                  <a:pt x="24384" y="37921"/>
                  <a:pt x="21209" y="37921"/>
                </a:cubicBezTo>
                <a:cubicBezTo>
                  <a:pt x="17907" y="37921"/>
                  <a:pt x="14859" y="37096"/>
                  <a:pt x="12192" y="35445"/>
                </a:cubicBezTo>
                <a:cubicBezTo>
                  <a:pt x="11938" y="35267"/>
                  <a:pt x="11684" y="35090"/>
                  <a:pt x="11303" y="34911"/>
                </a:cubicBezTo>
                <a:cubicBezTo>
                  <a:pt x="10922" y="34734"/>
                  <a:pt x="10667" y="34632"/>
                  <a:pt x="10414" y="34607"/>
                </a:cubicBezTo>
                <a:cubicBezTo>
                  <a:pt x="10159" y="34581"/>
                  <a:pt x="9905" y="34645"/>
                  <a:pt x="9652" y="34823"/>
                </a:cubicBezTo>
                <a:cubicBezTo>
                  <a:pt x="9525" y="35000"/>
                  <a:pt x="9397" y="35394"/>
                  <a:pt x="9397" y="35978"/>
                </a:cubicBezTo>
                <a:lnTo>
                  <a:pt x="9397" y="52412"/>
                </a:lnTo>
                <a:cubicBezTo>
                  <a:pt x="9397" y="53416"/>
                  <a:pt x="9144" y="54305"/>
                  <a:pt x="8636" y="55067"/>
                </a:cubicBezTo>
                <a:cubicBezTo>
                  <a:pt x="8128" y="55841"/>
                  <a:pt x="7112" y="56222"/>
                  <a:pt x="5842" y="56222"/>
                </a:cubicBezTo>
                <a:cubicBezTo>
                  <a:pt x="4572" y="56222"/>
                  <a:pt x="3683" y="55853"/>
                  <a:pt x="3175" y="55117"/>
                </a:cubicBezTo>
                <a:cubicBezTo>
                  <a:pt x="2540" y="54381"/>
                  <a:pt x="2286" y="53479"/>
                  <a:pt x="2286" y="52412"/>
                </a:cubicBezTo>
                <a:lnTo>
                  <a:pt x="2286" y="6895"/>
                </a:lnTo>
                <a:cubicBezTo>
                  <a:pt x="1651" y="6539"/>
                  <a:pt x="1016" y="6057"/>
                  <a:pt x="635" y="5435"/>
                </a:cubicBezTo>
                <a:cubicBezTo>
                  <a:pt x="254" y="4812"/>
                  <a:pt x="0" y="4190"/>
                  <a:pt x="0" y="3543"/>
                </a:cubicBezTo>
                <a:cubicBezTo>
                  <a:pt x="0" y="2539"/>
                  <a:pt x="381" y="1701"/>
                  <a:pt x="1016" y="1015"/>
                </a:cubicBezTo>
                <a:cubicBezTo>
                  <a:pt x="1778" y="342"/>
                  <a:pt x="2540" y="0"/>
                  <a:pt x="3555" y="0"/>
                </a:cubicBez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Freeform 3"/>
          <p:cNvSpPr/>
          <p:nvPr/>
        </p:nvSpPr>
        <p:spPr>
          <a:xfrm>
            <a:off x="4002786" y="6653517"/>
            <a:ext cx="37211" cy="56401"/>
          </a:xfrm>
          <a:custGeom>
            <a:avLst/>
            <a:gdLst>
              <a:gd name="connsiteX0" fmla="*/ 31115 w 37211"/>
              <a:gd name="connsiteY0" fmla="*/ 0 h 56401"/>
              <a:gd name="connsiteX1" fmla="*/ 35052 w 37211"/>
              <a:gd name="connsiteY1" fmla="*/ 1460 h 56401"/>
              <a:gd name="connsiteX2" fmla="*/ 37211 w 37211"/>
              <a:gd name="connsiteY2" fmla="*/ 4953 h 56401"/>
              <a:gd name="connsiteX3" fmla="*/ 37211 w 37211"/>
              <a:gd name="connsiteY3" fmla="*/ 52768 h 56401"/>
              <a:gd name="connsiteX4" fmla="*/ 36703 w 37211"/>
              <a:gd name="connsiteY4" fmla="*/ 54546 h 56401"/>
              <a:gd name="connsiteX5" fmla="*/ 35814 w 37211"/>
              <a:gd name="connsiteY5" fmla="*/ 55651 h 56401"/>
              <a:gd name="connsiteX6" fmla="*/ 34544 w 37211"/>
              <a:gd name="connsiteY6" fmla="*/ 56222 h 56401"/>
              <a:gd name="connsiteX7" fmla="*/ 33527 w 37211"/>
              <a:gd name="connsiteY7" fmla="*/ 56401 h 56401"/>
              <a:gd name="connsiteX8" fmla="*/ 31369 w 37211"/>
              <a:gd name="connsiteY8" fmla="*/ 55740 h 56401"/>
              <a:gd name="connsiteX9" fmla="*/ 30098 w 37211"/>
              <a:gd name="connsiteY9" fmla="*/ 52768 h 56401"/>
              <a:gd name="connsiteX10" fmla="*/ 30098 w 37211"/>
              <a:gd name="connsiteY10" fmla="*/ 36156 h 56401"/>
              <a:gd name="connsiteX11" fmla="*/ 29845 w 37211"/>
              <a:gd name="connsiteY11" fmla="*/ 34874 h 56401"/>
              <a:gd name="connsiteX12" fmla="*/ 28702 w 37211"/>
              <a:gd name="connsiteY12" fmla="*/ 35090 h 56401"/>
              <a:gd name="connsiteX13" fmla="*/ 19177 w 37211"/>
              <a:gd name="connsiteY13" fmla="*/ 38100 h 56401"/>
              <a:gd name="connsiteX14" fmla="*/ 11938 w 37211"/>
              <a:gd name="connsiteY14" fmla="*/ 36868 h 56401"/>
              <a:gd name="connsiteX15" fmla="*/ 6604 w 37211"/>
              <a:gd name="connsiteY15" fmla="*/ 33464 h 56401"/>
              <a:gd name="connsiteX16" fmla="*/ 3302 w 37211"/>
              <a:gd name="connsiteY16" fmla="*/ 28206 h 56401"/>
              <a:gd name="connsiteX17" fmla="*/ 2158 w 37211"/>
              <a:gd name="connsiteY17" fmla="*/ 21399 h 56401"/>
              <a:gd name="connsiteX18" fmla="*/ 2158 w 37211"/>
              <a:gd name="connsiteY18" fmla="*/ 7073 h 56401"/>
              <a:gd name="connsiteX19" fmla="*/ 635 w 37211"/>
              <a:gd name="connsiteY19" fmla="*/ 5663 h 56401"/>
              <a:gd name="connsiteX20" fmla="*/ 0 w 37211"/>
              <a:gd name="connsiteY20" fmla="*/ 3809 h 56401"/>
              <a:gd name="connsiteX21" fmla="*/ 1016 w 37211"/>
              <a:gd name="connsiteY21" fmla="*/ 1422 h 56401"/>
              <a:gd name="connsiteX22" fmla="*/ 3428 w 37211"/>
              <a:gd name="connsiteY22" fmla="*/ 444 h 56401"/>
              <a:gd name="connsiteX23" fmla="*/ 7239 w 37211"/>
              <a:gd name="connsiteY23" fmla="*/ 1905 h 56401"/>
              <a:gd name="connsiteX24" fmla="*/ 9271 w 37211"/>
              <a:gd name="connsiteY24" fmla="*/ 5397 h 56401"/>
              <a:gd name="connsiteX25" fmla="*/ 9271 w 37211"/>
              <a:gd name="connsiteY25" fmla="*/ 20066 h 56401"/>
              <a:gd name="connsiteX26" fmla="*/ 11557 w 37211"/>
              <a:gd name="connsiteY26" fmla="*/ 28244 h 56401"/>
              <a:gd name="connsiteX27" fmla="*/ 19177 w 37211"/>
              <a:gd name="connsiteY27" fmla="*/ 31204 h 56401"/>
              <a:gd name="connsiteX28" fmla="*/ 27432 w 37211"/>
              <a:gd name="connsiteY28" fmla="*/ 28156 h 56401"/>
              <a:gd name="connsiteX29" fmla="*/ 29845 w 37211"/>
              <a:gd name="connsiteY29" fmla="*/ 20155 h 56401"/>
              <a:gd name="connsiteX30" fmla="*/ 29845 w 37211"/>
              <a:gd name="connsiteY30" fmla="*/ 6629 h 56401"/>
              <a:gd name="connsiteX31" fmla="*/ 28321 w 37211"/>
              <a:gd name="connsiteY31" fmla="*/ 5219 h 56401"/>
              <a:gd name="connsiteX32" fmla="*/ 27685 w 37211"/>
              <a:gd name="connsiteY32" fmla="*/ 3365 h 56401"/>
              <a:gd name="connsiteX33" fmla="*/ 28575 w 37211"/>
              <a:gd name="connsiteY33" fmla="*/ 978 h 56401"/>
              <a:gd name="connsiteX34" fmla="*/ 31115 w 37211"/>
              <a:gd name="connsiteY34" fmla="*/ 0 h 5640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  <a:cxn ang="29">
                <a:pos x="connsiteX29" y="connsiteY29"/>
              </a:cxn>
              <a:cxn ang="30">
                <a:pos x="connsiteX30" y="connsiteY30"/>
              </a:cxn>
              <a:cxn ang="31">
                <a:pos x="connsiteX31" y="connsiteY31"/>
              </a:cxn>
              <a:cxn ang="32">
                <a:pos x="connsiteX32" y="connsiteY32"/>
              </a:cxn>
              <a:cxn ang="33">
                <a:pos x="connsiteX33" y="connsiteY33"/>
              </a:cxn>
              <a:cxn ang="34">
                <a:pos x="connsiteX34" y="connsiteY34"/>
              </a:cxn>
            </a:cxnLst>
            <a:rect l="l" t="t" r="r" b="b"/>
            <a:pathLst>
              <a:path w="37211" h="56401">
                <a:moveTo>
                  <a:pt x="31115" y="0"/>
                </a:moveTo>
                <a:cubicBezTo>
                  <a:pt x="32639" y="0"/>
                  <a:pt x="33908" y="495"/>
                  <a:pt x="35052" y="1460"/>
                </a:cubicBezTo>
                <a:cubicBezTo>
                  <a:pt x="36067" y="2438"/>
                  <a:pt x="36829" y="3594"/>
                  <a:pt x="37211" y="4953"/>
                </a:cubicBezTo>
                <a:lnTo>
                  <a:pt x="37211" y="52768"/>
                </a:lnTo>
                <a:cubicBezTo>
                  <a:pt x="37211" y="53479"/>
                  <a:pt x="37084" y="54064"/>
                  <a:pt x="36703" y="54546"/>
                </a:cubicBezTo>
                <a:cubicBezTo>
                  <a:pt x="36448" y="55016"/>
                  <a:pt x="36195" y="55384"/>
                  <a:pt x="35814" y="55651"/>
                </a:cubicBezTo>
                <a:cubicBezTo>
                  <a:pt x="35433" y="55905"/>
                  <a:pt x="35052" y="56108"/>
                  <a:pt x="34544" y="56222"/>
                </a:cubicBezTo>
                <a:cubicBezTo>
                  <a:pt x="34163" y="56337"/>
                  <a:pt x="33782" y="56401"/>
                  <a:pt x="33527" y="56401"/>
                </a:cubicBezTo>
                <a:cubicBezTo>
                  <a:pt x="32893" y="56401"/>
                  <a:pt x="32258" y="56172"/>
                  <a:pt x="31369" y="55740"/>
                </a:cubicBezTo>
                <a:cubicBezTo>
                  <a:pt x="30479" y="55295"/>
                  <a:pt x="30098" y="54305"/>
                  <a:pt x="30098" y="52768"/>
                </a:cubicBezTo>
                <a:lnTo>
                  <a:pt x="30098" y="36156"/>
                </a:lnTo>
                <a:cubicBezTo>
                  <a:pt x="30098" y="35686"/>
                  <a:pt x="29972" y="35255"/>
                  <a:pt x="29845" y="34874"/>
                </a:cubicBezTo>
                <a:cubicBezTo>
                  <a:pt x="29717" y="34493"/>
                  <a:pt x="29336" y="34569"/>
                  <a:pt x="28702" y="35090"/>
                </a:cubicBezTo>
                <a:cubicBezTo>
                  <a:pt x="26035" y="37096"/>
                  <a:pt x="22859" y="38100"/>
                  <a:pt x="19177" y="38100"/>
                </a:cubicBezTo>
                <a:cubicBezTo>
                  <a:pt x="16509" y="38100"/>
                  <a:pt x="14097" y="37693"/>
                  <a:pt x="11938" y="36868"/>
                </a:cubicBezTo>
                <a:cubicBezTo>
                  <a:pt x="9905" y="36042"/>
                  <a:pt x="8127" y="34899"/>
                  <a:pt x="6604" y="33464"/>
                </a:cubicBezTo>
                <a:cubicBezTo>
                  <a:pt x="5207" y="32016"/>
                  <a:pt x="4064" y="30264"/>
                  <a:pt x="3302" y="28206"/>
                </a:cubicBezTo>
                <a:cubicBezTo>
                  <a:pt x="2539" y="26136"/>
                  <a:pt x="2158" y="23863"/>
                  <a:pt x="2158" y="21399"/>
                </a:cubicBezTo>
                <a:lnTo>
                  <a:pt x="2158" y="7073"/>
                </a:lnTo>
                <a:cubicBezTo>
                  <a:pt x="1523" y="6718"/>
                  <a:pt x="1016" y="6248"/>
                  <a:pt x="635" y="5663"/>
                </a:cubicBezTo>
                <a:cubicBezTo>
                  <a:pt x="254" y="5067"/>
                  <a:pt x="0" y="4457"/>
                  <a:pt x="0" y="3809"/>
                </a:cubicBezTo>
                <a:cubicBezTo>
                  <a:pt x="0" y="2857"/>
                  <a:pt x="381" y="2070"/>
                  <a:pt x="1016" y="1422"/>
                </a:cubicBezTo>
                <a:cubicBezTo>
                  <a:pt x="1523" y="775"/>
                  <a:pt x="2413" y="444"/>
                  <a:pt x="3428" y="444"/>
                </a:cubicBezTo>
                <a:cubicBezTo>
                  <a:pt x="4953" y="444"/>
                  <a:pt x="6223" y="927"/>
                  <a:pt x="7239" y="1905"/>
                </a:cubicBezTo>
                <a:cubicBezTo>
                  <a:pt x="8254" y="2870"/>
                  <a:pt x="9016" y="4038"/>
                  <a:pt x="9271" y="5397"/>
                </a:cubicBezTo>
                <a:lnTo>
                  <a:pt x="9271" y="20066"/>
                </a:lnTo>
                <a:cubicBezTo>
                  <a:pt x="9271" y="23482"/>
                  <a:pt x="10033" y="26213"/>
                  <a:pt x="11557" y="28244"/>
                </a:cubicBezTo>
                <a:cubicBezTo>
                  <a:pt x="12954" y="30277"/>
                  <a:pt x="15494" y="31267"/>
                  <a:pt x="19177" y="31204"/>
                </a:cubicBezTo>
                <a:cubicBezTo>
                  <a:pt x="22986" y="31153"/>
                  <a:pt x="25781" y="30124"/>
                  <a:pt x="27432" y="28156"/>
                </a:cubicBezTo>
                <a:cubicBezTo>
                  <a:pt x="28955" y="26187"/>
                  <a:pt x="29845" y="23520"/>
                  <a:pt x="29845" y="20155"/>
                </a:cubicBezTo>
                <a:lnTo>
                  <a:pt x="29845" y="6629"/>
                </a:lnTo>
                <a:cubicBezTo>
                  <a:pt x="29209" y="6274"/>
                  <a:pt x="28702" y="5804"/>
                  <a:pt x="28321" y="5219"/>
                </a:cubicBezTo>
                <a:cubicBezTo>
                  <a:pt x="27939" y="4622"/>
                  <a:pt x="27685" y="4013"/>
                  <a:pt x="27685" y="3365"/>
                </a:cubicBezTo>
                <a:cubicBezTo>
                  <a:pt x="27685" y="2413"/>
                  <a:pt x="28066" y="1625"/>
                  <a:pt x="28575" y="978"/>
                </a:cubicBezTo>
                <a:cubicBezTo>
                  <a:pt x="29209" y="330"/>
                  <a:pt x="30098" y="0"/>
                  <a:pt x="31115" y="0"/>
                </a:cubicBez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Freeform 3"/>
          <p:cNvSpPr/>
          <p:nvPr/>
        </p:nvSpPr>
        <p:spPr>
          <a:xfrm>
            <a:off x="4104767" y="6649986"/>
            <a:ext cx="37718" cy="59842"/>
          </a:xfrm>
          <a:custGeom>
            <a:avLst/>
            <a:gdLst>
              <a:gd name="connsiteX0" fmla="*/ 31876 w 37718"/>
              <a:gd name="connsiteY0" fmla="*/ 0 h 59842"/>
              <a:gd name="connsiteX1" fmla="*/ 35686 w 37718"/>
              <a:gd name="connsiteY1" fmla="*/ 1549 h 59842"/>
              <a:gd name="connsiteX2" fmla="*/ 37718 w 37718"/>
              <a:gd name="connsiteY2" fmla="*/ 5207 h 59842"/>
              <a:gd name="connsiteX3" fmla="*/ 37718 w 37718"/>
              <a:gd name="connsiteY3" fmla="*/ 47371 h 59842"/>
              <a:gd name="connsiteX4" fmla="*/ 36575 w 37718"/>
              <a:gd name="connsiteY4" fmla="*/ 52806 h 59842"/>
              <a:gd name="connsiteX5" fmla="*/ 33527 w 37718"/>
              <a:gd name="connsiteY5" fmla="*/ 56705 h 59842"/>
              <a:gd name="connsiteX6" fmla="*/ 29082 w 37718"/>
              <a:gd name="connsiteY6" fmla="*/ 59042 h 59842"/>
              <a:gd name="connsiteX7" fmla="*/ 23875 w 37718"/>
              <a:gd name="connsiteY7" fmla="*/ 59842 h 59842"/>
              <a:gd name="connsiteX8" fmla="*/ 22351 w 37718"/>
              <a:gd name="connsiteY8" fmla="*/ 59842 h 59842"/>
              <a:gd name="connsiteX9" fmla="*/ 19938 w 37718"/>
              <a:gd name="connsiteY9" fmla="*/ 59093 h 59842"/>
              <a:gd name="connsiteX10" fmla="*/ 18795 w 37718"/>
              <a:gd name="connsiteY10" fmla="*/ 56566 h 59842"/>
              <a:gd name="connsiteX11" fmla="*/ 19811 w 37718"/>
              <a:gd name="connsiteY11" fmla="*/ 53873 h 59842"/>
              <a:gd name="connsiteX12" fmla="*/ 22351 w 37718"/>
              <a:gd name="connsiteY12" fmla="*/ 53124 h 59842"/>
              <a:gd name="connsiteX13" fmla="*/ 23113 w 37718"/>
              <a:gd name="connsiteY13" fmla="*/ 53124 h 59842"/>
              <a:gd name="connsiteX14" fmla="*/ 28701 w 37718"/>
              <a:gd name="connsiteY14" fmla="*/ 51486 h 59842"/>
              <a:gd name="connsiteX15" fmla="*/ 30479 w 37718"/>
              <a:gd name="connsiteY15" fmla="*/ 47028 h 59842"/>
              <a:gd name="connsiteX16" fmla="*/ 30479 w 37718"/>
              <a:gd name="connsiteY16" fmla="*/ 41630 h 59842"/>
              <a:gd name="connsiteX17" fmla="*/ 29717 w 37718"/>
              <a:gd name="connsiteY17" fmla="*/ 39599 h 59842"/>
              <a:gd name="connsiteX18" fmla="*/ 27050 w 37718"/>
              <a:gd name="connsiteY18" fmla="*/ 39776 h 59842"/>
              <a:gd name="connsiteX19" fmla="*/ 22986 w 37718"/>
              <a:gd name="connsiteY19" fmla="*/ 41148 h 59842"/>
              <a:gd name="connsiteX20" fmla="*/ 18668 w 37718"/>
              <a:gd name="connsiteY20" fmla="*/ 41630 h 59842"/>
              <a:gd name="connsiteX21" fmla="*/ 11302 w 37718"/>
              <a:gd name="connsiteY21" fmla="*/ 40259 h 59842"/>
              <a:gd name="connsiteX22" fmla="*/ 5460 w 37718"/>
              <a:gd name="connsiteY22" fmla="*/ 36410 h 59842"/>
              <a:gd name="connsiteX23" fmla="*/ 1396 w 37718"/>
              <a:gd name="connsiteY23" fmla="*/ 30454 h 59842"/>
              <a:gd name="connsiteX24" fmla="*/ 0 w 37718"/>
              <a:gd name="connsiteY24" fmla="*/ 22720 h 59842"/>
              <a:gd name="connsiteX25" fmla="*/ 1523 w 37718"/>
              <a:gd name="connsiteY25" fmla="*/ 15113 h 59842"/>
              <a:gd name="connsiteX26" fmla="*/ 5587 w 37718"/>
              <a:gd name="connsiteY26" fmla="*/ 9194 h 59842"/>
              <a:gd name="connsiteX27" fmla="*/ 11556 w 37718"/>
              <a:gd name="connsiteY27" fmla="*/ 5346 h 59842"/>
              <a:gd name="connsiteX28" fmla="*/ 18668 w 37718"/>
              <a:gd name="connsiteY28" fmla="*/ 3975 h 59842"/>
              <a:gd name="connsiteX29" fmla="*/ 25653 w 37718"/>
              <a:gd name="connsiteY29" fmla="*/ 5346 h 59842"/>
              <a:gd name="connsiteX30" fmla="*/ 30860 w 37718"/>
              <a:gd name="connsiteY30" fmla="*/ 9462 h 59842"/>
              <a:gd name="connsiteX31" fmla="*/ 30860 w 37718"/>
              <a:gd name="connsiteY31" fmla="*/ 6896 h 59842"/>
              <a:gd name="connsiteX32" fmla="*/ 29336 w 37718"/>
              <a:gd name="connsiteY32" fmla="*/ 5436 h 59842"/>
              <a:gd name="connsiteX33" fmla="*/ 28701 w 37718"/>
              <a:gd name="connsiteY33" fmla="*/ 3530 h 59842"/>
              <a:gd name="connsiteX34" fmla="*/ 29590 w 37718"/>
              <a:gd name="connsiteY34" fmla="*/ 1016 h 59842"/>
              <a:gd name="connsiteX35" fmla="*/ 31876 w 37718"/>
              <a:gd name="connsiteY35" fmla="*/ 0 h 5984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  <a:cxn ang="29">
                <a:pos x="connsiteX29" y="connsiteY29"/>
              </a:cxn>
              <a:cxn ang="30">
                <a:pos x="connsiteX30" y="connsiteY30"/>
              </a:cxn>
              <a:cxn ang="31">
                <a:pos x="connsiteX31" y="connsiteY31"/>
              </a:cxn>
              <a:cxn ang="32">
                <a:pos x="connsiteX32" y="connsiteY32"/>
              </a:cxn>
              <a:cxn ang="33">
                <a:pos x="connsiteX33" y="connsiteY33"/>
              </a:cxn>
              <a:cxn ang="34">
                <a:pos x="connsiteX34" y="connsiteY34"/>
              </a:cxn>
              <a:cxn ang="35">
                <a:pos x="connsiteX35" y="connsiteY35"/>
              </a:cxn>
            </a:cxnLst>
            <a:rect l="l" t="t" r="r" b="b"/>
            <a:pathLst>
              <a:path w="37718" h="59842">
                <a:moveTo>
                  <a:pt x="31876" y="0"/>
                </a:moveTo>
                <a:cubicBezTo>
                  <a:pt x="33527" y="0"/>
                  <a:pt x="34797" y="508"/>
                  <a:pt x="35686" y="1549"/>
                </a:cubicBezTo>
                <a:cubicBezTo>
                  <a:pt x="36702" y="2578"/>
                  <a:pt x="37337" y="3797"/>
                  <a:pt x="37718" y="5207"/>
                </a:cubicBezTo>
                <a:lnTo>
                  <a:pt x="37718" y="47371"/>
                </a:lnTo>
                <a:cubicBezTo>
                  <a:pt x="37718" y="49441"/>
                  <a:pt x="37337" y="51244"/>
                  <a:pt x="36575" y="52806"/>
                </a:cubicBezTo>
                <a:cubicBezTo>
                  <a:pt x="35813" y="54368"/>
                  <a:pt x="34797" y="55677"/>
                  <a:pt x="33527" y="56705"/>
                </a:cubicBezTo>
                <a:cubicBezTo>
                  <a:pt x="32130" y="57734"/>
                  <a:pt x="30733" y="58509"/>
                  <a:pt x="29082" y="59042"/>
                </a:cubicBezTo>
                <a:cubicBezTo>
                  <a:pt x="27431" y="59576"/>
                  <a:pt x="25653" y="59842"/>
                  <a:pt x="23875" y="59842"/>
                </a:cubicBezTo>
                <a:lnTo>
                  <a:pt x="22351" y="59842"/>
                </a:lnTo>
                <a:cubicBezTo>
                  <a:pt x="21462" y="59842"/>
                  <a:pt x="20573" y="59588"/>
                  <a:pt x="19938" y="59093"/>
                </a:cubicBezTo>
                <a:cubicBezTo>
                  <a:pt x="19176" y="58585"/>
                  <a:pt x="18795" y="57747"/>
                  <a:pt x="18795" y="56566"/>
                </a:cubicBezTo>
                <a:cubicBezTo>
                  <a:pt x="18795" y="55271"/>
                  <a:pt x="19176" y="54368"/>
                  <a:pt x="19811" y="53873"/>
                </a:cubicBezTo>
                <a:cubicBezTo>
                  <a:pt x="20573" y="53378"/>
                  <a:pt x="21335" y="53124"/>
                  <a:pt x="22351" y="53124"/>
                </a:cubicBezTo>
                <a:lnTo>
                  <a:pt x="23113" y="53124"/>
                </a:lnTo>
                <a:cubicBezTo>
                  <a:pt x="25653" y="53124"/>
                  <a:pt x="27558" y="52578"/>
                  <a:pt x="28701" y="51486"/>
                </a:cubicBezTo>
                <a:cubicBezTo>
                  <a:pt x="29844" y="50393"/>
                  <a:pt x="30479" y="48907"/>
                  <a:pt x="30479" y="47028"/>
                </a:cubicBezTo>
                <a:lnTo>
                  <a:pt x="30479" y="41630"/>
                </a:lnTo>
                <a:cubicBezTo>
                  <a:pt x="30479" y="40741"/>
                  <a:pt x="30225" y="40068"/>
                  <a:pt x="29717" y="39599"/>
                </a:cubicBezTo>
                <a:cubicBezTo>
                  <a:pt x="29336" y="39129"/>
                  <a:pt x="28447" y="39179"/>
                  <a:pt x="27050" y="39776"/>
                </a:cubicBezTo>
                <a:cubicBezTo>
                  <a:pt x="25780" y="40361"/>
                  <a:pt x="24383" y="40818"/>
                  <a:pt x="22986" y="41148"/>
                </a:cubicBezTo>
                <a:cubicBezTo>
                  <a:pt x="21589" y="41465"/>
                  <a:pt x="20065" y="41630"/>
                  <a:pt x="18668" y="41630"/>
                </a:cubicBezTo>
                <a:cubicBezTo>
                  <a:pt x="16001" y="41630"/>
                  <a:pt x="13588" y="41173"/>
                  <a:pt x="11302" y="40259"/>
                </a:cubicBezTo>
                <a:cubicBezTo>
                  <a:pt x="9016" y="39344"/>
                  <a:pt x="7111" y="38062"/>
                  <a:pt x="5460" y="36410"/>
                </a:cubicBezTo>
                <a:cubicBezTo>
                  <a:pt x="3682" y="34759"/>
                  <a:pt x="2412" y="32779"/>
                  <a:pt x="1396" y="30454"/>
                </a:cubicBezTo>
                <a:cubicBezTo>
                  <a:pt x="507" y="28118"/>
                  <a:pt x="0" y="25540"/>
                  <a:pt x="0" y="22720"/>
                </a:cubicBezTo>
                <a:cubicBezTo>
                  <a:pt x="0" y="19952"/>
                  <a:pt x="507" y="17412"/>
                  <a:pt x="1523" y="15113"/>
                </a:cubicBezTo>
                <a:cubicBezTo>
                  <a:pt x="2412" y="12814"/>
                  <a:pt x="3809" y="10845"/>
                  <a:pt x="5587" y="9194"/>
                </a:cubicBezTo>
                <a:cubicBezTo>
                  <a:pt x="7365" y="7544"/>
                  <a:pt x="9270" y="6261"/>
                  <a:pt x="11556" y="5346"/>
                </a:cubicBezTo>
                <a:cubicBezTo>
                  <a:pt x="13842" y="4432"/>
                  <a:pt x="16255" y="3975"/>
                  <a:pt x="18668" y="3975"/>
                </a:cubicBezTo>
                <a:cubicBezTo>
                  <a:pt x="21208" y="3975"/>
                  <a:pt x="23494" y="4432"/>
                  <a:pt x="25653" y="5346"/>
                </a:cubicBezTo>
                <a:cubicBezTo>
                  <a:pt x="27812" y="6261"/>
                  <a:pt x="29590" y="7632"/>
                  <a:pt x="30860" y="9462"/>
                </a:cubicBezTo>
                <a:lnTo>
                  <a:pt x="30860" y="6896"/>
                </a:lnTo>
                <a:cubicBezTo>
                  <a:pt x="30225" y="6540"/>
                  <a:pt x="29717" y="6058"/>
                  <a:pt x="29336" y="5436"/>
                </a:cubicBezTo>
                <a:cubicBezTo>
                  <a:pt x="28955" y="4813"/>
                  <a:pt x="28701" y="4178"/>
                  <a:pt x="28701" y="3530"/>
                </a:cubicBezTo>
                <a:cubicBezTo>
                  <a:pt x="28701" y="2527"/>
                  <a:pt x="28955" y="1689"/>
                  <a:pt x="29590" y="1016"/>
                </a:cubicBezTo>
                <a:cubicBezTo>
                  <a:pt x="30098" y="343"/>
                  <a:pt x="30860" y="0"/>
                  <a:pt x="31876" y="0"/>
                </a:cubicBez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Freeform 3"/>
          <p:cNvSpPr/>
          <p:nvPr/>
        </p:nvSpPr>
        <p:spPr>
          <a:xfrm>
            <a:off x="3858006" y="6641058"/>
            <a:ext cx="46989" cy="50558"/>
          </a:xfrm>
          <a:custGeom>
            <a:avLst/>
            <a:gdLst>
              <a:gd name="connsiteX0" fmla="*/ 25019 w 46989"/>
              <a:gd name="connsiteY0" fmla="*/ 0 h 50558"/>
              <a:gd name="connsiteX1" fmla="*/ 35941 w 46989"/>
              <a:gd name="connsiteY1" fmla="*/ 2299 h 50558"/>
              <a:gd name="connsiteX2" fmla="*/ 45592 w 46989"/>
              <a:gd name="connsiteY2" fmla="*/ 10338 h 50558"/>
              <a:gd name="connsiteX3" fmla="*/ 46735 w 46989"/>
              <a:gd name="connsiteY3" fmla="*/ 13919 h 50558"/>
              <a:gd name="connsiteX4" fmla="*/ 45211 w 46989"/>
              <a:gd name="connsiteY4" fmla="*/ 16091 h 50558"/>
              <a:gd name="connsiteX5" fmla="*/ 42672 w 46989"/>
              <a:gd name="connsiteY5" fmla="*/ 16523 h 50558"/>
              <a:gd name="connsiteX6" fmla="*/ 39751 w 46989"/>
              <a:gd name="connsiteY6" fmla="*/ 14402 h 50558"/>
              <a:gd name="connsiteX7" fmla="*/ 33527 w 46989"/>
              <a:gd name="connsiteY7" fmla="*/ 8966 h 50558"/>
              <a:gd name="connsiteX8" fmla="*/ 24892 w 46989"/>
              <a:gd name="connsiteY8" fmla="*/ 6629 h 50558"/>
              <a:gd name="connsiteX9" fmla="*/ 17907 w 46989"/>
              <a:gd name="connsiteY9" fmla="*/ 8001 h 50558"/>
              <a:gd name="connsiteX10" fmla="*/ 12446 w 46989"/>
              <a:gd name="connsiteY10" fmla="*/ 11798 h 50558"/>
              <a:gd name="connsiteX11" fmla="*/ 8763 w 46989"/>
              <a:gd name="connsiteY11" fmla="*/ 17678 h 50558"/>
              <a:gd name="connsiteX12" fmla="*/ 7365 w 46989"/>
              <a:gd name="connsiteY12" fmla="*/ 25273 h 50558"/>
              <a:gd name="connsiteX13" fmla="*/ 8382 w 46989"/>
              <a:gd name="connsiteY13" fmla="*/ 32220 h 50558"/>
              <a:gd name="connsiteX14" fmla="*/ 11684 w 46989"/>
              <a:gd name="connsiteY14" fmla="*/ 38138 h 50558"/>
              <a:gd name="connsiteX15" fmla="*/ 17272 w 46989"/>
              <a:gd name="connsiteY15" fmla="*/ 42291 h 50558"/>
              <a:gd name="connsiteX16" fmla="*/ 25273 w 46989"/>
              <a:gd name="connsiteY16" fmla="*/ 43840 h 50558"/>
              <a:gd name="connsiteX17" fmla="*/ 33908 w 46989"/>
              <a:gd name="connsiteY17" fmla="*/ 41542 h 50558"/>
              <a:gd name="connsiteX18" fmla="*/ 40004 w 46989"/>
              <a:gd name="connsiteY18" fmla="*/ 36157 h 50558"/>
              <a:gd name="connsiteX19" fmla="*/ 42926 w 46989"/>
              <a:gd name="connsiteY19" fmla="*/ 34023 h 50558"/>
              <a:gd name="connsiteX20" fmla="*/ 45465 w 46989"/>
              <a:gd name="connsiteY20" fmla="*/ 34468 h 50558"/>
              <a:gd name="connsiteX21" fmla="*/ 46989 w 46989"/>
              <a:gd name="connsiteY21" fmla="*/ 36639 h 50558"/>
              <a:gd name="connsiteX22" fmla="*/ 45846 w 46989"/>
              <a:gd name="connsiteY22" fmla="*/ 40221 h 50558"/>
              <a:gd name="connsiteX23" fmla="*/ 36067 w 46989"/>
              <a:gd name="connsiteY23" fmla="*/ 48260 h 50558"/>
              <a:gd name="connsiteX24" fmla="*/ 25273 w 46989"/>
              <a:gd name="connsiteY24" fmla="*/ 50558 h 50558"/>
              <a:gd name="connsiteX25" fmla="*/ 14858 w 46989"/>
              <a:gd name="connsiteY25" fmla="*/ 48704 h 50558"/>
              <a:gd name="connsiteX26" fmla="*/ 6984 w 46989"/>
              <a:gd name="connsiteY26" fmla="*/ 43536 h 50558"/>
              <a:gd name="connsiteX27" fmla="*/ 1777 w 46989"/>
              <a:gd name="connsiteY27" fmla="*/ 35535 h 50558"/>
              <a:gd name="connsiteX28" fmla="*/ 0 w 46989"/>
              <a:gd name="connsiteY28" fmla="*/ 25273 h 50558"/>
              <a:gd name="connsiteX29" fmla="*/ 1651 w 46989"/>
              <a:gd name="connsiteY29" fmla="*/ 15468 h 50558"/>
              <a:gd name="connsiteX30" fmla="*/ 6603 w 46989"/>
              <a:gd name="connsiteY30" fmla="*/ 7429 h 50558"/>
              <a:gd name="connsiteX31" fmla="*/ 14351 w 46989"/>
              <a:gd name="connsiteY31" fmla="*/ 1994 h 50558"/>
              <a:gd name="connsiteX32" fmla="*/ 25019 w 46989"/>
              <a:gd name="connsiteY32" fmla="*/ 0 h 5055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  <a:cxn ang="29">
                <a:pos x="connsiteX29" y="connsiteY29"/>
              </a:cxn>
              <a:cxn ang="30">
                <a:pos x="connsiteX30" y="connsiteY30"/>
              </a:cxn>
              <a:cxn ang="31">
                <a:pos x="connsiteX31" y="connsiteY31"/>
              </a:cxn>
              <a:cxn ang="32">
                <a:pos x="connsiteX32" y="connsiteY32"/>
              </a:cxn>
            </a:cxnLst>
            <a:rect l="l" t="t" r="r" b="b"/>
            <a:pathLst>
              <a:path w="46989" h="50558">
                <a:moveTo>
                  <a:pt x="25019" y="0"/>
                </a:moveTo>
                <a:cubicBezTo>
                  <a:pt x="28955" y="0"/>
                  <a:pt x="32511" y="762"/>
                  <a:pt x="35941" y="2299"/>
                </a:cubicBezTo>
                <a:cubicBezTo>
                  <a:pt x="39369" y="3823"/>
                  <a:pt x="42545" y="6515"/>
                  <a:pt x="45592" y="10338"/>
                </a:cubicBezTo>
                <a:cubicBezTo>
                  <a:pt x="46608" y="11760"/>
                  <a:pt x="46989" y="12954"/>
                  <a:pt x="46735" y="13919"/>
                </a:cubicBezTo>
                <a:cubicBezTo>
                  <a:pt x="46482" y="14897"/>
                  <a:pt x="45973" y="15621"/>
                  <a:pt x="45211" y="16091"/>
                </a:cubicBezTo>
                <a:cubicBezTo>
                  <a:pt x="44323" y="16561"/>
                  <a:pt x="43561" y="16700"/>
                  <a:pt x="42672" y="16523"/>
                </a:cubicBezTo>
                <a:cubicBezTo>
                  <a:pt x="41783" y="16357"/>
                  <a:pt x="40766" y="15647"/>
                  <a:pt x="39751" y="14402"/>
                </a:cubicBezTo>
                <a:cubicBezTo>
                  <a:pt x="38100" y="12344"/>
                  <a:pt x="36067" y="10528"/>
                  <a:pt x="33527" y="8966"/>
                </a:cubicBezTo>
                <a:cubicBezTo>
                  <a:pt x="30988" y="7404"/>
                  <a:pt x="28066" y="6629"/>
                  <a:pt x="24892" y="6629"/>
                </a:cubicBezTo>
                <a:cubicBezTo>
                  <a:pt x="22352" y="6629"/>
                  <a:pt x="20065" y="7087"/>
                  <a:pt x="17907" y="8001"/>
                </a:cubicBezTo>
                <a:cubicBezTo>
                  <a:pt x="15875" y="8915"/>
                  <a:pt x="13969" y="10173"/>
                  <a:pt x="12446" y="11798"/>
                </a:cubicBezTo>
                <a:cubicBezTo>
                  <a:pt x="10922" y="13423"/>
                  <a:pt x="9652" y="15380"/>
                  <a:pt x="8763" y="17678"/>
                </a:cubicBezTo>
                <a:cubicBezTo>
                  <a:pt x="7746" y="19977"/>
                  <a:pt x="7365" y="22504"/>
                  <a:pt x="7365" y="25273"/>
                </a:cubicBezTo>
                <a:cubicBezTo>
                  <a:pt x="7365" y="27699"/>
                  <a:pt x="7746" y="30010"/>
                  <a:pt x="8382" y="32220"/>
                </a:cubicBezTo>
                <a:cubicBezTo>
                  <a:pt x="9144" y="34430"/>
                  <a:pt x="10159" y="36398"/>
                  <a:pt x="11684" y="38138"/>
                </a:cubicBezTo>
                <a:cubicBezTo>
                  <a:pt x="13207" y="39878"/>
                  <a:pt x="14985" y="41262"/>
                  <a:pt x="17272" y="42291"/>
                </a:cubicBezTo>
                <a:cubicBezTo>
                  <a:pt x="19557" y="43319"/>
                  <a:pt x="22225" y="43840"/>
                  <a:pt x="25273" y="43840"/>
                </a:cubicBezTo>
                <a:cubicBezTo>
                  <a:pt x="28575" y="43840"/>
                  <a:pt x="31369" y="43078"/>
                  <a:pt x="33908" y="41542"/>
                </a:cubicBezTo>
                <a:cubicBezTo>
                  <a:pt x="36322" y="40005"/>
                  <a:pt x="38353" y="38214"/>
                  <a:pt x="40004" y="36157"/>
                </a:cubicBezTo>
                <a:cubicBezTo>
                  <a:pt x="41021" y="34912"/>
                  <a:pt x="42036" y="34201"/>
                  <a:pt x="42926" y="34023"/>
                </a:cubicBezTo>
                <a:cubicBezTo>
                  <a:pt x="43815" y="33858"/>
                  <a:pt x="44577" y="33997"/>
                  <a:pt x="45465" y="34468"/>
                </a:cubicBezTo>
                <a:cubicBezTo>
                  <a:pt x="46227" y="34938"/>
                  <a:pt x="46863" y="35662"/>
                  <a:pt x="46989" y="36639"/>
                </a:cubicBezTo>
                <a:cubicBezTo>
                  <a:pt x="47244" y="37605"/>
                  <a:pt x="46863" y="38799"/>
                  <a:pt x="45846" y="40221"/>
                </a:cubicBezTo>
                <a:cubicBezTo>
                  <a:pt x="42798" y="44043"/>
                  <a:pt x="39623" y="46723"/>
                  <a:pt x="36067" y="48260"/>
                </a:cubicBezTo>
                <a:cubicBezTo>
                  <a:pt x="32511" y="49796"/>
                  <a:pt x="28828" y="50558"/>
                  <a:pt x="25273" y="50558"/>
                </a:cubicBezTo>
                <a:cubicBezTo>
                  <a:pt x="21463" y="50558"/>
                  <a:pt x="18034" y="49936"/>
                  <a:pt x="14858" y="48704"/>
                </a:cubicBezTo>
                <a:cubicBezTo>
                  <a:pt x="11811" y="47460"/>
                  <a:pt x="9144" y="45746"/>
                  <a:pt x="6984" y="43536"/>
                </a:cubicBezTo>
                <a:cubicBezTo>
                  <a:pt x="4698" y="41326"/>
                  <a:pt x="3047" y="38658"/>
                  <a:pt x="1777" y="35535"/>
                </a:cubicBezTo>
                <a:cubicBezTo>
                  <a:pt x="634" y="32410"/>
                  <a:pt x="0" y="28994"/>
                  <a:pt x="0" y="25273"/>
                </a:cubicBezTo>
                <a:cubicBezTo>
                  <a:pt x="0" y="21806"/>
                  <a:pt x="634" y="18529"/>
                  <a:pt x="1651" y="15468"/>
                </a:cubicBezTo>
                <a:cubicBezTo>
                  <a:pt x="2794" y="12408"/>
                  <a:pt x="4445" y="9715"/>
                  <a:pt x="6603" y="7429"/>
                </a:cubicBezTo>
                <a:cubicBezTo>
                  <a:pt x="8635" y="5131"/>
                  <a:pt x="11303" y="3315"/>
                  <a:pt x="14351" y="1994"/>
                </a:cubicBezTo>
                <a:cubicBezTo>
                  <a:pt x="17526" y="660"/>
                  <a:pt x="21082" y="0"/>
                  <a:pt x="25019" y="0"/>
                </a:cubicBez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Freeform 3"/>
          <p:cNvSpPr/>
          <p:nvPr/>
        </p:nvSpPr>
        <p:spPr>
          <a:xfrm>
            <a:off x="4190619" y="6640970"/>
            <a:ext cx="29083" cy="50647"/>
          </a:xfrm>
          <a:custGeom>
            <a:avLst/>
            <a:gdLst>
              <a:gd name="connsiteX0" fmla="*/ 10160 w 29083"/>
              <a:gd name="connsiteY0" fmla="*/ 0 h 50647"/>
              <a:gd name="connsiteX1" fmla="*/ 13970 w 29083"/>
              <a:gd name="connsiteY1" fmla="*/ 1549 h 50647"/>
              <a:gd name="connsiteX2" fmla="*/ 16002 w 29083"/>
              <a:gd name="connsiteY2" fmla="*/ 5219 h 50647"/>
              <a:gd name="connsiteX3" fmla="*/ 16002 w 29083"/>
              <a:gd name="connsiteY3" fmla="*/ 11138 h 50647"/>
              <a:gd name="connsiteX4" fmla="*/ 16510 w 29083"/>
              <a:gd name="connsiteY4" fmla="*/ 12636 h 50647"/>
              <a:gd name="connsiteX5" fmla="*/ 17652 w 29083"/>
              <a:gd name="connsiteY5" fmla="*/ 12903 h 50647"/>
              <a:gd name="connsiteX6" fmla="*/ 25653 w 29083"/>
              <a:gd name="connsiteY6" fmla="*/ 12903 h 50647"/>
              <a:gd name="connsiteX7" fmla="*/ 28321 w 29083"/>
              <a:gd name="connsiteY7" fmla="*/ 13969 h 50647"/>
              <a:gd name="connsiteX8" fmla="*/ 29083 w 29083"/>
              <a:gd name="connsiteY8" fmla="*/ 16268 h 50647"/>
              <a:gd name="connsiteX9" fmla="*/ 28448 w 29083"/>
              <a:gd name="connsiteY9" fmla="*/ 18567 h 50647"/>
              <a:gd name="connsiteX10" fmla="*/ 25653 w 29083"/>
              <a:gd name="connsiteY10" fmla="*/ 19798 h 50647"/>
              <a:gd name="connsiteX11" fmla="*/ 18033 w 29083"/>
              <a:gd name="connsiteY11" fmla="*/ 19798 h 50647"/>
              <a:gd name="connsiteX12" fmla="*/ 16383 w 29083"/>
              <a:gd name="connsiteY12" fmla="*/ 20370 h 50647"/>
              <a:gd name="connsiteX13" fmla="*/ 16002 w 29083"/>
              <a:gd name="connsiteY13" fmla="*/ 21653 h 50647"/>
              <a:gd name="connsiteX14" fmla="*/ 16002 w 29083"/>
              <a:gd name="connsiteY14" fmla="*/ 37833 h 50647"/>
              <a:gd name="connsiteX15" fmla="*/ 17652 w 29083"/>
              <a:gd name="connsiteY15" fmla="*/ 42252 h 50647"/>
              <a:gd name="connsiteX16" fmla="*/ 23114 w 29083"/>
              <a:gd name="connsiteY16" fmla="*/ 43839 h 50647"/>
              <a:gd name="connsiteX17" fmla="*/ 25526 w 29083"/>
              <a:gd name="connsiteY17" fmla="*/ 43839 h 50647"/>
              <a:gd name="connsiteX18" fmla="*/ 28066 w 29083"/>
              <a:gd name="connsiteY18" fmla="*/ 44589 h 50647"/>
              <a:gd name="connsiteX19" fmla="*/ 29083 w 29083"/>
              <a:gd name="connsiteY19" fmla="*/ 47294 h 50647"/>
              <a:gd name="connsiteX20" fmla="*/ 28066 w 29083"/>
              <a:gd name="connsiteY20" fmla="*/ 49847 h 50647"/>
              <a:gd name="connsiteX21" fmla="*/ 25526 w 29083"/>
              <a:gd name="connsiteY21" fmla="*/ 50647 h 50647"/>
              <a:gd name="connsiteX22" fmla="*/ 23114 w 29083"/>
              <a:gd name="connsiteY22" fmla="*/ 50647 h 50647"/>
              <a:gd name="connsiteX23" fmla="*/ 17525 w 29083"/>
              <a:gd name="connsiteY23" fmla="*/ 50076 h 50647"/>
              <a:gd name="connsiteX24" fmla="*/ 12953 w 29083"/>
              <a:gd name="connsiteY24" fmla="*/ 48043 h 50647"/>
              <a:gd name="connsiteX25" fmla="*/ 9905 w 29083"/>
              <a:gd name="connsiteY25" fmla="*/ 44106 h 50647"/>
              <a:gd name="connsiteX26" fmla="*/ 8763 w 29083"/>
              <a:gd name="connsiteY26" fmla="*/ 37833 h 50647"/>
              <a:gd name="connsiteX27" fmla="*/ 8763 w 29083"/>
              <a:gd name="connsiteY27" fmla="*/ 21742 h 50647"/>
              <a:gd name="connsiteX28" fmla="*/ 8509 w 29083"/>
              <a:gd name="connsiteY28" fmla="*/ 20548 h 50647"/>
              <a:gd name="connsiteX29" fmla="*/ 7111 w 29083"/>
              <a:gd name="connsiteY29" fmla="*/ 19798 h 50647"/>
              <a:gd name="connsiteX30" fmla="*/ 3429 w 29083"/>
              <a:gd name="connsiteY30" fmla="*/ 19798 h 50647"/>
              <a:gd name="connsiteX31" fmla="*/ 634 w 29083"/>
              <a:gd name="connsiteY31" fmla="*/ 18656 h 50647"/>
              <a:gd name="connsiteX32" fmla="*/ 0 w 29083"/>
              <a:gd name="connsiteY32" fmla="*/ 16268 h 50647"/>
              <a:gd name="connsiteX33" fmla="*/ 634 w 29083"/>
              <a:gd name="connsiteY33" fmla="*/ 14007 h 50647"/>
              <a:gd name="connsiteX34" fmla="*/ 3429 w 29083"/>
              <a:gd name="connsiteY34" fmla="*/ 12903 h 50647"/>
              <a:gd name="connsiteX35" fmla="*/ 6858 w 29083"/>
              <a:gd name="connsiteY35" fmla="*/ 12903 h 50647"/>
              <a:gd name="connsiteX36" fmla="*/ 7239 w 29083"/>
              <a:gd name="connsiteY36" fmla="*/ 12865 h 50647"/>
              <a:gd name="connsiteX37" fmla="*/ 7873 w 29083"/>
              <a:gd name="connsiteY37" fmla="*/ 12636 h 50647"/>
              <a:gd name="connsiteX38" fmla="*/ 8509 w 29083"/>
              <a:gd name="connsiteY38" fmla="*/ 12013 h 50647"/>
              <a:gd name="connsiteX39" fmla="*/ 8763 w 29083"/>
              <a:gd name="connsiteY39" fmla="*/ 10782 h 50647"/>
              <a:gd name="connsiteX40" fmla="*/ 8763 w 29083"/>
              <a:gd name="connsiteY40" fmla="*/ 6895 h 50647"/>
              <a:gd name="connsiteX41" fmla="*/ 7239 w 29083"/>
              <a:gd name="connsiteY41" fmla="*/ 5435 h 50647"/>
              <a:gd name="connsiteX42" fmla="*/ 6603 w 29083"/>
              <a:gd name="connsiteY42" fmla="*/ 3530 h 50647"/>
              <a:gd name="connsiteX43" fmla="*/ 7620 w 29083"/>
              <a:gd name="connsiteY43" fmla="*/ 1016 h 50647"/>
              <a:gd name="connsiteX44" fmla="*/ 10160 w 29083"/>
              <a:gd name="connsiteY44" fmla="*/ 0 h 50647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  <a:cxn ang="29">
                <a:pos x="connsiteX29" y="connsiteY29"/>
              </a:cxn>
              <a:cxn ang="30">
                <a:pos x="connsiteX30" y="connsiteY30"/>
              </a:cxn>
              <a:cxn ang="31">
                <a:pos x="connsiteX31" y="connsiteY31"/>
              </a:cxn>
              <a:cxn ang="32">
                <a:pos x="connsiteX32" y="connsiteY32"/>
              </a:cxn>
              <a:cxn ang="33">
                <a:pos x="connsiteX33" y="connsiteY33"/>
              </a:cxn>
              <a:cxn ang="34">
                <a:pos x="connsiteX34" y="connsiteY34"/>
              </a:cxn>
              <a:cxn ang="35">
                <a:pos x="connsiteX35" y="connsiteY35"/>
              </a:cxn>
              <a:cxn ang="36">
                <a:pos x="connsiteX36" y="connsiteY36"/>
              </a:cxn>
              <a:cxn ang="37">
                <a:pos x="connsiteX37" y="connsiteY37"/>
              </a:cxn>
              <a:cxn ang="38">
                <a:pos x="connsiteX38" y="connsiteY38"/>
              </a:cxn>
              <a:cxn ang="39">
                <a:pos x="connsiteX39" y="connsiteY39"/>
              </a:cxn>
              <a:cxn ang="40">
                <a:pos x="connsiteX40" y="connsiteY40"/>
              </a:cxn>
              <a:cxn ang="41">
                <a:pos x="connsiteX41" y="connsiteY41"/>
              </a:cxn>
              <a:cxn ang="42">
                <a:pos x="connsiteX42" y="connsiteY42"/>
              </a:cxn>
              <a:cxn ang="43">
                <a:pos x="connsiteX43" y="connsiteY43"/>
              </a:cxn>
              <a:cxn ang="44">
                <a:pos x="connsiteX44" y="connsiteY44"/>
              </a:cxn>
            </a:cxnLst>
            <a:rect l="l" t="t" r="r" b="b"/>
            <a:pathLst>
              <a:path w="29083" h="50647">
                <a:moveTo>
                  <a:pt x="10160" y="0"/>
                </a:moveTo>
                <a:cubicBezTo>
                  <a:pt x="11683" y="0"/>
                  <a:pt x="12953" y="520"/>
                  <a:pt x="13970" y="1549"/>
                </a:cubicBezTo>
                <a:cubicBezTo>
                  <a:pt x="14985" y="2578"/>
                  <a:pt x="15621" y="3797"/>
                  <a:pt x="16002" y="5219"/>
                </a:cubicBezTo>
                <a:lnTo>
                  <a:pt x="16002" y="11138"/>
                </a:lnTo>
                <a:cubicBezTo>
                  <a:pt x="16002" y="11963"/>
                  <a:pt x="16129" y="12458"/>
                  <a:pt x="16510" y="12636"/>
                </a:cubicBezTo>
                <a:cubicBezTo>
                  <a:pt x="17017" y="12813"/>
                  <a:pt x="17271" y="12903"/>
                  <a:pt x="17652" y="12903"/>
                </a:cubicBezTo>
                <a:lnTo>
                  <a:pt x="25653" y="12903"/>
                </a:lnTo>
                <a:cubicBezTo>
                  <a:pt x="26923" y="12903"/>
                  <a:pt x="27813" y="13258"/>
                  <a:pt x="28321" y="13969"/>
                </a:cubicBezTo>
                <a:cubicBezTo>
                  <a:pt x="28829" y="14668"/>
                  <a:pt x="29083" y="15443"/>
                  <a:pt x="29083" y="16268"/>
                </a:cubicBezTo>
                <a:cubicBezTo>
                  <a:pt x="29083" y="16967"/>
                  <a:pt x="28829" y="17741"/>
                  <a:pt x="28448" y="18567"/>
                </a:cubicBezTo>
                <a:cubicBezTo>
                  <a:pt x="27940" y="19392"/>
                  <a:pt x="27051" y="19798"/>
                  <a:pt x="25653" y="19798"/>
                </a:cubicBezTo>
                <a:lnTo>
                  <a:pt x="18033" y="19798"/>
                </a:lnTo>
                <a:cubicBezTo>
                  <a:pt x="17144" y="19798"/>
                  <a:pt x="16636" y="19989"/>
                  <a:pt x="16383" y="20370"/>
                </a:cubicBezTo>
                <a:cubicBezTo>
                  <a:pt x="16129" y="20751"/>
                  <a:pt x="16002" y="21183"/>
                  <a:pt x="16002" y="21653"/>
                </a:cubicBezTo>
                <a:lnTo>
                  <a:pt x="16002" y="37833"/>
                </a:lnTo>
                <a:cubicBezTo>
                  <a:pt x="16002" y="39713"/>
                  <a:pt x="16510" y="41185"/>
                  <a:pt x="17652" y="42252"/>
                </a:cubicBezTo>
                <a:cubicBezTo>
                  <a:pt x="18795" y="43306"/>
                  <a:pt x="20573" y="43839"/>
                  <a:pt x="23114" y="43839"/>
                </a:cubicBezTo>
                <a:lnTo>
                  <a:pt x="25526" y="43839"/>
                </a:lnTo>
                <a:cubicBezTo>
                  <a:pt x="26542" y="43839"/>
                  <a:pt x="27304" y="44094"/>
                  <a:pt x="28066" y="44589"/>
                </a:cubicBezTo>
                <a:cubicBezTo>
                  <a:pt x="28702" y="45097"/>
                  <a:pt x="29083" y="45986"/>
                  <a:pt x="29083" y="47294"/>
                </a:cubicBezTo>
                <a:cubicBezTo>
                  <a:pt x="29083" y="48462"/>
                  <a:pt x="28702" y="49326"/>
                  <a:pt x="28066" y="49847"/>
                </a:cubicBezTo>
                <a:cubicBezTo>
                  <a:pt x="27304" y="50380"/>
                  <a:pt x="26415" y="50647"/>
                  <a:pt x="25526" y="50647"/>
                </a:cubicBezTo>
                <a:lnTo>
                  <a:pt x="23114" y="50647"/>
                </a:lnTo>
                <a:cubicBezTo>
                  <a:pt x="21082" y="50647"/>
                  <a:pt x="19176" y="50456"/>
                  <a:pt x="17525" y="50076"/>
                </a:cubicBezTo>
                <a:cubicBezTo>
                  <a:pt x="15748" y="49694"/>
                  <a:pt x="14223" y="49009"/>
                  <a:pt x="12953" y="48043"/>
                </a:cubicBezTo>
                <a:cubicBezTo>
                  <a:pt x="11683" y="47066"/>
                  <a:pt x="10667" y="45757"/>
                  <a:pt x="9905" y="44106"/>
                </a:cubicBezTo>
                <a:cubicBezTo>
                  <a:pt x="9144" y="42456"/>
                  <a:pt x="8763" y="40360"/>
                  <a:pt x="8763" y="37833"/>
                </a:cubicBezTo>
                <a:lnTo>
                  <a:pt x="8763" y="21742"/>
                </a:lnTo>
                <a:cubicBezTo>
                  <a:pt x="8763" y="21449"/>
                  <a:pt x="8635" y="21056"/>
                  <a:pt x="8509" y="20548"/>
                </a:cubicBezTo>
                <a:cubicBezTo>
                  <a:pt x="8254" y="20053"/>
                  <a:pt x="7746" y="19798"/>
                  <a:pt x="7111" y="19798"/>
                </a:cubicBezTo>
                <a:lnTo>
                  <a:pt x="3429" y="19798"/>
                </a:lnTo>
                <a:cubicBezTo>
                  <a:pt x="2159" y="19798"/>
                  <a:pt x="1142" y="19418"/>
                  <a:pt x="634" y="18656"/>
                </a:cubicBezTo>
                <a:cubicBezTo>
                  <a:pt x="253" y="17881"/>
                  <a:pt x="0" y="17094"/>
                  <a:pt x="0" y="16268"/>
                </a:cubicBezTo>
                <a:cubicBezTo>
                  <a:pt x="0" y="15493"/>
                  <a:pt x="253" y="14744"/>
                  <a:pt x="634" y="14007"/>
                </a:cubicBezTo>
                <a:cubicBezTo>
                  <a:pt x="1142" y="13271"/>
                  <a:pt x="2159" y="12903"/>
                  <a:pt x="3429" y="12903"/>
                </a:cubicBezTo>
                <a:lnTo>
                  <a:pt x="6858" y="12903"/>
                </a:lnTo>
                <a:cubicBezTo>
                  <a:pt x="6858" y="12903"/>
                  <a:pt x="6984" y="12890"/>
                  <a:pt x="7239" y="12865"/>
                </a:cubicBezTo>
                <a:cubicBezTo>
                  <a:pt x="7492" y="12827"/>
                  <a:pt x="7620" y="12763"/>
                  <a:pt x="7873" y="12636"/>
                </a:cubicBezTo>
                <a:cubicBezTo>
                  <a:pt x="8128" y="12521"/>
                  <a:pt x="8382" y="12318"/>
                  <a:pt x="8509" y="12013"/>
                </a:cubicBezTo>
                <a:cubicBezTo>
                  <a:pt x="8635" y="11721"/>
                  <a:pt x="8763" y="11315"/>
                  <a:pt x="8763" y="10782"/>
                </a:cubicBezTo>
                <a:lnTo>
                  <a:pt x="8763" y="6895"/>
                </a:lnTo>
                <a:cubicBezTo>
                  <a:pt x="8128" y="6540"/>
                  <a:pt x="7620" y="6057"/>
                  <a:pt x="7239" y="5435"/>
                </a:cubicBezTo>
                <a:cubicBezTo>
                  <a:pt x="6730" y="4812"/>
                  <a:pt x="6603" y="4178"/>
                  <a:pt x="6603" y="3530"/>
                </a:cubicBezTo>
                <a:cubicBezTo>
                  <a:pt x="6603" y="2526"/>
                  <a:pt x="6858" y="1689"/>
                  <a:pt x="7620" y="1016"/>
                </a:cubicBezTo>
                <a:cubicBezTo>
                  <a:pt x="8254" y="342"/>
                  <a:pt x="9144" y="0"/>
                  <a:pt x="10160" y="0"/>
                </a:cubicBez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Freeform 3"/>
          <p:cNvSpPr/>
          <p:nvPr/>
        </p:nvSpPr>
        <p:spPr>
          <a:xfrm>
            <a:off x="4149090" y="6640970"/>
            <a:ext cx="37210" cy="50647"/>
          </a:xfrm>
          <a:custGeom>
            <a:avLst/>
            <a:gdLst>
              <a:gd name="connsiteX0" fmla="*/ 3428 w 37210"/>
              <a:gd name="connsiteY0" fmla="*/ 0 h 50647"/>
              <a:gd name="connsiteX1" fmla="*/ 7365 w 37210"/>
              <a:gd name="connsiteY1" fmla="*/ 1549 h 50647"/>
              <a:gd name="connsiteX2" fmla="*/ 9270 w 37210"/>
              <a:gd name="connsiteY2" fmla="*/ 5219 h 50647"/>
              <a:gd name="connsiteX3" fmla="*/ 9270 w 37210"/>
              <a:gd name="connsiteY3" fmla="*/ 14058 h 50647"/>
              <a:gd name="connsiteX4" fmla="*/ 9905 w 37210"/>
              <a:gd name="connsiteY4" fmla="*/ 16129 h 50647"/>
              <a:gd name="connsiteX5" fmla="*/ 11429 w 37210"/>
              <a:gd name="connsiteY5" fmla="*/ 15646 h 50647"/>
              <a:gd name="connsiteX6" fmla="*/ 15366 w 37210"/>
              <a:gd name="connsiteY6" fmla="*/ 13703 h 50647"/>
              <a:gd name="connsiteX7" fmla="*/ 19939 w 37210"/>
              <a:gd name="connsiteY7" fmla="*/ 12992 h 50647"/>
              <a:gd name="connsiteX8" fmla="*/ 26796 w 37210"/>
              <a:gd name="connsiteY8" fmla="*/ 14185 h 50647"/>
              <a:gd name="connsiteX9" fmla="*/ 32258 w 37210"/>
              <a:gd name="connsiteY9" fmla="*/ 17627 h 50647"/>
              <a:gd name="connsiteX10" fmla="*/ 35940 w 37210"/>
              <a:gd name="connsiteY10" fmla="*/ 23202 h 50647"/>
              <a:gd name="connsiteX11" fmla="*/ 37210 w 37210"/>
              <a:gd name="connsiteY11" fmla="*/ 30759 h 50647"/>
              <a:gd name="connsiteX12" fmla="*/ 37210 w 37210"/>
              <a:gd name="connsiteY12" fmla="*/ 47028 h 50647"/>
              <a:gd name="connsiteX13" fmla="*/ 36194 w 37210"/>
              <a:gd name="connsiteY13" fmla="*/ 49580 h 50647"/>
              <a:gd name="connsiteX14" fmla="*/ 33654 w 37210"/>
              <a:gd name="connsiteY14" fmla="*/ 50647 h 50647"/>
              <a:gd name="connsiteX15" fmla="*/ 30988 w 37210"/>
              <a:gd name="connsiteY15" fmla="*/ 49580 h 50647"/>
              <a:gd name="connsiteX16" fmla="*/ 30098 w 37210"/>
              <a:gd name="connsiteY16" fmla="*/ 47028 h 50647"/>
              <a:gd name="connsiteX17" fmla="*/ 30098 w 37210"/>
              <a:gd name="connsiteY17" fmla="*/ 30581 h 50647"/>
              <a:gd name="connsiteX18" fmla="*/ 29209 w 37210"/>
              <a:gd name="connsiteY18" fmla="*/ 25717 h 50647"/>
              <a:gd name="connsiteX19" fmla="*/ 27050 w 37210"/>
              <a:gd name="connsiteY19" fmla="*/ 22364 h 50647"/>
              <a:gd name="connsiteX20" fmla="*/ 23748 w 37210"/>
              <a:gd name="connsiteY20" fmla="*/ 20421 h 50647"/>
              <a:gd name="connsiteX21" fmla="*/ 19939 w 37210"/>
              <a:gd name="connsiteY21" fmla="*/ 19798 h 50647"/>
              <a:gd name="connsiteX22" fmla="*/ 14096 w 37210"/>
              <a:gd name="connsiteY22" fmla="*/ 21119 h 50647"/>
              <a:gd name="connsiteX23" fmla="*/ 10921 w 37210"/>
              <a:gd name="connsiteY23" fmla="*/ 24307 h 50647"/>
              <a:gd name="connsiteX24" fmla="*/ 9524 w 37210"/>
              <a:gd name="connsiteY24" fmla="*/ 28155 h 50647"/>
              <a:gd name="connsiteX25" fmla="*/ 9270 w 37210"/>
              <a:gd name="connsiteY25" fmla="*/ 31470 h 50647"/>
              <a:gd name="connsiteX26" fmla="*/ 9270 w 37210"/>
              <a:gd name="connsiteY26" fmla="*/ 47028 h 50647"/>
              <a:gd name="connsiteX27" fmla="*/ 8127 w 37210"/>
              <a:gd name="connsiteY27" fmla="*/ 49720 h 50647"/>
              <a:gd name="connsiteX28" fmla="*/ 5588 w 37210"/>
              <a:gd name="connsiteY28" fmla="*/ 50647 h 50647"/>
              <a:gd name="connsiteX29" fmla="*/ 3047 w 37210"/>
              <a:gd name="connsiteY29" fmla="*/ 49542 h 50647"/>
              <a:gd name="connsiteX30" fmla="*/ 2158 w 37210"/>
              <a:gd name="connsiteY30" fmla="*/ 47028 h 50647"/>
              <a:gd name="connsiteX31" fmla="*/ 2158 w 37210"/>
              <a:gd name="connsiteY31" fmla="*/ 6895 h 50647"/>
              <a:gd name="connsiteX32" fmla="*/ 508 w 37210"/>
              <a:gd name="connsiteY32" fmla="*/ 5435 h 50647"/>
              <a:gd name="connsiteX33" fmla="*/ 0 w 37210"/>
              <a:gd name="connsiteY33" fmla="*/ 3530 h 50647"/>
              <a:gd name="connsiteX34" fmla="*/ 1015 w 37210"/>
              <a:gd name="connsiteY34" fmla="*/ 1016 h 50647"/>
              <a:gd name="connsiteX35" fmla="*/ 3428 w 37210"/>
              <a:gd name="connsiteY35" fmla="*/ 0 h 50647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  <a:cxn ang="29">
                <a:pos x="connsiteX29" y="connsiteY29"/>
              </a:cxn>
              <a:cxn ang="30">
                <a:pos x="connsiteX30" y="connsiteY30"/>
              </a:cxn>
              <a:cxn ang="31">
                <a:pos x="connsiteX31" y="connsiteY31"/>
              </a:cxn>
              <a:cxn ang="32">
                <a:pos x="connsiteX32" y="connsiteY32"/>
              </a:cxn>
              <a:cxn ang="33">
                <a:pos x="connsiteX33" y="connsiteY33"/>
              </a:cxn>
              <a:cxn ang="34">
                <a:pos x="connsiteX34" y="connsiteY34"/>
              </a:cxn>
              <a:cxn ang="35">
                <a:pos x="connsiteX35" y="connsiteY35"/>
              </a:cxn>
            </a:cxnLst>
            <a:rect l="l" t="t" r="r" b="b"/>
            <a:pathLst>
              <a:path w="37210" h="50647">
                <a:moveTo>
                  <a:pt x="3428" y="0"/>
                </a:moveTo>
                <a:cubicBezTo>
                  <a:pt x="5079" y="0"/>
                  <a:pt x="6350" y="520"/>
                  <a:pt x="7365" y="1549"/>
                </a:cubicBezTo>
                <a:cubicBezTo>
                  <a:pt x="8254" y="2578"/>
                  <a:pt x="9016" y="3797"/>
                  <a:pt x="9270" y="5219"/>
                </a:cubicBezTo>
                <a:lnTo>
                  <a:pt x="9270" y="14058"/>
                </a:lnTo>
                <a:cubicBezTo>
                  <a:pt x="9270" y="15226"/>
                  <a:pt x="9524" y="15925"/>
                  <a:pt x="9905" y="16129"/>
                </a:cubicBezTo>
                <a:cubicBezTo>
                  <a:pt x="10159" y="16332"/>
                  <a:pt x="10667" y="16179"/>
                  <a:pt x="11429" y="15646"/>
                </a:cubicBezTo>
                <a:cubicBezTo>
                  <a:pt x="12445" y="14820"/>
                  <a:pt x="13842" y="14172"/>
                  <a:pt x="15366" y="13703"/>
                </a:cubicBezTo>
                <a:cubicBezTo>
                  <a:pt x="16890" y="13233"/>
                  <a:pt x="18414" y="12992"/>
                  <a:pt x="19939" y="12992"/>
                </a:cubicBezTo>
                <a:cubicBezTo>
                  <a:pt x="22351" y="12992"/>
                  <a:pt x="24638" y="13386"/>
                  <a:pt x="26796" y="14185"/>
                </a:cubicBezTo>
                <a:cubicBezTo>
                  <a:pt x="28955" y="14985"/>
                  <a:pt x="30733" y="16129"/>
                  <a:pt x="32258" y="17627"/>
                </a:cubicBezTo>
                <a:cubicBezTo>
                  <a:pt x="33781" y="19139"/>
                  <a:pt x="35051" y="20993"/>
                  <a:pt x="35940" y="23202"/>
                </a:cubicBezTo>
                <a:cubicBezTo>
                  <a:pt x="36829" y="25412"/>
                  <a:pt x="37210" y="27926"/>
                  <a:pt x="37210" y="30759"/>
                </a:cubicBezTo>
                <a:lnTo>
                  <a:pt x="37210" y="47028"/>
                </a:lnTo>
                <a:cubicBezTo>
                  <a:pt x="37210" y="48031"/>
                  <a:pt x="36957" y="48882"/>
                  <a:pt x="36194" y="49580"/>
                </a:cubicBezTo>
                <a:cubicBezTo>
                  <a:pt x="35559" y="50291"/>
                  <a:pt x="34670" y="50647"/>
                  <a:pt x="33654" y="50647"/>
                </a:cubicBezTo>
                <a:cubicBezTo>
                  <a:pt x="32384" y="50647"/>
                  <a:pt x="31622" y="50291"/>
                  <a:pt x="30988" y="49580"/>
                </a:cubicBezTo>
                <a:cubicBezTo>
                  <a:pt x="30352" y="48882"/>
                  <a:pt x="30098" y="48031"/>
                  <a:pt x="30098" y="47028"/>
                </a:cubicBezTo>
                <a:lnTo>
                  <a:pt x="30098" y="30581"/>
                </a:lnTo>
                <a:cubicBezTo>
                  <a:pt x="30098" y="28702"/>
                  <a:pt x="29844" y="27076"/>
                  <a:pt x="29209" y="25717"/>
                </a:cubicBezTo>
                <a:cubicBezTo>
                  <a:pt x="28701" y="24371"/>
                  <a:pt x="27939" y="23241"/>
                  <a:pt x="27050" y="22364"/>
                </a:cubicBezTo>
                <a:cubicBezTo>
                  <a:pt x="26034" y="21475"/>
                  <a:pt x="25019" y="20828"/>
                  <a:pt x="23748" y="20421"/>
                </a:cubicBezTo>
                <a:cubicBezTo>
                  <a:pt x="22478" y="20002"/>
                  <a:pt x="21208" y="19798"/>
                  <a:pt x="19939" y="19798"/>
                </a:cubicBezTo>
                <a:cubicBezTo>
                  <a:pt x="17398" y="19798"/>
                  <a:pt x="15493" y="20243"/>
                  <a:pt x="14096" y="21119"/>
                </a:cubicBezTo>
                <a:cubicBezTo>
                  <a:pt x="12700" y="22008"/>
                  <a:pt x="11557" y="23062"/>
                  <a:pt x="10921" y="24307"/>
                </a:cubicBezTo>
                <a:cubicBezTo>
                  <a:pt x="10159" y="25539"/>
                  <a:pt x="9778" y="26822"/>
                  <a:pt x="9524" y="28155"/>
                </a:cubicBezTo>
                <a:cubicBezTo>
                  <a:pt x="9397" y="29476"/>
                  <a:pt x="9270" y="30581"/>
                  <a:pt x="9270" y="31470"/>
                </a:cubicBezTo>
                <a:lnTo>
                  <a:pt x="9270" y="47028"/>
                </a:lnTo>
                <a:cubicBezTo>
                  <a:pt x="9270" y="48196"/>
                  <a:pt x="8889" y="49097"/>
                  <a:pt x="8127" y="49720"/>
                </a:cubicBezTo>
                <a:cubicBezTo>
                  <a:pt x="7365" y="50342"/>
                  <a:pt x="6603" y="50647"/>
                  <a:pt x="5588" y="50647"/>
                </a:cubicBezTo>
                <a:cubicBezTo>
                  <a:pt x="4444" y="50647"/>
                  <a:pt x="3682" y="50279"/>
                  <a:pt x="3047" y="49542"/>
                </a:cubicBezTo>
                <a:cubicBezTo>
                  <a:pt x="2412" y="48806"/>
                  <a:pt x="2158" y="47967"/>
                  <a:pt x="2158" y="47028"/>
                </a:cubicBezTo>
                <a:lnTo>
                  <a:pt x="2158" y="6895"/>
                </a:lnTo>
                <a:cubicBezTo>
                  <a:pt x="1523" y="6540"/>
                  <a:pt x="1015" y="6057"/>
                  <a:pt x="508" y="5435"/>
                </a:cubicBezTo>
                <a:cubicBezTo>
                  <a:pt x="127" y="4812"/>
                  <a:pt x="0" y="4178"/>
                  <a:pt x="0" y="3530"/>
                </a:cubicBezTo>
                <a:cubicBezTo>
                  <a:pt x="0" y="2526"/>
                  <a:pt x="253" y="1689"/>
                  <a:pt x="1015" y="1016"/>
                </a:cubicBezTo>
                <a:cubicBezTo>
                  <a:pt x="1650" y="342"/>
                  <a:pt x="2539" y="0"/>
                  <a:pt x="3428" y="0"/>
                </a:cubicBez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Freeform 3"/>
          <p:cNvSpPr/>
          <p:nvPr/>
        </p:nvSpPr>
        <p:spPr>
          <a:xfrm>
            <a:off x="4086225" y="6639382"/>
            <a:ext cx="10414" cy="10426"/>
          </a:xfrm>
          <a:custGeom>
            <a:avLst/>
            <a:gdLst>
              <a:gd name="connsiteX0" fmla="*/ 5207 w 10414"/>
              <a:gd name="connsiteY0" fmla="*/ 0 h 10426"/>
              <a:gd name="connsiteX1" fmla="*/ 8763 w 10414"/>
              <a:gd name="connsiteY1" fmla="*/ 1460 h 10426"/>
              <a:gd name="connsiteX2" fmla="*/ 10414 w 10414"/>
              <a:gd name="connsiteY2" fmla="*/ 5118 h 10426"/>
              <a:gd name="connsiteX3" fmla="*/ 8889 w 10414"/>
              <a:gd name="connsiteY3" fmla="*/ 8928 h 10426"/>
              <a:gd name="connsiteX4" fmla="*/ 5207 w 10414"/>
              <a:gd name="connsiteY4" fmla="*/ 10426 h 10426"/>
              <a:gd name="connsiteX5" fmla="*/ 1650 w 10414"/>
              <a:gd name="connsiteY5" fmla="*/ 9055 h 10426"/>
              <a:gd name="connsiteX6" fmla="*/ 0 w 10414"/>
              <a:gd name="connsiteY6" fmla="*/ 5118 h 10426"/>
              <a:gd name="connsiteX7" fmla="*/ 1650 w 10414"/>
              <a:gd name="connsiteY7" fmla="*/ 1460 h 10426"/>
              <a:gd name="connsiteX8" fmla="*/ 5207 w 10414"/>
              <a:gd name="connsiteY8" fmla="*/ 0 h 10426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</a:cxnLst>
            <a:rect l="l" t="t" r="r" b="b"/>
            <a:pathLst>
              <a:path w="10414" h="10426">
                <a:moveTo>
                  <a:pt x="5207" y="0"/>
                </a:moveTo>
                <a:cubicBezTo>
                  <a:pt x="6477" y="0"/>
                  <a:pt x="7619" y="482"/>
                  <a:pt x="8763" y="1460"/>
                </a:cubicBezTo>
                <a:cubicBezTo>
                  <a:pt x="9778" y="2425"/>
                  <a:pt x="10414" y="3644"/>
                  <a:pt x="10414" y="5118"/>
                </a:cubicBezTo>
                <a:cubicBezTo>
                  <a:pt x="10414" y="6654"/>
                  <a:pt x="9905" y="7924"/>
                  <a:pt x="8889" y="8928"/>
                </a:cubicBezTo>
                <a:cubicBezTo>
                  <a:pt x="7746" y="9931"/>
                  <a:pt x="6604" y="10426"/>
                  <a:pt x="5207" y="10426"/>
                </a:cubicBezTo>
                <a:cubicBezTo>
                  <a:pt x="3936" y="10426"/>
                  <a:pt x="2794" y="9969"/>
                  <a:pt x="1650" y="9055"/>
                </a:cubicBezTo>
                <a:cubicBezTo>
                  <a:pt x="634" y="8140"/>
                  <a:pt x="0" y="6832"/>
                  <a:pt x="0" y="5118"/>
                </a:cubicBezTo>
                <a:cubicBezTo>
                  <a:pt x="0" y="3644"/>
                  <a:pt x="508" y="2425"/>
                  <a:pt x="1650" y="1460"/>
                </a:cubicBezTo>
                <a:cubicBezTo>
                  <a:pt x="2666" y="482"/>
                  <a:pt x="3809" y="0"/>
                  <a:pt x="5207" y="0"/>
                </a:cubicBez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Freeform 3"/>
          <p:cNvSpPr/>
          <p:nvPr/>
        </p:nvSpPr>
        <p:spPr>
          <a:xfrm>
            <a:off x="4245737" y="6632943"/>
            <a:ext cx="61214" cy="61290"/>
          </a:xfrm>
          <a:custGeom>
            <a:avLst/>
            <a:gdLst>
              <a:gd name="connsiteX0" fmla="*/ 30480 w 61214"/>
              <a:gd name="connsiteY0" fmla="*/ 0 h 61290"/>
              <a:gd name="connsiteX1" fmla="*/ 52196 w 61214"/>
              <a:gd name="connsiteY1" fmla="*/ 8979 h 61290"/>
              <a:gd name="connsiteX2" fmla="*/ 61214 w 61214"/>
              <a:gd name="connsiteY2" fmla="*/ 30645 h 61290"/>
              <a:gd name="connsiteX3" fmla="*/ 52196 w 61214"/>
              <a:gd name="connsiteY3" fmla="*/ 52311 h 61290"/>
              <a:gd name="connsiteX4" fmla="*/ 30480 w 61214"/>
              <a:gd name="connsiteY4" fmla="*/ 61290 h 61290"/>
              <a:gd name="connsiteX5" fmla="*/ 8890 w 61214"/>
              <a:gd name="connsiteY5" fmla="*/ 52311 h 61290"/>
              <a:gd name="connsiteX6" fmla="*/ 0 w 61214"/>
              <a:gd name="connsiteY6" fmla="*/ 30645 h 61290"/>
              <a:gd name="connsiteX7" fmla="*/ 8890 w 61214"/>
              <a:gd name="connsiteY7" fmla="*/ 8979 h 61290"/>
              <a:gd name="connsiteX8" fmla="*/ 30480 w 61214"/>
              <a:gd name="connsiteY8" fmla="*/ 0 h 6129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</a:cxnLst>
            <a:rect l="l" t="t" r="r" b="b"/>
            <a:pathLst>
              <a:path w="61214" h="61290">
                <a:moveTo>
                  <a:pt x="30480" y="0"/>
                </a:moveTo>
                <a:cubicBezTo>
                  <a:pt x="38988" y="0"/>
                  <a:pt x="46227" y="2997"/>
                  <a:pt x="52196" y="8979"/>
                </a:cubicBezTo>
                <a:cubicBezTo>
                  <a:pt x="58165" y="14973"/>
                  <a:pt x="61214" y="22187"/>
                  <a:pt x="61214" y="30645"/>
                </a:cubicBezTo>
                <a:cubicBezTo>
                  <a:pt x="61214" y="39103"/>
                  <a:pt x="58165" y="46329"/>
                  <a:pt x="52196" y="52311"/>
                </a:cubicBezTo>
                <a:cubicBezTo>
                  <a:pt x="46227" y="58305"/>
                  <a:pt x="38988" y="61290"/>
                  <a:pt x="30480" y="61290"/>
                </a:cubicBezTo>
                <a:cubicBezTo>
                  <a:pt x="22097" y="61290"/>
                  <a:pt x="14858" y="58305"/>
                  <a:pt x="8890" y="52311"/>
                </a:cubicBezTo>
                <a:cubicBezTo>
                  <a:pt x="2921" y="46329"/>
                  <a:pt x="0" y="39103"/>
                  <a:pt x="0" y="30645"/>
                </a:cubicBezTo>
                <a:cubicBezTo>
                  <a:pt x="0" y="22187"/>
                  <a:pt x="2921" y="14973"/>
                  <a:pt x="8890" y="8979"/>
                </a:cubicBezTo>
                <a:cubicBezTo>
                  <a:pt x="14858" y="2997"/>
                  <a:pt x="22097" y="0"/>
                  <a:pt x="30480" y="0"/>
                </a:cubicBez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Freeform 3"/>
          <p:cNvSpPr/>
          <p:nvPr/>
        </p:nvSpPr>
        <p:spPr>
          <a:xfrm>
            <a:off x="4449191" y="6640970"/>
            <a:ext cx="34290" cy="50558"/>
          </a:xfrm>
          <a:custGeom>
            <a:avLst/>
            <a:gdLst>
              <a:gd name="connsiteX0" fmla="*/ 17145 w 34290"/>
              <a:gd name="connsiteY0" fmla="*/ 0 h 50558"/>
              <a:gd name="connsiteX1" fmla="*/ 23749 w 34290"/>
              <a:gd name="connsiteY1" fmla="*/ 1282 h 50558"/>
              <a:gd name="connsiteX2" fmla="*/ 29210 w 34290"/>
              <a:gd name="connsiteY2" fmla="*/ 5613 h 50558"/>
              <a:gd name="connsiteX3" fmla="*/ 32892 w 34290"/>
              <a:gd name="connsiteY3" fmla="*/ 13741 h 50558"/>
              <a:gd name="connsiteX4" fmla="*/ 34290 w 34290"/>
              <a:gd name="connsiteY4" fmla="*/ 26428 h 50558"/>
              <a:gd name="connsiteX5" fmla="*/ 33020 w 34290"/>
              <a:gd name="connsiteY5" fmla="*/ 37693 h 50558"/>
              <a:gd name="connsiteX6" fmla="*/ 29591 w 34290"/>
              <a:gd name="connsiteY6" fmla="*/ 45173 h 50558"/>
              <a:gd name="connsiteX7" fmla="*/ 24130 w 34290"/>
              <a:gd name="connsiteY7" fmla="*/ 49276 h 50558"/>
              <a:gd name="connsiteX8" fmla="*/ 17145 w 34290"/>
              <a:gd name="connsiteY8" fmla="*/ 50558 h 50558"/>
              <a:gd name="connsiteX9" fmla="*/ 10033 w 34290"/>
              <a:gd name="connsiteY9" fmla="*/ 49276 h 50558"/>
              <a:gd name="connsiteX10" fmla="*/ 4699 w 34290"/>
              <a:gd name="connsiteY10" fmla="*/ 45173 h 50558"/>
              <a:gd name="connsiteX11" fmla="*/ 1142 w 34290"/>
              <a:gd name="connsiteY11" fmla="*/ 37693 h 50558"/>
              <a:gd name="connsiteX12" fmla="*/ 0 w 34290"/>
              <a:gd name="connsiteY12" fmla="*/ 26428 h 50558"/>
              <a:gd name="connsiteX13" fmla="*/ 1270 w 34290"/>
              <a:gd name="connsiteY13" fmla="*/ 13741 h 50558"/>
              <a:gd name="connsiteX14" fmla="*/ 4953 w 34290"/>
              <a:gd name="connsiteY14" fmla="*/ 5613 h 50558"/>
              <a:gd name="connsiteX15" fmla="*/ 10414 w 34290"/>
              <a:gd name="connsiteY15" fmla="*/ 1282 h 50558"/>
              <a:gd name="connsiteX16" fmla="*/ 17145 w 34290"/>
              <a:gd name="connsiteY16" fmla="*/ 0 h 5055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</a:cxnLst>
            <a:rect l="l" t="t" r="r" b="b"/>
            <a:pathLst>
              <a:path w="34290" h="50558">
                <a:moveTo>
                  <a:pt x="17145" y="0"/>
                </a:moveTo>
                <a:cubicBezTo>
                  <a:pt x="19430" y="0"/>
                  <a:pt x="21717" y="431"/>
                  <a:pt x="23749" y="1282"/>
                </a:cubicBezTo>
                <a:cubicBezTo>
                  <a:pt x="25908" y="2133"/>
                  <a:pt x="27686" y="3581"/>
                  <a:pt x="29210" y="5613"/>
                </a:cubicBezTo>
                <a:cubicBezTo>
                  <a:pt x="30861" y="7645"/>
                  <a:pt x="32003" y="10350"/>
                  <a:pt x="32892" y="13741"/>
                </a:cubicBezTo>
                <a:cubicBezTo>
                  <a:pt x="33782" y="17132"/>
                  <a:pt x="34290" y="21361"/>
                  <a:pt x="34290" y="26428"/>
                </a:cubicBezTo>
                <a:cubicBezTo>
                  <a:pt x="34290" y="30848"/>
                  <a:pt x="33909" y="34607"/>
                  <a:pt x="33020" y="37693"/>
                </a:cubicBezTo>
                <a:cubicBezTo>
                  <a:pt x="32258" y="40792"/>
                  <a:pt x="30988" y="43281"/>
                  <a:pt x="29591" y="45173"/>
                </a:cubicBezTo>
                <a:cubicBezTo>
                  <a:pt x="28067" y="47053"/>
                  <a:pt x="26161" y="48424"/>
                  <a:pt x="24130" y="49276"/>
                </a:cubicBezTo>
                <a:cubicBezTo>
                  <a:pt x="21971" y="50126"/>
                  <a:pt x="19684" y="50558"/>
                  <a:pt x="17145" y="50558"/>
                </a:cubicBezTo>
                <a:cubicBezTo>
                  <a:pt x="14478" y="50558"/>
                  <a:pt x="12192" y="50126"/>
                  <a:pt x="10033" y="49276"/>
                </a:cubicBezTo>
                <a:cubicBezTo>
                  <a:pt x="8001" y="48424"/>
                  <a:pt x="6222" y="47053"/>
                  <a:pt x="4699" y="45173"/>
                </a:cubicBezTo>
                <a:cubicBezTo>
                  <a:pt x="3175" y="43281"/>
                  <a:pt x="2032" y="40792"/>
                  <a:pt x="1142" y="37693"/>
                </a:cubicBezTo>
                <a:cubicBezTo>
                  <a:pt x="380" y="34607"/>
                  <a:pt x="0" y="30848"/>
                  <a:pt x="0" y="26428"/>
                </a:cubicBezTo>
                <a:cubicBezTo>
                  <a:pt x="0" y="21361"/>
                  <a:pt x="380" y="17132"/>
                  <a:pt x="1270" y="13741"/>
                </a:cubicBezTo>
                <a:cubicBezTo>
                  <a:pt x="2159" y="10350"/>
                  <a:pt x="3429" y="7645"/>
                  <a:pt x="4953" y="5613"/>
                </a:cubicBezTo>
                <a:cubicBezTo>
                  <a:pt x="6477" y="3581"/>
                  <a:pt x="8382" y="2133"/>
                  <a:pt x="10414" y="1282"/>
                </a:cubicBezTo>
                <a:cubicBezTo>
                  <a:pt x="12446" y="431"/>
                  <a:pt x="14732" y="0"/>
                  <a:pt x="17145" y="0"/>
                </a:cubicBez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Freeform 3"/>
          <p:cNvSpPr/>
          <p:nvPr/>
        </p:nvSpPr>
        <p:spPr>
          <a:xfrm>
            <a:off x="4411472" y="6640970"/>
            <a:ext cx="32766" cy="49758"/>
          </a:xfrm>
          <a:custGeom>
            <a:avLst/>
            <a:gdLst>
              <a:gd name="connsiteX0" fmla="*/ 16510 w 32766"/>
              <a:gd name="connsiteY0" fmla="*/ 0 h 49758"/>
              <a:gd name="connsiteX1" fmla="*/ 28448 w 32766"/>
              <a:gd name="connsiteY1" fmla="*/ 3885 h 49758"/>
              <a:gd name="connsiteX2" fmla="*/ 32766 w 32766"/>
              <a:gd name="connsiteY2" fmla="*/ 13881 h 49758"/>
              <a:gd name="connsiteX3" fmla="*/ 32511 w 32766"/>
              <a:gd name="connsiteY3" fmla="*/ 17106 h 49758"/>
              <a:gd name="connsiteX4" fmla="*/ 31369 w 32766"/>
              <a:gd name="connsiteY4" fmla="*/ 20599 h 49758"/>
              <a:gd name="connsiteX5" fmla="*/ 29083 w 32766"/>
              <a:gd name="connsiteY5" fmla="*/ 24129 h 49758"/>
              <a:gd name="connsiteX6" fmla="*/ 25272 w 32766"/>
              <a:gd name="connsiteY6" fmla="*/ 27495 h 49758"/>
              <a:gd name="connsiteX7" fmla="*/ 16002 w 32766"/>
              <a:gd name="connsiteY7" fmla="*/ 33807 h 49758"/>
              <a:gd name="connsiteX8" fmla="*/ 9017 w 32766"/>
              <a:gd name="connsiteY8" fmla="*/ 40754 h 49758"/>
              <a:gd name="connsiteX9" fmla="*/ 8382 w 32766"/>
              <a:gd name="connsiteY9" fmla="*/ 41592 h 49758"/>
              <a:gd name="connsiteX10" fmla="*/ 8001 w 32766"/>
              <a:gd name="connsiteY10" fmla="*/ 42341 h 49758"/>
              <a:gd name="connsiteX11" fmla="*/ 8255 w 32766"/>
              <a:gd name="connsiteY11" fmla="*/ 42912 h 49758"/>
              <a:gd name="connsiteX12" fmla="*/ 9398 w 32766"/>
              <a:gd name="connsiteY12" fmla="*/ 43129 h 49758"/>
              <a:gd name="connsiteX13" fmla="*/ 29718 w 32766"/>
              <a:gd name="connsiteY13" fmla="*/ 43129 h 49758"/>
              <a:gd name="connsiteX14" fmla="*/ 32003 w 32766"/>
              <a:gd name="connsiteY14" fmla="*/ 44056 h 49758"/>
              <a:gd name="connsiteX15" fmla="*/ 32766 w 32766"/>
              <a:gd name="connsiteY15" fmla="*/ 46494 h 49758"/>
              <a:gd name="connsiteX16" fmla="*/ 31877 w 32766"/>
              <a:gd name="connsiteY16" fmla="*/ 48882 h 49758"/>
              <a:gd name="connsiteX17" fmla="*/ 29718 w 32766"/>
              <a:gd name="connsiteY17" fmla="*/ 49758 h 49758"/>
              <a:gd name="connsiteX18" fmla="*/ 4699 w 32766"/>
              <a:gd name="connsiteY18" fmla="*/ 49758 h 49758"/>
              <a:gd name="connsiteX19" fmla="*/ 889 w 32766"/>
              <a:gd name="connsiteY19" fmla="*/ 48615 h 49758"/>
              <a:gd name="connsiteX20" fmla="*/ 0 w 32766"/>
              <a:gd name="connsiteY20" fmla="*/ 45961 h 49758"/>
              <a:gd name="connsiteX21" fmla="*/ 1651 w 32766"/>
              <a:gd name="connsiteY21" fmla="*/ 39725 h 49758"/>
              <a:gd name="connsiteX22" fmla="*/ 6096 w 32766"/>
              <a:gd name="connsiteY22" fmla="*/ 33807 h 49758"/>
              <a:gd name="connsiteX23" fmla="*/ 12572 w 32766"/>
              <a:gd name="connsiteY23" fmla="*/ 28193 h 49758"/>
              <a:gd name="connsiteX24" fmla="*/ 20320 w 32766"/>
              <a:gd name="connsiteY24" fmla="*/ 22897 h 49758"/>
              <a:gd name="connsiteX25" fmla="*/ 24384 w 32766"/>
              <a:gd name="connsiteY25" fmla="*/ 18960 h 49758"/>
              <a:gd name="connsiteX26" fmla="*/ 25780 w 32766"/>
              <a:gd name="connsiteY26" fmla="*/ 13881 h 49758"/>
              <a:gd name="connsiteX27" fmla="*/ 25272 w 32766"/>
              <a:gd name="connsiteY27" fmla="*/ 11138 h 49758"/>
              <a:gd name="connsiteX28" fmla="*/ 23749 w 32766"/>
              <a:gd name="connsiteY28" fmla="*/ 8788 h 49758"/>
              <a:gd name="connsiteX29" fmla="*/ 20955 w 32766"/>
              <a:gd name="connsiteY29" fmla="*/ 7162 h 49758"/>
              <a:gd name="connsiteX30" fmla="*/ 16510 w 32766"/>
              <a:gd name="connsiteY30" fmla="*/ 6540 h 49758"/>
              <a:gd name="connsiteX31" fmla="*/ 13461 w 32766"/>
              <a:gd name="connsiteY31" fmla="*/ 6933 h 49758"/>
              <a:gd name="connsiteX32" fmla="*/ 10668 w 32766"/>
              <a:gd name="connsiteY32" fmla="*/ 8356 h 49758"/>
              <a:gd name="connsiteX33" fmla="*/ 8255 w 32766"/>
              <a:gd name="connsiteY33" fmla="*/ 11138 h 49758"/>
              <a:gd name="connsiteX34" fmla="*/ 6730 w 32766"/>
              <a:gd name="connsiteY34" fmla="*/ 15646 h 49758"/>
              <a:gd name="connsiteX35" fmla="*/ 5334 w 32766"/>
              <a:gd name="connsiteY35" fmla="*/ 17411 h 49758"/>
              <a:gd name="connsiteX36" fmla="*/ 2794 w 32766"/>
              <a:gd name="connsiteY36" fmla="*/ 17767 h 49758"/>
              <a:gd name="connsiteX37" fmla="*/ 889 w 32766"/>
              <a:gd name="connsiteY37" fmla="*/ 16878 h 49758"/>
              <a:gd name="connsiteX38" fmla="*/ 253 w 32766"/>
              <a:gd name="connsiteY38" fmla="*/ 15023 h 49758"/>
              <a:gd name="connsiteX39" fmla="*/ 1523 w 32766"/>
              <a:gd name="connsiteY39" fmla="*/ 9105 h 49758"/>
              <a:gd name="connsiteX40" fmla="*/ 4826 w 32766"/>
              <a:gd name="connsiteY40" fmla="*/ 4330 h 49758"/>
              <a:gd name="connsiteX41" fmla="*/ 10033 w 32766"/>
              <a:gd name="connsiteY41" fmla="*/ 1142 h 49758"/>
              <a:gd name="connsiteX42" fmla="*/ 16510 w 32766"/>
              <a:gd name="connsiteY42" fmla="*/ 0 h 4975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  <a:cxn ang="29">
                <a:pos x="connsiteX29" y="connsiteY29"/>
              </a:cxn>
              <a:cxn ang="30">
                <a:pos x="connsiteX30" y="connsiteY30"/>
              </a:cxn>
              <a:cxn ang="31">
                <a:pos x="connsiteX31" y="connsiteY31"/>
              </a:cxn>
              <a:cxn ang="32">
                <a:pos x="connsiteX32" y="connsiteY32"/>
              </a:cxn>
              <a:cxn ang="33">
                <a:pos x="connsiteX33" y="connsiteY33"/>
              </a:cxn>
              <a:cxn ang="34">
                <a:pos x="connsiteX34" y="connsiteY34"/>
              </a:cxn>
              <a:cxn ang="35">
                <a:pos x="connsiteX35" y="connsiteY35"/>
              </a:cxn>
              <a:cxn ang="36">
                <a:pos x="connsiteX36" y="connsiteY36"/>
              </a:cxn>
              <a:cxn ang="37">
                <a:pos x="connsiteX37" y="connsiteY37"/>
              </a:cxn>
              <a:cxn ang="38">
                <a:pos x="connsiteX38" y="connsiteY38"/>
              </a:cxn>
              <a:cxn ang="39">
                <a:pos x="connsiteX39" y="connsiteY39"/>
              </a:cxn>
              <a:cxn ang="40">
                <a:pos x="connsiteX40" y="connsiteY40"/>
              </a:cxn>
              <a:cxn ang="41">
                <a:pos x="connsiteX41" y="connsiteY41"/>
              </a:cxn>
              <a:cxn ang="42">
                <a:pos x="connsiteX42" y="connsiteY42"/>
              </a:cxn>
            </a:cxnLst>
            <a:rect l="l" t="t" r="r" b="b"/>
            <a:pathLst>
              <a:path w="32766" h="49758">
                <a:moveTo>
                  <a:pt x="16510" y="0"/>
                </a:moveTo>
                <a:cubicBezTo>
                  <a:pt x="21717" y="0"/>
                  <a:pt x="25780" y="1295"/>
                  <a:pt x="28448" y="3885"/>
                </a:cubicBezTo>
                <a:cubicBezTo>
                  <a:pt x="31241" y="6477"/>
                  <a:pt x="32639" y="9804"/>
                  <a:pt x="32766" y="13881"/>
                </a:cubicBezTo>
                <a:cubicBezTo>
                  <a:pt x="32766" y="14884"/>
                  <a:pt x="32639" y="15950"/>
                  <a:pt x="32511" y="17106"/>
                </a:cubicBezTo>
                <a:cubicBezTo>
                  <a:pt x="32258" y="18250"/>
                  <a:pt x="32003" y="19418"/>
                  <a:pt x="31369" y="20599"/>
                </a:cubicBezTo>
                <a:cubicBezTo>
                  <a:pt x="30861" y="21767"/>
                  <a:pt x="30099" y="22948"/>
                  <a:pt x="29083" y="24129"/>
                </a:cubicBezTo>
                <a:cubicBezTo>
                  <a:pt x="28067" y="25310"/>
                  <a:pt x="26797" y="26428"/>
                  <a:pt x="25272" y="27495"/>
                </a:cubicBezTo>
                <a:cubicBezTo>
                  <a:pt x="21971" y="29616"/>
                  <a:pt x="18922" y="31712"/>
                  <a:pt x="16002" y="33807"/>
                </a:cubicBezTo>
                <a:cubicBezTo>
                  <a:pt x="13080" y="35902"/>
                  <a:pt x="10795" y="38213"/>
                  <a:pt x="9017" y="40754"/>
                </a:cubicBezTo>
                <a:cubicBezTo>
                  <a:pt x="8763" y="41046"/>
                  <a:pt x="8636" y="41325"/>
                  <a:pt x="8382" y="41592"/>
                </a:cubicBezTo>
                <a:cubicBezTo>
                  <a:pt x="8255" y="41846"/>
                  <a:pt x="8128" y="42100"/>
                  <a:pt x="8001" y="42341"/>
                </a:cubicBezTo>
                <a:cubicBezTo>
                  <a:pt x="8001" y="42570"/>
                  <a:pt x="8128" y="42760"/>
                  <a:pt x="8255" y="42912"/>
                </a:cubicBezTo>
                <a:cubicBezTo>
                  <a:pt x="8509" y="43065"/>
                  <a:pt x="8890" y="43129"/>
                  <a:pt x="9398" y="43129"/>
                </a:cubicBezTo>
                <a:lnTo>
                  <a:pt x="29718" y="43129"/>
                </a:lnTo>
                <a:cubicBezTo>
                  <a:pt x="30734" y="43129"/>
                  <a:pt x="31496" y="43446"/>
                  <a:pt x="32003" y="44056"/>
                </a:cubicBezTo>
                <a:cubicBezTo>
                  <a:pt x="32511" y="44678"/>
                  <a:pt x="32766" y="45491"/>
                  <a:pt x="32766" y="46494"/>
                </a:cubicBezTo>
                <a:cubicBezTo>
                  <a:pt x="32766" y="47497"/>
                  <a:pt x="32511" y="48285"/>
                  <a:pt x="31877" y="48882"/>
                </a:cubicBezTo>
                <a:cubicBezTo>
                  <a:pt x="31241" y="49466"/>
                  <a:pt x="30607" y="49758"/>
                  <a:pt x="29718" y="49758"/>
                </a:cubicBezTo>
                <a:lnTo>
                  <a:pt x="4699" y="49758"/>
                </a:lnTo>
                <a:cubicBezTo>
                  <a:pt x="2794" y="49758"/>
                  <a:pt x="1523" y="49377"/>
                  <a:pt x="889" y="48615"/>
                </a:cubicBezTo>
                <a:cubicBezTo>
                  <a:pt x="380" y="47853"/>
                  <a:pt x="0" y="46964"/>
                  <a:pt x="0" y="45961"/>
                </a:cubicBezTo>
                <a:cubicBezTo>
                  <a:pt x="0" y="43839"/>
                  <a:pt x="635" y="41770"/>
                  <a:pt x="1651" y="39725"/>
                </a:cubicBezTo>
                <a:cubicBezTo>
                  <a:pt x="2794" y="37693"/>
                  <a:pt x="4191" y="35724"/>
                  <a:pt x="6096" y="33807"/>
                </a:cubicBezTo>
                <a:cubicBezTo>
                  <a:pt x="8001" y="31889"/>
                  <a:pt x="10160" y="30022"/>
                  <a:pt x="12572" y="28193"/>
                </a:cubicBezTo>
                <a:cubicBezTo>
                  <a:pt x="14986" y="26365"/>
                  <a:pt x="17526" y="24600"/>
                  <a:pt x="20320" y="22897"/>
                </a:cubicBezTo>
                <a:cubicBezTo>
                  <a:pt x="22225" y="21653"/>
                  <a:pt x="23622" y="20345"/>
                  <a:pt x="24384" y="18960"/>
                </a:cubicBezTo>
                <a:cubicBezTo>
                  <a:pt x="25272" y="17576"/>
                  <a:pt x="25780" y="15875"/>
                  <a:pt x="25780" y="13881"/>
                </a:cubicBezTo>
                <a:cubicBezTo>
                  <a:pt x="25780" y="12928"/>
                  <a:pt x="25653" y="12013"/>
                  <a:pt x="25272" y="11138"/>
                </a:cubicBezTo>
                <a:cubicBezTo>
                  <a:pt x="25019" y="10248"/>
                  <a:pt x="24384" y="9473"/>
                  <a:pt x="23749" y="8788"/>
                </a:cubicBezTo>
                <a:cubicBezTo>
                  <a:pt x="22987" y="8115"/>
                  <a:pt x="22098" y="7569"/>
                  <a:pt x="20955" y="7162"/>
                </a:cubicBezTo>
                <a:cubicBezTo>
                  <a:pt x="19685" y="6743"/>
                  <a:pt x="18288" y="6540"/>
                  <a:pt x="16510" y="6540"/>
                </a:cubicBezTo>
                <a:cubicBezTo>
                  <a:pt x="15494" y="6540"/>
                  <a:pt x="14478" y="6667"/>
                  <a:pt x="13461" y="6933"/>
                </a:cubicBezTo>
                <a:cubicBezTo>
                  <a:pt x="12446" y="7201"/>
                  <a:pt x="11557" y="7670"/>
                  <a:pt x="10668" y="8356"/>
                </a:cubicBezTo>
                <a:cubicBezTo>
                  <a:pt x="9779" y="9029"/>
                  <a:pt x="9017" y="9956"/>
                  <a:pt x="8255" y="11138"/>
                </a:cubicBezTo>
                <a:cubicBezTo>
                  <a:pt x="7620" y="12318"/>
                  <a:pt x="7111" y="13817"/>
                  <a:pt x="6730" y="15646"/>
                </a:cubicBezTo>
                <a:cubicBezTo>
                  <a:pt x="6477" y="16471"/>
                  <a:pt x="6096" y="17056"/>
                  <a:pt x="5334" y="17411"/>
                </a:cubicBezTo>
                <a:cubicBezTo>
                  <a:pt x="4699" y="17767"/>
                  <a:pt x="3810" y="17881"/>
                  <a:pt x="2794" y="17767"/>
                </a:cubicBezTo>
                <a:cubicBezTo>
                  <a:pt x="2032" y="17653"/>
                  <a:pt x="1397" y="17347"/>
                  <a:pt x="889" y="16878"/>
                </a:cubicBezTo>
                <a:cubicBezTo>
                  <a:pt x="508" y="16408"/>
                  <a:pt x="253" y="15785"/>
                  <a:pt x="253" y="15023"/>
                </a:cubicBezTo>
                <a:cubicBezTo>
                  <a:pt x="253" y="12903"/>
                  <a:pt x="635" y="10934"/>
                  <a:pt x="1523" y="9105"/>
                </a:cubicBezTo>
                <a:cubicBezTo>
                  <a:pt x="2286" y="7277"/>
                  <a:pt x="3429" y="5689"/>
                  <a:pt x="4826" y="4330"/>
                </a:cubicBezTo>
                <a:cubicBezTo>
                  <a:pt x="6350" y="2971"/>
                  <a:pt x="8001" y="1917"/>
                  <a:pt x="10033" y="1142"/>
                </a:cubicBezTo>
                <a:cubicBezTo>
                  <a:pt x="12065" y="380"/>
                  <a:pt x="14223" y="0"/>
                  <a:pt x="16510" y="0"/>
                </a:cubicBez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Freeform 3"/>
          <p:cNvSpPr/>
          <p:nvPr/>
        </p:nvSpPr>
        <p:spPr>
          <a:xfrm>
            <a:off x="4369943" y="6640970"/>
            <a:ext cx="34290" cy="50558"/>
          </a:xfrm>
          <a:custGeom>
            <a:avLst/>
            <a:gdLst>
              <a:gd name="connsiteX0" fmla="*/ 17145 w 34290"/>
              <a:gd name="connsiteY0" fmla="*/ 0 h 50558"/>
              <a:gd name="connsiteX1" fmla="*/ 23748 w 34290"/>
              <a:gd name="connsiteY1" fmla="*/ 1282 h 50558"/>
              <a:gd name="connsiteX2" fmla="*/ 29209 w 34290"/>
              <a:gd name="connsiteY2" fmla="*/ 5613 h 50558"/>
              <a:gd name="connsiteX3" fmla="*/ 32892 w 34290"/>
              <a:gd name="connsiteY3" fmla="*/ 13741 h 50558"/>
              <a:gd name="connsiteX4" fmla="*/ 34290 w 34290"/>
              <a:gd name="connsiteY4" fmla="*/ 26428 h 50558"/>
              <a:gd name="connsiteX5" fmla="*/ 33020 w 34290"/>
              <a:gd name="connsiteY5" fmla="*/ 37693 h 50558"/>
              <a:gd name="connsiteX6" fmla="*/ 29590 w 34290"/>
              <a:gd name="connsiteY6" fmla="*/ 45173 h 50558"/>
              <a:gd name="connsiteX7" fmla="*/ 24129 w 34290"/>
              <a:gd name="connsiteY7" fmla="*/ 49276 h 50558"/>
              <a:gd name="connsiteX8" fmla="*/ 17145 w 34290"/>
              <a:gd name="connsiteY8" fmla="*/ 50558 h 50558"/>
              <a:gd name="connsiteX9" fmla="*/ 10032 w 34290"/>
              <a:gd name="connsiteY9" fmla="*/ 49276 h 50558"/>
              <a:gd name="connsiteX10" fmla="*/ 4698 w 34290"/>
              <a:gd name="connsiteY10" fmla="*/ 45173 h 50558"/>
              <a:gd name="connsiteX11" fmla="*/ 1142 w 34290"/>
              <a:gd name="connsiteY11" fmla="*/ 37693 h 50558"/>
              <a:gd name="connsiteX12" fmla="*/ 0 w 34290"/>
              <a:gd name="connsiteY12" fmla="*/ 26428 h 50558"/>
              <a:gd name="connsiteX13" fmla="*/ 1270 w 34290"/>
              <a:gd name="connsiteY13" fmla="*/ 13741 h 50558"/>
              <a:gd name="connsiteX14" fmla="*/ 4952 w 34290"/>
              <a:gd name="connsiteY14" fmla="*/ 5613 h 50558"/>
              <a:gd name="connsiteX15" fmla="*/ 10414 w 34290"/>
              <a:gd name="connsiteY15" fmla="*/ 1282 h 50558"/>
              <a:gd name="connsiteX16" fmla="*/ 17145 w 34290"/>
              <a:gd name="connsiteY16" fmla="*/ 0 h 5055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</a:cxnLst>
            <a:rect l="l" t="t" r="r" b="b"/>
            <a:pathLst>
              <a:path w="34290" h="50558">
                <a:moveTo>
                  <a:pt x="17145" y="0"/>
                </a:moveTo>
                <a:cubicBezTo>
                  <a:pt x="19430" y="0"/>
                  <a:pt x="21716" y="431"/>
                  <a:pt x="23748" y="1282"/>
                </a:cubicBezTo>
                <a:cubicBezTo>
                  <a:pt x="25908" y="2133"/>
                  <a:pt x="27686" y="3581"/>
                  <a:pt x="29209" y="5613"/>
                </a:cubicBezTo>
                <a:cubicBezTo>
                  <a:pt x="30860" y="7645"/>
                  <a:pt x="32004" y="10350"/>
                  <a:pt x="32892" y="13741"/>
                </a:cubicBezTo>
                <a:cubicBezTo>
                  <a:pt x="33782" y="17132"/>
                  <a:pt x="34290" y="21361"/>
                  <a:pt x="34290" y="26428"/>
                </a:cubicBezTo>
                <a:cubicBezTo>
                  <a:pt x="34290" y="30848"/>
                  <a:pt x="33909" y="34607"/>
                  <a:pt x="33020" y="37693"/>
                </a:cubicBezTo>
                <a:cubicBezTo>
                  <a:pt x="32258" y="40792"/>
                  <a:pt x="30988" y="43281"/>
                  <a:pt x="29590" y="45173"/>
                </a:cubicBezTo>
                <a:cubicBezTo>
                  <a:pt x="28066" y="47053"/>
                  <a:pt x="26161" y="48424"/>
                  <a:pt x="24129" y="49276"/>
                </a:cubicBezTo>
                <a:cubicBezTo>
                  <a:pt x="21970" y="50126"/>
                  <a:pt x="19685" y="50558"/>
                  <a:pt x="17145" y="50558"/>
                </a:cubicBezTo>
                <a:cubicBezTo>
                  <a:pt x="14478" y="50558"/>
                  <a:pt x="12191" y="50126"/>
                  <a:pt x="10032" y="49276"/>
                </a:cubicBezTo>
                <a:cubicBezTo>
                  <a:pt x="8001" y="48424"/>
                  <a:pt x="6222" y="47053"/>
                  <a:pt x="4698" y="45173"/>
                </a:cubicBezTo>
                <a:cubicBezTo>
                  <a:pt x="3175" y="43281"/>
                  <a:pt x="2032" y="40792"/>
                  <a:pt x="1142" y="37693"/>
                </a:cubicBezTo>
                <a:cubicBezTo>
                  <a:pt x="380" y="34607"/>
                  <a:pt x="0" y="30848"/>
                  <a:pt x="0" y="26428"/>
                </a:cubicBezTo>
                <a:cubicBezTo>
                  <a:pt x="0" y="21361"/>
                  <a:pt x="380" y="17132"/>
                  <a:pt x="1270" y="13741"/>
                </a:cubicBezTo>
                <a:cubicBezTo>
                  <a:pt x="2159" y="10350"/>
                  <a:pt x="3428" y="7645"/>
                  <a:pt x="4952" y="5613"/>
                </a:cubicBezTo>
                <a:cubicBezTo>
                  <a:pt x="6477" y="3581"/>
                  <a:pt x="8382" y="2133"/>
                  <a:pt x="10414" y="1282"/>
                </a:cubicBezTo>
                <a:cubicBezTo>
                  <a:pt x="12446" y="431"/>
                  <a:pt x="14732" y="0"/>
                  <a:pt x="17145" y="0"/>
                </a:cubicBez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Freeform 3"/>
          <p:cNvSpPr/>
          <p:nvPr/>
        </p:nvSpPr>
        <p:spPr>
          <a:xfrm>
            <a:off x="4332224" y="6640970"/>
            <a:ext cx="32766" cy="49758"/>
          </a:xfrm>
          <a:custGeom>
            <a:avLst/>
            <a:gdLst>
              <a:gd name="connsiteX0" fmla="*/ 16509 w 32766"/>
              <a:gd name="connsiteY0" fmla="*/ 0 h 49758"/>
              <a:gd name="connsiteX1" fmla="*/ 28447 w 32766"/>
              <a:gd name="connsiteY1" fmla="*/ 3885 h 49758"/>
              <a:gd name="connsiteX2" fmla="*/ 32766 w 32766"/>
              <a:gd name="connsiteY2" fmla="*/ 13881 h 49758"/>
              <a:gd name="connsiteX3" fmla="*/ 32511 w 32766"/>
              <a:gd name="connsiteY3" fmla="*/ 17106 h 49758"/>
              <a:gd name="connsiteX4" fmla="*/ 31369 w 32766"/>
              <a:gd name="connsiteY4" fmla="*/ 20599 h 49758"/>
              <a:gd name="connsiteX5" fmla="*/ 29083 w 32766"/>
              <a:gd name="connsiteY5" fmla="*/ 24129 h 49758"/>
              <a:gd name="connsiteX6" fmla="*/ 25273 w 32766"/>
              <a:gd name="connsiteY6" fmla="*/ 27495 h 49758"/>
              <a:gd name="connsiteX7" fmla="*/ 16001 w 32766"/>
              <a:gd name="connsiteY7" fmla="*/ 33807 h 49758"/>
              <a:gd name="connsiteX8" fmla="*/ 9016 w 32766"/>
              <a:gd name="connsiteY8" fmla="*/ 40754 h 49758"/>
              <a:gd name="connsiteX9" fmla="*/ 8382 w 32766"/>
              <a:gd name="connsiteY9" fmla="*/ 41592 h 49758"/>
              <a:gd name="connsiteX10" fmla="*/ 8001 w 32766"/>
              <a:gd name="connsiteY10" fmla="*/ 42341 h 49758"/>
              <a:gd name="connsiteX11" fmla="*/ 8255 w 32766"/>
              <a:gd name="connsiteY11" fmla="*/ 42912 h 49758"/>
              <a:gd name="connsiteX12" fmla="*/ 9397 w 32766"/>
              <a:gd name="connsiteY12" fmla="*/ 43129 h 49758"/>
              <a:gd name="connsiteX13" fmla="*/ 29717 w 32766"/>
              <a:gd name="connsiteY13" fmla="*/ 43129 h 49758"/>
              <a:gd name="connsiteX14" fmla="*/ 32004 w 32766"/>
              <a:gd name="connsiteY14" fmla="*/ 44056 h 49758"/>
              <a:gd name="connsiteX15" fmla="*/ 32766 w 32766"/>
              <a:gd name="connsiteY15" fmla="*/ 46494 h 49758"/>
              <a:gd name="connsiteX16" fmla="*/ 31877 w 32766"/>
              <a:gd name="connsiteY16" fmla="*/ 48882 h 49758"/>
              <a:gd name="connsiteX17" fmla="*/ 29717 w 32766"/>
              <a:gd name="connsiteY17" fmla="*/ 49758 h 49758"/>
              <a:gd name="connsiteX18" fmla="*/ 4698 w 32766"/>
              <a:gd name="connsiteY18" fmla="*/ 49758 h 49758"/>
              <a:gd name="connsiteX19" fmla="*/ 889 w 32766"/>
              <a:gd name="connsiteY19" fmla="*/ 48615 h 49758"/>
              <a:gd name="connsiteX20" fmla="*/ 0 w 32766"/>
              <a:gd name="connsiteY20" fmla="*/ 45961 h 49758"/>
              <a:gd name="connsiteX21" fmla="*/ 1651 w 32766"/>
              <a:gd name="connsiteY21" fmla="*/ 39725 h 49758"/>
              <a:gd name="connsiteX22" fmla="*/ 6096 w 32766"/>
              <a:gd name="connsiteY22" fmla="*/ 33807 h 49758"/>
              <a:gd name="connsiteX23" fmla="*/ 12573 w 32766"/>
              <a:gd name="connsiteY23" fmla="*/ 28193 h 49758"/>
              <a:gd name="connsiteX24" fmla="*/ 20320 w 32766"/>
              <a:gd name="connsiteY24" fmla="*/ 22897 h 49758"/>
              <a:gd name="connsiteX25" fmla="*/ 24384 w 32766"/>
              <a:gd name="connsiteY25" fmla="*/ 18960 h 49758"/>
              <a:gd name="connsiteX26" fmla="*/ 25780 w 32766"/>
              <a:gd name="connsiteY26" fmla="*/ 13881 h 49758"/>
              <a:gd name="connsiteX27" fmla="*/ 25273 w 32766"/>
              <a:gd name="connsiteY27" fmla="*/ 11138 h 49758"/>
              <a:gd name="connsiteX28" fmla="*/ 23748 w 32766"/>
              <a:gd name="connsiteY28" fmla="*/ 8788 h 49758"/>
              <a:gd name="connsiteX29" fmla="*/ 20955 w 32766"/>
              <a:gd name="connsiteY29" fmla="*/ 7162 h 49758"/>
              <a:gd name="connsiteX30" fmla="*/ 16509 w 32766"/>
              <a:gd name="connsiteY30" fmla="*/ 6540 h 49758"/>
              <a:gd name="connsiteX31" fmla="*/ 13461 w 32766"/>
              <a:gd name="connsiteY31" fmla="*/ 6933 h 49758"/>
              <a:gd name="connsiteX32" fmla="*/ 10667 w 32766"/>
              <a:gd name="connsiteY32" fmla="*/ 8356 h 49758"/>
              <a:gd name="connsiteX33" fmla="*/ 8255 w 32766"/>
              <a:gd name="connsiteY33" fmla="*/ 11138 h 49758"/>
              <a:gd name="connsiteX34" fmla="*/ 6730 w 32766"/>
              <a:gd name="connsiteY34" fmla="*/ 15646 h 49758"/>
              <a:gd name="connsiteX35" fmla="*/ 5334 w 32766"/>
              <a:gd name="connsiteY35" fmla="*/ 17411 h 49758"/>
              <a:gd name="connsiteX36" fmla="*/ 2794 w 32766"/>
              <a:gd name="connsiteY36" fmla="*/ 17767 h 49758"/>
              <a:gd name="connsiteX37" fmla="*/ 889 w 32766"/>
              <a:gd name="connsiteY37" fmla="*/ 16878 h 49758"/>
              <a:gd name="connsiteX38" fmla="*/ 254 w 32766"/>
              <a:gd name="connsiteY38" fmla="*/ 15023 h 49758"/>
              <a:gd name="connsiteX39" fmla="*/ 1524 w 32766"/>
              <a:gd name="connsiteY39" fmla="*/ 9105 h 49758"/>
              <a:gd name="connsiteX40" fmla="*/ 4826 w 32766"/>
              <a:gd name="connsiteY40" fmla="*/ 4330 h 49758"/>
              <a:gd name="connsiteX41" fmla="*/ 10033 w 32766"/>
              <a:gd name="connsiteY41" fmla="*/ 1142 h 49758"/>
              <a:gd name="connsiteX42" fmla="*/ 16509 w 32766"/>
              <a:gd name="connsiteY42" fmla="*/ 0 h 4975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  <a:cxn ang="29">
                <a:pos x="connsiteX29" y="connsiteY29"/>
              </a:cxn>
              <a:cxn ang="30">
                <a:pos x="connsiteX30" y="connsiteY30"/>
              </a:cxn>
              <a:cxn ang="31">
                <a:pos x="connsiteX31" y="connsiteY31"/>
              </a:cxn>
              <a:cxn ang="32">
                <a:pos x="connsiteX32" y="connsiteY32"/>
              </a:cxn>
              <a:cxn ang="33">
                <a:pos x="connsiteX33" y="connsiteY33"/>
              </a:cxn>
              <a:cxn ang="34">
                <a:pos x="connsiteX34" y="connsiteY34"/>
              </a:cxn>
              <a:cxn ang="35">
                <a:pos x="connsiteX35" y="connsiteY35"/>
              </a:cxn>
              <a:cxn ang="36">
                <a:pos x="connsiteX36" y="connsiteY36"/>
              </a:cxn>
              <a:cxn ang="37">
                <a:pos x="connsiteX37" y="connsiteY37"/>
              </a:cxn>
              <a:cxn ang="38">
                <a:pos x="connsiteX38" y="connsiteY38"/>
              </a:cxn>
              <a:cxn ang="39">
                <a:pos x="connsiteX39" y="connsiteY39"/>
              </a:cxn>
              <a:cxn ang="40">
                <a:pos x="connsiteX40" y="connsiteY40"/>
              </a:cxn>
              <a:cxn ang="41">
                <a:pos x="connsiteX41" y="connsiteY41"/>
              </a:cxn>
              <a:cxn ang="42">
                <a:pos x="connsiteX42" y="connsiteY42"/>
              </a:cxn>
            </a:cxnLst>
            <a:rect l="l" t="t" r="r" b="b"/>
            <a:pathLst>
              <a:path w="32766" h="49758">
                <a:moveTo>
                  <a:pt x="16509" y="0"/>
                </a:moveTo>
                <a:cubicBezTo>
                  <a:pt x="21716" y="0"/>
                  <a:pt x="25780" y="1295"/>
                  <a:pt x="28447" y="3885"/>
                </a:cubicBezTo>
                <a:cubicBezTo>
                  <a:pt x="31241" y="6477"/>
                  <a:pt x="32639" y="9804"/>
                  <a:pt x="32766" y="13881"/>
                </a:cubicBezTo>
                <a:cubicBezTo>
                  <a:pt x="32766" y="14884"/>
                  <a:pt x="32639" y="15950"/>
                  <a:pt x="32511" y="17106"/>
                </a:cubicBezTo>
                <a:cubicBezTo>
                  <a:pt x="32258" y="18250"/>
                  <a:pt x="32004" y="19418"/>
                  <a:pt x="31369" y="20599"/>
                </a:cubicBezTo>
                <a:cubicBezTo>
                  <a:pt x="30860" y="21767"/>
                  <a:pt x="30098" y="22948"/>
                  <a:pt x="29083" y="24129"/>
                </a:cubicBezTo>
                <a:cubicBezTo>
                  <a:pt x="28066" y="25310"/>
                  <a:pt x="26797" y="26428"/>
                  <a:pt x="25273" y="27495"/>
                </a:cubicBezTo>
                <a:cubicBezTo>
                  <a:pt x="21970" y="29616"/>
                  <a:pt x="18923" y="31712"/>
                  <a:pt x="16001" y="33807"/>
                </a:cubicBezTo>
                <a:cubicBezTo>
                  <a:pt x="13080" y="35902"/>
                  <a:pt x="10795" y="38213"/>
                  <a:pt x="9016" y="40754"/>
                </a:cubicBezTo>
                <a:cubicBezTo>
                  <a:pt x="8763" y="41046"/>
                  <a:pt x="8635" y="41325"/>
                  <a:pt x="8382" y="41592"/>
                </a:cubicBezTo>
                <a:cubicBezTo>
                  <a:pt x="8255" y="41846"/>
                  <a:pt x="8128" y="42100"/>
                  <a:pt x="8001" y="42341"/>
                </a:cubicBezTo>
                <a:cubicBezTo>
                  <a:pt x="8001" y="42570"/>
                  <a:pt x="8128" y="42760"/>
                  <a:pt x="8255" y="42912"/>
                </a:cubicBezTo>
                <a:cubicBezTo>
                  <a:pt x="8509" y="43065"/>
                  <a:pt x="8889" y="43129"/>
                  <a:pt x="9397" y="43129"/>
                </a:cubicBezTo>
                <a:lnTo>
                  <a:pt x="29717" y="43129"/>
                </a:lnTo>
                <a:cubicBezTo>
                  <a:pt x="30734" y="43129"/>
                  <a:pt x="31496" y="43446"/>
                  <a:pt x="32004" y="44056"/>
                </a:cubicBezTo>
                <a:cubicBezTo>
                  <a:pt x="32511" y="44678"/>
                  <a:pt x="32766" y="45491"/>
                  <a:pt x="32766" y="46494"/>
                </a:cubicBezTo>
                <a:cubicBezTo>
                  <a:pt x="32766" y="47497"/>
                  <a:pt x="32511" y="48285"/>
                  <a:pt x="31877" y="48882"/>
                </a:cubicBezTo>
                <a:cubicBezTo>
                  <a:pt x="31241" y="49466"/>
                  <a:pt x="30607" y="49758"/>
                  <a:pt x="29717" y="49758"/>
                </a:cubicBezTo>
                <a:lnTo>
                  <a:pt x="4698" y="49758"/>
                </a:lnTo>
                <a:cubicBezTo>
                  <a:pt x="2794" y="49758"/>
                  <a:pt x="1524" y="49377"/>
                  <a:pt x="889" y="48615"/>
                </a:cubicBezTo>
                <a:cubicBezTo>
                  <a:pt x="380" y="47853"/>
                  <a:pt x="0" y="46964"/>
                  <a:pt x="0" y="45961"/>
                </a:cubicBezTo>
                <a:cubicBezTo>
                  <a:pt x="0" y="43839"/>
                  <a:pt x="635" y="41770"/>
                  <a:pt x="1651" y="39725"/>
                </a:cubicBezTo>
                <a:cubicBezTo>
                  <a:pt x="2794" y="37693"/>
                  <a:pt x="4190" y="35724"/>
                  <a:pt x="6096" y="33807"/>
                </a:cubicBezTo>
                <a:cubicBezTo>
                  <a:pt x="8001" y="31889"/>
                  <a:pt x="10159" y="30022"/>
                  <a:pt x="12573" y="28193"/>
                </a:cubicBezTo>
                <a:cubicBezTo>
                  <a:pt x="14985" y="26365"/>
                  <a:pt x="17526" y="24600"/>
                  <a:pt x="20320" y="22897"/>
                </a:cubicBezTo>
                <a:cubicBezTo>
                  <a:pt x="22225" y="21653"/>
                  <a:pt x="23621" y="20345"/>
                  <a:pt x="24384" y="18960"/>
                </a:cubicBezTo>
                <a:cubicBezTo>
                  <a:pt x="25273" y="17576"/>
                  <a:pt x="25780" y="15875"/>
                  <a:pt x="25780" y="13881"/>
                </a:cubicBezTo>
                <a:cubicBezTo>
                  <a:pt x="25780" y="12928"/>
                  <a:pt x="25654" y="12013"/>
                  <a:pt x="25273" y="11138"/>
                </a:cubicBezTo>
                <a:cubicBezTo>
                  <a:pt x="25019" y="10248"/>
                  <a:pt x="24384" y="9473"/>
                  <a:pt x="23748" y="8788"/>
                </a:cubicBezTo>
                <a:cubicBezTo>
                  <a:pt x="22986" y="8115"/>
                  <a:pt x="22097" y="7569"/>
                  <a:pt x="20955" y="7162"/>
                </a:cubicBezTo>
                <a:cubicBezTo>
                  <a:pt x="19685" y="6743"/>
                  <a:pt x="18288" y="6540"/>
                  <a:pt x="16509" y="6540"/>
                </a:cubicBezTo>
                <a:cubicBezTo>
                  <a:pt x="15494" y="6540"/>
                  <a:pt x="14478" y="6667"/>
                  <a:pt x="13461" y="6933"/>
                </a:cubicBezTo>
                <a:cubicBezTo>
                  <a:pt x="12446" y="7201"/>
                  <a:pt x="11557" y="7670"/>
                  <a:pt x="10667" y="8356"/>
                </a:cubicBezTo>
                <a:cubicBezTo>
                  <a:pt x="9778" y="9029"/>
                  <a:pt x="9016" y="9956"/>
                  <a:pt x="8255" y="11138"/>
                </a:cubicBezTo>
                <a:cubicBezTo>
                  <a:pt x="7620" y="12318"/>
                  <a:pt x="7111" y="13817"/>
                  <a:pt x="6730" y="15646"/>
                </a:cubicBezTo>
                <a:cubicBezTo>
                  <a:pt x="6477" y="16471"/>
                  <a:pt x="6096" y="17056"/>
                  <a:pt x="5334" y="17411"/>
                </a:cubicBezTo>
                <a:cubicBezTo>
                  <a:pt x="4698" y="17767"/>
                  <a:pt x="3809" y="17881"/>
                  <a:pt x="2794" y="17767"/>
                </a:cubicBezTo>
                <a:cubicBezTo>
                  <a:pt x="2032" y="17653"/>
                  <a:pt x="1397" y="17347"/>
                  <a:pt x="889" y="16878"/>
                </a:cubicBezTo>
                <a:cubicBezTo>
                  <a:pt x="508" y="16408"/>
                  <a:pt x="254" y="15785"/>
                  <a:pt x="254" y="15023"/>
                </a:cubicBezTo>
                <a:cubicBezTo>
                  <a:pt x="254" y="12903"/>
                  <a:pt x="635" y="10934"/>
                  <a:pt x="1524" y="9105"/>
                </a:cubicBezTo>
                <a:cubicBezTo>
                  <a:pt x="2285" y="7277"/>
                  <a:pt x="3428" y="5689"/>
                  <a:pt x="4826" y="4330"/>
                </a:cubicBezTo>
                <a:cubicBezTo>
                  <a:pt x="6350" y="2971"/>
                  <a:pt x="8001" y="1917"/>
                  <a:pt x="10033" y="1142"/>
                </a:cubicBezTo>
                <a:cubicBezTo>
                  <a:pt x="12065" y="380"/>
                  <a:pt x="14224" y="0"/>
                  <a:pt x="16509" y="0"/>
                </a:cubicBez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Freeform 3"/>
          <p:cNvSpPr/>
          <p:nvPr/>
        </p:nvSpPr>
        <p:spPr>
          <a:xfrm>
            <a:off x="4738878" y="6641058"/>
            <a:ext cx="47878" cy="51003"/>
          </a:xfrm>
          <a:custGeom>
            <a:avLst/>
            <a:gdLst>
              <a:gd name="connsiteX0" fmla="*/ 25019 w 47878"/>
              <a:gd name="connsiteY0" fmla="*/ 0 h 51003"/>
              <a:gd name="connsiteX1" fmla="*/ 36702 w 47878"/>
              <a:gd name="connsiteY1" fmla="*/ 2299 h 51003"/>
              <a:gd name="connsiteX2" fmla="*/ 45592 w 47878"/>
              <a:gd name="connsiteY2" fmla="*/ 10338 h 51003"/>
              <a:gd name="connsiteX3" fmla="*/ 46608 w 47878"/>
              <a:gd name="connsiteY3" fmla="*/ 13830 h 51003"/>
              <a:gd name="connsiteX4" fmla="*/ 45592 w 47878"/>
              <a:gd name="connsiteY4" fmla="*/ 15735 h 51003"/>
              <a:gd name="connsiteX5" fmla="*/ 44322 w 47878"/>
              <a:gd name="connsiteY5" fmla="*/ 16307 h 51003"/>
              <a:gd name="connsiteX6" fmla="*/ 42798 w 47878"/>
              <a:gd name="connsiteY6" fmla="*/ 16433 h 51003"/>
              <a:gd name="connsiteX7" fmla="*/ 41147 w 47878"/>
              <a:gd name="connsiteY7" fmla="*/ 15913 h 51003"/>
              <a:gd name="connsiteX8" fmla="*/ 39751 w 47878"/>
              <a:gd name="connsiteY8" fmla="*/ 14402 h 51003"/>
              <a:gd name="connsiteX9" fmla="*/ 34162 w 47878"/>
              <a:gd name="connsiteY9" fmla="*/ 8966 h 51003"/>
              <a:gd name="connsiteX10" fmla="*/ 24891 w 47878"/>
              <a:gd name="connsiteY10" fmla="*/ 6629 h 51003"/>
              <a:gd name="connsiteX11" fmla="*/ 17906 w 47878"/>
              <a:gd name="connsiteY11" fmla="*/ 8001 h 51003"/>
              <a:gd name="connsiteX12" fmla="*/ 12445 w 47878"/>
              <a:gd name="connsiteY12" fmla="*/ 11798 h 51003"/>
              <a:gd name="connsiteX13" fmla="*/ 8762 w 47878"/>
              <a:gd name="connsiteY13" fmla="*/ 17678 h 51003"/>
              <a:gd name="connsiteX14" fmla="*/ 7365 w 47878"/>
              <a:gd name="connsiteY14" fmla="*/ 25273 h 51003"/>
              <a:gd name="connsiteX15" fmla="*/ 8381 w 47878"/>
              <a:gd name="connsiteY15" fmla="*/ 32220 h 51003"/>
              <a:gd name="connsiteX16" fmla="*/ 11683 w 47878"/>
              <a:gd name="connsiteY16" fmla="*/ 38138 h 51003"/>
              <a:gd name="connsiteX17" fmla="*/ 17271 w 47878"/>
              <a:gd name="connsiteY17" fmla="*/ 42291 h 51003"/>
              <a:gd name="connsiteX18" fmla="*/ 25272 w 47878"/>
              <a:gd name="connsiteY18" fmla="*/ 43840 h 51003"/>
              <a:gd name="connsiteX19" fmla="*/ 33908 w 47878"/>
              <a:gd name="connsiteY19" fmla="*/ 42024 h 51003"/>
              <a:gd name="connsiteX20" fmla="*/ 40766 w 47878"/>
              <a:gd name="connsiteY20" fmla="*/ 37122 h 51003"/>
              <a:gd name="connsiteX21" fmla="*/ 40766 w 47878"/>
              <a:gd name="connsiteY21" fmla="*/ 32525 h 51003"/>
              <a:gd name="connsiteX22" fmla="*/ 40131 w 47878"/>
              <a:gd name="connsiteY22" fmla="*/ 30226 h 51003"/>
              <a:gd name="connsiteX23" fmla="*/ 37845 w 47878"/>
              <a:gd name="connsiteY23" fmla="*/ 29527 h 51003"/>
              <a:gd name="connsiteX24" fmla="*/ 26796 w 47878"/>
              <a:gd name="connsiteY24" fmla="*/ 29527 h 51003"/>
              <a:gd name="connsiteX25" fmla="*/ 24383 w 47878"/>
              <a:gd name="connsiteY25" fmla="*/ 28550 h 51003"/>
              <a:gd name="connsiteX26" fmla="*/ 23367 w 47878"/>
              <a:gd name="connsiteY26" fmla="*/ 25984 h 51003"/>
              <a:gd name="connsiteX27" fmla="*/ 24256 w 47878"/>
              <a:gd name="connsiteY27" fmla="*/ 23419 h 51003"/>
              <a:gd name="connsiteX28" fmla="*/ 26796 w 47878"/>
              <a:gd name="connsiteY28" fmla="*/ 22365 h 51003"/>
              <a:gd name="connsiteX29" fmla="*/ 44069 w 47878"/>
              <a:gd name="connsiteY29" fmla="*/ 22365 h 51003"/>
              <a:gd name="connsiteX30" fmla="*/ 47878 w 47878"/>
              <a:gd name="connsiteY30" fmla="*/ 25984 h 51003"/>
              <a:gd name="connsiteX31" fmla="*/ 47878 w 47878"/>
              <a:gd name="connsiteY31" fmla="*/ 47117 h 51003"/>
              <a:gd name="connsiteX32" fmla="*/ 46862 w 47878"/>
              <a:gd name="connsiteY32" fmla="*/ 49810 h 51003"/>
              <a:gd name="connsiteX33" fmla="*/ 44322 w 47878"/>
              <a:gd name="connsiteY33" fmla="*/ 51003 h 51003"/>
              <a:gd name="connsiteX34" fmla="*/ 41782 w 47878"/>
              <a:gd name="connsiteY34" fmla="*/ 49898 h 51003"/>
              <a:gd name="connsiteX35" fmla="*/ 40766 w 47878"/>
              <a:gd name="connsiteY35" fmla="*/ 47117 h 51003"/>
              <a:gd name="connsiteX36" fmla="*/ 40766 w 47878"/>
              <a:gd name="connsiteY36" fmla="*/ 45339 h 51003"/>
              <a:gd name="connsiteX37" fmla="*/ 33146 w 47878"/>
              <a:gd name="connsiteY37" fmla="*/ 49365 h 51003"/>
              <a:gd name="connsiteX38" fmla="*/ 25272 w 47878"/>
              <a:gd name="connsiteY38" fmla="*/ 50558 h 51003"/>
              <a:gd name="connsiteX39" fmla="*/ 14858 w 47878"/>
              <a:gd name="connsiteY39" fmla="*/ 48704 h 51003"/>
              <a:gd name="connsiteX40" fmla="*/ 6984 w 47878"/>
              <a:gd name="connsiteY40" fmla="*/ 43536 h 51003"/>
              <a:gd name="connsiteX41" fmla="*/ 1777 w 47878"/>
              <a:gd name="connsiteY41" fmla="*/ 35535 h 51003"/>
              <a:gd name="connsiteX42" fmla="*/ 0 w 47878"/>
              <a:gd name="connsiteY42" fmla="*/ 25273 h 51003"/>
              <a:gd name="connsiteX43" fmla="*/ 1651 w 47878"/>
              <a:gd name="connsiteY43" fmla="*/ 15468 h 51003"/>
              <a:gd name="connsiteX44" fmla="*/ 6603 w 47878"/>
              <a:gd name="connsiteY44" fmla="*/ 7429 h 51003"/>
              <a:gd name="connsiteX45" fmla="*/ 14351 w 47878"/>
              <a:gd name="connsiteY45" fmla="*/ 1994 h 51003"/>
              <a:gd name="connsiteX46" fmla="*/ 25019 w 47878"/>
              <a:gd name="connsiteY46" fmla="*/ 0 h 51003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  <a:cxn ang="29">
                <a:pos x="connsiteX29" y="connsiteY29"/>
              </a:cxn>
              <a:cxn ang="30">
                <a:pos x="connsiteX30" y="connsiteY30"/>
              </a:cxn>
              <a:cxn ang="31">
                <a:pos x="connsiteX31" y="connsiteY31"/>
              </a:cxn>
              <a:cxn ang="32">
                <a:pos x="connsiteX32" y="connsiteY32"/>
              </a:cxn>
              <a:cxn ang="33">
                <a:pos x="connsiteX33" y="connsiteY33"/>
              </a:cxn>
              <a:cxn ang="34">
                <a:pos x="connsiteX34" y="connsiteY34"/>
              </a:cxn>
              <a:cxn ang="35">
                <a:pos x="connsiteX35" y="connsiteY35"/>
              </a:cxn>
              <a:cxn ang="36">
                <a:pos x="connsiteX36" y="connsiteY36"/>
              </a:cxn>
              <a:cxn ang="37">
                <a:pos x="connsiteX37" y="connsiteY37"/>
              </a:cxn>
              <a:cxn ang="38">
                <a:pos x="connsiteX38" y="connsiteY38"/>
              </a:cxn>
              <a:cxn ang="39">
                <a:pos x="connsiteX39" y="connsiteY39"/>
              </a:cxn>
              <a:cxn ang="40">
                <a:pos x="connsiteX40" y="connsiteY40"/>
              </a:cxn>
              <a:cxn ang="41">
                <a:pos x="connsiteX41" y="connsiteY41"/>
              </a:cxn>
              <a:cxn ang="42">
                <a:pos x="connsiteX42" y="connsiteY42"/>
              </a:cxn>
              <a:cxn ang="43">
                <a:pos x="connsiteX43" y="connsiteY43"/>
              </a:cxn>
              <a:cxn ang="44">
                <a:pos x="connsiteX44" y="connsiteY44"/>
              </a:cxn>
              <a:cxn ang="45">
                <a:pos x="connsiteX45" y="connsiteY45"/>
              </a:cxn>
              <a:cxn ang="46">
                <a:pos x="connsiteX46" y="connsiteY46"/>
              </a:cxn>
            </a:cxnLst>
            <a:rect l="l" t="t" r="r" b="b"/>
            <a:pathLst>
              <a:path w="47878" h="51003">
                <a:moveTo>
                  <a:pt x="25019" y="0"/>
                </a:moveTo>
                <a:cubicBezTo>
                  <a:pt x="29336" y="0"/>
                  <a:pt x="33273" y="762"/>
                  <a:pt x="36702" y="2299"/>
                </a:cubicBezTo>
                <a:cubicBezTo>
                  <a:pt x="40131" y="3823"/>
                  <a:pt x="43052" y="6515"/>
                  <a:pt x="45592" y="10338"/>
                </a:cubicBezTo>
                <a:cubicBezTo>
                  <a:pt x="46481" y="11811"/>
                  <a:pt x="46862" y="12979"/>
                  <a:pt x="46608" y="13830"/>
                </a:cubicBezTo>
                <a:cubicBezTo>
                  <a:pt x="46481" y="14681"/>
                  <a:pt x="46101" y="15316"/>
                  <a:pt x="45592" y="15735"/>
                </a:cubicBezTo>
                <a:cubicBezTo>
                  <a:pt x="45211" y="15964"/>
                  <a:pt x="44830" y="16154"/>
                  <a:pt x="44322" y="16307"/>
                </a:cubicBezTo>
                <a:cubicBezTo>
                  <a:pt x="43814" y="16459"/>
                  <a:pt x="43306" y="16497"/>
                  <a:pt x="42798" y="16433"/>
                </a:cubicBezTo>
                <a:cubicBezTo>
                  <a:pt x="42290" y="16383"/>
                  <a:pt x="41782" y="16205"/>
                  <a:pt x="41147" y="15913"/>
                </a:cubicBezTo>
                <a:cubicBezTo>
                  <a:pt x="40639" y="15621"/>
                  <a:pt x="40258" y="15113"/>
                  <a:pt x="39751" y="14402"/>
                </a:cubicBezTo>
                <a:cubicBezTo>
                  <a:pt x="38607" y="12344"/>
                  <a:pt x="36702" y="10528"/>
                  <a:pt x="34162" y="8966"/>
                </a:cubicBezTo>
                <a:cubicBezTo>
                  <a:pt x="31622" y="7404"/>
                  <a:pt x="28447" y="6629"/>
                  <a:pt x="24891" y="6629"/>
                </a:cubicBezTo>
                <a:cubicBezTo>
                  <a:pt x="22351" y="6629"/>
                  <a:pt x="20065" y="7087"/>
                  <a:pt x="17906" y="8001"/>
                </a:cubicBezTo>
                <a:cubicBezTo>
                  <a:pt x="15874" y="8915"/>
                  <a:pt x="13970" y="10173"/>
                  <a:pt x="12445" y="11798"/>
                </a:cubicBezTo>
                <a:cubicBezTo>
                  <a:pt x="10921" y="13423"/>
                  <a:pt x="9651" y="15380"/>
                  <a:pt x="8762" y="17678"/>
                </a:cubicBezTo>
                <a:cubicBezTo>
                  <a:pt x="7746" y="19977"/>
                  <a:pt x="7365" y="22504"/>
                  <a:pt x="7365" y="25273"/>
                </a:cubicBezTo>
                <a:cubicBezTo>
                  <a:pt x="7365" y="27699"/>
                  <a:pt x="7746" y="30010"/>
                  <a:pt x="8381" y="32220"/>
                </a:cubicBezTo>
                <a:cubicBezTo>
                  <a:pt x="9143" y="34430"/>
                  <a:pt x="10159" y="36398"/>
                  <a:pt x="11683" y="38138"/>
                </a:cubicBezTo>
                <a:cubicBezTo>
                  <a:pt x="13207" y="39878"/>
                  <a:pt x="14985" y="41262"/>
                  <a:pt x="17271" y="42291"/>
                </a:cubicBezTo>
                <a:cubicBezTo>
                  <a:pt x="19557" y="43319"/>
                  <a:pt x="22224" y="43840"/>
                  <a:pt x="25272" y="43840"/>
                </a:cubicBezTo>
                <a:cubicBezTo>
                  <a:pt x="28320" y="43840"/>
                  <a:pt x="31114" y="43243"/>
                  <a:pt x="33908" y="42024"/>
                </a:cubicBezTo>
                <a:cubicBezTo>
                  <a:pt x="36575" y="40818"/>
                  <a:pt x="38861" y="39179"/>
                  <a:pt x="40766" y="37122"/>
                </a:cubicBezTo>
                <a:lnTo>
                  <a:pt x="40766" y="32525"/>
                </a:lnTo>
                <a:cubicBezTo>
                  <a:pt x="40766" y="31470"/>
                  <a:pt x="40512" y="30696"/>
                  <a:pt x="40131" y="30226"/>
                </a:cubicBezTo>
                <a:cubicBezTo>
                  <a:pt x="39751" y="29756"/>
                  <a:pt x="38989" y="29527"/>
                  <a:pt x="37845" y="29527"/>
                </a:cubicBezTo>
                <a:lnTo>
                  <a:pt x="26796" y="29527"/>
                </a:lnTo>
                <a:cubicBezTo>
                  <a:pt x="25907" y="29527"/>
                  <a:pt x="25019" y="29197"/>
                  <a:pt x="24383" y="28550"/>
                </a:cubicBezTo>
                <a:cubicBezTo>
                  <a:pt x="23748" y="27902"/>
                  <a:pt x="23367" y="27051"/>
                  <a:pt x="23367" y="25984"/>
                </a:cubicBezTo>
                <a:cubicBezTo>
                  <a:pt x="23367" y="24981"/>
                  <a:pt x="23621" y="24130"/>
                  <a:pt x="24256" y="23419"/>
                </a:cubicBezTo>
                <a:cubicBezTo>
                  <a:pt x="24891" y="22720"/>
                  <a:pt x="25780" y="22365"/>
                  <a:pt x="26796" y="22365"/>
                </a:cubicBezTo>
                <a:lnTo>
                  <a:pt x="44069" y="22365"/>
                </a:lnTo>
                <a:cubicBezTo>
                  <a:pt x="46608" y="22365"/>
                  <a:pt x="47878" y="23571"/>
                  <a:pt x="47878" y="25984"/>
                </a:cubicBezTo>
                <a:lnTo>
                  <a:pt x="47878" y="47117"/>
                </a:lnTo>
                <a:cubicBezTo>
                  <a:pt x="47878" y="48107"/>
                  <a:pt x="47497" y="49009"/>
                  <a:pt x="46862" y="49810"/>
                </a:cubicBezTo>
                <a:cubicBezTo>
                  <a:pt x="46227" y="50610"/>
                  <a:pt x="45465" y="51003"/>
                  <a:pt x="44322" y="51003"/>
                </a:cubicBezTo>
                <a:cubicBezTo>
                  <a:pt x="43179" y="51003"/>
                  <a:pt x="42417" y="50635"/>
                  <a:pt x="41782" y="49898"/>
                </a:cubicBezTo>
                <a:cubicBezTo>
                  <a:pt x="41147" y="49162"/>
                  <a:pt x="40766" y="48235"/>
                  <a:pt x="40766" y="47117"/>
                </a:cubicBezTo>
                <a:lnTo>
                  <a:pt x="40766" y="45339"/>
                </a:lnTo>
                <a:cubicBezTo>
                  <a:pt x="38226" y="47232"/>
                  <a:pt x="35813" y="48565"/>
                  <a:pt x="33146" y="49365"/>
                </a:cubicBezTo>
                <a:cubicBezTo>
                  <a:pt x="30606" y="50165"/>
                  <a:pt x="27939" y="50558"/>
                  <a:pt x="25272" y="50558"/>
                </a:cubicBezTo>
                <a:cubicBezTo>
                  <a:pt x="21462" y="50558"/>
                  <a:pt x="18033" y="49936"/>
                  <a:pt x="14858" y="48704"/>
                </a:cubicBezTo>
                <a:cubicBezTo>
                  <a:pt x="11810" y="47460"/>
                  <a:pt x="9143" y="45746"/>
                  <a:pt x="6984" y="43536"/>
                </a:cubicBezTo>
                <a:cubicBezTo>
                  <a:pt x="4698" y="41326"/>
                  <a:pt x="3047" y="38658"/>
                  <a:pt x="1777" y="35535"/>
                </a:cubicBezTo>
                <a:cubicBezTo>
                  <a:pt x="634" y="32410"/>
                  <a:pt x="0" y="28994"/>
                  <a:pt x="0" y="25273"/>
                </a:cubicBezTo>
                <a:cubicBezTo>
                  <a:pt x="0" y="21806"/>
                  <a:pt x="634" y="18529"/>
                  <a:pt x="1651" y="15468"/>
                </a:cubicBezTo>
                <a:cubicBezTo>
                  <a:pt x="2793" y="12408"/>
                  <a:pt x="4444" y="9715"/>
                  <a:pt x="6603" y="7429"/>
                </a:cubicBezTo>
                <a:cubicBezTo>
                  <a:pt x="8635" y="5131"/>
                  <a:pt x="11302" y="3315"/>
                  <a:pt x="14351" y="1994"/>
                </a:cubicBezTo>
                <a:cubicBezTo>
                  <a:pt x="17525" y="660"/>
                  <a:pt x="21081" y="0"/>
                  <a:pt x="25019" y="0"/>
                </a:cubicBez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Freeform 3"/>
          <p:cNvSpPr/>
          <p:nvPr/>
        </p:nvSpPr>
        <p:spPr>
          <a:xfrm>
            <a:off x="4894199" y="6639382"/>
            <a:ext cx="10414" cy="10337"/>
          </a:xfrm>
          <a:custGeom>
            <a:avLst/>
            <a:gdLst>
              <a:gd name="connsiteX0" fmla="*/ 5207 w 10414"/>
              <a:gd name="connsiteY0" fmla="*/ 0 h 10337"/>
              <a:gd name="connsiteX1" fmla="*/ 8763 w 10414"/>
              <a:gd name="connsiteY1" fmla="*/ 1498 h 10337"/>
              <a:gd name="connsiteX2" fmla="*/ 10414 w 10414"/>
              <a:gd name="connsiteY2" fmla="*/ 5118 h 10337"/>
              <a:gd name="connsiteX3" fmla="*/ 8890 w 10414"/>
              <a:gd name="connsiteY3" fmla="*/ 8838 h 10337"/>
              <a:gd name="connsiteX4" fmla="*/ 5207 w 10414"/>
              <a:gd name="connsiteY4" fmla="*/ 10337 h 10337"/>
              <a:gd name="connsiteX5" fmla="*/ 1651 w 10414"/>
              <a:gd name="connsiteY5" fmla="*/ 8966 h 10337"/>
              <a:gd name="connsiteX6" fmla="*/ 0 w 10414"/>
              <a:gd name="connsiteY6" fmla="*/ 5118 h 10337"/>
              <a:gd name="connsiteX7" fmla="*/ 1651 w 10414"/>
              <a:gd name="connsiteY7" fmla="*/ 1460 h 10337"/>
              <a:gd name="connsiteX8" fmla="*/ 5207 w 10414"/>
              <a:gd name="connsiteY8" fmla="*/ 0 h 10337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</a:cxnLst>
            <a:rect l="l" t="t" r="r" b="b"/>
            <a:pathLst>
              <a:path w="10414" h="10337">
                <a:moveTo>
                  <a:pt x="5207" y="0"/>
                </a:moveTo>
                <a:cubicBezTo>
                  <a:pt x="6476" y="0"/>
                  <a:pt x="7746" y="495"/>
                  <a:pt x="8763" y="1498"/>
                </a:cubicBezTo>
                <a:cubicBezTo>
                  <a:pt x="9905" y="2501"/>
                  <a:pt x="10414" y="3708"/>
                  <a:pt x="10414" y="5118"/>
                </a:cubicBezTo>
                <a:cubicBezTo>
                  <a:pt x="10414" y="6591"/>
                  <a:pt x="9905" y="7835"/>
                  <a:pt x="8890" y="8838"/>
                </a:cubicBezTo>
                <a:cubicBezTo>
                  <a:pt x="7873" y="9842"/>
                  <a:pt x="6603" y="10337"/>
                  <a:pt x="5207" y="10337"/>
                </a:cubicBezTo>
                <a:cubicBezTo>
                  <a:pt x="3936" y="10337"/>
                  <a:pt x="2794" y="9880"/>
                  <a:pt x="1651" y="8966"/>
                </a:cubicBezTo>
                <a:cubicBezTo>
                  <a:pt x="634" y="8051"/>
                  <a:pt x="0" y="6768"/>
                  <a:pt x="0" y="5118"/>
                </a:cubicBezTo>
                <a:cubicBezTo>
                  <a:pt x="0" y="3644"/>
                  <a:pt x="508" y="2425"/>
                  <a:pt x="1651" y="1460"/>
                </a:cubicBezTo>
                <a:cubicBezTo>
                  <a:pt x="2666" y="482"/>
                  <a:pt x="3810" y="0"/>
                  <a:pt x="5207" y="0"/>
                </a:cubicBez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Freeform 3"/>
          <p:cNvSpPr/>
          <p:nvPr/>
        </p:nvSpPr>
        <p:spPr>
          <a:xfrm>
            <a:off x="6151625" y="6640970"/>
            <a:ext cx="38100" cy="51092"/>
          </a:xfrm>
          <a:custGeom>
            <a:avLst/>
            <a:gdLst>
              <a:gd name="connsiteX0" fmla="*/ 32258 w 38100"/>
              <a:gd name="connsiteY0" fmla="*/ 0 h 51092"/>
              <a:gd name="connsiteX1" fmla="*/ 36068 w 38100"/>
              <a:gd name="connsiteY1" fmla="*/ 1549 h 51092"/>
              <a:gd name="connsiteX2" fmla="*/ 38100 w 38100"/>
              <a:gd name="connsiteY2" fmla="*/ 5219 h 51092"/>
              <a:gd name="connsiteX3" fmla="*/ 38100 w 38100"/>
              <a:gd name="connsiteY3" fmla="*/ 47294 h 51092"/>
              <a:gd name="connsiteX4" fmla="*/ 37465 w 38100"/>
              <a:gd name="connsiteY4" fmla="*/ 49936 h 51092"/>
              <a:gd name="connsiteX5" fmla="*/ 34925 w 38100"/>
              <a:gd name="connsiteY5" fmla="*/ 51092 h 51092"/>
              <a:gd name="connsiteX6" fmla="*/ 32258 w 38100"/>
              <a:gd name="connsiteY6" fmla="*/ 50342 h 51092"/>
              <a:gd name="connsiteX7" fmla="*/ 31115 w 38100"/>
              <a:gd name="connsiteY7" fmla="*/ 47549 h 51092"/>
              <a:gd name="connsiteX8" fmla="*/ 30988 w 38100"/>
              <a:gd name="connsiteY8" fmla="*/ 46761 h 51092"/>
              <a:gd name="connsiteX9" fmla="*/ 30226 w 38100"/>
              <a:gd name="connsiteY9" fmla="*/ 47116 h 51092"/>
              <a:gd name="connsiteX10" fmla="*/ 24638 w 38100"/>
              <a:gd name="connsiteY10" fmla="*/ 49936 h 51092"/>
              <a:gd name="connsiteX11" fmla="*/ 19177 w 38100"/>
              <a:gd name="connsiteY11" fmla="*/ 50647 h 51092"/>
              <a:gd name="connsiteX12" fmla="*/ 11938 w 38100"/>
              <a:gd name="connsiteY12" fmla="*/ 49453 h 51092"/>
              <a:gd name="connsiteX13" fmla="*/ 5842 w 38100"/>
              <a:gd name="connsiteY13" fmla="*/ 45872 h 51092"/>
              <a:gd name="connsiteX14" fmla="*/ 1651 w 38100"/>
              <a:gd name="connsiteY14" fmla="*/ 39954 h 51092"/>
              <a:gd name="connsiteX15" fmla="*/ 0 w 38100"/>
              <a:gd name="connsiteY15" fmla="*/ 31736 h 51092"/>
              <a:gd name="connsiteX16" fmla="*/ 1143 w 38100"/>
              <a:gd name="connsiteY16" fmla="*/ 25107 h 51092"/>
              <a:gd name="connsiteX17" fmla="*/ 4699 w 38100"/>
              <a:gd name="connsiteY17" fmla="*/ 19050 h 51092"/>
              <a:gd name="connsiteX18" fmla="*/ 10668 w 38100"/>
              <a:gd name="connsiteY18" fmla="*/ 14668 h 51092"/>
              <a:gd name="connsiteX19" fmla="*/ 19177 w 38100"/>
              <a:gd name="connsiteY19" fmla="*/ 12992 h 51092"/>
              <a:gd name="connsiteX20" fmla="*/ 28194 w 38100"/>
              <a:gd name="connsiteY20" fmla="*/ 15468 h 51092"/>
              <a:gd name="connsiteX21" fmla="*/ 28956 w 38100"/>
              <a:gd name="connsiteY21" fmla="*/ 16002 h 51092"/>
              <a:gd name="connsiteX22" fmla="*/ 29845 w 38100"/>
              <a:gd name="connsiteY22" fmla="*/ 16357 h 51092"/>
              <a:gd name="connsiteX23" fmla="*/ 30607 w 38100"/>
              <a:gd name="connsiteY23" fmla="*/ 16129 h 51092"/>
              <a:gd name="connsiteX24" fmla="*/ 30861 w 38100"/>
              <a:gd name="connsiteY24" fmla="*/ 14934 h 51092"/>
              <a:gd name="connsiteX25" fmla="*/ 30861 w 38100"/>
              <a:gd name="connsiteY25" fmla="*/ 6895 h 51092"/>
              <a:gd name="connsiteX26" fmla="*/ 29337 w 38100"/>
              <a:gd name="connsiteY26" fmla="*/ 5435 h 51092"/>
              <a:gd name="connsiteX27" fmla="*/ 28702 w 38100"/>
              <a:gd name="connsiteY27" fmla="*/ 3530 h 51092"/>
              <a:gd name="connsiteX28" fmla="*/ 29718 w 38100"/>
              <a:gd name="connsiteY28" fmla="*/ 1016 h 51092"/>
              <a:gd name="connsiteX29" fmla="*/ 32258 w 38100"/>
              <a:gd name="connsiteY29" fmla="*/ 0 h 5109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  <a:cxn ang="29">
                <a:pos x="connsiteX29" y="connsiteY29"/>
              </a:cxn>
            </a:cxnLst>
            <a:rect l="l" t="t" r="r" b="b"/>
            <a:pathLst>
              <a:path w="38100" h="51092">
                <a:moveTo>
                  <a:pt x="32258" y="0"/>
                </a:moveTo>
                <a:cubicBezTo>
                  <a:pt x="33782" y="0"/>
                  <a:pt x="35052" y="520"/>
                  <a:pt x="36068" y="1549"/>
                </a:cubicBezTo>
                <a:cubicBezTo>
                  <a:pt x="37084" y="2578"/>
                  <a:pt x="37719" y="3797"/>
                  <a:pt x="38100" y="5219"/>
                </a:cubicBezTo>
                <a:lnTo>
                  <a:pt x="38100" y="47294"/>
                </a:lnTo>
                <a:cubicBezTo>
                  <a:pt x="38100" y="48285"/>
                  <a:pt x="37846" y="49174"/>
                  <a:pt x="37465" y="49936"/>
                </a:cubicBezTo>
                <a:cubicBezTo>
                  <a:pt x="37084" y="50710"/>
                  <a:pt x="36195" y="51092"/>
                  <a:pt x="34925" y="51092"/>
                </a:cubicBezTo>
                <a:cubicBezTo>
                  <a:pt x="33909" y="51092"/>
                  <a:pt x="33020" y="50837"/>
                  <a:pt x="32258" y="50342"/>
                </a:cubicBezTo>
                <a:cubicBezTo>
                  <a:pt x="31496" y="49834"/>
                  <a:pt x="31115" y="48907"/>
                  <a:pt x="31115" y="47549"/>
                </a:cubicBezTo>
                <a:cubicBezTo>
                  <a:pt x="31115" y="47078"/>
                  <a:pt x="31115" y="46811"/>
                  <a:pt x="30988" y="46761"/>
                </a:cubicBezTo>
                <a:cubicBezTo>
                  <a:pt x="30734" y="46634"/>
                  <a:pt x="30480" y="46761"/>
                  <a:pt x="30226" y="47116"/>
                </a:cubicBezTo>
                <a:cubicBezTo>
                  <a:pt x="28448" y="48526"/>
                  <a:pt x="26543" y="49466"/>
                  <a:pt x="24638" y="49936"/>
                </a:cubicBezTo>
                <a:cubicBezTo>
                  <a:pt x="22860" y="50406"/>
                  <a:pt x="20955" y="50647"/>
                  <a:pt x="19177" y="50647"/>
                </a:cubicBezTo>
                <a:cubicBezTo>
                  <a:pt x="16637" y="50647"/>
                  <a:pt x="14224" y="50253"/>
                  <a:pt x="11938" y="49453"/>
                </a:cubicBezTo>
                <a:cubicBezTo>
                  <a:pt x="9652" y="48653"/>
                  <a:pt x="7620" y="47459"/>
                  <a:pt x="5842" y="45872"/>
                </a:cubicBezTo>
                <a:cubicBezTo>
                  <a:pt x="4064" y="44284"/>
                  <a:pt x="2667" y="42303"/>
                  <a:pt x="1651" y="39954"/>
                </a:cubicBezTo>
                <a:cubicBezTo>
                  <a:pt x="508" y="37591"/>
                  <a:pt x="0" y="34861"/>
                  <a:pt x="0" y="31736"/>
                </a:cubicBezTo>
                <a:cubicBezTo>
                  <a:pt x="0" y="29552"/>
                  <a:pt x="381" y="27343"/>
                  <a:pt x="1143" y="25107"/>
                </a:cubicBezTo>
                <a:cubicBezTo>
                  <a:pt x="1905" y="22859"/>
                  <a:pt x="3175" y="20840"/>
                  <a:pt x="4699" y="19050"/>
                </a:cubicBezTo>
                <a:cubicBezTo>
                  <a:pt x="6350" y="17246"/>
                  <a:pt x="8255" y="15785"/>
                  <a:pt x="10668" y="14668"/>
                </a:cubicBezTo>
                <a:cubicBezTo>
                  <a:pt x="13081" y="13551"/>
                  <a:pt x="15875" y="12992"/>
                  <a:pt x="19177" y="12992"/>
                </a:cubicBezTo>
                <a:cubicBezTo>
                  <a:pt x="22352" y="12992"/>
                  <a:pt x="25400" y="13817"/>
                  <a:pt x="28194" y="15468"/>
                </a:cubicBezTo>
                <a:cubicBezTo>
                  <a:pt x="28321" y="15646"/>
                  <a:pt x="28702" y="15823"/>
                  <a:pt x="28956" y="16002"/>
                </a:cubicBezTo>
                <a:cubicBezTo>
                  <a:pt x="29337" y="16179"/>
                  <a:pt x="29591" y="16293"/>
                  <a:pt x="29845" y="16357"/>
                </a:cubicBezTo>
                <a:cubicBezTo>
                  <a:pt x="30099" y="16408"/>
                  <a:pt x="30353" y="16332"/>
                  <a:pt x="30607" y="16129"/>
                </a:cubicBezTo>
                <a:cubicBezTo>
                  <a:pt x="30734" y="15925"/>
                  <a:pt x="30861" y="15531"/>
                  <a:pt x="30861" y="14934"/>
                </a:cubicBezTo>
                <a:lnTo>
                  <a:pt x="30861" y="6895"/>
                </a:lnTo>
                <a:cubicBezTo>
                  <a:pt x="30226" y="6540"/>
                  <a:pt x="29718" y="6057"/>
                  <a:pt x="29337" y="5435"/>
                </a:cubicBezTo>
                <a:cubicBezTo>
                  <a:pt x="28829" y="4812"/>
                  <a:pt x="28702" y="4178"/>
                  <a:pt x="28702" y="3530"/>
                </a:cubicBezTo>
                <a:cubicBezTo>
                  <a:pt x="28702" y="2526"/>
                  <a:pt x="28956" y="1689"/>
                  <a:pt x="29718" y="1016"/>
                </a:cubicBezTo>
                <a:cubicBezTo>
                  <a:pt x="30353" y="342"/>
                  <a:pt x="31242" y="0"/>
                  <a:pt x="32258" y="0"/>
                </a:cubicBez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Freeform 3"/>
          <p:cNvSpPr/>
          <p:nvPr/>
        </p:nvSpPr>
        <p:spPr>
          <a:xfrm>
            <a:off x="5775579" y="6640970"/>
            <a:ext cx="29082" cy="50647"/>
          </a:xfrm>
          <a:custGeom>
            <a:avLst/>
            <a:gdLst>
              <a:gd name="connsiteX0" fmla="*/ 10159 w 29082"/>
              <a:gd name="connsiteY0" fmla="*/ 0 h 50647"/>
              <a:gd name="connsiteX1" fmla="*/ 13969 w 29082"/>
              <a:gd name="connsiteY1" fmla="*/ 1549 h 50647"/>
              <a:gd name="connsiteX2" fmla="*/ 16001 w 29082"/>
              <a:gd name="connsiteY2" fmla="*/ 5219 h 50647"/>
              <a:gd name="connsiteX3" fmla="*/ 16001 w 29082"/>
              <a:gd name="connsiteY3" fmla="*/ 11138 h 50647"/>
              <a:gd name="connsiteX4" fmla="*/ 16509 w 29082"/>
              <a:gd name="connsiteY4" fmla="*/ 12636 h 50647"/>
              <a:gd name="connsiteX5" fmla="*/ 17652 w 29082"/>
              <a:gd name="connsiteY5" fmla="*/ 12903 h 50647"/>
              <a:gd name="connsiteX6" fmla="*/ 25653 w 29082"/>
              <a:gd name="connsiteY6" fmla="*/ 12903 h 50647"/>
              <a:gd name="connsiteX7" fmla="*/ 28320 w 29082"/>
              <a:gd name="connsiteY7" fmla="*/ 13969 h 50647"/>
              <a:gd name="connsiteX8" fmla="*/ 29082 w 29082"/>
              <a:gd name="connsiteY8" fmla="*/ 16268 h 50647"/>
              <a:gd name="connsiteX9" fmla="*/ 28447 w 29082"/>
              <a:gd name="connsiteY9" fmla="*/ 18567 h 50647"/>
              <a:gd name="connsiteX10" fmla="*/ 25653 w 29082"/>
              <a:gd name="connsiteY10" fmla="*/ 19798 h 50647"/>
              <a:gd name="connsiteX11" fmla="*/ 18033 w 29082"/>
              <a:gd name="connsiteY11" fmla="*/ 19798 h 50647"/>
              <a:gd name="connsiteX12" fmla="*/ 16382 w 29082"/>
              <a:gd name="connsiteY12" fmla="*/ 20370 h 50647"/>
              <a:gd name="connsiteX13" fmla="*/ 16001 w 29082"/>
              <a:gd name="connsiteY13" fmla="*/ 21653 h 50647"/>
              <a:gd name="connsiteX14" fmla="*/ 16001 w 29082"/>
              <a:gd name="connsiteY14" fmla="*/ 37833 h 50647"/>
              <a:gd name="connsiteX15" fmla="*/ 17652 w 29082"/>
              <a:gd name="connsiteY15" fmla="*/ 42252 h 50647"/>
              <a:gd name="connsiteX16" fmla="*/ 23113 w 29082"/>
              <a:gd name="connsiteY16" fmla="*/ 43839 h 50647"/>
              <a:gd name="connsiteX17" fmla="*/ 25526 w 29082"/>
              <a:gd name="connsiteY17" fmla="*/ 43839 h 50647"/>
              <a:gd name="connsiteX18" fmla="*/ 28066 w 29082"/>
              <a:gd name="connsiteY18" fmla="*/ 44589 h 50647"/>
              <a:gd name="connsiteX19" fmla="*/ 29082 w 29082"/>
              <a:gd name="connsiteY19" fmla="*/ 47294 h 50647"/>
              <a:gd name="connsiteX20" fmla="*/ 28066 w 29082"/>
              <a:gd name="connsiteY20" fmla="*/ 49847 h 50647"/>
              <a:gd name="connsiteX21" fmla="*/ 25526 w 29082"/>
              <a:gd name="connsiteY21" fmla="*/ 50647 h 50647"/>
              <a:gd name="connsiteX22" fmla="*/ 23113 w 29082"/>
              <a:gd name="connsiteY22" fmla="*/ 50647 h 50647"/>
              <a:gd name="connsiteX23" fmla="*/ 17525 w 29082"/>
              <a:gd name="connsiteY23" fmla="*/ 50076 h 50647"/>
              <a:gd name="connsiteX24" fmla="*/ 12953 w 29082"/>
              <a:gd name="connsiteY24" fmla="*/ 48043 h 50647"/>
              <a:gd name="connsiteX25" fmla="*/ 9905 w 29082"/>
              <a:gd name="connsiteY25" fmla="*/ 44106 h 50647"/>
              <a:gd name="connsiteX26" fmla="*/ 8762 w 29082"/>
              <a:gd name="connsiteY26" fmla="*/ 37833 h 50647"/>
              <a:gd name="connsiteX27" fmla="*/ 8762 w 29082"/>
              <a:gd name="connsiteY27" fmla="*/ 21742 h 50647"/>
              <a:gd name="connsiteX28" fmla="*/ 8508 w 29082"/>
              <a:gd name="connsiteY28" fmla="*/ 20548 h 50647"/>
              <a:gd name="connsiteX29" fmla="*/ 7111 w 29082"/>
              <a:gd name="connsiteY29" fmla="*/ 19798 h 50647"/>
              <a:gd name="connsiteX30" fmla="*/ 3428 w 29082"/>
              <a:gd name="connsiteY30" fmla="*/ 19798 h 50647"/>
              <a:gd name="connsiteX31" fmla="*/ 634 w 29082"/>
              <a:gd name="connsiteY31" fmla="*/ 18656 h 50647"/>
              <a:gd name="connsiteX32" fmla="*/ 0 w 29082"/>
              <a:gd name="connsiteY32" fmla="*/ 16268 h 50647"/>
              <a:gd name="connsiteX33" fmla="*/ 634 w 29082"/>
              <a:gd name="connsiteY33" fmla="*/ 14007 h 50647"/>
              <a:gd name="connsiteX34" fmla="*/ 3428 w 29082"/>
              <a:gd name="connsiteY34" fmla="*/ 12903 h 50647"/>
              <a:gd name="connsiteX35" fmla="*/ 6857 w 29082"/>
              <a:gd name="connsiteY35" fmla="*/ 12903 h 50647"/>
              <a:gd name="connsiteX36" fmla="*/ 7238 w 29082"/>
              <a:gd name="connsiteY36" fmla="*/ 12865 h 50647"/>
              <a:gd name="connsiteX37" fmla="*/ 7873 w 29082"/>
              <a:gd name="connsiteY37" fmla="*/ 12636 h 50647"/>
              <a:gd name="connsiteX38" fmla="*/ 8508 w 29082"/>
              <a:gd name="connsiteY38" fmla="*/ 12013 h 50647"/>
              <a:gd name="connsiteX39" fmla="*/ 8762 w 29082"/>
              <a:gd name="connsiteY39" fmla="*/ 10782 h 50647"/>
              <a:gd name="connsiteX40" fmla="*/ 8762 w 29082"/>
              <a:gd name="connsiteY40" fmla="*/ 6895 h 50647"/>
              <a:gd name="connsiteX41" fmla="*/ 7238 w 29082"/>
              <a:gd name="connsiteY41" fmla="*/ 5435 h 50647"/>
              <a:gd name="connsiteX42" fmla="*/ 6603 w 29082"/>
              <a:gd name="connsiteY42" fmla="*/ 3530 h 50647"/>
              <a:gd name="connsiteX43" fmla="*/ 7619 w 29082"/>
              <a:gd name="connsiteY43" fmla="*/ 1016 h 50647"/>
              <a:gd name="connsiteX44" fmla="*/ 10159 w 29082"/>
              <a:gd name="connsiteY44" fmla="*/ 0 h 50647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  <a:cxn ang="29">
                <a:pos x="connsiteX29" y="connsiteY29"/>
              </a:cxn>
              <a:cxn ang="30">
                <a:pos x="connsiteX30" y="connsiteY30"/>
              </a:cxn>
              <a:cxn ang="31">
                <a:pos x="connsiteX31" y="connsiteY31"/>
              </a:cxn>
              <a:cxn ang="32">
                <a:pos x="connsiteX32" y="connsiteY32"/>
              </a:cxn>
              <a:cxn ang="33">
                <a:pos x="connsiteX33" y="connsiteY33"/>
              </a:cxn>
              <a:cxn ang="34">
                <a:pos x="connsiteX34" y="connsiteY34"/>
              </a:cxn>
              <a:cxn ang="35">
                <a:pos x="connsiteX35" y="connsiteY35"/>
              </a:cxn>
              <a:cxn ang="36">
                <a:pos x="connsiteX36" y="connsiteY36"/>
              </a:cxn>
              <a:cxn ang="37">
                <a:pos x="connsiteX37" y="connsiteY37"/>
              </a:cxn>
              <a:cxn ang="38">
                <a:pos x="connsiteX38" y="connsiteY38"/>
              </a:cxn>
              <a:cxn ang="39">
                <a:pos x="connsiteX39" y="connsiteY39"/>
              </a:cxn>
              <a:cxn ang="40">
                <a:pos x="connsiteX40" y="connsiteY40"/>
              </a:cxn>
              <a:cxn ang="41">
                <a:pos x="connsiteX41" y="connsiteY41"/>
              </a:cxn>
              <a:cxn ang="42">
                <a:pos x="connsiteX42" y="connsiteY42"/>
              </a:cxn>
              <a:cxn ang="43">
                <a:pos x="connsiteX43" y="connsiteY43"/>
              </a:cxn>
              <a:cxn ang="44">
                <a:pos x="connsiteX44" y="connsiteY44"/>
              </a:cxn>
            </a:cxnLst>
            <a:rect l="l" t="t" r="r" b="b"/>
            <a:pathLst>
              <a:path w="29082" h="50647">
                <a:moveTo>
                  <a:pt x="10159" y="0"/>
                </a:moveTo>
                <a:cubicBezTo>
                  <a:pt x="11683" y="0"/>
                  <a:pt x="12953" y="520"/>
                  <a:pt x="13969" y="1549"/>
                </a:cubicBezTo>
                <a:cubicBezTo>
                  <a:pt x="14985" y="2578"/>
                  <a:pt x="15620" y="3797"/>
                  <a:pt x="16001" y="5219"/>
                </a:cubicBezTo>
                <a:lnTo>
                  <a:pt x="16001" y="11138"/>
                </a:lnTo>
                <a:cubicBezTo>
                  <a:pt x="16001" y="11963"/>
                  <a:pt x="16128" y="12458"/>
                  <a:pt x="16509" y="12636"/>
                </a:cubicBezTo>
                <a:cubicBezTo>
                  <a:pt x="17017" y="12813"/>
                  <a:pt x="17271" y="12903"/>
                  <a:pt x="17652" y="12903"/>
                </a:cubicBezTo>
                <a:lnTo>
                  <a:pt x="25653" y="12903"/>
                </a:lnTo>
                <a:cubicBezTo>
                  <a:pt x="26923" y="12903"/>
                  <a:pt x="27812" y="13258"/>
                  <a:pt x="28320" y="13969"/>
                </a:cubicBezTo>
                <a:cubicBezTo>
                  <a:pt x="28828" y="14668"/>
                  <a:pt x="29082" y="15443"/>
                  <a:pt x="29082" y="16268"/>
                </a:cubicBezTo>
                <a:cubicBezTo>
                  <a:pt x="29082" y="16967"/>
                  <a:pt x="28828" y="17741"/>
                  <a:pt x="28447" y="18567"/>
                </a:cubicBezTo>
                <a:cubicBezTo>
                  <a:pt x="27939" y="19392"/>
                  <a:pt x="27050" y="19798"/>
                  <a:pt x="25653" y="19798"/>
                </a:cubicBezTo>
                <a:lnTo>
                  <a:pt x="18033" y="19798"/>
                </a:lnTo>
                <a:cubicBezTo>
                  <a:pt x="17144" y="19798"/>
                  <a:pt x="16636" y="19989"/>
                  <a:pt x="16382" y="20370"/>
                </a:cubicBezTo>
                <a:cubicBezTo>
                  <a:pt x="16128" y="20751"/>
                  <a:pt x="16001" y="21183"/>
                  <a:pt x="16001" y="21653"/>
                </a:cubicBezTo>
                <a:lnTo>
                  <a:pt x="16001" y="37833"/>
                </a:lnTo>
                <a:cubicBezTo>
                  <a:pt x="16001" y="39713"/>
                  <a:pt x="16509" y="41185"/>
                  <a:pt x="17652" y="42252"/>
                </a:cubicBezTo>
                <a:cubicBezTo>
                  <a:pt x="18795" y="43306"/>
                  <a:pt x="20573" y="43839"/>
                  <a:pt x="23113" y="43839"/>
                </a:cubicBezTo>
                <a:lnTo>
                  <a:pt x="25526" y="43839"/>
                </a:lnTo>
                <a:cubicBezTo>
                  <a:pt x="26542" y="43839"/>
                  <a:pt x="27304" y="44094"/>
                  <a:pt x="28066" y="44589"/>
                </a:cubicBezTo>
                <a:cubicBezTo>
                  <a:pt x="28701" y="45097"/>
                  <a:pt x="29082" y="45986"/>
                  <a:pt x="29082" y="47294"/>
                </a:cubicBezTo>
                <a:cubicBezTo>
                  <a:pt x="29082" y="48462"/>
                  <a:pt x="28701" y="49326"/>
                  <a:pt x="28066" y="49847"/>
                </a:cubicBezTo>
                <a:cubicBezTo>
                  <a:pt x="27304" y="50380"/>
                  <a:pt x="26415" y="50647"/>
                  <a:pt x="25526" y="50647"/>
                </a:cubicBezTo>
                <a:lnTo>
                  <a:pt x="23113" y="50647"/>
                </a:lnTo>
                <a:cubicBezTo>
                  <a:pt x="21081" y="50647"/>
                  <a:pt x="19176" y="50456"/>
                  <a:pt x="17525" y="50076"/>
                </a:cubicBezTo>
                <a:cubicBezTo>
                  <a:pt x="15747" y="49694"/>
                  <a:pt x="14223" y="49009"/>
                  <a:pt x="12953" y="48043"/>
                </a:cubicBezTo>
                <a:cubicBezTo>
                  <a:pt x="11683" y="47066"/>
                  <a:pt x="10667" y="45757"/>
                  <a:pt x="9905" y="44106"/>
                </a:cubicBezTo>
                <a:cubicBezTo>
                  <a:pt x="9143" y="42456"/>
                  <a:pt x="8762" y="40360"/>
                  <a:pt x="8762" y="37833"/>
                </a:cubicBezTo>
                <a:lnTo>
                  <a:pt x="8762" y="21742"/>
                </a:lnTo>
                <a:cubicBezTo>
                  <a:pt x="8762" y="21449"/>
                  <a:pt x="8635" y="21056"/>
                  <a:pt x="8508" y="20548"/>
                </a:cubicBezTo>
                <a:cubicBezTo>
                  <a:pt x="8254" y="20053"/>
                  <a:pt x="7746" y="19798"/>
                  <a:pt x="7111" y="19798"/>
                </a:cubicBezTo>
                <a:lnTo>
                  <a:pt x="3428" y="19798"/>
                </a:lnTo>
                <a:cubicBezTo>
                  <a:pt x="2158" y="19798"/>
                  <a:pt x="1142" y="19418"/>
                  <a:pt x="634" y="18656"/>
                </a:cubicBezTo>
                <a:cubicBezTo>
                  <a:pt x="253" y="17881"/>
                  <a:pt x="0" y="17094"/>
                  <a:pt x="0" y="16268"/>
                </a:cubicBezTo>
                <a:cubicBezTo>
                  <a:pt x="0" y="15493"/>
                  <a:pt x="253" y="14744"/>
                  <a:pt x="634" y="14007"/>
                </a:cubicBezTo>
                <a:cubicBezTo>
                  <a:pt x="1142" y="13271"/>
                  <a:pt x="2158" y="12903"/>
                  <a:pt x="3428" y="12903"/>
                </a:cubicBezTo>
                <a:lnTo>
                  <a:pt x="6857" y="12903"/>
                </a:lnTo>
                <a:cubicBezTo>
                  <a:pt x="6857" y="12903"/>
                  <a:pt x="6984" y="12890"/>
                  <a:pt x="7238" y="12865"/>
                </a:cubicBezTo>
                <a:cubicBezTo>
                  <a:pt x="7492" y="12827"/>
                  <a:pt x="7619" y="12763"/>
                  <a:pt x="7873" y="12636"/>
                </a:cubicBezTo>
                <a:cubicBezTo>
                  <a:pt x="8127" y="12521"/>
                  <a:pt x="8381" y="12318"/>
                  <a:pt x="8508" y="12013"/>
                </a:cubicBezTo>
                <a:cubicBezTo>
                  <a:pt x="8635" y="11721"/>
                  <a:pt x="8762" y="11315"/>
                  <a:pt x="8762" y="10782"/>
                </a:cubicBezTo>
                <a:lnTo>
                  <a:pt x="8762" y="6895"/>
                </a:lnTo>
                <a:cubicBezTo>
                  <a:pt x="8127" y="6540"/>
                  <a:pt x="7619" y="6057"/>
                  <a:pt x="7238" y="5435"/>
                </a:cubicBezTo>
                <a:cubicBezTo>
                  <a:pt x="6730" y="4812"/>
                  <a:pt x="6603" y="4178"/>
                  <a:pt x="6603" y="3530"/>
                </a:cubicBezTo>
                <a:cubicBezTo>
                  <a:pt x="6603" y="2526"/>
                  <a:pt x="6857" y="1689"/>
                  <a:pt x="7619" y="1016"/>
                </a:cubicBezTo>
                <a:cubicBezTo>
                  <a:pt x="8254" y="342"/>
                  <a:pt x="9143" y="0"/>
                  <a:pt x="10159" y="0"/>
                </a:cubicBez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Freeform 3"/>
          <p:cNvSpPr/>
          <p:nvPr/>
        </p:nvSpPr>
        <p:spPr>
          <a:xfrm>
            <a:off x="5734050" y="6640970"/>
            <a:ext cx="37210" cy="50647"/>
          </a:xfrm>
          <a:custGeom>
            <a:avLst/>
            <a:gdLst>
              <a:gd name="connsiteX0" fmla="*/ 3429 w 37210"/>
              <a:gd name="connsiteY0" fmla="*/ 0 h 50647"/>
              <a:gd name="connsiteX1" fmla="*/ 7365 w 37210"/>
              <a:gd name="connsiteY1" fmla="*/ 1549 h 50647"/>
              <a:gd name="connsiteX2" fmla="*/ 9271 w 37210"/>
              <a:gd name="connsiteY2" fmla="*/ 5219 h 50647"/>
              <a:gd name="connsiteX3" fmla="*/ 9271 w 37210"/>
              <a:gd name="connsiteY3" fmla="*/ 14058 h 50647"/>
              <a:gd name="connsiteX4" fmla="*/ 9905 w 37210"/>
              <a:gd name="connsiteY4" fmla="*/ 16129 h 50647"/>
              <a:gd name="connsiteX5" fmla="*/ 11429 w 37210"/>
              <a:gd name="connsiteY5" fmla="*/ 15646 h 50647"/>
              <a:gd name="connsiteX6" fmla="*/ 15367 w 37210"/>
              <a:gd name="connsiteY6" fmla="*/ 13703 h 50647"/>
              <a:gd name="connsiteX7" fmla="*/ 19939 w 37210"/>
              <a:gd name="connsiteY7" fmla="*/ 12992 h 50647"/>
              <a:gd name="connsiteX8" fmla="*/ 26797 w 37210"/>
              <a:gd name="connsiteY8" fmla="*/ 14185 h 50647"/>
              <a:gd name="connsiteX9" fmla="*/ 32258 w 37210"/>
              <a:gd name="connsiteY9" fmla="*/ 17627 h 50647"/>
              <a:gd name="connsiteX10" fmla="*/ 35940 w 37210"/>
              <a:gd name="connsiteY10" fmla="*/ 23202 h 50647"/>
              <a:gd name="connsiteX11" fmla="*/ 37210 w 37210"/>
              <a:gd name="connsiteY11" fmla="*/ 30759 h 50647"/>
              <a:gd name="connsiteX12" fmla="*/ 37210 w 37210"/>
              <a:gd name="connsiteY12" fmla="*/ 47028 h 50647"/>
              <a:gd name="connsiteX13" fmla="*/ 36194 w 37210"/>
              <a:gd name="connsiteY13" fmla="*/ 49580 h 50647"/>
              <a:gd name="connsiteX14" fmla="*/ 33654 w 37210"/>
              <a:gd name="connsiteY14" fmla="*/ 50647 h 50647"/>
              <a:gd name="connsiteX15" fmla="*/ 30988 w 37210"/>
              <a:gd name="connsiteY15" fmla="*/ 49580 h 50647"/>
              <a:gd name="connsiteX16" fmla="*/ 30098 w 37210"/>
              <a:gd name="connsiteY16" fmla="*/ 47028 h 50647"/>
              <a:gd name="connsiteX17" fmla="*/ 30098 w 37210"/>
              <a:gd name="connsiteY17" fmla="*/ 30581 h 50647"/>
              <a:gd name="connsiteX18" fmla="*/ 29209 w 37210"/>
              <a:gd name="connsiteY18" fmla="*/ 25717 h 50647"/>
              <a:gd name="connsiteX19" fmla="*/ 27051 w 37210"/>
              <a:gd name="connsiteY19" fmla="*/ 22364 h 50647"/>
              <a:gd name="connsiteX20" fmla="*/ 23748 w 37210"/>
              <a:gd name="connsiteY20" fmla="*/ 20421 h 50647"/>
              <a:gd name="connsiteX21" fmla="*/ 19939 w 37210"/>
              <a:gd name="connsiteY21" fmla="*/ 19798 h 50647"/>
              <a:gd name="connsiteX22" fmla="*/ 14097 w 37210"/>
              <a:gd name="connsiteY22" fmla="*/ 21119 h 50647"/>
              <a:gd name="connsiteX23" fmla="*/ 10921 w 37210"/>
              <a:gd name="connsiteY23" fmla="*/ 24307 h 50647"/>
              <a:gd name="connsiteX24" fmla="*/ 9525 w 37210"/>
              <a:gd name="connsiteY24" fmla="*/ 28155 h 50647"/>
              <a:gd name="connsiteX25" fmla="*/ 9271 w 37210"/>
              <a:gd name="connsiteY25" fmla="*/ 31470 h 50647"/>
              <a:gd name="connsiteX26" fmla="*/ 9271 w 37210"/>
              <a:gd name="connsiteY26" fmla="*/ 47028 h 50647"/>
              <a:gd name="connsiteX27" fmla="*/ 8128 w 37210"/>
              <a:gd name="connsiteY27" fmla="*/ 49720 h 50647"/>
              <a:gd name="connsiteX28" fmla="*/ 5588 w 37210"/>
              <a:gd name="connsiteY28" fmla="*/ 50647 h 50647"/>
              <a:gd name="connsiteX29" fmla="*/ 3048 w 37210"/>
              <a:gd name="connsiteY29" fmla="*/ 49542 h 50647"/>
              <a:gd name="connsiteX30" fmla="*/ 2159 w 37210"/>
              <a:gd name="connsiteY30" fmla="*/ 47028 h 50647"/>
              <a:gd name="connsiteX31" fmla="*/ 2159 w 37210"/>
              <a:gd name="connsiteY31" fmla="*/ 6895 h 50647"/>
              <a:gd name="connsiteX32" fmla="*/ 508 w 37210"/>
              <a:gd name="connsiteY32" fmla="*/ 5435 h 50647"/>
              <a:gd name="connsiteX33" fmla="*/ 0 w 37210"/>
              <a:gd name="connsiteY33" fmla="*/ 3530 h 50647"/>
              <a:gd name="connsiteX34" fmla="*/ 1015 w 37210"/>
              <a:gd name="connsiteY34" fmla="*/ 1016 h 50647"/>
              <a:gd name="connsiteX35" fmla="*/ 3429 w 37210"/>
              <a:gd name="connsiteY35" fmla="*/ 0 h 50647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  <a:cxn ang="29">
                <a:pos x="connsiteX29" y="connsiteY29"/>
              </a:cxn>
              <a:cxn ang="30">
                <a:pos x="connsiteX30" y="connsiteY30"/>
              </a:cxn>
              <a:cxn ang="31">
                <a:pos x="connsiteX31" y="connsiteY31"/>
              </a:cxn>
              <a:cxn ang="32">
                <a:pos x="connsiteX32" y="connsiteY32"/>
              </a:cxn>
              <a:cxn ang="33">
                <a:pos x="connsiteX33" y="connsiteY33"/>
              </a:cxn>
              <a:cxn ang="34">
                <a:pos x="connsiteX34" y="connsiteY34"/>
              </a:cxn>
              <a:cxn ang="35">
                <a:pos x="connsiteX35" y="connsiteY35"/>
              </a:cxn>
            </a:cxnLst>
            <a:rect l="l" t="t" r="r" b="b"/>
            <a:pathLst>
              <a:path w="37210" h="50647">
                <a:moveTo>
                  <a:pt x="3429" y="0"/>
                </a:moveTo>
                <a:cubicBezTo>
                  <a:pt x="5079" y="0"/>
                  <a:pt x="6350" y="520"/>
                  <a:pt x="7365" y="1549"/>
                </a:cubicBezTo>
                <a:cubicBezTo>
                  <a:pt x="8254" y="2578"/>
                  <a:pt x="9017" y="3797"/>
                  <a:pt x="9271" y="5219"/>
                </a:cubicBezTo>
                <a:lnTo>
                  <a:pt x="9271" y="14058"/>
                </a:lnTo>
                <a:cubicBezTo>
                  <a:pt x="9271" y="15226"/>
                  <a:pt x="9525" y="15925"/>
                  <a:pt x="9905" y="16129"/>
                </a:cubicBezTo>
                <a:cubicBezTo>
                  <a:pt x="10159" y="16332"/>
                  <a:pt x="10667" y="16179"/>
                  <a:pt x="11429" y="15646"/>
                </a:cubicBezTo>
                <a:cubicBezTo>
                  <a:pt x="12445" y="14820"/>
                  <a:pt x="13842" y="14172"/>
                  <a:pt x="15367" y="13703"/>
                </a:cubicBezTo>
                <a:cubicBezTo>
                  <a:pt x="16890" y="13233"/>
                  <a:pt x="18414" y="12992"/>
                  <a:pt x="19939" y="12992"/>
                </a:cubicBezTo>
                <a:cubicBezTo>
                  <a:pt x="22352" y="12992"/>
                  <a:pt x="24638" y="13386"/>
                  <a:pt x="26797" y="14185"/>
                </a:cubicBezTo>
                <a:cubicBezTo>
                  <a:pt x="28955" y="14985"/>
                  <a:pt x="30733" y="16129"/>
                  <a:pt x="32258" y="17627"/>
                </a:cubicBezTo>
                <a:cubicBezTo>
                  <a:pt x="33782" y="19139"/>
                  <a:pt x="35052" y="20993"/>
                  <a:pt x="35940" y="23202"/>
                </a:cubicBezTo>
                <a:cubicBezTo>
                  <a:pt x="36829" y="25412"/>
                  <a:pt x="37210" y="27926"/>
                  <a:pt x="37210" y="30759"/>
                </a:cubicBezTo>
                <a:lnTo>
                  <a:pt x="37210" y="47028"/>
                </a:lnTo>
                <a:cubicBezTo>
                  <a:pt x="37210" y="48031"/>
                  <a:pt x="36957" y="48882"/>
                  <a:pt x="36194" y="49580"/>
                </a:cubicBezTo>
                <a:cubicBezTo>
                  <a:pt x="35559" y="50291"/>
                  <a:pt x="34671" y="50647"/>
                  <a:pt x="33654" y="50647"/>
                </a:cubicBezTo>
                <a:cubicBezTo>
                  <a:pt x="32384" y="50647"/>
                  <a:pt x="31622" y="50291"/>
                  <a:pt x="30988" y="49580"/>
                </a:cubicBezTo>
                <a:cubicBezTo>
                  <a:pt x="30352" y="48882"/>
                  <a:pt x="30098" y="48031"/>
                  <a:pt x="30098" y="47028"/>
                </a:cubicBezTo>
                <a:lnTo>
                  <a:pt x="30098" y="30581"/>
                </a:lnTo>
                <a:cubicBezTo>
                  <a:pt x="30098" y="28702"/>
                  <a:pt x="29844" y="27076"/>
                  <a:pt x="29209" y="25717"/>
                </a:cubicBezTo>
                <a:cubicBezTo>
                  <a:pt x="28702" y="24371"/>
                  <a:pt x="27940" y="23241"/>
                  <a:pt x="27051" y="22364"/>
                </a:cubicBezTo>
                <a:cubicBezTo>
                  <a:pt x="26034" y="21475"/>
                  <a:pt x="25019" y="20828"/>
                  <a:pt x="23748" y="20421"/>
                </a:cubicBezTo>
                <a:cubicBezTo>
                  <a:pt x="22479" y="20002"/>
                  <a:pt x="21209" y="19798"/>
                  <a:pt x="19939" y="19798"/>
                </a:cubicBezTo>
                <a:cubicBezTo>
                  <a:pt x="17398" y="19798"/>
                  <a:pt x="15494" y="20243"/>
                  <a:pt x="14097" y="21119"/>
                </a:cubicBezTo>
                <a:cubicBezTo>
                  <a:pt x="12700" y="22008"/>
                  <a:pt x="11557" y="23062"/>
                  <a:pt x="10921" y="24307"/>
                </a:cubicBezTo>
                <a:cubicBezTo>
                  <a:pt x="10159" y="25539"/>
                  <a:pt x="9779" y="26822"/>
                  <a:pt x="9525" y="28155"/>
                </a:cubicBezTo>
                <a:cubicBezTo>
                  <a:pt x="9398" y="29476"/>
                  <a:pt x="9271" y="30581"/>
                  <a:pt x="9271" y="31470"/>
                </a:cubicBezTo>
                <a:lnTo>
                  <a:pt x="9271" y="47028"/>
                </a:lnTo>
                <a:cubicBezTo>
                  <a:pt x="9271" y="48196"/>
                  <a:pt x="8890" y="49097"/>
                  <a:pt x="8128" y="49720"/>
                </a:cubicBezTo>
                <a:cubicBezTo>
                  <a:pt x="7365" y="50342"/>
                  <a:pt x="6603" y="50647"/>
                  <a:pt x="5588" y="50647"/>
                </a:cubicBezTo>
                <a:cubicBezTo>
                  <a:pt x="4444" y="50647"/>
                  <a:pt x="3683" y="50279"/>
                  <a:pt x="3048" y="49542"/>
                </a:cubicBezTo>
                <a:cubicBezTo>
                  <a:pt x="2413" y="48806"/>
                  <a:pt x="2159" y="47967"/>
                  <a:pt x="2159" y="47028"/>
                </a:cubicBezTo>
                <a:lnTo>
                  <a:pt x="2159" y="6895"/>
                </a:lnTo>
                <a:cubicBezTo>
                  <a:pt x="1523" y="6540"/>
                  <a:pt x="1015" y="6057"/>
                  <a:pt x="508" y="5435"/>
                </a:cubicBezTo>
                <a:cubicBezTo>
                  <a:pt x="127" y="4812"/>
                  <a:pt x="0" y="4178"/>
                  <a:pt x="0" y="3530"/>
                </a:cubicBezTo>
                <a:cubicBezTo>
                  <a:pt x="0" y="2526"/>
                  <a:pt x="253" y="1689"/>
                  <a:pt x="1015" y="1016"/>
                </a:cubicBezTo>
                <a:cubicBezTo>
                  <a:pt x="1651" y="342"/>
                  <a:pt x="2540" y="0"/>
                  <a:pt x="3429" y="0"/>
                </a:cubicBez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Freeform 3"/>
          <p:cNvSpPr/>
          <p:nvPr/>
        </p:nvSpPr>
        <p:spPr>
          <a:xfrm>
            <a:off x="5593969" y="6640970"/>
            <a:ext cx="9271" cy="50647"/>
          </a:xfrm>
          <a:custGeom>
            <a:avLst/>
            <a:gdLst>
              <a:gd name="connsiteX0" fmla="*/ 3555 w 9271"/>
              <a:gd name="connsiteY0" fmla="*/ 0 h 50647"/>
              <a:gd name="connsiteX1" fmla="*/ 7365 w 9271"/>
              <a:gd name="connsiteY1" fmla="*/ 1549 h 50647"/>
              <a:gd name="connsiteX2" fmla="*/ 9271 w 9271"/>
              <a:gd name="connsiteY2" fmla="*/ 5219 h 50647"/>
              <a:gd name="connsiteX3" fmla="*/ 9271 w 9271"/>
              <a:gd name="connsiteY3" fmla="*/ 47205 h 50647"/>
              <a:gd name="connsiteX4" fmla="*/ 8128 w 9271"/>
              <a:gd name="connsiteY4" fmla="*/ 49669 h 50647"/>
              <a:gd name="connsiteX5" fmla="*/ 5588 w 9271"/>
              <a:gd name="connsiteY5" fmla="*/ 50647 h 50647"/>
              <a:gd name="connsiteX6" fmla="*/ 3048 w 9271"/>
              <a:gd name="connsiteY6" fmla="*/ 49631 h 50647"/>
              <a:gd name="connsiteX7" fmla="*/ 2159 w 9271"/>
              <a:gd name="connsiteY7" fmla="*/ 47205 h 50647"/>
              <a:gd name="connsiteX8" fmla="*/ 2159 w 9271"/>
              <a:gd name="connsiteY8" fmla="*/ 6895 h 50647"/>
              <a:gd name="connsiteX9" fmla="*/ 634 w 9271"/>
              <a:gd name="connsiteY9" fmla="*/ 5435 h 50647"/>
              <a:gd name="connsiteX10" fmla="*/ 0 w 9271"/>
              <a:gd name="connsiteY10" fmla="*/ 3530 h 50647"/>
              <a:gd name="connsiteX11" fmla="*/ 1015 w 9271"/>
              <a:gd name="connsiteY11" fmla="*/ 1016 h 50647"/>
              <a:gd name="connsiteX12" fmla="*/ 3555 w 9271"/>
              <a:gd name="connsiteY12" fmla="*/ 0 h 50647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</a:cxnLst>
            <a:rect l="l" t="t" r="r" b="b"/>
            <a:pathLst>
              <a:path w="9271" h="50647">
                <a:moveTo>
                  <a:pt x="3555" y="0"/>
                </a:moveTo>
                <a:cubicBezTo>
                  <a:pt x="5079" y="0"/>
                  <a:pt x="6350" y="520"/>
                  <a:pt x="7365" y="1549"/>
                </a:cubicBezTo>
                <a:cubicBezTo>
                  <a:pt x="8254" y="2578"/>
                  <a:pt x="8890" y="3797"/>
                  <a:pt x="9271" y="5219"/>
                </a:cubicBezTo>
                <a:lnTo>
                  <a:pt x="9271" y="47205"/>
                </a:lnTo>
                <a:cubicBezTo>
                  <a:pt x="9271" y="48196"/>
                  <a:pt x="8890" y="49021"/>
                  <a:pt x="8128" y="49669"/>
                </a:cubicBezTo>
                <a:cubicBezTo>
                  <a:pt x="7492" y="50317"/>
                  <a:pt x="6603" y="50647"/>
                  <a:pt x="5588" y="50647"/>
                </a:cubicBezTo>
                <a:cubicBezTo>
                  <a:pt x="4444" y="50647"/>
                  <a:pt x="3555" y="50304"/>
                  <a:pt x="3048" y="49631"/>
                </a:cubicBezTo>
                <a:cubicBezTo>
                  <a:pt x="2540" y="48958"/>
                  <a:pt x="2159" y="48145"/>
                  <a:pt x="2159" y="47205"/>
                </a:cubicBezTo>
                <a:lnTo>
                  <a:pt x="2159" y="6895"/>
                </a:lnTo>
                <a:cubicBezTo>
                  <a:pt x="1523" y="6540"/>
                  <a:pt x="1015" y="6057"/>
                  <a:pt x="634" y="5435"/>
                </a:cubicBezTo>
                <a:cubicBezTo>
                  <a:pt x="253" y="4812"/>
                  <a:pt x="0" y="4178"/>
                  <a:pt x="0" y="3530"/>
                </a:cubicBezTo>
                <a:cubicBezTo>
                  <a:pt x="0" y="2526"/>
                  <a:pt x="380" y="1689"/>
                  <a:pt x="1015" y="1016"/>
                </a:cubicBezTo>
                <a:cubicBezTo>
                  <a:pt x="1651" y="342"/>
                  <a:pt x="2540" y="0"/>
                  <a:pt x="3555" y="0"/>
                </a:cubicBez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Freeform 3"/>
          <p:cNvSpPr/>
          <p:nvPr/>
        </p:nvSpPr>
        <p:spPr>
          <a:xfrm>
            <a:off x="5578729" y="6640970"/>
            <a:ext cx="9270" cy="50647"/>
          </a:xfrm>
          <a:custGeom>
            <a:avLst/>
            <a:gdLst>
              <a:gd name="connsiteX0" fmla="*/ 3555 w 9270"/>
              <a:gd name="connsiteY0" fmla="*/ 0 h 50647"/>
              <a:gd name="connsiteX1" fmla="*/ 7365 w 9270"/>
              <a:gd name="connsiteY1" fmla="*/ 1549 h 50647"/>
              <a:gd name="connsiteX2" fmla="*/ 9270 w 9270"/>
              <a:gd name="connsiteY2" fmla="*/ 5219 h 50647"/>
              <a:gd name="connsiteX3" fmla="*/ 9270 w 9270"/>
              <a:gd name="connsiteY3" fmla="*/ 47205 h 50647"/>
              <a:gd name="connsiteX4" fmla="*/ 8127 w 9270"/>
              <a:gd name="connsiteY4" fmla="*/ 49669 h 50647"/>
              <a:gd name="connsiteX5" fmla="*/ 5588 w 9270"/>
              <a:gd name="connsiteY5" fmla="*/ 50647 h 50647"/>
              <a:gd name="connsiteX6" fmla="*/ 3047 w 9270"/>
              <a:gd name="connsiteY6" fmla="*/ 49631 h 50647"/>
              <a:gd name="connsiteX7" fmla="*/ 2158 w 9270"/>
              <a:gd name="connsiteY7" fmla="*/ 47205 h 50647"/>
              <a:gd name="connsiteX8" fmla="*/ 2158 w 9270"/>
              <a:gd name="connsiteY8" fmla="*/ 6895 h 50647"/>
              <a:gd name="connsiteX9" fmla="*/ 634 w 9270"/>
              <a:gd name="connsiteY9" fmla="*/ 5435 h 50647"/>
              <a:gd name="connsiteX10" fmla="*/ 0 w 9270"/>
              <a:gd name="connsiteY10" fmla="*/ 3530 h 50647"/>
              <a:gd name="connsiteX11" fmla="*/ 1015 w 9270"/>
              <a:gd name="connsiteY11" fmla="*/ 1016 h 50647"/>
              <a:gd name="connsiteX12" fmla="*/ 3555 w 9270"/>
              <a:gd name="connsiteY12" fmla="*/ 0 h 50647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</a:cxnLst>
            <a:rect l="l" t="t" r="r" b="b"/>
            <a:pathLst>
              <a:path w="9270" h="50647">
                <a:moveTo>
                  <a:pt x="3555" y="0"/>
                </a:moveTo>
                <a:cubicBezTo>
                  <a:pt x="5079" y="0"/>
                  <a:pt x="6350" y="520"/>
                  <a:pt x="7365" y="1549"/>
                </a:cubicBezTo>
                <a:cubicBezTo>
                  <a:pt x="8254" y="2578"/>
                  <a:pt x="8889" y="3797"/>
                  <a:pt x="9270" y="5219"/>
                </a:cubicBezTo>
                <a:lnTo>
                  <a:pt x="9270" y="47205"/>
                </a:lnTo>
                <a:cubicBezTo>
                  <a:pt x="9270" y="48196"/>
                  <a:pt x="8889" y="49021"/>
                  <a:pt x="8127" y="49669"/>
                </a:cubicBezTo>
                <a:cubicBezTo>
                  <a:pt x="7492" y="50317"/>
                  <a:pt x="6603" y="50647"/>
                  <a:pt x="5588" y="50647"/>
                </a:cubicBezTo>
                <a:cubicBezTo>
                  <a:pt x="4444" y="50647"/>
                  <a:pt x="3555" y="50304"/>
                  <a:pt x="3047" y="49631"/>
                </a:cubicBezTo>
                <a:cubicBezTo>
                  <a:pt x="2539" y="48958"/>
                  <a:pt x="2158" y="48145"/>
                  <a:pt x="2158" y="47205"/>
                </a:cubicBezTo>
                <a:lnTo>
                  <a:pt x="2158" y="6895"/>
                </a:lnTo>
                <a:cubicBezTo>
                  <a:pt x="1523" y="6540"/>
                  <a:pt x="1015" y="6057"/>
                  <a:pt x="634" y="5435"/>
                </a:cubicBezTo>
                <a:cubicBezTo>
                  <a:pt x="253" y="4812"/>
                  <a:pt x="0" y="4178"/>
                  <a:pt x="0" y="3530"/>
                </a:cubicBezTo>
                <a:cubicBezTo>
                  <a:pt x="0" y="2526"/>
                  <a:pt x="380" y="1689"/>
                  <a:pt x="1015" y="1016"/>
                </a:cubicBezTo>
                <a:cubicBezTo>
                  <a:pt x="1650" y="342"/>
                  <a:pt x="2539" y="0"/>
                  <a:pt x="3555" y="0"/>
                </a:cubicBez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Freeform 3"/>
          <p:cNvSpPr/>
          <p:nvPr/>
        </p:nvSpPr>
        <p:spPr>
          <a:xfrm>
            <a:off x="5535294" y="6640970"/>
            <a:ext cx="40132" cy="50431"/>
          </a:xfrm>
          <a:custGeom>
            <a:avLst/>
            <a:gdLst>
              <a:gd name="connsiteX0" fmla="*/ 20066 w 40132"/>
              <a:gd name="connsiteY0" fmla="*/ 0 h 50431"/>
              <a:gd name="connsiteX1" fmla="*/ 23114 w 40132"/>
              <a:gd name="connsiteY1" fmla="*/ 837 h 50431"/>
              <a:gd name="connsiteX2" fmla="*/ 25273 w 40132"/>
              <a:gd name="connsiteY2" fmla="*/ 3797 h 50431"/>
              <a:gd name="connsiteX3" fmla="*/ 40005 w 40132"/>
              <a:gd name="connsiteY3" fmla="*/ 45694 h 50431"/>
              <a:gd name="connsiteX4" fmla="*/ 40132 w 40132"/>
              <a:gd name="connsiteY4" fmla="*/ 48170 h 50431"/>
              <a:gd name="connsiteX5" fmla="*/ 38735 w 40132"/>
              <a:gd name="connsiteY5" fmla="*/ 50113 h 50431"/>
              <a:gd name="connsiteX6" fmla="*/ 35560 w 40132"/>
              <a:gd name="connsiteY6" fmla="*/ 50431 h 50431"/>
              <a:gd name="connsiteX7" fmla="*/ 33274 w 40132"/>
              <a:gd name="connsiteY7" fmla="*/ 48259 h 50431"/>
              <a:gd name="connsiteX8" fmla="*/ 30353 w 40132"/>
              <a:gd name="connsiteY8" fmla="*/ 39331 h 50431"/>
              <a:gd name="connsiteX9" fmla="*/ 28956 w 40132"/>
              <a:gd name="connsiteY9" fmla="*/ 37388 h 50431"/>
              <a:gd name="connsiteX10" fmla="*/ 26543 w 40132"/>
              <a:gd name="connsiteY10" fmla="*/ 36855 h 50431"/>
              <a:gd name="connsiteX11" fmla="*/ 12827 w 40132"/>
              <a:gd name="connsiteY11" fmla="*/ 36855 h 50431"/>
              <a:gd name="connsiteX12" fmla="*/ 11049 w 40132"/>
              <a:gd name="connsiteY12" fmla="*/ 37210 h 50431"/>
              <a:gd name="connsiteX13" fmla="*/ 10033 w 40132"/>
              <a:gd name="connsiteY13" fmla="*/ 38709 h 50431"/>
              <a:gd name="connsiteX14" fmla="*/ 6985 w 40132"/>
              <a:gd name="connsiteY14" fmla="*/ 48259 h 50431"/>
              <a:gd name="connsiteX15" fmla="*/ 4699 w 40132"/>
              <a:gd name="connsiteY15" fmla="*/ 50431 h 50431"/>
              <a:gd name="connsiteX16" fmla="*/ 1524 w 40132"/>
              <a:gd name="connsiteY16" fmla="*/ 50113 h 50431"/>
              <a:gd name="connsiteX17" fmla="*/ 0 w 40132"/>
              <a:gd name="connsiteY17" fmla="*/ 48170 h 50431"/>
              <a:gd name="connsiteX18" fmla="*/ 254 w 40132"/>
              <a:gd name="connsiteY18" fmla="*/ 45694 h 50431"/>
              <a:gd name="connsiteX19" fmla="*/ 14859 w 40132"/>
              <a:gd name="connsiteY19" fmla="*/ 3797 h 50431"/>
              <a:gd name="connsiteX20" fmla="*/ 17145 w 40132"/>
              <a:gd name="connsiteY20" fmla="*/ 837 h 50431"/>
              <a:gd name="connsiteX21" fmla="*/ 20066 w 40132"/>
              <a:gd name="connsiteY21" fmla="*/ 0 h 5043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</a:cxnLst>
            <a:rect l="l" t="t" r="r" b="b"/>
            <a:pathLst>
              <a:path w="40132" h="50431">
                <a:moveTo>
                  <a:pt x="20066" y="0"/>
                </a:moveTo>
                <a:cubicBezTo>
                  <a:pt x="21082" y="0"/>
                  <a:pt x="22098" y="279"/>
                  <a:pt x="23114" y="837"/>
                </a:cubicBezTo>
                <a:cubicBezTo>
                  <a:pt x="24130" y="1396"/>
                  <a:pt x="24892" y="2387"/>
                  <a:pt x="25273" y="3797"/>
                </a:cubicBezTo>
                <a:lnTo>
                  <a:pt x="40005" y="45694"/>
                </a:lnTo>
                <a:cubicBezTo>
                  <a:pt x="40259" y="46469"/>
                  <a:pt x="40386" y="47294"/>
                  <a:pt x="40132" y="48170"/>
                </a:cubicBezTo>
                <a:cubicBezTo>
                  <a:pt x="40005" y="49059"/>
                  <a:pt x="39497" y="49707"/>
                  <a:pt x="38735" y="50113"/>
                </a:cubicBezTo>
                <a:cubicBezTo>
                  <a:pt x="37719" y="50710"/>
                  <a:pt x="36576" y="50812"/>
                  <a:pt x="35560" y="50431"/>
                </a:cubicBezTo>
                <a:cubicBezTo>
                  <a:pt x="34417" y="50038"/>
                  <a:pt x="33655" y="49326"/>
                  <a:pt x="33274" y="48259"/>
                </a:cubicBezTo>
                <a:lnTo>
                  <a:pt x="30353" y="39331"/>
                </a:lnTo>
                <a:cubicBezTo>
                  <a:pt x="30099" y="38392"/>
                  <a:pt x="29591" y="37744"/>
                  <a:pt x="28956" y="37388"/>
                </a:cubicBezTo>
                <a:cubicBezTo>
                  <a:pt x="28321" y="37033"/>
                  <a:pt x="27559" y="36855"/>
                  <a:pt x="26543" y="36855"/>
                </a:cubicBezTo>
                <a:lnTo>
                  <a:pt x="12827" y="36855"/>
                </a:lnTo>
                <a:cubicBezTo>
                  <a:pt x="12065" y="36855"/>
                  <a:pt x="11557" y="36982"/>
                  <a:pt x="11049" y="37210"/>
                </a:cubicBezTo>
                <a:cubicBezTo>
                  <a:pt x="10668" y="37451"/>
                  <a:pt x="10287" y="37947"/>
                  <a:pt x="10033" y="38709"/>
                </a:cubicBezTo>
                <a:lnTo>
                  <a:pt x="6985" y="48259"/>
                </a:lnTo>
                <a:cubicBezTo>
                  <a:pt x="6604" y="49326"/>
                  <a:pt x="5842" y="50038"/>
                  <a:pt x="4699" y="50431"/>
                </a:cubicBezTo>
                <a:cubicBezTo>
                  <a:pt x="3556" y="50812"/>
                  <a:pt x="2540" y="50710"/>
                  <a:pt x="1524" y="50113"/>
                </a:cubicBezTo>
                <a:cubicBezTo>
                  <a:pt x="762" y="49707"/>
                  <a:pt x="254" y="49059"/>
                  <a:pt x="0" y="48170"/>
                </a:cubicBezTo>
                <a:cubicBezTo>
                  <a:pt x="-126" y="47294"/>
                  <a:pt x="-126" y="46469"/>
                  <a:pt x="254" y="45694"/>
                </a:cubicBezTo>
                <a:lnTo>
                  <a:pt x="14859" y="3797"/>
                </a:lnTo>
                <a:cubicBezTo>
                  <a:pt x="15367" y="2387"/>
                  <a:pt x="16129" y="1396"/>
                  <a:pt x="17145" y="837"/>
                </a:cubicBezTo>
                <a:cubicBezTo>
                  <a:pt x="18161" y="279"/>
                  <a:pt x="19177" y="0"/>
                  <a:pt x="20066" y="0"/>
                </a:cubicBez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Freeform 3"/>
          <p:cNvSpPr/>
          <p:nvPr/>
        </p:nvSpPr>
        <p:spPr>
          <a:xfrm>
            <a:off x="5464683" y="6640970"/>
            <a:ext cx="29082" cy="50647"/>
          </a:xfrm>
          <a:custGeom>
            <a:avLst/>
            <a:gdLst>
              <a:gd name="connsiteX0" fmla="*/ 10159 w 29082"/>
              <a:gd name="connsiteY0" fmla="*/ 0 h 50647"/>
              <a:gd name="connsiteX1" fmla="*/ 13969 w 29082"/>
              <a:gd name="connsiteY1" fmla="*/ 1549 h 50647"/>
              <a:gd name="connsiteX2" fmla="*/ 16001 w 29082"/>
              <a:gd name="connsiteY2" fmla="*/ 5219 h 50647"/>
              <a:gd name="connsiteX3" fmla="*/ 16001 w 29082"/>
              <a:gd name="connsiteY3" fmla="*/ 11138 h 50647"/>
              <a:gd name="connsiteX4" fmla="*/ 16509 w 29082"/>
              <a:gd name="connsiteY4" fmla="*/ 12636 h 50647"/>
              <a:gd name="connsiteX5" fmla="*/ 17652 w 29082"/>
              <a:gd name="connsiteY5" fmla="*/ 12903 h 50647"/>
              <a:gd name="connsiteX6" fmla="*/ 25653 w 29082"/>
              <a:gd name="connsiteY6" fmla="*/ 12903 h 50647"/>
              <a:gd name="connsiteX7" fmla="*/ 28320 w 29082"/>
              <a:gd name="connsiteY7" fmla="*/ 13969 h 50647"/>
              <a:gd name="connsiteX8" fmla="*/ 29082 w 29082"/>
              <a:gd name="connsiteY8" fmla="*/ 16268 h 50647"/>
              <a:gd name="connsiteX9" fmla="*/ 28447 w 29082"/>
              <a:gd name="connsiteY9" fmla="*/ 18567 h 50647"/>
              <a:gd name="connsiteX10" fmla="*/ 25653 w 29082"/>
              <a:gd name="connsiteY10" fmla="*/ 19798 h 50647"/>
              <a:gd name="connsiteX11" fmla="*/ 18034 w 29082"/>
              <a:gd name="connsiteY11" fmla="*/ 19798 h 50647"/>
              <a:gd name="connsiteX12" fmla="*/ 16382 w 29082"/>
              <a:gd name="connsiteY12" fmla="*/ 20370 h 50647"/>
              <a:gd name="connsiteX13" fmla="*/ 16001 w 29082"/>
              <a:gd name="connsiteY13" fmla="*/ 21653 h 50647"/>
              <a:gd name="connsiteX14" fmla="*/ 16001 w 29082"/>
              <a:gd name="connsiteY14" fmla="*/ 37833 h 50647"/>
              <a:gd name="connsiteX15" fmla="*/ 17652 w 29082"/>
              <a:gd name="connsiteY15" fmla="*/ 42252 h 50647"/>
              <a:gd name="connsiteX16" fmla="*/ 23114 w 29082"/>
              <a:gd name="connsiteY16" fmla="*/ 43839 h 50647"/>
              <a:gd name="connsiteX17" fmla="*/ 25526 w 29082"/>
              <a:gd name="connsiteY17" fmla="*/ 43839 h 50647"/>
              <a:gd name="connsiteX18" fmla="*/ 28066 w 29082"/>
              <a:gd name="connsiteY18" fmla="*/ 44589 h 50647"/>
              <a:gd name="connsiteX19" fmla="*/ 29082 w 29082"/>
              <a:gd name="connsiteY19" fmla="*/ 47294 h 50647"/>
              <a:gd name="connsiteX20" fmla="*/ 28066 w 29082"/>
              <a:gd name="connsiteY20" fmla="*/ 49847 h 50647"/>
              <a:gd name="connsiteX21" fmla="*/ 25526 w 29082"/>
              <a:gd name="connsiteY21" fmla="*/ 50647 h 50647"/>
              <a:gd name="connsiteX22" fmla="*/ 23114 w 29082"/>
              <a:gd name="connsiteY22" fmla="*/ 50647 h 50647"/>
              <a:gd name="connsiteX23" fmla="*/ 17526 w 29082"/>
              <a:gd name="connsiteY23" fmla="*/ 50076 h 50647"/>
              <a:gd name="connsiteX24" fmla="*/ 12953 w 29082"/>
              <a:gd name="connsiteY24" fmla="*/ 48043 h 50647"/>
              <a:gd name="connsiteX25" fmla="*/ 9905 w 29082"/>
              <a:gd name="connsiteY25" fmla="*/ 44106 h 50647"/>
              <a:gd name="connsiteX26" fmla="*/ 8762 w 29082"/>
              <a:gd name="connsiteY26" fmla="*/ 37833 h 50647"/>
              <a:gd name="connsiteX27" fmla="*/ 8762 w 29082"/>
              <a:gd name="connsiteY27" fmla="*/ 21742 h 50647"/>
              <a:gd name="connsiteX28" fmla="*/ 8508 w 29082"/>
              <a:gd name="connsiteY28" fmla="*/ 20548 h 50647"/>
              <a:gd name="connsiteX29" fmla="*/ 7111 w 29082"/>
              <a:gd name="connsiteY29" fmla="*/ 19798 h 50647"/>
              <a:gd name="connsiteX30" fmla="*/ 3428 w 29082"/>
              <a:gd name="connsiteY30" fmla="*/ 19798 h 50647"/>
              <a:gd name="connsiteX31" fmla="*/ 634 w 29082"/>
              <a:gd name="connsiteY31" fmla="*/ 18656 h 50647"/>
              <a:gd name="connsiteX32" fmla="*/ 0 w 29082"/>
              <a:gd name="connsiteY32" fmla="*/ 16268 h 50647"/>
              <a:gd name="connsiteX33" fmla="*/ 634 w 29082"/>
              <a:gd name="connsiteY33" fmla="*/ 14007 h 50647"/>
              <a:gd name="connsiteX34" fmla="*/ 3428 w 29082"/>
              <a:gd name="connsiteY34" fmla="*/ 12903 h 50647"/>
              <a:gd name="connsiteX35" fmla="*/ 6857 w 29082"/>
              <a:gd name="connsiteY35" fmla="*/ 12903 h 50647"/>
              <a:gd name="connsiteX36" fmla="*/ 7238 w 29082"/>
              <a:gd name="connsiteY36" fmla="*/ 12865 h 50647"/>
              <a:gd name="connsiteX37" fmla="*/ 7873 w 29082"/>
              <a:gd name="connsiteY37" fmla="*/ 12636 h 50647"/>
              <a:gd name="connsiteX38" fmla="*/ 8508 w 29082"/>
              <a:gd name="connsiteY38" fmla="*/ 12013 h 50647"/>
              <a:gd name="connsiteX39" fmla="*/ 8762 w 29082"/>
              <a:gd name="connsiteY39" fmla="*/ 10782 h 50647"/>
              <a:gd name="connsiteX40" fmla="*/ 8762 w 29082"/>
              <a:gd name="connsiteY40" fmla="*/ 6895 h 50647"/>
              <a:gd name="connsiteX41" fmla="*/ 7238 w 29082"/>
              <a:gd name="connsiteY41" fmla="*/ 5435 h 50647"/>
              <a:gd name="connsiteX42" fmla="*/ 6603 w 29082"/>
              <a:gd name="connsiteY42" fmla="*/ 3530 h 50647"/>
              <a:gd name="connsiteX43" fmla="*/ 7619 w 29082"/>
              <a:gd name="connsiteY43" fmla="*/ 1016 h 50647"/>
              <a:gd name="connsiteX44" fmla="*/ 10159 w 29082"/>
              <a:gd name="connsiteY44" fmla="*/ 0 h 50647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  <a:cxn ang="29">
                <a:pos x="connsiteX29" y="connsiteY29"/>
              </a:cxn>
              <a:cxn ang="30">
                <a:pos x="connsiteX30" y="connsiteY30"/>
              </a:cxn>
              <a:cxn ang="31">
                <a:pos x="connsiteX31" y="connsiteY31"/>
              </a:cxn>
              <a:cxn ang="32">
                <a:pos x="connsiteX32" y="connsiteY32"/>
              </a:cxn>
              <a:cxn ang="33">
                <a:pos x="connsiteX33" y="connsiteY33"/>
              </a:cxn>
              <a:cxn ang="34">
                <a:pos x="connsiteX34" y="connsiteY34"/>
              </a:cxn>
              <a:cxn ang="35">
                <a:pos x="connsiteX35" y="connsiteY35"/>
              </a:cxn>
              <a:cxn ang="36">
                <a:pos x="connsiteX36" y="connsiteY36"/>
              </a:cxn>
              <a:cxn ang="37">
                <a:pos x="connsiteX37" y="connsiteY37"/>
              </a:cxn>
              <a:cxn ang="38">
                <a:pos x="connsiteX38" y="connsiteY38"/>
              </a:cxn>
              <a:cxn ang="39">
                <a:pos x="connsiteX39" y="connsiteY39"/>
              </a:cxn>
              <a:cxn ang="40">
                <a:pos x="connsiteX40" y="connsiteY40"/>
              </a:cxn>
              <a:cxn ang="41">
                <a:pos x="connsiteX41" y="connsiteY41"/>
              </a:cxn>
              <a:cxn ang="42">
                <a:pos x="connsiteX42" y="connsiteY42"/>
              </a:cxn>
              <a:cxn ang="43">
                <a:pos x="connsiteX43" y="connsiteY43"/>
              </a:cxn>
              <a:cxn ang="44">
                <a:pos x="connsiteX44" y="connsiteY44"/>
              </a:cxn>
            </a:cxnLst>
            <a:rect l="l" t="t" r="r" b="b"/>
            <a:pathLst>
              <a:path w="29082" h="50647">
                <a:moveTo>
                  <a:pt x="10159" y="0"/>
                </a:moveTo>
                <a:cubicBezTo>
                  <a:pt x="11684" y="0"/>
                  <a:pt x="12953" y="520"/>
                  <a:pt x="13969" y="1549"/>
                </a:cubicBezTo>
                <a:cubicBezTo>
                  <a:pt x="14985" y="2578"/>
                  <a:pt x="15620" y="3797"/>
                  <a:pt x="16001" y="5219"/>
                </a:cubicBezTo>
                <a:lnTo>
                  <a:pt x="16001" y="11138"/>
                </a:lnTo>
                <a:cubicBezTo>
                  <a:pt x="16001" y="11963"/>
                  <a:pt x="16128" y="12458"/>
                  <a:pt x="16509" y="12636"/>
                </a:cubicBezTo>
                <a:cubicBezTo>
                  <a:pt x="17017" y="12813"/>
                  <a:pt x="17271" y="12903"/>
                  <a:pt x="17652" y="12903"/>
                </a:cubicBezTo>
                <a:lnTo>
                  <a:pt x="25653" y="12903"/>
                </a:lnTo>
                <a:cubicBezTo>
                  <a:pt x="26923" y="12903"/>
                  <a:pt x="27812" y="13258"/>
                  <a:pt x="28320" y="13969"/>
                </a:cubicBezTo>
                <a:cubicBezTo>
                  <a:pt x="28828" y="14668"/>
                  <a:pt x="29082" y="15443"/>
                  <a:pt x="29082" y="16268"/>
                </a:cubicBezTo>
                <a:cubicBezTo>
                  <a:pt x="29082" y="16967"/>
                  <a:pt x="28828" y="17741"/>
                  <a:pt x="28447" y="18567"/>
                </a:cubicBezTo>
                <a:cubicBezTo>
                  <a:pt x="27939" y="19392"/>
                  <a:pt x="27050" y="19798"/>
                  <a:pt x="25653" y="19798"/>
                </a:cubicBezTo>
                <a:lnTo>
                  <a:pt x="18034" y="19798"/>
                </a:lnTo>
                <a:cubicBezTo>
                  <a:pt x="17145" y="19798"/>
                  <a:pt x="16636" y="19989"/>
                  <a:pt x="16382" y="20370"/>
                </a:cubicBezTo>
                <a:cubicBezTo>
                  <a:pt x="16128" y="20751"/>
                  <a:pt x="16001" y="21183"/>
                  <a:pt x="16001" y="21653"/>
                </a:cubicBezTo>
                <a:lnTo>
                  <a:pt x="16001" y="37833"/>
                </a:lnTo>
                <a:cubicBezTo>
                  <a:pt x="16001" y="39713"/>
                  <a:pt x="16509" y="41185"/>
                  <a:pt x="17652" y="42252"/>
                </a:cubicBezTo>
                <a:cubicBezTo>
                  <a:pt x="18796" y="43306"/>
                  <a:pt x="20573" y="43839"/>
                  <a:pt x="23114" y="43839"/>
                </a:cubicBezTo>
                <a:lnTo>
                  <a:pt x="25526" y="43839"/>
                </a:lnTo>
                <a:cubicBezTo>
                  <a:pt x="26542" y="43839"/>
                  <a:pt x="27304" y="44094"/>
                  <a:pt x="28066" y="44589"/>
                </a:cubicBezTo>
                <a:cubicBezTo>
                  <a:pt x="28701" y="45097"/>
                  <a:pt x="29082" y="45986"/>
                  <a:pt x="29082" y="47294"/>
                </a:cubicBezTo>
                <a:cubicBezTo>
                  <a:pt x="29082" y="48462"/>
                  <a:pt x="28701" y="49326"/>
                  <a:pt x="28066" y="49847"/>
                </a:cubicBezTo>
                <a:cubicBezTo>
                  <a:pt x="27304" y="50380"/>
                  <a:pt x="26415" y="50647"/>
                  <a:pt x="25526" y="50647"/>
                </a:cubicBezTo>
                <a:lnTo>
                  <a:pt x="23114" y="50647"/>
                </a:lnTo>
                <a:cubicBezTo>
                  <a:pt x="21081" y="50647"/>
                  <a:pt x="19176" y="50456"/>
                  <a:pt x="17526" y="50076"/>
                </a:cubicBezTo>
                <a:cubicBezTo>
                  <a:pt x="15747" y="49694"/>
                  <a:pt x="14223" y="49009"/>
                  <a:pt x="12953" y="48043"/>
                </a:cubicBezTo>
                <a:cubicBezTo>
                  <a:pt x="11684" y="47066"/>
                  <a:pt x="10667" y="45757"/>
                  <a:pt x="9905" y="44106"/>
                </a:cubicBezTo>
                <a:cubicBezTo>
                  <a:pt x="9144" y="42456"/>
                  <a:pt x="8762" y="40360"/>
                  <a:pt x="8762" y="37833"/>
                </a:cubicBezTo>
                <a:lnTo>
                  <a:pt x="8762" y="21742"/>
                </a:lnTo>
                <a:cubicBezTo>
                  <a:pt x="8762" y="21449"/>
                  <a:pt x="8635" y="21056"/>
                  <a:pt x="8508" y="20548"/>
                </a:cubicBezTo>
                <a:cubicBezTo>
                  <a:pt x="8254" y="20053"/>
                  <a:pt x="7746" y="19798"/>
                  <a:pt x="7111" y="19798"/>
                </a:cubicBezTo>
                <a:lnTo>
                  <a:pt x="3428" y="19798"/>
                </a:lnTo>
                <a:cubicBezTo>
                  <a:pt x="2158" y="19798"/>
                  <a:pt x="1142" y="19418"/>
                  <a:pt x="634" y="18656"/>
                </a:cubicBezTo>
                <a:cubicBezTo>
                  <a:pt x="253" y="17881"/>
                  <a:pt x="0" y="17094"/>
                  <a:pt x="0" y="16268"/>
                </a:cubicBezTo>
                <a:cubicBezTo>
                  <a:pt x="0" y="15493"/>
                  <a:pt x="253" y="14744"/>
                  <a:pt x="634" y="14007"/>
                </a:cubicBezTo>
                <a:cubicBezTo>
                  <a:pt x="1142" y="13271"/>
                  <a:pt x="2158" y="12903"/>
                  <a:pt x="3428" y="12903"/>
                </a:cubicBezTo>
                <a:lnTo>
                  <a:pt x="6857" y="12903"/>
                </a:lnTo>
                <a:cubicBezTo>
                  <a:pt x="6857" y="12903"/>
                  <a:pt x="6984" y="12890"/>
                  <a:pt x="7238" y="12865"/>
                </a:cubicBezTo>
                <a:cubicBezTo>
                  <a:pt x="7492" y="12827"/>
                  <a:pt x="7619" y="12763"/>
                  <a:pt x="7873" y="12636"/>
                </a:cubicBezTo>
                <a:cubicBezTo>
                  <a:pt x="8127" y="12521"/>
                  <a:pt x="8381" y="12318"/>
                  <a:pt x="8508" y="12013"/>
                </a:cubicBezTo>
                <a:cubicBezTo>
                  <a:pt x="8635" y="11721"/>
                  <a:pt x="8762" y="11315"/>
                  <a:pt x="8762" y="10782"/>
                </a:cubicBezTo>
                <a:lnTo>
                  <a:pt x="8762" y="6895"/>
                </a:lnTo>
                <a:cubicBezTo>
                  <a:pt x="8127" y="6540"/>
                  <a:pt x="7619" y="6057"/>
                  <a:pt x="7238" y="5435"/>
                </a:cubicBezTo>
                <a:cubicBezTo>
                  <a:pt x="6730" y="4812"/>
                  <a:pt x="6603" y="4178"/>
                  <a:pt x="6603" y="3530"/>
                </a:cubicBezTo>
                <a:cubicBezTo>
                  <a:pt x="6603" y="2526"/>
                  <a:pt x="6857" y="1689"/>
                  <a:pt x="7619" y="1016"/>
                </a:cubicBezTo>
                <a:cubicBezTo>
                  <a:pt x="8254" y="342"/>
                  <a:pt x="9144" y="0"/>
                  <a:pt x="10159" y="0"/>
                </a:cubicBez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Freeform 3"/>
          <p:cNvSpPr/>
          <p:nvPr/>
        </p:nvSpPr>
        <p:spPr>
          <a:xfrm>
            <a:off x="5671185" y="6639382"/>
            <a:ext cx="10414" cy="10426"/>
          </a:xfrm>
          <a:custGeom>
            <a:avLst/>
            <a:gdLst>
              <a:gd name="connsiteX0" fmla="*/ 5207 w 10414"/>
              <a:gd name="connsiteY0" fmla="*/ 0 h 10426"/>
              <a:gd name="connsiteX1" fmla="*/ 8763 w 10414"/>
              <a:gd name="connsiteY1" fmla="*/ 1460 h 10426"/>
              <a:gd name="connsiteX2" fmla="*/ 10414 w 10414"/>
              <a:gd name="connsiteY2" fmla="*/ 5118 h 10426"/>
              <a:gd name="connsiteX3" fmla="*/ 8890 w 10414"/>
              <a:gd name="connsiteY3" fmla="*/ 8928 h 10426"/>
              <a:gd name="connsiteX4" fmla="*/ 5207 w 10414"/>
              <a:gd name="connsiteY4" fmla="*/ 10426 h 10426"/>
              <a:gd name="connsiteX5" fmla="*/ 1651 w 10414"/>
              <a:gd name="connsiteY5" fmla="*/ 9055 h 10426"/>
              <a:gd name="connsiteX6" fmla="*/ 0 w 10414"/>
              <a:gd name="connsiteY6" fmla="*/ 5118 h 10426"/>
              <a:gd name="connsiteX7" fmla="*/ 1651 w 10414"/>
              <a:gd name="connsiteY7" fmla="*/ 1460 h 10426"/>
              <a:gd name="connsiteX8" fmla="*/ 5207 w 10414"/>
              <a:gd name="connsiteY8" fmla="*/ 0 h 10426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</a:cxnLst>
            <a:rect l="l" t="t" r="r" b="b"/>
            <a:pathLst>
              <a:path w="10414" h="10426">
                <a:moveTo>
                  <a:pt x="5207" y="0"/>
                </a:moveTo>
                <a:cubicBezTo>
                  <a:pt x="6477" y="0"/>
                  <a:pt x="7620" y="482"/>
                  <a:pt x="8763" y="1460"/>
                </a:cubicBezTo>
                <a:cubicBezTo>
                  <a:pt x="9778" y="2425"/>
                  <a:pt x="10414" y="3644"/>
                  <a:pt x="10414" y="5118"/>
                </a:cubicBezTo>
                <a:cubicBezTo>
                  <a:pt x="10414" y="6654"/>
                  <a:pt x="9905" y="7924"/>
                  <a:pt x="8890" y="8928"/>
                </a:cubicBezTo>
                <a:cubicBezTo>
                  <a:pt x="7747" y="9931"/>
                  <a:pt x="6604" y="10426"/>
                  <a:pt x="5207" y="10426"/>
                </a:cubicBezTo>
                <a:cubicBezTo>
                  <a:pt x="3936" y="10426"/>
                  <a:pt x="2794" y="9969"/>
                  <a:pt x="1651" y="9055"/>
                </a:cubicBezTo>
                <a:cubicBezTo>
                  <a:pt x="635" y="8140"/>
                  <a:pt x="0" y="6832"/>
                  <a:pt x="0" y="5118"/>
                </a:cubicBezTo>
                <a:cubicBezTo>
                  <a:pt x="0" y="3644"/>
                  <a:pt x="508" y="2425"/>
                  <a:pt x="1651" y="1460"/>
                </a:cubicBezTo>
                <a:cubicBezTo>
                  <a:pt x="2667" y="482"/>
                  <a:pt x="3809" y="0"/>
                  <a:pt x="5207" y="0"/>
                </a:cubicBez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Freeform 3"/>
          <p:cNvSpPr/>
          <p:nvPr/>
        </p:nvSpPr>
        <p:spPr>
          <a:xfrm>
            <a:off x="5366639" y="6639382"/>
            <a:ext cx="10413" cy="10337"/>
          </a:xfrm>
          <a:custGeom>
            <a:avLst/>
            <a:gdLst>
              <a:gd name="connsiteX0" fmla="*/ 5206 w 10413"/>
              <a:gd name="connsiteY0" fmla="*/ 0 h 10337"/>
              <a:gd name="connsiteX1" fmla="*/ 8763 w 10413"/>
              <a:gd name="connsiteY1" fmla="*/ 1498 h 10337"/>
              <a:gd name="connsiteX2" fmla="*/ 10413 w 10413"/>
              <a:gd name="connsiteY2" fmla="*/ 5118 h 10337"/>
              <a:gd name="connsiteX3" fmla="*/ 8890 w 10413"/>
              <a:gd name="connsiteY3" fmla="*/ 8838 h 10337"/>
              <a:gd name="connsiteX4" fmla="*/ 5206 w 10413"/>
              <a:gd name="connsiteY4" fmla="*/ 10337 h 10337"/>
              <a:gd name="connsiteX5" fmla="*/ 1651 w 10413"/>
              <a:gd name="connsiteY5" fmla="*/ 8966 h 10337"/>
              <a:gd name="connsiteX6" fmla="*/ 0 w 10413"/>
              <a:gd name="connsiteY6" fmla="*/ 5118 h 10337"/>
              <a:gd name="connsiteX7" fmla="*/ 1651 w 10413"/>
              <a:gd name="connsiteY7" fmla="*/ 1460 h 10337"/>
              <a:gd name="connsiteX8" fmla="*/ 5206 w 10413"/>
              <a:gd name="connsiteY8" fmla="*/ 0 h 10337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</a:cxnLst>
            <a:rect l="l" t="t" r="r" b="b"/>
            <a:pathLst>
              <a:path w="10413" h="10337">
                <a:moveTo>
                  <a:pt x="5206" y="0"/>
                </a:moveTo>
                <a:cubicBezTo>
                  <a:pt x="6476" y="0"/>
                  <a:pt x="7746" y="495"/>
                  <a:pt x="8763" y="1498"/>
                </a:cubicBezTo>
                <a:cubicBezTo>
                  <a:pt x="9905" y="2501"/>
                  <a:pt x="10413" y="3708"/>
                  <a:pt x="10413" y="5118"/>
                </a:cubicBezTo>
                <a:cubicBezTo>
                  <a:pt x="10413" y="6591"/>
                  <a:pt x="9905" y="7835"/>
                  <a:pt x="8890" y="8838"/>
                </a:cubicBezTo>
                <a:cubicBezTo>
                  <a:pt x="7873" y="9842"/>
                  <a:pt x="6603" y="10337"/>
                  <a:pt x="5206" y="10337"/>
                </a:cubicBezTo>
                <a:cubicBezTo>
                  <a:pt x="3936" y="10337"/>
                  <a:pt x="2794" y="9880"/>
                  <a:pt x="1651" y="8966"/>
                </a:cubicBezTo>
                <a:cubicBezTo>
                  <a:pt x="634" y="8051"/>
                  <a:pt x="0" y="6768"/>
                  <a:pt x="0" y="5118"/>
                </a:cubicBezTo>
                <a:cubicBezTo>
                  <a:pt x="0" y="3644"/>
                  <a:pt x="508" y="2425"/>
                  <a:pt x="1651" y="1460"/>
                </a:cubicBezTo>
                <a:cubicBezTo>
                  <a:pt x="2666" y="482"/>
                  <a:pt x="3809" y="0"/>
                  <a:pt x="5206" y="0"/>
                </a:cubicBez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Freeform 3"/>
          <p:cNvSpPr/>
          <p:nvPr/>
        </p:nvSpPr>
        <p:spPr>
          <a:xfrm>
            <a:off x="810780" y="694182"/>
            <a:ext cx="88925" cy="31623"/>
          </a:xfrm>
          <a:custGeom>
            <a:avLst/>
            <a:gdLst>
              <a:gd name="connsiteX0" fmla="*/ 35534 w 88925"/>
              <a:gd name="connsiteY0" fmla="*/ 0 h 31623"/>
              <a:gd name="connsiteX1" fmla="*/ 54635 w 88925"/>
              <a:gd name="connsiteY1" fmla="*/ 0 h 31623"/>
              <a:gd name="connsiteX2" fmla="*/ 54279 w 88925"/>
              <a:gd name="connsiteY2" fmla="*/ 5969 h 31623"/>
              <a:gd name="connsiteX3" fmla="*/ 54279 w 88925"/>
              <a:gd name="connsiteY3" fmla="*/ 11810 h 31623"/>
              <a:gd name="connsiteX4" fmla="*/ 54279 w 88925"/>
              <a:gd name="connsiteY4" fmla="*/ 16764 h 31623"/>
              <a:gd name="connsiteX5" fmla="*/ 74955 w 88925"/>
              <a:gd name="connsiteY5" fmla="*/ 16764 h 31623"/>
              <a:gd name="connsiteX6" fmla="*/ 81851 w 88925"/>
              <a:gd name="connsiteY6" fmla="*/ 16764 h 31623"/>
              <a:gd name="connsiteX7" fmla="*/ 88925 w 88925"/>
              <a:gd name="connsiteY7" fmla="*/ 16255 h 31623"/>
              <a:gd name="connsiteX8" fmla="*/ 88925 w 88925"/>
              <a:gd name="connsiteY8" fmla="*/ 31623 h 31623"/>
              <a:gd name="connsiteX9" fmla="*/ 81851 w 88925"/>
              <a:gd name="connsiteY9" fmla="*/ 30988 h 31623"/>
              <a:gd name="connsiteX10" fmla="*/ 74955 w 88925"/>
              <a:gd name="connsiteY10" fmla="*/ 30860 h 31623"/>
              <a:gd name="connsiteX11" fmla="*/ 13970 w 88925"/>
              <a:gd name="connsiteY11" fmla="*/ 30860 h 31623"/>
              <a:gd name="connsiteX12" fmla="*/ 6896 w 88925"/>
              <a:gd name="connsiteY12" fmla="*/ 30988 h 31623"/>
              <a:gd name="connsiteX13" fmla="*/ 0 w 88925"/>
              <a:gd name="connsiteY13" fmla="*/ 31623 h 31623"/>
              <a:gd name="connsiteX14" fmla="*/ 0 w 88925"/>
              <a:gd name="connsiteY14" fmla="*/ 16255 h 31623"/>
              <a:gd name="connsiteX15" fmla="*/ 6896 w 88925"/>
              <a:gd name="connsiteY15" fmla="*/ 16764 h 31623"/>
              <a:gd name="connsiteX16" fmla="*/ 13970 w 88925"/>
              <a:gd name="connsiteY16" fmla="*/ 16764 h 31623"/>
              <a:gd name="connsiteX17" fmla="*/ 35890 w 88925"/>
              <a:gd name="connsiteY17" fmla="*/ 16764 h 31623"/>
              <a:gd name="connsiteX18" fmla="*/ 35890 w 88925"/>
              <a:gd name="connsiteY18" fmla="*/ 11810 h 31623"/>
              <a:gd name="connsiteX19" fmla="*/ 35801 w 88925"/>
              <a:gd name="connsiteY19" fmla="*/ 5969 h 31623"/>
              <a:gd name="connsiteX20" fmla="*/ 35534 w 88925"/>
              <a:gd name="connsiteY20" fmla="*/ 0 h 31623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</a:cxnLst>
            <a:rect l="l" t="t" r="r" b="b"/>
            <a:pathLst>
              <a:path w="88925" h="31623">
                <a:moveTo>
                  <a:pt x="35534" y="0"/>
                </a:moveTo>
                <a:lnTo>
                  <a:pt x="54635" y="0"/>
                </a:lnTo>
                <a:cubicBezTo>
                  <a:pt x="54394" y="2032"/>
                  <a:pt x="54279" y="4064"/>
                  <a:pt x="54279" y="5969"/>
                </a:cubicBezTo>
                <a:cubicBezTo>
                  <a:pt x="54279" y="7873"/>
                  <a:pt x="54279" y="9778"/>
                  <a:pt x="54279" y="11810"/>
                </a:cubicBezTo>
                <a:lnTo>
                  <a:pt x="54279" y="16764"/>
                </a:lnTo>
                <a:lnTo>
                  <a:pt x="74955" y="16764"/>
                </a:lnTo>
                <a:cubicBezTo>
                  <a:pt x="77431" y="16764"/>
                  <a:pt x="79730" y="16764"/>
                  <a:pt x="81851" y="16764"/>
                </a:cubicBezTo>
                <a:cubicBezTo>
                  <a:pt x="83972" y="16764"/>
                  <a:pt x="86334" y="16636"/>
                  <a:pt x="88925" y="16255"/>
                </a:cubicBezTo>
                <a:lnTo>
                  <a:pt x="88925" y="31623"/>
                </a:lnTo>
                <a:cubicBezTo>
                  <a:pt x="86334" y="31242"/>
                  <a:pt x="83972" y="30988"/>
                  <a:pt x="81851" y="30988"/>
                </a:cubicBezTo>
                <a:cubicBezTo>
                  <a:pt x="79730" y="30988"/>
                  <a:pt x="77431" y="30860"/>
                  <a:pt x="74955" y="30860"/>
                </a:cubicBezTo>
                <a:lnTo>
                  <a:pt x="13970" y="30860"/>
                </a:lnTo>
                <a:cubicBezTo>
                  <a:pt x="11379" y="30860"/>
                  <a:pt x="9017" y="30988"/>
                  <a:pt x="6896" y="30988"/>
                </a:cubicBezTo>
                <a:cubicBezTo>
                  <a:pt x="4775" y="30988"/>
                  <a:pt x="2476" y="31242"/>
                  <a:pt x="0" y="31623"/>
                </a:cubicBezTo>
                <a:lnTo>
                  <a:pt x="0" y="16255"/>
                </a:lnTo>
                <a:cubicBezTo>
                  <a:pt x="2476" y="16636"/>
                  <a:pt x="4775" y="16764"/>
                  <a:pt x="6896" y="16764"/>
                </a:cubicBezTo>
                <a:cubicBezTo>
                  <a:pt x="9017" y="16764"/>
                  <a:pt x="11379" y="16764"/>
                  <a:pt x="13970" y="16764"/>
                </a:cubicBezTo>
                <a:lnTo>
                  <a:pt x="35890" y="16764"/>
                </a:lnTo>
                <a:lnTo>
                  <a:pt x="35890" y="11810"/>
                </a:lnTo>
                <a:cubicBezTo>
                  <a:pt x="35890" y="9778"/>
                  <a:pt x="35864" y="7873"/>
                  <a:pt x="35801" y="5969"/>
                </a:cubicBezTo>
                <a:cubicBezTo>
                  <a:pt x="35737" y="4064"/>
                  <a:pt x="35648" y="2032"/>
                  <a:pt x="35534" y="0"/>
                </a:cubicBez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Freeform 3"/>
          <p:cNvSpPr/>
          <p:nvPr/>
        </p:nvSpPr>
        <p:spPr>
          <a:xfrm>
            <a:off x="817511" y="808863"/>
            <a:ext cx="124434" cy="55117"/>
          </a:xfrm>
          <a:custGeom>
            <a:avLst/>
            <a:gdLst>
              <a:gd name="connsiteX0" fmla="*/ 6350 w 124434"/>
              <a:gd name="connsiteY0" fmla="*/ 6350 h 55117"/>
              <a:gd name="connsiteX1" fmla="*/ 16078 w 124434"/>
              <a:gd name="connsiteY1" fmla="*/ 6857 h 55117"/>
              <a:gd name="connsiteX2" fmla="*/ 25806 w 124434"/>
              <a:gd name="connsiteY2" fmla="*/ 6857 h 55117"/>
              <a:gd name="connsiteX3" fmla="*/ 117906 w 124434"/>
              <a:gd name="connsiteY3" fmla="*/ 6857 h 55117"/>
              <a:gd name="connsiteX4" fmla="*/ 117284 w 124434"/>
              <a:gd name="connsiteY4" fmla="*/ 13715 h 55117"/>
              <a:gd name="connsiteX5" fmla="*/ 117195 w 124434"/>
              <a:gd name="connsiteY5" fmla="*/ 20319 h 55117"/>
              <a:gd name="connsiteX6" fmla="*/ 117195 w 124434"/>
              <a:gd name="connsiteY6" fmla="*/ 32384 h 55117"/>
              <a:gd name="connsiteX7" fmla="*/ 117373 w 124434"/>
              <a:gd name="connsiteY7" fmla="*/ 40639 h 55117"/>
              <a:gd name="connsiteX8" fmla="*/ 118084 w 124434"/>
              <a:gd name="connsiteY8" fmla="*/ 48767 h 55117"/>
              <a:gd name="connsiteX9" fmla="*/ 97040 w 124434"/>
              <a:gd name="connsiteY9" fmla="*/ 48767 h 55117"/>
              <a:gd name="connsiteX10" fmla="*/ 97662 w 124434"/>
              <a:gd name="connsiteY10" fmla="*/ 40639 h 55117"/>
              <a:gd name="connsiteX11" fmla="*/ 97751 w 124434"/>
              <a:gd name="connsiteY11" fmla="*/ 32384 h 55117"/>
              <a:gd name="connsiteX12" fmla="*/ 97751 w 124434"/>
              <a:gd name="connsiteY12" fmla="*/ 21971 h 55117"/>
              <a:gd name="connsiteX13" fmla="*/ 25806 w 124434"/>
              <a:gd name="connsiteY13" fmla="*/ 21971 h 55117"/>
              <a:gd name="connsiteX14" fmla="*/ 16078 w 124434"/>
              <a:gd name="connsiteY14" fmla="*/ 21971 h 55117"/>
              <a:gd name="connsiteX15" fmla="*/ 6350 w 124434"/>
              <a:gd name="connsiteY15" fmla="*/ 22605 h 55117"/>
              <a:gd name="connsiteX16" fmla="*/ 6350 w 124434"/>
              <a:gd name="connsiteY16" fmla="*/ 6350 h 55117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</a:cxnLst>
            <a:rect l="l" t="t" r="r" b="b"/>
            <a:pathLst>
              <a:path w="124434" h="55117">
                <a:moveTo>
                  <a:pt x="6350" y="6350"/>
                </a:moveTo>
                <a:cubicBezTo>
                  <a:pt x="9893" y="6730"/>
                  <a:pt x="13131" y="6857"/>
                  <a:pt x="16078" y="6857"/>
                </a:cubicBezTo>
                <a:cubicBezTo>
                  <a:pt x="19024" y="6857"/>
                  <a:pt x="22262" y="6857"/>
                  <a:pt x="25806" y="6857"/>
                </a:cubicBezTo>
                <a:lnTo>
                  <a:pt x="117906" y="6857"/>
                </a:lnTo>
                <a:cubicBezTo>
                  <a:pt x="117551" y="9271"/>
                  <a:pt x="117347" y="11557"/>
                  <a:pt x="117284" y="13715"/>
                </a:cubicBezTo>
                <a:cubicBezTo>
                  <a:pt x="117220" y="15875"/>
                  <a:pt x="117195" y="18161"/>
                  <a:pt x="117195" y="20319"/>
                </a:cubicBezTo>
                <a:lnTo>
                  <a:pt x="117195" y="32384"/>
                </a:lnTo>
                <a:cubicBezTo>
                  <a:pt x="117195" y="35052"/>
                  <a:pt x="117259" y="37846"/>
                  <a:pt x="117373" y="40639"/>
                </a:cubicBezTo>
                <a:cubicBezTo>
                  <a:pt x="117487" y="43561"/>
                  <a:pt x="117728" y="46227"/>
                  <a:pt x="118084" y="48767"/>
                </a:cubicBezTo>
                <a:lnTo>
                  <a:pt x="97040" y="48767"/>
                </a:lnTo>
                <a:cubicBezTo>
                  <a:pt x="97396" y="46354"/>
                  <a:pt x="97599" y="43561"/>
                  <a:pt x="97662" y="40639"/>
                </a:cubicBezTo>
                <a:cubicBezTo>
                  <a:pt x="97726" y="37719"/>
                  <a:pt x="97751" y="34925"/>
                  <a:pt x="97751" y="32384"/>
                </a:cubicBezTo>
                <a:lnTo>
                  <a:pt x="97751" y="21971"/>
                </a:lnTo>
                <a:lnTo>
                  <a:pt x="25806" y="21971"/>
                </a:lnTo>
                <a:cubicBezTo>
                  <a:pt x="22262" y="21971"/>
                  <a:pt x="19024" y="21971"/>
                  <a:pt x="16078" y="21971"/>
                </a:cubicBezTo>
                <a:cubicBezTo>
                  <a:pt x="13131" y="22097"/>
                  <a:pt x="9893" y="22352"/>
                  <a:pt x="6350" y="22605"/>
                </a:cubicBezTo>
                <a:lnTo>
                  <a:pt x="6350" y="6350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Freeform 3"/>
          <p:cNvSpPr/>
          <p:nvPr/>
        </p:nvSpPr>
        <p:spPr>
          <a:xfrm>
            <a:off x="398132" y="781177"/>
            <a:ext cx="123367" cy="81788"/>
          </a:xfrm>
          <a:custGeom>
            <a:avLst/>
            <a:gdLst>
              <a:gd name="connsiteX0" fmla="*/ 6350 w 123367"/>
              <a:gd name="connsiteY0" fmla="*/ 6350 h 81788"/>
              <a:gd name="connsiteX1" fmla="*/ 14300 w 123367"/>
              <a:gd name="connsiteY1" fmla="*/ 6984 h 81788"/>
              <a:gd name="connsiteX2" fmla="*/ 21729 w 123367"/>
              <a:gd name="connsiteY2" fmla="*/ 6984 h 81788"/>
              <a:gd name="connsiteX3" fmla="*/ 114363 w 123367"/>
              <a:gd name="connsiteY3" fmla="*/ 6984 h 81788"/>
              <a:gd name="connsiteX4" fmla="*/ 113652 w 123367"/>
              <a:gd name="connsiteY4" fmla="*/ 13715 h 81788"/>
              <a:gd name="connsiteX5" fmla="*/ 113474 w 123367"/>
              <a:gd name="connsiteY5" fmla="*/ 20320 h 81788"/>
              <a:gd name="connsiteX6" fmla="*/ 113474 w 123367"/>
              <a:gd name="connsiteY6" fmla="*/ 47497 h 81788"/>
              <a:gd name="connsiteX7" fmla="*/ 26682 w 123367"/>
              <a:gd name="connsiteY7" fmla="*/ 47497 h 81788"/>
              <a:gd name="connsiteX8" fmla="*/ 26682 w 123367"/>
              <a:gd name="connsiteY8" fmla="*/ 59563 h 81788"/>
              <a:gd name="connsiteX9" fmla="*/ 100926 w 123367"/>
              <a:gd name="connsiteY9" fmla="*/ 59563 h 81788"/>
              <a:gd name="connsiteX10" fmla="*/ 108966 w 123367"/>
              <a:gd name="connsiteY10" fmla="*/ 59563 h 81788"/>
              <a:gd name="connsiteX11" fmla="*/ 117017 w 123367"/>
              <a:gd name="connsiteY11" fmla="*/ 58928 h 81788"/>
              <a:gd name="connsiteX12" fmla="*/ 117017 w 123367"/>
              <a:gd name="connsiteY12" fmla="*/ 75438 h 81788"/>
              <a:gd name="connsiteX13" fmla="*/ 108877 w 123367"/>
              <a:gd name="connsiteY13" fmla="*/ 74802 h 81788"/>
              <a:gd name="connsiteX14" fmla="*/ 100926 w 123367"/>
              <a:gd name="connsiteY14" fmla="*/ 74675 h 81788"/>
              <a:gd name="connsiteX15" fmla="*/ 6350 w 123367"/>
              <a:gd name="connsiteY15" fmla="*/ 74675 h 81788"/>
              <a:gd name="connsiteX16" fmla="*/ 6350 w 123367"/>
              <a:gd name="connsiteY16" fmla="*/ 33909 h 81788"/>
              <a:gd name="connsiteX17" fmla="*/ 93141 w 123367"/>
              <a:gd name="connsiteY17" fmla="*/ 33909 h 81788"/>
              <a:gd name="connsiteX18" fmla="*/ 93141 w 123367"/>
              <a:gd name="connsiteY18" fmla="*/ 22224 h 81788"/>
              <a:gd name="connsiteX19" fmla="*/ 21729 w 123367"/>
              <a:gd name="connsiteY19" fmla="*/ 22224 h 81788"/>
              <a:gd name="connsiteX20" fmla="*/ 14033 w 123367"/>
              <a:gd name="connsiteY20" fmla="*/ 22351 h 81788"/>
              <a:gd name="connsiteX21" fmla="*/ 6350 w 123367"/>
              <a:gd name="connsiteY21" fmla="*/ 22986 h 81788"/>
              <a:gd name="connsiteX22" fmla="*/ 6350 w 123367"/>
              <a:gd name="connsiteY22" fmla="*/ 6350 h 8178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</a:cxnLst>
            <a:rect l="l" t="t" r="r" b="b"/>
            <a:pathLst>
              <a:path w="123367" h="81788">
                <a:moveTo>
                  <a:pt x="6350" y="6350"/>
                </a:moveTo>
                <a:cubicBezTo>
                  <a:pt x="9169" y="6603"/>
                  <a:pt x="11823" y="6858"/>
                  <a:pt x="14300" y="6984"/>
                </a:cubicBezTo>
                <a:cubicBezTo>
                  <a:pt x="16776" y="6984"/>
                  <a:pt x="19253" y="6984"/>
                  <a:pt x="21729" y="6984"/>
                </a:cubicBezTo>
                <a:lnTo>
                  <a:pt x="114363" y="6984"/>
                </a:lnTo>
                <a:cubicBezTo>
                  <a:pt x="114007" y="9270"/>
                  <a:pt x="113766" y="11557"/>
                  <a:pt x="113652" y="13715"/>
                </a:cubicBezTo>
                <a:cubicBezTo>
                  <a:pt x="113538" y="16001"/>
                  <a:pt x="113474" y="18160"/>
                  <a:pt x="113474" y="20320"/>
                </a:cubicBezTo>
                <a:lnTo>
                  <a:pt x="113474" y="47497"/>
                </a:lnTo>
                <a:lnTo>
                  <a:pt x="26682" y="47497"/>
                </a:lnTo>
                <a:lnTo>
                  <a:pt x="26682" y="59563"/>
                </a:lnTo>
                <a:lnTo>
                  <a:pt x="100926" y="59563"/>
                </a:lnTo>
                <a:cubicBezTo>
                  <a:pt x="103758" y="59563"/>
                  <a:pt x="106438" y="59563"/>
                  <a:pt x="108966" y="59563"/>
                </a:cubicBezTo>
                <a:cubicBezTo>
                  <a:pt x="111505" y="59563"/>
                  <a:pt x="114185" y="59309"/>
                  <a:pt x="117017" y="58928"/>
                </a:cubicBezTo>
                <a:lnTo>
                  <a:pt x="117017" y="75438"/>
                </a:lnTo>
                <a:cubicBezTo>
                  <a:pt x="114071" y="75057"/>
                  <a:pt x="111353" y="74929"/>
                  <a:pt x="108877" y="74802"/>
                </a:cubicBezTo>
                <a:cubicBezTo>
                  <a:pt x="106400" y="74802"/>
                  <a:pt x="103758" y="74675"/>
                  <a:pt x="100926" y="74675"/>
                </a:cubicBezTo>
                <a:lnTo>
                  <a:pt x="6350" y="74675"/>
                </a:lnTo>
                <a:lnTo>
                  <a:pt x="6350" y="33909"/>
                </a:lnTo>
                <a:lnTo>
                  <a:pt x="93141" y="33909"/>
                </a:lnTo>
                <a:lnTo>
                  <a:pt x="93141" y="22224"/>
                </a:lnTo>
                <a:lnTo>
                  <a:pt x="21729" y="22224"/>
                </a:lnTo>
                <a:cubicBezTo>
                  <a:pt x="19253" y="22224"/>
                  <a:pt x="16687" y="22224"/>
                  <a:pt x="14033" y="22351"/>
                </a:cubicBezTo>
                <a:cubicBezTo>
                  <a:pt x="11379" y="22478"/>
                  <a:pt x="8826" y="22732"/>
                  <a:pt x="6350" y="22986"/>
                </a:cubicBezTo>
                <a:lnTo>
                  <a:pt x="6350" y="6350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Freeform 3"/>
          <p:cNvSpPr/>
          <p:nvPr/>
        </p:nvSpPr>
        <p:spPr>
          <a:xfrm>
            <a:off x="829360" y="735838"/>
            <a:ext cx="52654" cy="36067"/>
          </a:xfrm>
          <a:custGeom>
            <a:avLst/>
            <a:gdLst>
              <a:gd name="connsiteX0" fmla="*/ 26327 w 52654"/>
              <a:gd name="connsiteY0" fmla="*/ 6350 h 36067"/>
              <a:gd name="connsiteX1" fmla="*/ 11569 w 52654"/>
              <a:gd name="connsiteY1" fmla="*/ 9778 h 36067"/>
              <a:gd name="connsiteX2" fmla="*/ 6350 w 52654"/>
              <a:gd name="connsiteY2" fmla="*/ 18033 h 36067"/>
              <a:gd name="connsiteX3" fmla="*/ 11391 w 52654"/>
              <a:gd name="connsiteY3" fmla="*/ 26289 h 36067"/>
              <a:gd name="connsiteX4" fmla="*/ 26327 w 52654"/>
              <a:gd name="connsiteY4" fmla="*/ 29717 h 36067"/>
              <a:gd name="connsiteX5" fmla="*/ 40906 w 52654"/>
              <a:gd name="connsiteY5" fmla="*/ 26289 h 36067"/>
              <a:gd name="connsiteX6" fmla="*/ 46304 w 52654"/>
              <a:gd name="connsiteY6" fmla="*/ 18033 h 36067"/>
              <a:gd name="connsiteX7" fmla="*/ 41084 w 52654"/>
              <a:gd name="connsiteY7" fmla="*/ 9778 h 36067"/>
              <a:gd name="connsiteX8" fmla="*/ 26327 w 52654"/>
              <a:gd name="connsiteY8" fmla="*/ 6350 h 36067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</a:cxnLst>
            <a:rect l="l" t="t" r="r" b="b"/>
            <a:pathLst>
              <a:path w="52654" h="36067">
                <a:moveTo>
                  <a:pt x="26327" y="6350"/>
                </a:moveTo>
                <a:cubicBezTo>
                  <a:pt x="19964" y="6350"/>
                  <a:pt x="15036" y="7492"/>
                  <a:pt x="11569" y="9778"/>
                </a:cubicBezTo>
                <a:cubicBezTo>
                  <a:pt x="8089" y="12191"/>
                  <a:pt x="6350" y="14859"/>
                  <a:pt x="6350" y="18033"/>
                </a:cubicBezTo>
                <a:cubicBezTo>
                  <a:pt x="6350" y="21209"/>
                  <a:pt x="8026" y="24002"/>
                  <a:pt x="11391" y="26289"/>
                </a:cubicBezTo>
                <a:cubicBezTo>
                  <a:pt x="14744" y="28575"/>
                  <a:pt x="19723" y="29717"/>
                  <a:pt x="26327" y="29717"/>
                </a:cubicBezTo>
                <a:cubicBezTo>
                  <a:pt x="32448" y="29717"/>
                  <a:pt x="37312" y="28575"/>
                  <a:pt x="40906" y="26289"/>
                </a:cubicBezTo>
                <a:cubicBezTo>
                  <a:pt x="44500" y="24002"/>
                  <a:pt x="46304" y="21209"/>
                  <a:pt x="46304" y="18033"/>
                </a:cubicBezTo>
                <a:cubicBezTo>
                  <a:pt x="46304" y="14859"/>
                  <a:pt x="44564" y="12191"/>
                  <a:pt x="41084" y="9778"/>
                </a:cubicBezTo>
                <a:cubicBezTo>
                  <a:pt x="37604" y="7492"/>
                  <a:pt x="32689" y="6350"/>
                  <a:pt x="26327" y="6350"/>
                </a:cubicBez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Freeform 3"/>
          <p:cNvSpPr/>
          <p:nvPr/>
        </p:nvSpPr>
        <p:spPr>
          <a:xfrm>
            <a:off x="796302" y="722121"/>
            <a:ext cx="120713" cy="89027"/>
          </a:xfrm>
          <a:custGeom>
            <a:avLst/>
            <a:gdLst>
              <a:gd name="connsiteX0" fmla="*/ 59385 w 120713"/>
              <a:gd name="connsiteY0" fmla="*/ 6350 h 89027"/>
              <a:gd name="connsiteX1" fmla="*/ 89788 w 120713"/>
              <a:gd name="connsiteY1" fmla="*/ 13716 h 89027"/>
              <a:gd name="connsiteX2" fmla="*/ 100050 w 120713"/>
              <a:gd name="connsiteY2" fmla="*/ 31623 h 89027"/>
              <a:gd name="connsiteX3" fmla="*/ 92354 w 120713"/>
              <a:gd name="connsiteY3" fmla="*/ 47371 h 89027"/>
              <a:gd name="connsiteX4" fmla="*/ 69811 w 120713"/>
              <a:gd name="connsiteY4" fmla="*/ 55879 h 89027"/>
              <a:gd name="connsiteX5" fmla="*/ 69811 w 120713"/>
              <a:gd name="connsiteY5" fmla="*/ 66294 h 89027"/>
              <a:gd name="connsiteX6" fmla="*/ 81394 w 120713"/>
              <a:gd name="connsiteY6" fmla="*/ 65786 h 89027"/>
              <a:gd name="connsiteX7" fmla="*/ 93497 w 120713"/>
              <a:gd name="connsiteY7" fmla="*/ 65024 h 89027"/>
              <a:gd name="connsiteX8" fmla="*/ 104901 w 120713"/>
              <a:gd name="connsiteY8" fmla="*/ 64262 h 89027"/>
              <a:gd name="connsiteX9" fmla="*/ 114363 w 120713"/>
              <a:gd name="connsiteY9" fmla="*/ 63246 h 89027"/>
              <a:gd name="connsiteX10" fmla="*/ 114363 w 120713"/>
              <a:gd name="connsiteY10" fmla="*/ 78105 h 89027"/>
              <a:gd name="connsiteX11" fmla="*/ 74764 w 120713"/>
              <a:gd name="connsiteY11" fmla="*/ 81026 h 89027"/>
              <a:gd name="connsiteX12" fmla="*/ 24739 w 120713"/>
              <a:gd name="connsiteY12" fmla="*/ 82042 h 89027"/>
              <a:gd name="connsiteX13" fmla="*/ 15366 w 120713"/>
              <a:gd name="connsiteY13" fmla="*/ 82042 h 89027"/>
              <a:gd name="connsiteX14" fmla="*/ 6350 w 120713"/>
              <a:gd name="connsiteY14" fmla="*/ 82677 h 89027"/>
              <a:gd name="connsiteX15" fmla="*/ 6350 w 120713"/>
              <a:gd name="connsiteY15" fmla="*/ 66294 h 89027"/>
              <a:gd name="connsiteX16" fmla="*/ 15366 w 120713"/>
              <a:gd name="connsiteY16" fmla="*/ 66802 h 89027"/>
              <a:gd name="connsiteX17" fmla="*/ 24739 w 120713"/>
              <a:gd name="connsiteY17" fmla="*/ 66802 h 89027"/>
              <a:gd name="connsiteX18" fmla="*/ 49136 w 120713"/>
              <a:gd name="connsiteY18" fmla="*/ 66548 h 89027"/>
              <a:gd name="connsiteX19" fmla="*/ 49136 w 120713"/>
              <a:gd name="connsiteY19" fmla="*/ 56007 h 89027"/>
              <a:gd name="connsiteX20" fmla="*/ 26238 w 120713"/>
              <a:gd name="connsiteY20" fmla="*/ 47371 h 89027"/>
              <a:gd name="connsiteX21" fmla="*/ 18719 w 120713"/>
              <a:gd name="connsiteY21" fmla="*/ 31623 h 89027"/>
              <a:gd name="connsiteX22" fmla="*/ 28536 w 120713"/>
              <a:gd name="connsiteY22" fmla="*/ 13716 h 89027"/>
              <a:gd name="connsiteX23" fmla="*/ 59385 w 120713"/>
              <a:gd name="connsiteY23" fmla="*/ 6350 h 89027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</a:cxnLst>
            <a:rect l="l" t="t" r="r" b="b"/>
            <a:pathLst>
              <a:path w="120713" h="89027">
                <a:moveTo>
                  <a:pt x="59385" y="6350"/>
                </a:moveTo>
                <a:cubicBezTo>
                  <a:pt x="72821" y="6350"/>
                  <a:pt x="82956" y="8763"/>
                  <a:pt x="89788" y="13716"/>
                </a:cubicBezTo>
                <a:cubicBezTo>
                  <a:pt x="96621" y="18669"/>
                  <a:pt x="100050" y="24638"/>
                  <a:pt x="100050" y="31623"/>
                </a:cubicBezTo>
                <a:cubicBezTo>
                  <a:pt x="100050" y="37592"/>
                  <a:pt x="97485" y="42798"/>
                  <a:pt x="92354" y="47371"/>
                </a:cubicBezTo>
                <a:cubicBezTo>
                  <a:pt x="87223" y="51816"/>
                  <a:pt x="79717" y="54610"/>
                  <a:pt x="69811" y="55879"/>
                </a:cubicBezTo>
                <a:lnTo>
                  <a:pt x="69811" y="66294"/>
                </a:lnTo>
                <a:cubicBezTo>
                  <a:pt x="73469" y="66167"/>
                  <a:pt x="77330" y="66040"/>
                  <a:pt x="81394" y="65786"/>
                </a:cubicBezTo>
                <a:cubicBezTo>
                  <a:pt x="85458" y="65659"/>
                  <a:pt x="89496" y="65405"/>
                  <a:pt x="93497" y="65024"/>
                </a:cubicBezTo>
                <a:cubicBezTo>
                  <a:pt x="97510" y="64770"/>
                  <a:pt x="101307" y="64516"/>
                  <a:pt x="104901" y="64262"/>
                </a:cubicBezTo>
                <a:cubicBezTo>
                  <a:pt x="108496" y="63880"/>
                  <a:pt x="111658" y="63627"/>
                  <a:pt x="114363" y="63246"/>
                </a:cubicBezTo>
                <a:lnTo>
                  <a:pt x="114363" y="78105"/>
                </a:lnTo>
                <a:cubicBezTo>
                  <a:pt x="103759" y="79375"/>
                  <a:pt x="90551" y="80391"/>
                  <a:pt x="74764" y="81026"/>
                </a:cubicBezTo>
                <a:cubicBezTo>
                  <a:pt x="58966" y="81660"/>
                  <a:pt x="42290" y="82042"/>
                  <a:pt x="24739" y="82042"/>
                </a:cubicBezTo>
                <a:cubicBezTo>
                  <a:pt x="21310" y="82042"/>
                  <a:pt x="18199" y="82042"/>
                  <a:pt x="15366" y="82042"/>
                </a:cubicBezTo>
                <a:cubicBezTo>
                  <a:pt x="12534" y="82169"/>
                  <a:pt x="9525" y="82296"/>
                  <a:pt x="6350" y="82677"/>
                </a:cubicBezTo>
                <a:lnTo>
                  <a:pt x="6350" y="66294"/>
                </a:lnTo>
                <a:cubicBezTo>
                  <a:pt x="9525" y="66548"/>
                  <a:pt x="12534" y="66802"/>
                  <a:pt x="15366" y="66802"/>
                </a:cubicBezTo>
                <a:cubicBezTo>
                  <a:pt x="18199" y="66802"/>
                  <a:pt x="21310" y="66802"/>
                  <a:pt x="24739" y="66802"/>
                </a:cubicBezTo>
                <a:lnTo>
                  <a:pt x="49136" y="66548"/>
                </a:lnTo>
                <a:lnTo>
                  <a:pt x="49136" y="56007"/>
                </a:lnTo>
                <a:cubicBezTo>
                  <a:pt x="38874" y="54864"/>
                  <a:pt x="31241" y="51943"/>
                  <a:pt x="26238" y="47371"/>
                </a:cubicBezTo>
                <a:cubicBezTo>
                  <a:pt x="21234" y="42926"/>
                  <a:pt x="18719" y="37592"/>
                  <a:pt x="18719" y="31623"/>
                </a:cubicBezTo>
                <a:cubicBezTo>
                  <a:pt x="18719" y="24638"/>
                  <a:pt x="21996" y="18669"/>
                  <a:pt x="28536" y="13716"/>
                </a:cubicBezTo>
                <a:cubicBezTo>
                  <a:pt x="35077" y="8763"/>
                  <a:pt x="45364" y="6350"/>
                  <a:pt x="59385" y="6350"/>
                </a:cubicBez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Freeform 3"/>
          <p:cNvSpPr/>
          <p:nvPr/>
        </p:nvSpPr>
        <p:spPr>
          <a:xfrm>
            <a:off x="367017" y="695578"/>
            <a:ext cx="113817" cy="90423"/>
          </a:xfrm>
          <a:custGeom>
            <a:avLst/>
            <a:gdLst>
              <a:gd name="connsiteX0" fmla="*/ 47002 w 113817"/>
              <a:gd name="connsiteY0" fmla="*/ 6350 h 90423"/>
              <a:gd name="connsiteX1" fmla="*/ 68935 w 113817"/>
              <a:gd name="connsiteY1" fmla="*/ 6350 h 90423"/>
              <a:gd name="connsiteX2" fmla="*/ 68224 w 113817"/>
              <a:gd name="connsiteY2" fmla="*/ 13589 h 90423"/>
              <a:gd name="connsiteX3" fmla="*/ 68046 w 113817"/>
              <a:gd name="connsiteY3" fmla="*/ 20828 h 90423"/>
              <a:gd name="connsiteX4" fmla="*/ 71488 w 113817"/>
              <a:gd name="connsiteY4" fmla="*/ 35687 h 90423"/>
              <a:gd name="connsiteX5" fmla="*/ 80594 w 113817"/>
              <a:gd name="connsiteY5" fmla="*/ 48641 h 90423"/>
              <a:gd name="connsiteX6" fmla="*/ 93497 w 113817"/>
              <a:gd name="connsiteY6" fmla="*/ 59563 h 90423"/>
              <a:gd name="connsiteX7" fmla="*/ 107467 w 113817"/>
              <a:gd name="connsiteY7" fmla="*/ 66294 h 90423"/>
              <a:gd name="connsiteX8" fmla="*/ 104025 w 113817"/>
              <a:gd name="connsiteY8" fmla="*/ 69850 h 90423"/>
              <a:gd name="connsiteX9" fmla="*/ 100926 w 113817"/>
              <a:gd name="connsiteY9" fmla="*/ 73406 h 90423"/>
              <a:gd name="connsiteX10" fmla="*/ 98005 w 113817"/>
              <a:gd name="connsiteY10" fmla="*/ 76835 h 90423"/>
              <a:gd name="connsiteX11" fmla="*/ 95453 w 113817"/>
              <a:gd name="connsiteY11" fmla="*/ 79756 h 90423"/>
              <a:gd name="connsiteX12" fmla="*/ 85636 w 113817"/>
              <a:gd name="connsiteY12" fmla="*/ 74549 h 90423"/>
              <a:gd name="connsiteX13" fmla="*/ 75818 w 113817"/>
              <a:gd name="connsiteY13" fmla="*/ 67818 h 90423"/>
              <a:gd name="connsiteX14" fmla="*/ 66281 w 113817"/>
              <a:gd name="connsiteY14" fmla="*/ 59436 h 90423"/>
              <a:gd name="connsiteX15" fmla="*/ 58140 w 113817"/>
              <a:gd name="connsiteY15" fmla="*/ 48895 h 90423"/>
              <a:gd name="connsiteX16" fmla="*/ 51689 w 113817"/>
              <a:gd name="connsiteY16" fmla="*/ 59690 h 90423"/>
              <a:gd name="connsiteX17" fmla="*/ 43472 w 113817"/>
              <a:gd name="connsiteY17" fmla="*/ 68707 h 90423"/>
              <a:gd name="connsiteX18" fmla="*/ 32956 w 113817"/>
              <a:gd name="connsiteY18" fmla="*/ 77342 h 90423"/>
              <a:gd name="connsiteX19" fmla="*/ 21907 w 113817"/>
              <a:gd name="connsiteY19" fmla="*/ 84073 h 90423"/>
              <a:gd name="connsiteX20" fmla="*/ 14566 w 113817"/>
              <a:gd name="connsiteY20" fmla="*/ 77978 h 90423"/>
              <a:gd name="connsiteX21" fmla="*/ 6350 w 113817"/>
              <a:gd name="connsiteY21" fmla="*/ 71628 h 90423"/>
              <a:gd name="connsiteX22" fmla="*/ 22174 w 113817"/>
              <a:gd name="connsiteY22" fmla="*/ 62611 h 90423"/>
              <a:gd name="connsiteX23" fmla="*/ 35864 w 113817"/>
              <a:gd name="connsiteY23" fmla="*/ 50672 h 90423"/>
              <a:gd name="connsiteX24" fmla="*/ 44538 w 113817"/>
              <a:gd name="connsiteY24" fmla="*/ 37084 h 90423"/>
              <a:gd name="connsiteX25" fmla="*/ 47891 w 113817"/>
              <a:gd name="connsiteY25" fmla="*/ 21209 h 90423"/>
              <a:gd name="connsiteX26" fmla="*/ 47713 w 113817"/>
              <a:gd name="connsiteY26" fmla="*/ 13716 h 90423"/>
              <a:gd name="connsiteX27" fmla="*/ 47002 w 113817"/>
              <a:gd name="connsiteY27" fmla="*/ 6350 h 90423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</a:cxnLst>
            <a:rect l="l" t="t" r="r" b="b"/>
            <a:pathLst>
              <a:path w="113817" h="90423">
                <a:moveTo>
                  <a:pt x="47002" y="6350"/>
                </a:moveTo>
                <a:lnTo>
                  <a:pt x="68935" y="6350"/>
                </a:lnTo>
                <a:cubicBezTo>
                  <a:pt x="68579" y="8763"/>
                  <a:pt x="68338" y="11176"/>
                  <a:pt x="68224" y="13589"/>
                </a:cubicBezTo>
                <a:cubicBezTo>
                  <a:pt x="68110" y="16002"/>
                  <a:pt x="68046" y="18415"/>
                  <a:pt x="68046" y="20828"/>
                </a:cubicBezTo>
                <a:cubicBezTo>
                  <a:pt x="68046" y="26035"/>
                  <a:pt x="69189" y="30988"/>
                  <a:pt x="71488" y="35687"/>
                </a:cubicBezTo>
                <a:cubicBezTo>
                  <a:pt x="73786" y="40386"/>
                  <a:pt x="76822" y="44703"/>
                  <a:pt x="80594" y="48641"/>
                </a:cubicBezTo>
                <a:cubicBezTo>
                  <a:pt x="84366" y="52832"/>
                  <a:pt x="88671" y="56515"/>
                  <a:pt x="93497" y="59563"/>
                </a:cubicBezTo>
                <a:cubicBezTo>
                  <a:pt x="98336" y="62611"/>
                  <a:pt x="102984" y="64897"/>
                  <a:pt x="107467" y="66294"/>
                </a:cubicBezTo>
                <a:cubicBezTo>
                  <a:pt x="106286" y="67437"/>
                  <a:pt x="105143" y="68707"/>
                  <a:pt x="104025" y="69850"/>
                </a:cubicBezTo>
                <a:cubicBezTo>
                  <a:pt x="102895" y="71120"/>
                  <a:pt x="101866" y="72263"/>
                  <a:pt x="100926" y="73406"/>
                </a:cubicBezTo>
                <a:cubicBezTo>
                  <a:pt x="99872" y="74549"/>
                  <a:pt x="98894" y="75691"/>
                  <a:pt x="98005" y="76835"/>
                </a:cubicBezTo>
                <a:cubicBezTo>
                  <a:pt x="97129" y="77851"/>
                  <a:pt x="96266" y="78867"/>
                  <a:pt x="95453" y="79756"/>
                </a:cubicBezTo>
                <a:cubicBezTo>
                  <a:pt x="92265" y="78232"/>
                  <a:pt x="88988" y="76580"/>
                  <a:pt x="85636" y="74549"/>
                </a:cubicBezTo>
                <a:cubicBezTo>
                  <a:pt x="82270" y="72517"/>
                  <a:pt x="79006" y="70358"/>
                  <a:pt x="75818" y="67818"/>
                </a:cubicBezTo>
                <a:cubicBezTo>
                  <a:pt x="72402" y="65405"/>
                  <a:pt x="69227" y="62611"/>
                  <a:pt x="66281" y="59436"/>
                </a:cubicBezTo>
                <a:cubicBezTo>
                  <a:pt x="63334" y="56388"/>
                  <a:pt x="60617" y="52832"/>
                  <a:pt x="58140" y="48895"/>
                </a:cubicBezTo>
                <a:cubicBezTo>
                  <a:pt x="56375" y="52832"/>
                  <a:pt x="54228" y="56388"/>
                  <a:pt x="51689" y="59690"/>
                </a:cubicBezTo>
                <a:cubicBezTo>
                  <a:pt x="49161" y="62865"/>
                  <a:pt x="46418" y="65913"/>
                  <a:pt x="43472" y="68707"/>
                </a:cubicBezTo>
                <a:cubicBezTo>
                  <a:pt x="40170" y="71882"/>
                  <a:pt x="36664" y="74803"/>
                  <a:pt x="32956" y="77342"/>
                </a:cubicBezTo>
                <a:cubicBezTo>
                  <a:pt x="29235" y="79883"/>
                  <a:pt x="25552" y="82169"/>
                  <a:pt x="21907" y="84073"/>
                </a:cubicBezTo>
                <a:cubicBezTo>
                  <a:pt x="19900" y="82422"/>
                  <a:pt x="17449" y="80391"/>
                  <a:pt x="14566" y="77978"/>
                </a:cubicBezTo>
                <a:cubicBezTo>
                  <a:pt x="11684" y="75565"/>
                  <a:pt x="8940" y="73406"/>
                  <a:pt x="6350" y="71628"/>
                </a:cubicBezTo>
                <a:cubicBezTo>
                  <a:pt x="11772" y="69088"/>
                  <a:pt x="17043" y="66167"/>
                  <a:pt x="22174" y="62611"/>
                </a:cubicBezTo>
                <a:cubicBezTo>
                  <a:pt x="27292" y="59182"/>
                  <a:pt x="31864" y="55245"/>
                  <a:pt x="35864" y="50672"/>
                </a:cubicBezTo>
                <a:cubicBezTo>
                  <a:pt x="39408" y="46609"/>
                  <a:pt x="42291" y="42037"/>
                  <a:pt x="44538" y="37084"/>
                </a:cubicBezTo>
                <a:cubicBezTo>
                  <a:pt x="46774" y="32130"/>
                  <a:pt x="47891" y="26797"/>
                  <a:pt x="47891" y="21209"/>
                </a:cubicBezTo>
                <a:cubicBezTo>
                  <a:pt x="47891" y="18669"/>
                  <a:pt x="47828" y="16256"/>
                  <a:pt x="47713" y="13716"/>
                </a:cubicBezTo>
                <a:cubicBezTo>
                  <a:pt x="47599" y="11303"/>
                  <a:pt x="47358" y="8763"/>
                  <a:pt x="47002" y="6350"/>
                </a:cubicBez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Freeform 3"/>
          <p:cNvSpPr/>
          <p:nvPr/>
        </p:nvSpPr>
        <p:spPr>
          <a:xfrm>
            <a:off x="650087" y="695451"/>
            <a:ext cx="119113" cy="160401"/>
          </a:xfrm>
          <a:custGeom>
            <a:avLst/>
            <a:gdLst>
              <a:gd name="connsiteX0" fmla="*/ 93141 w 119113"/>
              <a:gd name="connsiteY0" fmla="*/ 6350 h 160401"/>
              <a:gd name="connsiteX1" fmla="*/ 112763 w 119113"/>
              <a:gd name="connsiteY1" fmla="*/ 6350 h 160401"/>
              <a:gd name="connsiteX2" fmla="*/ 112242 w 119113"/>
              <a:gd name="connsiteY2" fmla="*/ 18288 h 160401"/>
              <a:gd name="connsiteX3" fmla="*/ 112242 w 119113"/>
              <a:gd name="connsiteY3" fmla="*/ 29972 h 160401"/>
              <a:gd name="connsiteX4" fmla="*/ 112242 w 119113"/>
              <a:gd name="connsiteY4" fmla="*/ 130429 h 160401"/>
              <a:gd name="connsiteX5" fmla="*/ 112242 w 119113"/>
              <a:gd name="connsiteY5" fmla="*/ 142367 h 160401"/>
              <a:gd name="connsiteX6" fmla="*/ 112763 w 119113"/>
              <a:gd name="connsiteY6" fmla="*/ 154051 h 160401"/>
              <a:gd name="connsiteX7" fmla="*/ 93141 w 119113"/>
              <a:gd name="connsiteY7" fmla="*/ 154051 h 160401"/>
              <a:gd name="connsiteX8" fmla="*/ 93675 w 119113"/>
              <a:gd name="connsiteY8" fmla="*/ 142367 h 160401"/>
              <a:gd name="connsiteX9" fmla="*/ 93852 w 119113"/>
              <a:gd name="connsiteY9" fmla="*/ 130429 h 160401"/>
              <a:gd name="connsiteX10" fmla="*/ 93852 w 119113"/>
              <a:gd name="connsiteY10" fmla="*/ 96393 h 160401"/>
              <a:gd name="connsiteX11" fmla="*/ 81127 w 119113"/>
              <a:gd name="connsiteY11" fmla="*/ 96393 h 160401"/>
              <a:gd name="connsiteX12" fmla="*/ 74853 w 119113"/>
              <a:gd name="connsiteY12" fmla="*/ 96520 h 160401"/>
              <a:gd name="connsiteX13" fmla="*/ 68745 w 119113"/>
              <a:gd name="connsiteY13" fmla="*/ 97155 h 160401"/>
              <a:gd name="connsiteX14" fmla="*/ 68745 w 119113"/>
              <a:gd name="connsiteY14" fmla="*/ 78740 h 160401"/>
              <a:gd name="connsiteX15" fmla="*/ 75031 w 119113"/>
              <a:gd name="connsiteY15" fmla="*/ 79375 h 160401"/>
              <a:gd name="connsiteX16" fmla="*/ 81483 w 119113"/>
              <a:gd name="connsiteY16" fmla="*/ 79502 h 160401"/>
              <a:gd name="connsiteX17" fmla="*/ 93852 w 119113"/>
              <a:gd name="connsiteY17" fmla="*/ 79502 h 160401"/>
              <a:gd name="connsiteX18" fmla="*/ 93852 w 119113"/>
              <a:gd name="connsiteY18" fmla="*/ 53721 h 160401"/>
              <a:gd name="connsiteX19" fmla="*/ 82537 w 119113"/>
              <a:gd name="connsiteY19" fmla="*/ 53721 h 160401"/>
              <a:gd name="connsiteX20" fmla="*/ 76352 w 119113"/>
              <a:gd name="connsiteY20" fmla="*/ 53721 h 160401"/>
              <a:gd name="connsiteX21" fmla="*/ 70345 w 119113"/>
              <a:gd name="connsiteY21" fmla="*/ 54356 h 160401"/>
              <a:gd name="connsiteX22" fmla="*/ 67157 w 119113"/>
              <a:gd name="connsiteY22" fmla="*/ 66802 h 160401"/>
              <a:gd name="connsiteX23" fmla="*/ 63271 w 119113"/>
              <a:gd name="connsiteY23" fmla="*/ 78232 h 160401"/>
              <a:gd name="connsiteX24" fmla="*/ 46913 w 119113"/>
              <a:gd name="connsiteY24" fmla="*/ 106934 h 160401"/>
              <a:gd name="connsiteX25" fmla="*/ 23317 w 119113"/>
              <a:gd name="connsiteY25" fmla="*/ 129667 h 160401"/>
              <a:gd name="connsiteX26" fmla="*/ 14833 w 119113"/>
              <a:gd name="connsiteY26" fmla="*/ 123571 h 160401"/>
              <a:gd name="connsiteX27" fmla="*/ 6350 w 119113"/>
              <a:gd name="connsiteY27" fmla="*/ 118364 h 160401"/>
              <a:gd name="connsiteX28" fmla="*/ 28714 w 119113"/>
              <a:gd name="connsiteY28" fmla="*/ 99314 h 160401"/>
              <a:gd name="connsiteX29" fmla="*/ 44183 w 119113"/>
              <a:gd name="connsiteY29" fmla="*/ 76454 h 160401"/>
              <a:gd name="connsiteX30" fmla="*/ 51777 w 119113"/>
              <a:gd name="connsiteY30" fmla="*/ 54864 h 160401"/>
              <a:gd name="connsiteX31" fmla="*/ 54787 w 119113"/>
              <a:gd name="connsiteY31" fmla="*/ 30861 h 160401"/>
              <a:gd name="connsiteX32" fmla="*/ 14833 w 119113"/>
              <a:gd name="connsiteY32" fmla="*/ 30861 h 160401"/>
              <a:gd name="connsiteX33" fmla="*/ 14833 w 119113"/>
              <a:gd name="connsiteY33" fmla="*/ 14605 h 160401"/>
              <a:gd name="connsiteX34" fmla="*/ 74231 w 119113"/>
              <a:gd name="connsiteY34" fmla="*/ 14605 h 160401"/>
              <a:gd name="connsiteX35" fmla="*/ 73964 w 119113"/>
              <a:gd name="connsiteY35" fmla="*/ 25780 h 160401"/>
              <a:gd name="connsiteX36" fmla="*/ 73164 w 119113"/>
              <a:gd name="connsiteY36" fmla="*/ 36576 h 160401"/>
              <a:gd name="connsiteX37" fmla="*/ 78117 w 119113"/>
              <a:gd name="connsiteY37" fmla="*/ 36703 h 160401"/>
              <a:gd name="connsiteX38" fmla="*/ 82892 w 119113"/>
              <a:gd name="connsiteY38" fmla="*/ 36703 h 160401"/>
              <a:gd name="connsiteX39" fmla="*/ 93852 w 119113"/>
              <a:gd name="connsiteY39" fmla="*/ 36703 h 160401"/>
              <a:gd name="connsiteX40" fmla="*/ 93852 w 119113"/>
              <a:gd name="connsiteY40" fmla="*/ 29972 h 160401"/>
              <a:gd name="connsiteX41" fmla="*/ 93675 w 119113"/>
              <a:gd name="connsiteY41" fmla="*/ 18288 h 160401"/>
              <a:gd name="connsiteX42" fmla="*/ 93141 w 119113"/>
              <a:gd name="connsiteY42" fmla="*/ 6350 h 16040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  <a:cxn ang="29">
                <a:pos x="connsiteX29" y="connsiteY29"/>
              </a:cxn>
              <a:cxn ang="30">
                <a:pos x="connsiteX30" y="connsiteY30"/>
              </a:cxn>
              <a:cxn ang="31">
                <a:pos x="connsiteX31" y="connsiteY31"/>
              </a:cxn>
              <a:cxn ang="32">
                <a:pos x="connsiteX32" y="connsiteY32"/>
              </a:cxn>
              <a:cxn ang="33">
                <a:pos x="connsiteX33" y="connsiteY33"/>
              </a:cxn>
              <a:cxn ang="34">
                <a:pos x="connsiteX34" y="connsiteY34"/>
              </a:cxn>
              <a:cxn ang="35">
                <a:pos x="connsiteX35" y="connsiteY35"/>
              </a:cxn>
              <a:cxn ang="36">
                <a:pos x="connsiteX36" y="connsiteY36"/>
              </a:cxn>
              <a:cxn ang="37">
                <a:pos x="connsiteX37" y="connsiteY37"/>
              </a:cxn>
              <a:cxn ang="38">
                <a:pos x="connsiteX38" y="connsiteY38"/>
              </a:cxn>
              <a:cxn ang="39">
                <a:pos x="connsiteX39" y="connsiteY39"/>
              </a:cxn>
              <a:cxn ang="40">
                <a:pos x="connsiteX40" y="connsiteY40"/>
              </a:cxn>
              <a:cxn ang="41">
                <a:pos x="connsiteX41" y="connsiteY41"/>
              </a:cxn>
              <a:cxn ang="42">
                <a:pos x="connsiteX42" y="connsiteY42"/>
              </a:cxn>
            </a:cxnLst>
            <a:rect l="l" t="t" r="r" b="b"/>
            <a:pathLst>
              <a:path w="119113" h="160401">
                <a:moveTo>
                  <a:pt x="93141" y="6350"/>
                </a:moveTo>
                <a:lnTo>
                  <a:pt x="112763" y="6350"/>
                </a:lnTo>
                <a:cubicBezTo>
                  <a:pt x="112420" y="10287"/>
                  <a:pt x="112242" y="14224"/>
                  <a:pt x="112242" y="18288"/>
                </a:cubicBezTo>
                <a:cubicBezTo>
                  <a:pt x="112242" y="22225"/>
                  <a:pt x="112242" y="26035"/>
                  <a:pt x="112242" y="29972"/>
                </a:cubicBezTo>
                <a:lnTo>
                  <a:pt x="112242" y="130429"/>
                </a:lnTo>
                <a:cubicBezTo>
                  <a:pt x="112242" y="134366"/>
                  <a:pt x="112242" y="138430"/>
                  <a:pt x="112242" y="142367"/>
                </a:cubicBezTo>
                <a:cubicBezTo>
                  <a:pt x="112242" y="146304"/>
                  <a:pt x="112420" y="150241"/>
                  <a:pt x="112763" y="154051"/>
                </a:cubicBezTo>
                <a:lnTo>
                  <a:pt x="93141" y="154051"/>
                </a:lnTo>
                <a:cubicBezTo>
                  <a:pt x="93383" y="150241"/>
                  <a:pt x="93560" y="146304"/>
                  <a:pt x="93675" y="142367"/>
                </a:cubicBezTo>
                <a:cubicBezTo>
                  <a:pt x="93789" y="138430"/>
                  <a:pt x="93852" y="134366"/>
                  <a:pt x="93852" y="130429"/>
                </a:cubicBezTo>
                <a:lnTo>
                  <a:pt x="93852" y="96393"/>
                </a:lnTo>
                <a:lnTo>
                  <a:pt x="81127" y="96393"/>
                </a:lnTo>
                <a:cubicBezTo>
                  <a:pt x="79120" y="96393"/>
                  <a:pt x="77025" y="96520"/>
                  <a:pt x="74853" y="96520"/>
                </a:cubicBezTo>
                <a:cubicBezTo>
                  <a:pt x="72669" y="96647"/>
                  <a:pt x="70637" y="96774"/>
                  <a:pt x="68745" y="97155"/>
                </a:cubicBezTo>
                <a:lnTo>
                  <a:pt x="68745" y="78740"/>
                </a:lnTo>
                <a:cubicBezTo>
                  <a:pt x="70751" y="79121"/>
                  <a:pt x="72847" y="79375"/>
                  <a:pt x="75031" y="79375"/>
                </a:cubicBezTo>
                <a:cubicBezTo>
                  <a:pt x="77203" y="79502"/>
                  <a:pt x="79362" y="79502"/>
                  <a:pt x="81483" y="79502"/>
                </a:cubicBezTo>
                <a:lnTo>
                  <a:pt x="93852" y="79502"/>
                </a:lnTo>
                <a:lnTo>
                  <a:pt x="93852" y="53721"/>
                </a:lnTo>
                <a:lnTo>
                  <a:pt x="82537" y="53721"/>
                </a:lnTo>
                <a:cubicBezTo>
                  <a:pt x="80530" y="53721"/>
                  <a:pt x="78473" y="53721"/>
                  <a:pt x="76352" y="53721"/>
                </a:cubicBezTo>
                <a:cubicBezTo>
                  <a:pt x="74231" y="53848"/>
                  <a:pt x="72224" y="53975"/>
                  <a:pt x="70345" y="54356"/>
                </a:cubicBezTo>
                <a:cubicBezTo>
                  <a:pt x="69392" y="58674"/>
                  <a:pt x="68338" y="62738"/>
                  <a:pt x="67157" y="66802"/>
                </a:cubicBezTo>
                <a:cubicBezTo>
                  <a:pt x="65976" y="70739"/>
                  <a:pt x="64681" y="74549"/>
                  <a:pt x="63271" y="78232"/>
                </a:cubicBezTo>
                <a:cubicBezTo>
                  <a:pt x="59029" y="88900"/>
                  <a:pt x="53581" y="98425"/>
                  <a:pt x="46913" y="106934"/>
                </a:cubicBezTo>
                <a:cubicBezTo>
                  <a:pt x="40258" y="115316"/>
                  <a:pt x="32397" y="122936"/>
                  <a:pt x="23317" y="129667"/>
                </a:cubicBezTo>
                <a:cubicBezTo>
                  <a:pt x="21196" y="127889"/>
                  <a:pt x="18364" y="125857"/>
                  <a:pt x="14833" y="123571"/>
                </a:cubicBezTo>
                <a:cubicBezTo>
                  <a:pt x="11290" y="121285"/>
                  <a:pt x="8470" y="119507"/>
                  <a:pt x="6350" y="118364"/>
                </a:cubicBezTo>
                <a:cubicBezTo>
                  <a:pt x="14947" y="112776"/>
                  <a:pt x="22402" y="106299"/>
                  <a:pt x="28714" y="99314"/>
                </a:cubicBezTo>
                <a:cubicBezTo>
                  <a:pt x="35013" y="92202"/>
                  <a:pt x="40170" y="84582"/>
                  <a:pt x="44183" y="76454"/>
                </a:cubicBezTo>
                <a:cubicBezTo>
                  <a:pt x="47472" y="69723"/>
                  <a:pt x="50012" y="62611"/>
                  <a:pt x="51777" y="54864"/>
                </a:cubicBezTo>
                <a:cubicBezTo>
                  <a:pt x="53543" y="47244"/>
                  <a:pt x="54546" y="39243"/>
                  <a:pt x="54787" y="30861"/>
                </a:cubicBezTo>
                <a:lnTo>
                  <a:pt x="14833" y="30861"/>
                </a:lnTo>
                <a:lnTo>
                  <a:pt x="14833" y="14605"/>
                </a:lnTo>
                <a:lnTo>
                  <a:pt x="74231" y="14605"/>
                </a:lnTo>
                <a:cubicBezTo>
                  <a:pt x="74231" y="18542"/>
                  <a:pt x="74142" y="22225"/>
                  <a:pt x="73964" y="25780"/>
                </a:cubicBezTo>
                <a:cubicBezTo>
                  <a:pt x="73787" y="29464"/>
                  <a:pt x="73520" y="33020"/>
                  <a:pt x="73164" y="36576"/>
                </a:cubicBezTo>
                <a:cubicBezTo>
                  <a:pt x="74815" y="36703"/>
                  <a:pt x="76466" y="36703"/>
                  <a:pt x="78117" y="36703"/>
                </a:cubicBezTo>
                <a:cubicBezTo>
                  <a:pt x="79768" y="36703"/>
                  <a:pt x="81356" y="36703"/>
                  <a:pt x="82892" y="36703"/>
                </a:cubicBezTo>
                <a:lnTo>
                  <a:pt x="93852" y="36703"/>
                </a:lnTo>
                <a:lnTo>
                  <a:pt x="93852" y="29972"/>
                </a:lnTo>
                <a:cubicBezTo>
                  <a:pt x="93852" y="26035"/>
                  <a:pt x="93789" y="22225"/>
                  <a:pt x="93675" y="18288"/>
                </a:cubicBezTo>
                <a:cubicBezTo>
                  <a:pt x="93560" y="14224"/>
                  <a:pt x="93383" y="10287"/>
                  <a:pt x="93141" y="6350"/>
                </a:cubicBez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Freeform 3"/>
          <p:cNvSpPr/>
          <p:nvPr/>
        </p:nvSpPr>
        <p:spPr>
          <a:xfrm>
            <a:off x="509879" y="695451"/>
            <a:ext cx="119113" cy="160401"/>
          </a:xfrm>
          <a:custGeom>
            <a:avLst/>
            <a:gdLst>
              <a:gd name="connsiteX0" fmla="*/ 93141 w 119113"/>
              <a:gd name="connsiteY0" fmla="*/ 6350 h 160401"/>
              <a:gd name="connsiteX1" fmla="*/ 112763 w 119113"/>
              <a:gd name="connsiteY1" fmla="*/ 6350 h 160401"/>
              <a:gd name="connsiteX2" fmla="*/ 112242 w 119113"/>
              <a:gd name="connsiteY2" fmla="*/ 18288 h 160401"/>
              <a:gd name="connsiteX3" fmla="*/ 112242 w 119113"/>
              <a:gd name="connsiteY3" fmla="*/ 29972 h 160401"/>
              <a:gd name="connsiteX4" fmla="*/ 112242 w 119113"/>
              <a:gd name="connsiteY4" fmla="*/ 130429 h 160401"/>
              <a:gd name="connsiteX5" fmla="*/ 112242 w 119113"/>
              <a:gd name="connsiteY5" fmla="*/ 142367 h 160401"/>
              <a:gd name="connsiteX6" fmla="*/ 112763 w 119113"/>
              <a:gd name="connsiteY6" fmla="*/ 154051 h 160401"/>
              <a:gd name="connsiteX7" fmla="*/ 93141 w 119113"/>
              <a:gd name="connsiteY7" fmla="*/ 154051 h 160401"/>
              <a:gd name="connsiteX8" fmla="*/ 93675 w 119113"/>
              <a:gd name="connsiteY8" fmla="*/ 142367 h 160401"/>
              <a:gd name="connsiteX9" fmla="*/ 93852 w 119113"/>
              <a:gd name="connsiteY9" fmla="*/ 130429 h 160401"/>
              <a:gd name="connsiteX10" fmla="*/ 93852 w 119113"/>
              <a:gd name="connsiteY10" fmla="*/ 96393 h 160401"/>
              <a:gd name="connsiteX11" fmla="*/ 81127 w 119113"/>
              <a:gd name="connsiteY11" fmla="*/ 96393 h 160401"/>
              <a:gd name="connsiteX12" fmla="*/ 74853 w 119113"/>
              <a:gd name="connsiteY12" fmla="*/ 96520 h 160401"/>
              <a:gd name="connsiteX13" fmla="*/ 68745 w 119113"/>
              <a:gd name="connsiteY13" fmla="*/ 97155 h 160401"/>
              <a:gd name="connsiteX14" fmla="*/ 68745 w 119113"/>
              <a:gd name="connsiteY14" fmla="*/ 78740 h 160401"/>
              <a:gd name="connsiteX15" fmla="*/ 75031 w 119113"/>
              <a:gd name="connsiteY15" fmla="*/ 79375 h 160401"/>
              <a:gd name="connsiteX16" fmla="*/ 81483 w 119113"/>
              <a:gd name="connsiteY16" fmla="*/ 79502 h 160401"/>
              <a:gd name="connsiteX17" fmla="*/ 93852 w 119113"/>
              <a:gd name="connsiteY17" fmla="*/ 79502 h 160401"/>
              <a:gd name="connsiteX18" fmla="*/ 93852 w 119113"/>
              <a:gd name="connsiteY18" fmla="*/ 53721 h 160401"/>
              <a:gd name="connsiteX19" fmla="*/ 82537 w 119113"/>
              <a:gd name="connsiteY19" fmla="*/ 53721 h 160401"/>
              <a:gd name="connsiteX20" fmla="*/ 76352 w 119113"/>
              <a:gd name="connsiteY20" fmla="*/ 53721 h 160401"/>
              <a:gd name="connsiteX21" fmla="*/ 70345 w 119113"/>
              <a:gd name="connsiteY21" fmla="*/ 54356 h 160401"/>
              <a:gd name="connsiteX22" fmla="*/ 67157 w 119113"/>
              <a:gd name="connsiteY22" fmla="*/ 66802 h 160401"/>
              <a:gd name="connsiteX23" fmla="*/ 63271 w 119113"/>
              <a:gd name="connsiteY23" fmla="*/ 78232 h 160401"/>
              <a:gd name="connsiteX24" fmla="*/ 46913 w 119113"/>
              <a:gd name="connsiteY24" fmla="*/ 106934 h 160401"/>
              <a:gd name="connsiteX25" fmla="*/ 23317 w 119113"/>
              <a:gd name="connsiteY25" fmla="*/ 129667 h 160401"/>
              <a:gd name="connsiteX26" fmla="*/ 14833 w 119113"/>
              <a:gd name="connsiteY26" fmla="*/ 123571 h 160401"/>
              <a:gd name="connsiteX27" fmla="*/ 6350 w 119113"/>
              <a:gd name="connsiteY27" fmla="*/ 118364 h 160401"/>
              <a:gd name="connsiteX28" fmla="*/ 28714 w 119113"/>
              <a:gd name="connsiteY28" fmla="*/ 99314 h 160401"/>
              <a:gd name="connsiteX29" fmla="*/ 44183 w 119113"/>
              <a:gd name="connsiteY29" fmla="*/ 76454 h 160401"/>
              <a:gd name="connsiteX30" fmla="*/ 51777 w 119113"/>
              <a:gd name="connsiteY30" fmla="*/ 54864 h 160401"/>
              <a:gd name="connsiteX31" fmla="*/ 54787 w 119113"/>
              <a:gd name="connsiteY31" fmla="*/ 30861 h 160401"/>
              <a:gd name="connsiteX32" fmla="*/ 14833 w 119113"/>
              <a:gd name="connsiteY32" fmla="*/ 30861 h 160401"/>
              <a:gd name="connsiteX33" fmla="*/ 14833 w 119113"/>
              <a:gd name="connsiteY33" fmla="*/ 14605 h 160401"/>
              <a:gd name="connsiteX34" fmla="*/ 74231 w 119113"/>
              <a:gd name="connsiteY34" fmla="*/ 14605 h 160401"/>
              <a:gd name="connsiteX35" fmla="*/ 73964 w 119113"/>
              <a:gd name="connsiteY35" fmla="*/ 25780 h 160401"/>
              <a:gd name="connsiteX36" fmla="*/ 73164 w 119113"/>
              <a:gd name="connsiteY36" fmla="*/ 36576 h 160401"/>
              <a:gd name="connsiteX37" fmla="*/ 78117 w 119113"/>
              <a:gd name="connsiteY37" fmla="*/ 36703 h 160401"/>
              <a:gd name="connsiteX38" fmla="*/ 82892 w 119113"/>
              <a:gd name="connsiteY38" fmla="*/ 36703 h 160401"/>
              <a:gd name="connsiteX39" fmla="*/ 93852 w 119113"/>
              <a:gd name="connsiteY39" fmla="*/ 36703 h 160401"/>
              <a:gd name="connsiteX40" fmla="*/ 93852 w 119113"/>
              <a:gd name="connsiteY40" fmla="*/ 29972 h 160401"/>
              <a:gd name="connsiteX41" fmla="*/ 93675 w 119113"/>
              <a:gd name="connsiteY41" fmla="*/ 18288 h 160401"/>
              <a:gd name="connsiteX42" fmla="*/ 93141 w 119113"/>
              <a:gd name="connsiteY42" fmla="*/ 6350 h 16040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  <a:cxn ang="29">
                <a:pos x="connsiteX29" y="connsiteY29"/>
              </a:cxn>
              <a:cxn ang="30">
                <a:pos x="connsiteX30" y="connsiteY30"/>
              </a:cxn>
              <a:cxn ang="31">
                <a:pos x="connsiteX31" y="connsiteY31"/>
              </a:cxn>
              <a:cxn ang="32">
                <a:pos x="connsiteX32" y="connsiteY32"/>
              </a:cxn>
              <a:cxn ang="33">
                <a:pos x="connsiteX33" y="connsiteY33"/>
              </a:cxn>
              <a:cxn ang="34">
                <a:pos x="connsiteX34" y="connsiteY34"/>
              </a:cxn>
              <a:cxn ang="35">
                <a:pos x="connsiteX35" y="connsiteY35"/>
              </a:cxn>
              <a:cxn ang="36">
                <a:pos x="connsiteX36" y="connsiteY36"/>
              </a:cxn>
              <a:cxn ang="37">
                <a:pos x="connsiteX37" y="connsiteY37"/>
              </a:cxn>
              <a:cxn ang="38">
                <a:pos x="connsiteX38" y="connsiteY38"/>
              </a:cxn>
              <a:cxn ang="39">
                <a:pos x="connsiteX39" y="connsiteY39"/>
              </a:cxn>
              <a:cxn ang="40">
                <a:pos x="connsiteX40" y="connsiteY40"/>
              </a:cxn>
              <a:cxn ang="41">
                <a:pos x="connsiteX41" y="connsiteY41"/>
              </a:cxn>
              <a:cxn ang="42">
                <a:pos x="connsiteX42" y="connsiteY42"/>
              </a:cxn>
            </a:cxnLst>
            <a:rect l="l" t="t" r="r" b="b"/>
            <a:pathLst>
              <a:path w="119113" h="160401">
                <a:moveTo>
                  <a:pt x="93141" y="6350"/>
                </a:moveTo>
                <a:lnTo>
                  <a:pt x="112763" y="6350"/>
                </a:lnTo>
                <a:cubicBezTo>
                  <a:pt x="112420" y="10287"/>
                  <a:pt x="112242" y="14224"/>
                  <a:pt x="112242" y="18288"/>
                </a:cubicBezTo>
                <a:cubicBezTo>
                  <a:pt x="112242" y="22225"/>
                  <a:pt x="112242" y="26035"/>
                  <a:pt x="112242" y="29972"/>
                </a:cubicBezTo>
                <a:lnTo>
                  <a:pt x="112242" y="130429"/>
                </a:lnTo>
                <a:cubicBezTo>
                  <a:pt x="112242" y="134366"/>
                  <a:pt x="112242" y="138430"/>
                  <a:pt x="112242" y="142367"/>
                </a:cubicBezTo>
                <a:cubicBezTo>
                  <a:pt x="112242" y="146304"/>
                  <a:pt x="112420" y="150241"/>
                  <a:pt x="112763" y="154051"/>
                </a:cubicBezTo>
                <a:lnTo>
                  <a:pt x="93141" y="154051"/>
                </a:lnTo>
                <a:cubicBezTo>
                  <a:pt x="93383" y="150241"/>
                  <a:pt x="93560" y="146304"/>
                  <a:pt x="93675" y="142367"/>
                </a:cubicBezTo>
                <a:cubicBezTo>
                  <a:pt x="93789" y="138430"/>
                  <a:pt x="93852" y="134366"/>
                  <a:pt x="93852" y="130429"/>
                </a:cubicBezTo>
                <a:lnTo>
                  <a:pt x="93852" y="96393"/>
                </a:lnTo>
                <a:lnTo>
                  <a:pt x="81127" y="96393"/>
                </a:lnTo>
                <a:cubicBezTo>
                  <a:pt x="79120" y="96393"/>
                  <a:pt x="77025" y="96520"/>
                  <a:pt x="74853" y="96520"/>
                </a:cubicBezTo>
                <a:cubicBezTo>
                  <a:pt x="72669" y="96647"/>
                  <a:pt x="70637" y="96774"/>
                  <a:pt x="68745" y="97155"/>
                </a:cubicBezTo>
                <a:lnTo>
                  <a:pt x="68745" y="78740"/>
                </a:lnTo>
                <a:cubicBezTo>
                  <a:pt x="70751" y="79121"/>
                  <a:pt x="72847" y="79375"/>
                  <a:pt x="75031" y="79375"/>
                </a:cubicBezTo>
                <a:cubicBezTo>
                  <a:pt x="77203" y="79502"/>
                  <a:pt x="79362" y="79502"/>
                  <a:pt x="81483" y="79502"/>
                </a:cubicBezTo>
                <a:lnTo>
                  <a:pt x="93852" y="79502"/>
                </a:lnTo>
                <a:lnTo>
                  <a:pt x="93852" y="53721"/>
                </a:lnTo>
                <a:lnTo>
                  <a:pt x="82537" y="53721"/>
                </a:lnTo>
                <a:cubicBezTo>
                  <a:pt x="80530" y="53721"/>
                  <a:pt x="78473" y="53721"/>
                  <a:pt x="76352" y="53721"/>
                </a:cubicBezTo>
                <a:cubicBezTo>
                  <a:pt x="74231" y="53848"/>
                  <a:pt x="72224" y="53975"/>
                  <a:pt x="70345" y="54356"/>
                </a:cubicBezTo>
                <a:cubicBezTo>
                  <a:pt x="69392" y="58674"/>
                  <a:pt x="68338" y="62738"/>
                  <a:pt x="67157" y="66802"/>
                </a:cubicBezTo>
                <a:cubicBezTo>
                  <a:pt x="65976" y="70739"/>
                  <a:pt x="64681" y="74549"/>
                  <a:pt x="63271" y="78232"/>
                </a:cubicBezTo>
                <a:cubicBezTo>
                  <a:pt x="59029" y="88900"/>
                  <a:pt x="53581" y="98425"/>
                  <a:pt x="46913" y="106934"/>
                </a:cubicBezTo>
                <a:cubicBezTo>
                  <a:pt x="40258" y="115316"/>
                  <a:pt x="32397" y="122936"/>
                  <a:pt x="23317" y="129667"/>
                </a:cubicBezTo>
                <a:cubicBezTo>
                  <a:pt x="21196" y="127889"/>
                  <a:pt x="18364" y="125857"/>
                  <a:pt x="14833" y="123571"/>
                </a:cubicBezTo>
                <a:cubicBezTo>
                  <a:pt x="11290" y="121285"/>
                  <a:pt x="8470" y="119507"/>
                  <a:pt x="6350" y="118364"/>
                </a:cubicBezTo>
                <a:cubicBezTo>
                  <a:pt x="14947" y="112776"/>
                  <a:pt x="22402" y="106299"/>
                  <a:pt x="28714" y="99314"/>
                </a:cubicBezTo>
                <a:cubicBezTo>
                  <a:pt x="35013" y="92202"/>
                  <a:pt x="40170" y="84582"/>
                  <a:pt x="44183" y="76454"/>
                </a:cubicBezTo>
                <a:cubicBezTo>
                  <a:pt x="47472" y="69723"/>
                  <a:pt x="50012" y="62611"/>
                  <a:pt x="51777" y="54864"/>
                </a:cubicBezTo>
                <a:cubicBezTo>
                  <a:pt x="53543" y="47244"/>
                  <a:pt x="54546" y="39243"/>
                  <a:pt x="54787" y="30861"/>
                </a:cubicBezTo>
                <a:lnTo>
                  <a:pt x="14833" y="30861"/>
                </a:lnTo>
                <a:lnTo>
                  <a:pt x="14833" y="14605"/>
                </a:lnTo>
                <a:lnTo>
                  <a:pt x="74231" y="14605"/>
                </a:lnTo>
                <a:cubicBezTo>
                  <a:pt x="74231" y="18542"/>
                  <a:pt x="74142" y="22225"/>
                  <a:pt x="73964" y="25780"/>
                </a:cubicBezTo>
                <a:cubicBezTo>
                  <a:pt x="73787" y="29464"/>
                  <a:pt x="73520" y="33020"/>
                  <a:pt x="73164" y="36576"/>
                </a:cubicBezTo>
                <a:cubicBezTo>
                  <a:pt x="74815" y="36703"/>
                  <a:pt x="76466" y="36703"/>
                  <a:pt x="78117" y="36703"/>
                </a:cubicBezTo>
                <a:cubicBezTo>
                  <a:pt x="79768" y="36703"/>
                  <a:pt x="81356" y="36703"/>
                  <a:pt x="82892" y="36703"/>
                </a:cubicBezTo>
                <a:lnTo>
                  <a:pt x="93852" y="36703"/>
                </a:lnTo>
                <a:lnTo>
                  <a:pt x="93852" y="29972"/>
                </a:lnTo>
                <a:cubicBezTo>
                  <a:pt x="93852" y="26035"/>
                  <a:pt x="93789" y="22225"/>
                  <a:pt x="93675" y="18288"/>
                </a:cubicBezTo>
                <a:cubicBezTo>
                  <a:pt x="93560" y="14224"/>
                  <a:pt x="93383" y="10287"/>
                  <a:pt x="93141" y="6350"/>
                </a:cubicBez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Freeform 3"/>
          <p:cNvSpPr/>
          <p:nvPr/>
        </p:nvSpPr>
        <p:spPr>
          <a:xfrm>
            <a:off x="908558" y="692785"/>
            <a:ext cx="33388" cy="123189"/>
          </a:xfrm>
          <a:custGeom>
            <a:avLst/>
            <a:gdLst>
              <a:gd name="connsiteX0" fmla="*/ 6350 w 33388"/>
              <a:gd name="connsiteY0" fmla="*/ 6350 h 123189"/>
              <a:gd name="connsiteX1" fmla="*/ 27038 w 33388"/>
              <a:gd name="connsiteY1" fmla="*/ 6350 h 123189"/>
              <a:gd name="connsiteX2" fmla="*/ 26415 w 33388"/>
              <a:gd name="connsiteY2" fmla="*/ 15366 h 123189"/>
              <a:gd name="connsiteX3" fmla="*/ 26327 w 33388"/>
              <a:gd name="connsiteY3" fmla="*/ 24129 h 123189"/>
              <a:gd name="connsiteX4" fmla="*/ 26327 w 33388"/>
              <a:gd name="connsiteY4" fmla="*/ 116839 h 123189"/>
              <a:gd name="connsiteX5" fmla="*/ 7238 w 33388"/>
              <a:gd name="connsiteY5" fmla="*/ 116839 h 123189"/>
              <a:gd name="connsiteX6" fmla="*/ 7238 w 33388"/>
              <a:gd name="connsiteY6" fmla="*/ 24129 h 123189"/>
              <a:gd name="connsiteX7" fmla="*/ 7061 w 33388"/>
              <a:gd name="connsiteY7" fmla="*/ 15366 h 123189"/>
              <a:gd name="connsiteX8" fmla="*/ 6350 w 33388"/>
              <a:gd name="connsiteY8" fmla="*/ 6350 h 123189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</a:cxnLst>
            <a:rect l="l" t="t" r="r" b="b"/>
            <a:pathLst>
              <a:path w="33388" h="123189">
                <a:moveTo>
                  <a:pt x="6350" y="6350"/>
                </a:moveTo>
                <a:lnTo>
                  <a:pt x="27038" y="6350"/>
                </a:lnTo>
                <a:cubicBezTo>
                  <a:pt x="26682" y="9397"/>
                  <a:pt x="26479" y="12319"/>
                  <a:pt x="26415" y="15366"/>
                </a:cubicBezTo>
                <a:cubicBezTo>
                  <a:pt x="26352" y="18287"/>
                  <a:pt x="26327" y="21208"/>
                  <a:pt x="26327" y="24129"/>
                </a:cubicBezTo>
                <a:lnTo>
                  <a:pt x="26327" y="116839"/>
                </a:lnTo>
                <a:lnTo>
                  <a:pt x="7238" y="116839"/>
                </a:lnTo>
                <a:lnTo>
                  <a:pt x="7238" y="24129"/>
                </a:lnTo>
                <a:cubicBezTo>
                  <a:pt x="7238" y="21208"/>
                  <a:pt x="7175" y="18287"/>
                  <a:pt x="7061" y="15366"/>
                </a:cubicBezTo>
                <a:cubicBezTo>
                  <a:pt x="6946" y="12319"/>
                  <a:pt x="6705" y="9397"/>
                  <a:pt x="6350" y="6350"/>
                </a:cubicBez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Freeform 3"/>
          <p:cNvSpPr/>
          <p:nvPr/>
        </p:nvSpPr>
        <p:spPr>
          <a:xfrm>
            <a:off x="768350" y="692785"/>
            <a:ext cx="32677" cy="170560"/>
          </a:xfrm>
          <a:custGeom>
            <a:avLst/>
            <a:gdLst>
              <a:gd name="connsiteX0" fmla="*/ 6350 w 32677"/>
              <a:gd name="connsiteY0" fmla="*/ 6350 h 170560"/>
              <a:gd name="connsiteX1" fmla="*/ 26327 w 32677"/>
              <a:gd name="connsiteY1" fmla="*/ 6350 h 170560"/>
              <a:gd name="connsiteX2" fmla="*/ 25704 w 32677"/>
              <a:gd name="connsiteY2" fmla="*/ 18287 h 170560"/>
              <a:gd name="connsiteX3" fmla="*/ 25615 w 32677"/>
              <a:gd name="connsiteY3" fmla="*/ 29971 h 170560"/>
              <a:gd name="connsiteX4" fmla="*/ 25615 w 32677"/>
              <a:gd name="connsiteY4" fmla="*/ 140461 h 170560"/>
              <a:gd name="connsiteX5" fmla="*/ 25704 w 32677"/>
              <a:gd name="connsiteY5" fmla="*/ 152400 h 170560"/>
              <a:gd name="connsiteX6" fmla="*/ 26327 w 32677"/>
              <a:gd name="connsiteY6" fmla="*/ 164210 h 170560"/>
              <a:gd name="connsiteX7" fmla="*/ 6350 w 32677"/>
              <a:gd name="connsiteY7" fmla="*/ 164210 h 170560"/>
              <a:gd name="connsiteX8" fmla="*/ 7061 w 32677"/>
              <a:gd name="connsiteY8" fmla="*/ 152400 h 170560"/>
              <a:gd name="connsiteX9" fmla="*/ 7238 w 32677"/>
              <a:gd name="connsiteY9" fmla="*/ 140461 h 170560"/>
              <a:gd name="connsiteX10" fmla="*/ 7238 w 32677"/>
              <a:gd name="connsiteY10" fmla="*/ 29971 h 170560"/>
              <a:gd name="connsiteX11" fmla="*/ 7061 w 32677"/>
              <a:gd name="connsiteY11" fmla="*/ 18287 h 170560"/>
              <a:gd name="connsiteX12" fmla="*/ 6350 w 32677"/>
              <a:gd name="connsiteY12" fmla="*/ 6350 h 17056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</a:cxnLst>
            <a:rect l="l" t="t" r="r" b="b"/>
            <a:pathLst>
              <a:path w="32677" h="170560">
                <a:moveTo>
                  <a:pt x="6350" y="6350"/>
                </a:moveTo>
                <a:lnTo>
                  <a:pt x="26327" y="6350"/>
                </a:lnTo>
                <a:cubicBezTo>
                  <a:pt x="25971" y="10286"/>
                  <a:pt x="25768" y="14351"/>
                  <a:pt x="25704" y="18287"/>
                </a:cubicBezTo>
                <a:cubicBezTo>
                  <a:pt x="25654" y="22224"/>
                  <a:pt x="25615" y="26161"/>
                  <a:pt x="25615" y="29971"/>
                </a:cubicBezTo>
                <a:lnTo>
                  <a:pt x="25615" y="140461"/>
                </a:lnTo>
                <a:cubicBezTo>
                  <a:pt x="25615" y="144525"/>
                  <a:pt x="25654" y="148462"/>
                  <a:pt x="25704" y="152400"/>
                </a:cubicBezTo>
                <a:cubicBezTo>
                  <a:pt x="25768" y="156336"/>
                  <a:pt x="25971" y="160273"/>
                  <a:pt x="26327" y="164210"/>
                </a:cubicBezTo>
                <a:lnTo>
                  <a:pt x="6350" y="164210"/>
                </a:lnTo>
                <a:cubicBezTo>
                  <a:pt x="6705" y="160273"/>
                  <a:pt x="6946" y="156336"/>
                  <a:pt x="7061" y="152400"/>
                </a:cubicBezTo>
                <a:cubicBezTo>
                  <a:pt x="7175" y="148462"/>
                  <a:pt x="7238" y="144525"/>
                  <a:pt x="7238" y="140461"/>
                </a:cubicBezTo>
                <a:lnTo>
                  <a:pt x="7238" y="29971"/>
                </a:lnTo>
                <a:cubicBezTo>
                  <a:pt x="7238" y="26161"/>
                  <a:pt x="7175" y="22224"/>
                  <a:pt x="7061" y="18287"/>
                </a:cubicBezTo>
                <a:cubicBezTo>
                  <a:pt x="6946" y="14351"/>
                  <a:pt x="6705" y="10286"/>
                  <a:pt x="6350" y="6350"/>
                </a:cubicBez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Freeform 3"/>
          <p:cNvSpPr/>
          <p:nvPr/>
        </p:nvSpPr>
        <p:spPr>
          <a:xfrm>
            <a:off x="628142" y="692785"/>
            <a:ext cx="32677" cy="170560"/>
          </a:xfrm>
          <a:custGeom>
            <a:avLst/>
            <a:gdLst>
              <a:gd name="connsiteX0" fmla="*/ 6350 w 32677"/>
              <a:gd name="connsiteY0" fmla="*/ 6350 h 170560"/>
              <a:gd name="connsiteX1" fmla="*/ 26327 w 32677"/>
              <a:gd name="connsiteY1" fmla="*/ 6350 h 170560"/>
              <a:gd name="connsiteX2" fmla="*/ 25704 w 32677"/>
              <a:gd name="connsiteY2" fmla="*/ 18287 h 170560"/>
              <a:gd name="connsiteX3" fmla="*/ 25615 w 32677"/>
              <a:gd name="connsiteY3" fmla="*/ 29971 h 170560"/>
              <a:gd name="connsiteX4" fmla="*/ 25615 w 32677"/>
              <a:gd name="connsiteY4" fmla="*/ 140461 h 170560"/>
              <a:gd name="connsiteX5" fmla="*/ 25704 w 32677"/>
              <a:gd name="connsiteY5" fmla="*/ 152400 h 170560"/>
              <a:gd name="connsiteX6" fmla="*/ 26327 w 32677"/>
              <a:gd name="connsiteY6" fmla="*/ 164210 h 170560"/>
              <a:gd name="connsiteX7" fmla="*/ 6350 w 32677"/>
              <a:gd name="connsiteY7" fmla="*/ 164210 h 170560"/>
              <a:gd name="connsiteX8" fmla="*/ 7061 w 32677"/>
              <a:gd name="connsiteY8" fmla="*/ 152400 h 170560"/>
              <a:gd name="connsiteX9" fmla="*/ 7238 w 32677"/>
              <a:gd name="connsiteY9" fmla="*/ 140461 h 170560"/>
              <a:gd name="connsiteX10" fmla="*/ 7238 w 32677"/>
              <a:gd name="connsiteY10" fmla="*/ 29971 h 170560"/>
              <a:gd name="connsiteX11" fmla="*/ 7061 w 32677"/>
              <a:gd name="connsiteY11" fmla="*/ 18287 h 170560"/>
              <a:gd name="connsiteX12" fmla="*/ 6350 w 32677"/>
              <a:gd name="connsiteY12" fmla="*/ 6350 h 17056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</a:cxnLst>
            <a:rect l="l" t="t" r="r" b="b"/>
            <a:pathLst>
              <a:path w="32677" h="170560">
                <a:moveTo>
                  <a:pt x="6350" y="6350"/>
                </a:moveTo>
                <a:lnTo>
                  <a:pt x="26327" y="6350"/>
                </a:lnTo>
                <a:cubicBezTo>
                  <a:pt x="25971" y="10286"/>
                  <a:pt x="25768" y="14351"/>
                  <a:pt x="25704" y="18287"/>
                </a:cubicBezTo>
                <a:cubicBezTo>
                  <a:pt x="25654" y="22224"/>
                  <a:pt x="25615" y="26161"/>
                  <a:pt x="25615" y="29971"/>
                </a:cubicBezTo>
                <a:lnTo>
                  <a:pt x="25615" y="140461"/>
                </a:lnTo>
                <a:cubicBezTo>
                  <a:pt x="25615" y="144525"/>
                  <a:pt x="25654" y="148462"/>
                  <a:pt x="25704" y="152400"/>
                </a:cubicBezTo>
                <a:cubicBezTo>
                  <a:pt x="25768" y="156336"/>
                  <a:pt x="25971" y="160273"/>
                  <a:pt x="26327" y="164210"/>
                </a:cubicBezTo>
                <a:lnTo>
                  <a:pt x="6350" y="164210"/>
                </a:lnTo>
                <a:cubicBezTo>
                  <a:pt x="6705" y="160273"/>
                  <a:pt x="6946" y="156336"/>
                  <a:pt x="7061" y="152400"/>
                </a:cubicBezTo>
                <a:cubicBezTo>
                  <a:pt x="7175" y="148462"/>
                  <a:pt x="7238" y="144525"/>
                  <a:pt x="7238" y="140461"/>
                </a:cubicBezTo>
                <a:lnTo>
                  <a:pt x="7238" y="29971"/>
                </a:lnTo>
                <a:cubicBezTo>
                  <a:pt x="7238" y="26161"/>
                  <a:pt x="7175" y="22224"/>
                  <a:pt x="7061" y="18287"/>
                </a:cubicBezTo>
                <a:cubicBezTo>
                  <a:pt x="6946" y="14351"/>
                  <a:pt x="6705" y="10286"/>
                  <a:pt x="6350" y="6350"/>
                </a:cubicBez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Freeform 3"/>
          <p:cNvSpPr/>
          <p:nvPr/>
        </p:nvSpPr>
        <p:spPr>
          <a:xfrm>
            <a:off x="454164" y="692785"/>
            <a:ext cx="64858" cy="95250"/>
          </a:xfrm>
          <a:custGeom>
            <a:avLst/>
            <a:gdLst>
              <a:gd name="connsiteX0" fmla="*/ 37820 w 64858"/>
              <a:gd name="connsiteY0" fmla="*/ 6350 h 95250"/>
              <a:gd name="connsiteX1" fmla="*/ 58508 w 64858"/>
              <a:gd name="connsiteY1" fmla="*/ 6350 h 95250"/>
              <a:gd name="connsiteX2" fmla="*/ 57886 w 64858"/>
              <a:gd name="connsiteY2" fmla="*/ 15366 h 95250"/>
              <a:gd name="connsiteX3" fmla="*/ 57797 w 64858"/>
              <a:gd name="connsiteY3" fmla="*/ 24129 h 95250"/>
              <a:gd name="connsiteX4" fmla="*/ 57797 w 64858"/>
              <a:gd name="connsiteY4" fmla="*/ 88900 h 95250"/>
              <a:gd name="connsiteX5" fmla="*/ 38709 w 64858"/>
              <a:gd name="connsiteY5" fmla="*/ 88900 h 95250"/>
              <a:gd name="connsiteX6" fmla="*/ 38709 w 64858"/>
              <a:gd name="connsiteY6" fmla="*/ 45720 h 95250"/>
              <a:gd name="connsiteX7" fmla="*/ 19430 w 64858"/>
              <a:gd name="connsiteY7" fmla="*/ 45720 h 95250"/>
              <a:gd name="connsiteX8" fmla="*/ 12801 w 64858"/>
              <a:gd name="connsiteY8" fmla="*/ 45846 h 95250"/>
              <a:gd name="connsiteX9" fmla="*/ 6350 w 64858"/>
              <a:gd name="connsiteY9" fmla="*/ 46481 h 95250"/>
              <a:gd name="connsiteX10" fmla="*/ 6350 w 64858"/>
              <a:gd name="connsiteY10" fmla="*/ 28193 h 95250"/>
              <a:gd name="connsiteX11" fmla="*/ 13068 w 64858"/>
              <a:gd name="connsiteY11" fmla="*/ 28828 h 95250"/>
              <a:gd name="connsiteX12" fmla="*/ 19786 w 64858"/>
              <a:gd name="connsiteY12" fmla="*/ 28955 h 95250"/>
              <a:gd name="connsiteX13" fmla="*/ 38709 w 64858"/>
              <a:gd name="connsiteY13" fmla="*/ 28955 h 95250"/>
              <a:gd name="connsiteX14" fmla="*/ 38709 w 64858"/>
              <a:gd name="connsiteY14" fmla="*/ 24129 h 95250"/>
              <a:gd name="connsiteX15" fmla="*/ 38531 w 64858"/>
              <a:gd name="connsiteY15" fmla="*/ 15366 h 95250"/>
              <a:gd name="connsiteX16" fmla="*/ 37820 w 64858"/>
              <a:gd name="connsiteY16" fmla="*/ 6350 h 9525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</a:cxnLst>
            <a:rect l="l" t="t" r="r" b="b"/>
            <a:pathLst>
              <a:path w="64858" h="95250">
                <a:moveTo>
                  <a:pt x="37820" y="6350"/>
                </a:moveTo>
                <a:lnTo>
                  <a:pt x="58508" y="6350"/>
                </a:lnTo>
                <a:cubicBezTo>
                  <a:pt x="58153" y="9397"/>
                  <a:pt x="57950" y="12319"/>
                  <a:pt x="57886" y="15366"/>
                </a:cubicBezTo>
                <a:cubicBezTo>
                  <a:pt x="57823" y="18287"/>
                  <a:pt x="57797" y="21208"/>
                  <a:pt x="57797" y="24129"/>
                </a:cubicBezTo>
                <a:lnTo>
                  <a:pt x="57797" y="88900"/>
                </a:lnTo>
                <a:lnTo>
                  <a:pt x="38709" y="88900"/>
                </a:lnTo>
                <a:lnTo>
                  <a:pt x="38709" y="45720"/>
                </a:lnTo>
                <a:lnTo>
                  <a:pt x="19430" y="45720"/>
                </a:lnTo>
                <a:cubicBezTo>
                  <a:pt x="17310" y="45720"/>
                  <a:pt x="15100" y="45720"/>
                  <a:pt x="12801" y="45846"/>
                </a:cubicBezTo>
                <a:cubicBezTo>
                  <a:pt x="10515" y="45846"/>
                  <a:pt x="8356" y="46101"/>
                  <a:pt x="6350" y="46481"/>
                </a:cubicBezTo>
                <a:lnTo>
                  <a:pt x="6350" y="28193"/>
                </a:lnTo>
                <a:cubicBezTo>
                  <a:pt x="8470" y="28574"/>
                  <a:pt x="10718" y="28828"/>
                  <a:pt x="13068" y="28828"/>
                </a:cubicBezTo>
                <a:cubicBezTo>
                  <a:pt x="15430" y="28955"/>
                  <a:pt x="17665" y="28955"/>
                  <a:pt x="19786" y="28955"/>
                </a:cubicBezTo>
                <a:lnTo>
                  <a:pt x="38709" y="28955"/>
                </a:lnTo>
                <a:lnTo>
                  <a:pt x="38709" y="24129"/>
                </a:lnTo>
                <a:cubicBezTo>
                  <a:pt x="38709" y="21208"/>
                  <a:pt x="38646" y="18287"/>
                  <a:pt x="38531" y="15366"/>
                </a:cubicBezTo>
                <a:cubicBezTo>
                  <a:pt x="38417" y="12319"/>
                  <a:pt x="38176" y="9397"/>
                  <a:pt x="37820" y="6350"/>
                </a:cubicBez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Freeform 3"/>
          <p:cNvSpPr/>
          <p:nvPr/>
        </p:nvSpPr>
        <p:spPr>
          <a:xfrm>
            <a:off x="804430" y="687832"/>
            <a:ext cx="101625" cy="44323"/>
          </a:xfrm>
          <a:custGeom>
            <a:avLst/>
            <a:gdLst>
              <a:gd name="connsiteX0" fmla="*/ 41884 w 101625"/>
              <a:gd name="connsiteY0" fmla="*/ 6350 h 44323"/>
              <a:gd name="connsiteX1" fmla="*/ 60985 w 101625"/>
              <a:gd name="connsiteY1" fmla="*/ 6350 h 44323"/>
              <a:gd name="connsiteX2" fmla="*/ 60629 w 101625"/>
              <a:gd name="connsiteY2" fmla="*/ 12319 h 44323"/>
              <a:gd name="connsiteX3" fmla="*/ 60629 w 101625"/>
              <a:gd name="connsiteY3" fmla="*/ 18160 h 44323"/>
              <a:gd name="connsiteX4" fmla="*/ 60629 w 101625"/>
              <a:gd name="connsiteY4" fmla="*/ 23114 h 44323"/>
              <a:gd name="connsiteX5" fmla="*/ 81305 w 101625"/>
              <a:gd name="connsiteY5" fmla="*/ 23114 h 44323"/>
              <a:gd name="connsiteX6" fmla="*/ 88201 w 101625"/>
              <a:gd name="connsiteY6" fmla="*/ 23114 h 44323"/>
              <a:gd name="connsiteX7" fmla="*/ 95275 w 101625"/>
              <a:gd name="connsiteY7" fmla="*/ 22605 h 44323"/>
              <a:gd name="connsiteX8" fmla="*/ 95275 w 101625"/>
              <a:gd name="connsiteY8" fmla="*/ 37973 h 44323"/>
              <a:gd name="connsiteX9" fmla="*/ 88201 w 101625"/>
              <a:gd name="connsiteY9" fmla="*/ 37338 h 44323"/>
              <a:gd name="connsiteX10" fmla="*/ 81305 w 101625"/>
              <a:gd name="connsiteY10" fmla="*/ 37210 h 44323"/>
              <a:gd name="connsiteX11" fmla="*/ 20320 w 101625"/>
              <a:gd name="connsiteY11" fmla="*/ 37210 h 44323"/>
              <a:gd name="connsiteX12" fmla="*/ 13246 w 101625"/>
              <a:gd name="connsiteY12" fmla="*/ 37338 h 44323"/>
              <a:gd name="connsiteX13" fmla="*/ 6350 w 101625"/>
              <a:gd name="connsiteY13" fmla="*/ 37973 h 44323"/>
              <a:gd name="connsiteX14" fmla="*/ 6350 w 101625"/>
              <a:gd name="connsiteY14" fmla="*/ 22605 h 44323"/>
              <a:gd name="connsiteX15" fmla="*/ 13246 w 101625"/>
              <a:gd name="connsiteY15" fmla="*/ 23114 h 44323"/>
              <a:gd name="connsiteX16" fmla="*/ 20320 w 101625"/>
              <a:gd name="connsiteY16" fmla="*/ 23114 h 44323"/>
              <a:gd name="connsiteX17" fmla="*/ 42240 w 101625"/>
              <a:gd name="connsiteY17" fmla="*/ 23114 h 44323"/>
              <a:gd name="connsiteX18" fmla="*/ 42240 w 101625"/>
              <a:gd name="connsiteY18" fmla="*/ 18160 h 44323"/>
              <a:gd name="connsiteX19" fmla="*/ 42151 w 101625"/>
              <a:gd name="connsiteY19" fmla="*/ 12319 h 44323"/>
              <a:gd name="connsiteX20" fmla="*/ 41884 w 101625"/>
              <a:gd name="connsiteY20" fmla="*/ 6350 h 44323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</a:cxnLst>
            <a:rect l="l" t="t" r="r" b="b"/>
            <a:pathLst>
              <a:path w="101625" h="44323">
                <a:moveTo>
                  <a:pt x="41884" y="6350"/>
                </a:moveTo>
                <a:lnTo>
                  <a:pt x="60985" y="6350"/>
                </a:lnTo>
                <a:cubicBezTo>
                  <a:pt x="60744" y="8382"/>
                  <a:pt x="60629" y="10414"/>
                  <a:pt x="60629" y="12319"/>
                </a:cubicBezTo>
                <a:cubicBezTo>
                  <a:pt x="60629" y="14223"/>
                  <a:pt x="60629" y="16128"/>
                  <a:pt x="60629" y="18160"/>
                </a:cubicBezTo>
                <a:lnTo>
                  <a:pt x="60629" y="23114"/>
                </a:lnTo>
                <a:lnTo>
                  <a:pt x="81305" y="23114"/>
                </a:lnTo>
                <a:cubicBezTo>
                  <a:pt x="83781" y="23114"/>
                  <a:pt x="86080" y="23114"/>
                  <a:pt x="88201" y="23114"/>
                </a:cubicBezTo>
                <a:cubicBezTo>
                  <a:pt x="90322" y="23114"/>
                  <a:pt x="92684" y="22986"/>
                  <a:pt x="95275" y="22605"/>
                </a:cubicBezTo>
                <a:lnTo>
                  <a:pt x="95275" y="37973"/>
                </a:lnTo>
                <a:cubicBezTo>
                  <a:pt x="92684" y="37592"/>
                  <a:pt x="90322" y="37338"/>
                  <a:pt x="88201" y="37338"/>
                </a:cubicBezTo>
                <a:cubicBezTo>
                  <a:pt x="86080" y="37338"/>
                  <a:pt x="83781" y="37210"/>
                  <a:pt x="81305" y="37210"/>
                </a:cubicBezTo>
                <a:lnTo>
                  <a:pt x="20320" y="37210"/>
                </a:lnTo>
                <a:cubicBezTo>
                  <a:pt x="17729" y="37210"/>
                  <a:pt x="15367" y="37338"/>
                  <a:pt x="13246" y="37338"/>
                </a:cubicBezTo>
                <a:cubicBezTo>
                  <a:pt x="11125" y="37338"/>
                  <a:pt x="8826" y="37592"/>
                  <a:pt x="6350" y="37973"/>
                </a:cubicBezTo>
                <a:lnTo>
                  <a:pt x="6350" y="22605"/>
                </a:lnTo>
                <a:cubicBezTo>
                  <a:pt x="8826" y="22986"/>
                  <a:pt x="11125" y="23114"/>
                  <a:pt x="13246" y="23114"/>
                </a:cubicBezTo>
                <a:cubicBezTo>
                  <a:pt x="15367" y="23114"/>
                  <a:pt x="17729" y="23114"/>
                  <a:pt x="20320" y="23114"/>
                </a:cubicBezTo>
                <a:lnTo>
                  <a:pt x="42240" y="23114"/>
                </a:lnTo>
                <a:lnTo>
                  <a:pt x="42240" y="18160"/>
                </a:lnTo>
                <a:cubicBezTo>
                  <a:pt x="42240" y="16128"/>
                  <a:pt x="42214" y="14223"/>
                  <a:pt x="42151" y="12319"/>
                </a:cubicBezTo>
                <a:cubicBezTo>
                  <a:pt x="42087" y="10414"/>
                  <a:pt x="41998" y="8382"/>
                  <a:pt x="41884" y="6350"/>
                </a:cubicBez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Freeform 3"/>
          <p:cNvSpPr/>
          <p:nvPr/>
        </p:nvSpPr>
        <p:spPr>
          <a:xfrm>
            <a:off x="939495" y="690245"/>
            <a:ext cx="47561" cy="172846"/>
          </a:xfrm>
          <a:custGeom>
            <a:avLst/>
            <a:gdLst>
              <a:gd name="connsiteX0" fmla="*/ 42252 w 47561"/>
              <a:gd name="connsiteY0" fmla="*/ 0 h 172846"/>
              <a:gd name="connsiteX1" fmla="*/ 47205 w 47561"/>
              <a:gd name="connsiteY1" fmla="*/ 9016 h 172846"/>
              <a:gd name="connsiteX2" fmla="*/ 33413 w 47561"/>
              <a:gd name="connsiteY2" fmla="*/ 21209 h 172846"/>
              <a:gd name="connsiteX3" fmla="*/ 24396 w 47561"/>
              <a:gd name="connsiteY3" fmla="*/ 35941 h 172846"/>
              <a:gd name="connsiteX4" fmla="*/ 19189 w 47561"/>
              <a:gd name="connsiteY4" fmla="*/ 56133 h 172846"/>
              <a:gd name="connsiteX5" fmla="*/ 17678 w 47561"/>
              <a:gd name="connsiteY5" fmla="*/ 83311 h 172846"/>
              <a:gd name="connsiteX6" fmla="*/ 18567 w 47561"/>
              <a:gd name="connsiteY6" fmla="*/ 106552 h 172846"/>
              <a:gd name="connsiteX7" fmla="*/ 21577 w 47561"/>
              <a:gd name="connsiteY7" fmla="*/ 125221 h 172846"/>
              <a:gd name="connsiteX8" fmla="*/ 31559 w 47561"/>
              <a:gd name="connsiteY8" fmla="*/ 149605 h 172846"/>
              <a:gd name="connsiteX9" fmla="*/ 47561 w 47561"/>
              <a:gd name="connsiteY9" fmla="*/ 164083 h 172846"/>
              <a:gd name="connsiteX10" fmla="*/ 42430 w 47561"/>
              <a:gd name="connsiteY10" fmla="*/ 172846 h 172846"/>
              <a:gd name="connsiteX11" fmla="*/ 22097 w 47561"/>
              <a:gd name="connsiteY11" fmla="*/ 159257 h 172846"/>
              <a:gd name="connsiteX12" fmla="*/ 7429 w 47561"/>
              <a:gd name="connsiteY12" fmla="*/ 135763 h 172846"/>
              <a:gd name="connsiteX13" fmla="*/ 2044 w 47561"/>
              <a:gd name="connsiteY13" fmla="*/ 113919 h 172846"/>
              <a:gd name="connsiteX14" fmla="*/ 0 w 47561"/>
              <a:gd name="connsiteY14" fmla="*/ 83565 h 172846"/>
              <a:gd name="connsiteX15" fmla="*/ 1777 w 47561"/>
              <a:gd name="connsiteY15" fmla="*/ 59054 h 172846"/>
              <a:gd name="connsiteX16" fmla="*/ 6375 w 47561"/>
              <a:gd name="connsiteY16" fmla="*/ 39623 h 172846"/>
              <a:gd name="connsiteX17" fmla="*/ 20954 w 47561"/>
              <a:gd name="connsiteY17" fmla="*/ 15621 h 172846"/>
              <a:gd name="connsiteX18" fmla="*/ 42252 w 47561"/>
              <a:gd name="connsiteY18" fmla="*/ 0 h 172846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</a:cxnLst>
            <a:rect l="l" t="t" r="r" b="b"/>
            <a:pathLst>
              <a:path w="47561" h="172846">
                <a:moveTo>
                  <a:pt x="42252" y="0"/>
                </a:moveTo>
                <a:lnTo>
                  <a:pt x="47205" y="9016"/>
                </a:lnTo>
                <a:cubicBezTo>
                  <a:pt x="41554" y="13080"/>
                  <a:pt x="36957" y="17145"/>
                  <a:pt x="33413" y="21209"/>
                </a:cubicBezTo>
                <a:cubicBezTo>
                  <a:pt x="29883" y="25400"/>
                  <a:pt x="26873" y="30225"/>
                  <a:pt x="24396" y="35941"/>
                </a:cubicBezTo>
                <a:cubicBezTo>
                  <a:pt x="21932" y="41655"/>
                  <a:pt x="20192" y="48386"/>
                  <a:pt x="19189" y="56133"/>
                </a:cubicBezTo>
                <a:cubicBezTo>
                  <a:pt x="18186" y="63880"/>
                  <a:pt x="17678" y="72897"/>
                  <a:pt x="17678" y="83311"/>
                </a:cubicBezTo>
                <a:cubicBezTo>
                  <a:pt x="17678" y="91821"/>
                  <a:pt x="17983" y="99567"/>
                  <a:pt x="18567" y="106552"/>
                </a:cubicBezTo>
                <a:cubicBezTo>
                  <a:pt x="19151" y="113664"/>
                  <a:pt x="20154" y="119887"/>
                  <a:pt x="21577" y="125221"/>
                </a:cubicBezTo>
                <a:cubicBezTo>
                  <a:pt x="23926" y="135127"/>
                  <a:pt x="27254" y="143255"/>
                  <a:pt x="31559" y="149605"/>
                </a:cubicBezTo>
                <a:cubicBezTo>
                  <a:pt x="35864" y="155955"/>
                  <a:pt x="41198" y="160782"/>
                  <a:pt x="47561" y="164083"/>
                </a:cubicBezTo>
                <a:lnTo>
                  <a:pt x="42430" y="172846"/>
                </a:lnTo>
                <a:cubicBezTo>
                  <a:pt x="34886" y="170179"/>
                  <a:pt x="28117" y="165607"/>
                  <a:pt x="22097" y="159257"/>
                </a:cubicBezTo>
                <a:cubicBezTo>
                  <a:pt x="16090" y="152907"/>
                  <a:pt x="11201" y="145033"/>
                  <a:pt x="7429" y="135763"/>
                </a:cubicBezTo>
                <a:cubicBezTo>
                  <a:pt x="5194" y="130175"/>
                  <a:pt x="3390" y="122809"/>
                  <a:pt x="2044" y="113919"/>
                </a:cubicBezTo>
                <a:cubicBezTo>
                  <a:pt x="685" y="104902"/>
                  <a:pt x="0" y="94869"/>
                  <a:pt x="0" y="83565"/>
                </a:cubicBezTo>
                <a:cubicBezTo>
                  <a:pt x="0" y="75183"/>
                  <a:pt x="596" y="66929"/>
                  <a:pt x="1777" y="59054"/>
                </a:cubicBezTo>
                <a:cubicBezTo>
                  <a:pt x="2946" y="51180"/>
                  <a:pt x="4483" y="44703"/>
                  <a:pt x="6375" y="39623"/>
                </a:cubicBezTo>
                <a:cubicBezTo>
                  <a:pt x="9905" y="30479"/>
                  <a:pt x="14770" y="22605"/>
                  <a:pt x="20954" y="15621"/>
                </a:cubicBezTo>
                <a:cubicBezTo>
                  <a:pt x="27139" y="8763"/>
                  <a:pt x="34239" y="3555"/>
                  <a:pt x="42252" y="0"/>
                </a:cubicBez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Freeform 3"/>
          <p:cNvSpPr/>
          <p:nvPr/>
        </p:nvSpPr>
        <p:spPr>
          <a:xfrm>
            <a:off x="933145" y="683895"/>
            <a:ext cx="60261" cy="185546"/>
          </a:xfrm>
          <a:custGeom>
            <a:avLst/>
            <a:gdLst>
              <a:gd name="connsiteX0" fmla="*/ 48602 w 60261"/>
              <a:gd name="connsiteY0" fmla="*/ 6350 h 185546"/>
              <a:gd name="connsiteX1" fmla="*/ 53555 w 60261"/>
              <a:gd name="connsiteY1" fmla="*/ 15366 h 185546"/>
              <a:gd name="connsiteX2" fmla="*/ 39763 w 60261"/>
              <a:gd name="connsiteY2" fmla="*/ 27559 h 185546"/>
              <a:gd name="connsiteX3" fmla="*/ 30746 w 60261"/>
              <a:gd name="connsiteY3" fmla="*/ 42291 h 185546"/>
              <a:gd name="connsiteX4" fmla="*/ 25539 w 60261"/>
              <a:gd name="connsiteY4" fmla="*/ 62483 h 185546"/>
              <a:gd name="connsiteX5" fmla="*/ 24028 w 60261"/>
              <a:gd name="connsiteY5" fmla="*/ 89661 h 185546"/>
              <a:gd name="connsiteX6" fmla="*/ 24917 w 60261"/>
              <a:gd name="connsiteY6" fmla="*/ 112902 h 185546"/>
              <a:gd name="connsiteX7" fmla="*/ 27927 w 60261"/>
              <a:gd name="connsiteY7" fmla="*/ 131571 h 185546"/>
              <a:gd name="connsiteX8" fmla="*/ 37909 w 60261"/>
              <a:gd name="connsiteY8" fmla="*/ 155955 h 185546"/>
              <a:gd name="connsiteX9" fmla="*/ 53911 w 60261"/>
              <a:gd name="connsiteY9" fmla="*/ 170433 h 185546"/>
              <a:gd name="connsiteX10" fmla="*/ 48780 w 60261"/>
              <a:gd name="connsiteY10" fmla="*/ 179196 h 185546"/>
              <a:gd name="connsiteX11" fmla="*/ 28447 w 60261"/>
              <a:gd name="connsiteY11" fmla="*/ 165607 h 185546"/>
              <a:gd name="connsiteX12" fmla="*/ 13779 w 60261"/>
              <a:gd name="connsiteY12" fmla="*/ 142113 h 185546"/>
              <a:gd name="connsiteX13" fmla="*/ 8394 w 60261"/>
              <a:gd name="connsiteY13" fmla="*/ 120269 h 185546"/>
              <a:gd name="connsiteX14" fmla="*/ 6350 w 60261"/>
              <a:gd name="connsiteY14" fmla="*/ 89915 h 185546"/>
              <a:gd name="connsiteX15" fmla="*/ 8127 w 60261"/>
              <a:gd name="connsiteY15" fmla="*/ 65404 h 185546"/>
              <a:gd name="connsiteX16" fmla="*/ 12725 w 60261"/>
              <a:gd name="connsiteY16" fmla="*/ 45973 h 185546"/>
              <a:gd name="connsiteX17" fmla="*/ 27304 w 60261"/>
              <a:gd name="connsiteY17" fmla="*/ 21971 h 185546"/>
              <a:gd name="connsiteX18" fmla="*/ 48602 w 60261"/>
              <a:gd name="connsiteY18" fmla="*/ 6350 h 185546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</a:cxnLst>
            <a:rect l="l" t="t" r="r" b="b"/>
            <a:pathLst>
              <a:path w="60261" h="185546">
                <a:moveTo>
                  <a:pt x="48602" y="6350"/>
                </a:moveTo>
                <a:lnTo>
                  <a:pt x="53555" y="15366"/>
                </a:lnTo>
                <a:cubicBezTo>
                  <a:pt x="47904" y="19430"/>
                  <a:pt x="43307" y="23495"/>
                  <a:pt x="39763" y="27559"/>
                </a:cubicBezTo>
                <a:cubicBezTo>
                  <a:pt x="36233" y="31750"/>
                  <a:pt x="33223" y="36575"/>
                  <a:pt x="30746" y="42291"/>
                </a:cubicBezTo>
                <a:cubicBezTo>
                  <a:pt x="28282" y="48005"/>
                  <a:pt x="26542" y="54736"/>
                  <a:pt x="25539" y="62483"/>
                </a:cubicBezTo>
                <a:cubicBezTo>
                  <a:pt x="24536" y="70230"/>
                  <a:pt x="24028" y="79247"/>
                  <a:pt x="24028" y="89661"/>
                </a:cubicBezTo>
                <a:cubicBezTo>
                  <a:pt x="24028" y="98171"/>
                  <a:pt x="24333" y="105917"/>
                  <a:pt x="24917" y="112902"/>
                </a:cubicBezTo>
                <a:cubicBezTo>
                  <a:pt x="25501" y="120014"/>
                  <a:pt x="26504" y="126237"/>
                  <a:pt x="27927" y="131571"/>
                </a:cubicBezTo>
                <a:cubicBezTo>
                  <a:pt x="30276" y="141477"/>
                  <a:pt x="33604" y="149605"/>
                  <a:pt x="37909" y="155955"/>
                </a:cubicBezTo>
                <a:cubicBezTo>
                  <a:pt x="42214" y="162305"/>
                  <a:pt x="47548" y="167132"/>
                  <a:pt x="53911" y="170433"/>
                </a:cubicBezTo>
                <a:lnTo>
                  <a:pt x="48780" y="179196"/>
                </a:lnTo>
                <a:cubicBezTo>
                  <a:pt x="41236" y="176529"/>
                  <a:pt x="34467" y="171957"/>
                  <a:pt x="28447" y="165607"/>
                </a:cubicBezTo>
                <a:cubicBezTo>
                  <a:pt x="22440" y="159257"/>
                  <a:pt x="17551" y="151383"/>
                  <a:pt x="13779" y="142113"/>
                </a:cubicBezTo>
                <a:cubicBezTo>
                  <a:pt x="11544" y="136525"/>
                  <a:pt x="9740" y="129159"/>
                  <a:pt x="8394" y="120269"/>
                </a:cubicBezTo>
                <a:cubicBezTo>
                  <a:pt x="7035" y="111252"/>
                  <a:pt x="6350" y="101219"/>
                  <a:pt x="6350" y="89915"/>
                </a:cubicBezTo>
                <a:cubicBezTo>
                  <a:pt x="6350" y="81533"/>
                  <a:pt x="6946" y="73279"/>
                  <a:pt x="8127" y="65404"/>
                </a:cubicBezTo>
                <a:cubicBezTo>
                  <a:pt x="9296" y="57530"/>
                  <a:pt x="10833" y="51053"/>
                  <a:pt x="12725" y="45973"/>
                </a:cubicBezTo>
                <a:cubicBezTo>
                  <a:pt x="16255" y="36829"/>
                  <a:pt x="21120" y="28955"/>
                  <a:pt x="27304" y="21971"/>
                </a:cubicBezTo>
                <a:cubicBezTo>
                  <a:pt x="33489" y="15113"/>
                  <a:pt x="40589" y="9905"/>
                  <a:pt x="48602" y="6350"/>
                </a:cubicBez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Freeform 3"/>
          <p:cNvSpPr/>
          <p:nvPr/>
        </p:nvSpPr>
        <p:spPr>
          <a:xfrm>
            <a:off x="1086434" y="699135"/>
            <a:ext cx="40487" cy="115442"/>
          </a:xfrm>
          <a:custGeom>
            <a:avLst/>
            <a:gdLst>
              <a:gd name="connsiteX0" fmla="*/ 0 w 40487"/>
              <a:gd name="connsiteY0" fmla="*/ 0 h 115442"/>
              <a:gd name="connsiteX1" fmla="*/ 20332 w 40487"/>
              <a:gd name="connsiteY1" fmla="*/ 0 h 115442"/>
              <a:gd name="connsiteX2" fmla="*/ 19710 w 40487"/>
              <a:gd name="connsiteY2" fmla="*/ 9016 h 115442"/>
              <a:gd name="connsiteX3" fmla="*/ 19621 w 40487"/>
              <a:gd name="connsiteY3" fmla="*/ 17779 h 115442"/>
              <a:gd name="connsiteX4" fmla="*/ 19621 w 40487"/>
              <a:gd name="connsiteY4" fmla="*/ 39242 h 115442"/>
              <a:gd name="connsiteX5" fmla="*/ 27050 w 40487"/>
              <a:gd name="connsiteY5" fmla="*/ 39242 h 115442"/>
              <a:gd name="connsiteX6" fmla="*/ 33769 w 40487"/>
              <a:gd name="connsiteY6" fmla="*/ 39115 h 115442"/>
              <a:gd name="connsiteX7" fmla="*/ 40487 w 40487"/>
              <a:gd name="connsiteY7" fmla="*/ 38480 h 115442"/>
              <a:gd name="connsiteX8" fmla="*/ 40487 w 40487"/>
              <a:gd name="connsiteY8" fmla="*/ 57022 h 115442"/>
              <a:gd name="connsiteX9" fmla="*/ 33858 w 40487"/>
              <a:gd name="connsiteY9" fmla="*/ 56387 h 115442"/>
              <a:gd name="connsiteX10" fmla="*/ 27393 w 40487"/>
              <a:gd name="connsiteY10" fmla="*/ 56387 h 115442"/>
              <a:gd name="connsiteX11" fmla="*/ 19621 w 40487"/>
              <a:gd name="connsiteY11" fmla="*/ 56387 h 115442"/>
              <a:gd name="connsiteX12" fmla="*/ 19621 w 40487"/>
              <a:gd name="connsiteY12" fmla="*/ 97535 h 115442"/>
              <a:gd name="connsiteX13" fmla="*/ 19710 w 40487"/>
              <a:gd name="connsiteY13" fmla="*/ 106552 h 115442"/>
              <a:gd name="connsiteX14" fmla="*/ 20332 w 40487"/>
              <a:gd name="connsiteY14" fmla="*/ 115442 h 115442"/>
              <a:gd name="connsiteX15" fmla="*/ 0 w 40487"/>
              <a:gd name="connsiteY15" fmla="*/ 115442 h 115442"/>
              <a:gd name="connsiteX16" fmla="*/ 711 w 40487"/>
              <a:gd name="connsiteY16" fmla="*/ 106552 h 115442"/>
              <a:gd name="connsiteX17" fmla="*/ 876 w 40487"/>
              <a:gd name="connsiteY17" fmla="*/ 97535 h 115442"/>
              <a:gd name="connsiteX18" fmla="*/ 876 w 40487"/>
              <a:gd name="connsiteY18" fmla="*/ 17779 h 115442"/>
              <a:gd name="connsiteX19" fmla="*/ 711 w 40487"/>
              <a:gd name="connsiteY19" fmla="*/ 9016 h 115442"/>
              <a:gd name="connsiteX20" fmla="*/ 0 w 40487"/>
              <a:gd name="connsiteY20" fmla="*/ 0 h 11544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</a:cxnLst>
            <a:rect l="l" t="t" r="r" b="b"/>
            <a:pathLst>
              <a:path w="40487" h="115442">
                <a:moveTo>
                  <a:pt x="0" y="0"/>
                </a:moveTo>
                <a:lnTo>
                  <a:pt x="20332" y="0"/>
                </a:lnTo>
                <a:cubicBezTo>
                  <a:pt x="19977" y="3047"/>
                  <a:pt x="19773" y="5969"/>
                  <a:pt x="19710" y="9016"/>
                </a:cubicBezTo>
                <a:cubicBezTo>
                  <a:pt x="19646" y="11937"/>
                  <a:pt x="19621" y="14858"/>
                  <a:pt x="19621" y="17779"/>
                </a:cubicBezTo>
                <a:lnTo>
                  <a:pt x="19621" y="39242"/>
                </a:lnTo>
                <a:lnTo>
                  <a:pt x="27050" y="39242"/>
                </a:lnTo>
                <a:cubicBezTo>
                  <a:pt x="29171" y="39242"/>
                  <a:pt x="31407" y="39115"/>
                  <a:pt x="33769" y="39115"/>
                </a:cubicBezTo>
                <a:cubicBezTo>
                  <a:pt x="36118" y="39115"/>
                  <a:pt x="38366" y="38861"/>
                  <a:pt x="40487" y="38480"/>
                </a:cubicBezTo>
                <a:lnTo>
                  <a:pt x="40487" y="57022"/>
                </a:lnTo>
                <a:cubicBezTo>
                  <a:pt x="38366" y="56769"/>
                  <a:pt x="36156" y="56514"/>
                  <a:pt x="33858" y="56387"/>
                </a:cubicBezTo>
                <a:cubicBezTo>
                  <a:pt x="31559" y="56387"/>
                  <a:pt x="29400" y="56387"/>
                  <a:pt x="27393" y="56387"/>
                </a:cubicBezTo>
                <a:lnTo>
                  <a:pt x="19621" y="56387"/>
                </a:lnTo>
                <a:lnTo>
                  <a:pt x="19621" y="97535"/>
                </a:lnTo>
                <a:cubicBezTo>
                  <a:pt x="19621" y="100583"/>
                  <a:pt x="19646" y="103631"/>
                  <a:pt x="19710" y="106552"/>
                </a:cubicBezTo>
                <a:cubicBezTo>
                  <a:pt x="19773" y="109473"/>
                  <a:pt x="19977" y="112394"/>
                  <a:pt x="20332" y="115442"/>
                </a:cubicBezTo>
                <a:lnTo>
                  <a:pt x="0" y="115442"/>
                </a:lnTo>
                <a:cubicBezTo>
                  <a:pt x="355" y="112394"/>
                  <a:pt x="584" y="109473"/>
                  <a:pt x="711" y="106552"/>
                </a:cubicBezTo>
                <a:cubicBezTo>
                  <a:pt x="825" y="103631"/>
                  <a:pt x="876" y="100583"/>
                  <a:pt x="876" y="97535"/>
                </a:cubicBezTo>
                <a:lnTo>
                  <a:pt x="876" y="17779"/>
                </a:lnTo>
                <a:cubicBezTo>
                  <a:pt x="876" y="14858"/>
                  <a:pt x="825" y="11937"/>
                  <a:pt x="711" y="9016"/>
                </a:cubicBezTo>
                <a:cubicBezTo>
                  <a:pt x="584" y="5969"/>
                  <a:pt x="355" y="3047"/>
                  <a:pt x="0" y="0"/>
                </a:cubicBez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Freeform 3"/>
          <p:cNvSpPr/>
          <p:nvPr/>
        </p:nvSpPr>
        <p:spPr>
          <a:xfrm>
            <a:off x="995045" y="795147"/>
            <a:ext cx="122135" cy="65912"/>
          </a:xfrm>
          <a:custGeom>
            <a:avLst/>
            <a:gdLst>
              <a:gd name="connsiteX0" fmla="*/ 6350 w 122135"/>
              <a:gd name="connsiteY0" fmla="*/ 6350 h 65912"/>
              <a:gd name="connsiteX1" fmla="*/ 27215 w 122135"/>
              <a:gd name="connsiteY1" fmla="*/ 6350 h 65912"/>
              <a:gd name="connsiteX2" fmla="*/ 26593 w 122135"/>
              <a:gd name="connsiteY2" fmla="*/ 12953 h 65912"/>
              <a:gd name="connsiteX3" fmla="*/ 26504 w 122135"/>
              <a:gd name="connsiteY3" fmla="*/ 19430 h 65912"/>
              <a:gd name="connsiteX4" fmla="*/ 26504 w 122135"/>
              <a:gd name="connsiteY4" fmla="*/ 42163 h 65912"/>
              <a:gd name="connsiteX5" fmla="*/ 95453 w 122135"/>
              <a:gd name="connsiteY5" fmla="*/ 42163 h 65912"/>
              <a:gd name="connsiteX6" fmla="*/ 104914 w 122135"/>
              <a:gd name="connsiteY6" fmla="*/ 42163 h 65912"/>
              <a:gd name="connsiteX7" fmla="*/ 115785 w 122135"/>
              <a:gd name="connsiteY7" fmla="*/ 41528 h 65912"/>
              <a:gd name="connsiteX8" fmla="*/ 115785 w 122135"/>
              <a:gd name="connsiteY8" fmla="*/ 59562 h 65912"/>
              <a:gd name="connsiteX9" fmla="*/ 104914 w 122135"/>
              <a:gd name="connsiteY9" fmla="*/ 58927 h 65912"/>
              <a:gd name="connsiteX10" fmla="*/ 95453 w 122135"/>
              <a:gd name="connsiteY10" fmla="*/ 58800 h 65912"/>
              <a:gd name="connsiteX11" fmla="*/ 7061 w 122135"/>
              <a:gd name="connsiteY11" fmla="*/ 58800 h 65912"/>
              <a:gd name="connsiteX12" fmla="*/ 7061 w 122135"/>
              <a:gd name="connsiteY12" fmla="*/ 19684 h 65912"/>
              <a:gd name="connsiteX13" fmla="*/ 6972 w 122135"/>
              <a:gd name="connsiteY13" fmla="*/ 13080 h 65912"/>
              <a:gd name="connsiteX14" fmla="*/ 6350 w 122135"/>
              <a:gd name="connsiteY14" fmla="*/ 6350 h 6591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</a:cxnLst>
            <a:rect l="l" t="t" r="r" b="b"/>
            <a:pathLst>
              <a:path w="122135" h="65912">
                <a:moveTo>
                  <a:pt x="6350" y="6350"/>
                </a:moveTo>
                <a:lnTo>
                  <a:pt x="27215" y="6350"/>
                </a:lnTo>
                <a:cubicBezTo>
                  <a:pt x="26860" y="8381"/>
                  <a:pt x="26657" y="10667"/>
                  <a:pt x="26593" y="12953"/>
                </a:cubicBezTo>
                <a:cubicBezTo>
                  <a:pt x="26542" y="15239"/>
                  <a:pt x="26504" y="17398"/>
                  <a:pt x="26504" y="19430"/>
                </a:cubicBezTo>
                <a:lnTo>
                  <a:pt x="26504" y="42163"/>
                </a:lnTo>
                <a:lnTo>
                  <a:pt x="95453" y="42163"/>
                </a:lnTo>
                <a:cubicBezTo>
                  <a:pt x="98285" y="42163"/>
                  <a:pt x="101434" y="42163"/>
                  <a:pt x="104914" y="42163"/>
                </a:cubicBezTo>
                <a:cubicBezTo>
                  <a:pt x="108394" y="42036"/>
                  <a:pt x="112013" y="41782"/>
                  <a:pt x="115785" y="41528"/>
                </a:cubicBezTo>
                <a:lnTo>
                  <a:pt x="115785" y="59562"/>
                </a:lnTo>
                <a:cubicBezTo>
                  <a:pt x="112013" y="59181"/>
                  <a:pt x="108394" y="58927"/>
                  <a:pt x="104914" y="58927"/>
                </a:cubicBezTo>
                <a:cubicBezTo>
                  <a:pt x="101434" y="58800"/>
                  <a:pt x="98285" y="58800"/>
                  <a:pt x="95453" y="58800"/>
                </a:cubicBezTo>
                <a:lnTo>
                  <a:pt x="7061" y="58800"/>
                </a:lnTo>
                <a:lnTo>
                  <a:pt x="7061" y="19684"/>
                </a:lnTo>
                <a:cubicBezTo>
                  <a:pt x="7061" y="17652"/>
                  <a:pt x="7035" y="15366"/>
                  <a:pt x="6972" y="13080"/>
                </a:cubicBezTo>
                <a:cubicBezTo>
                  <a:pt x="6908" y="10667"/>
                  <a:pt x="6705" y="8381"/>
                  <a:pt x="6350" y="6350"/>
                </a:cubicBez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Freeform 3"/>
          <p:cNvSpPr/>
          <p:nvPr/>
        </p:nvSpPr>
        <p:spPr>
          <a:xfrm>
            <a:off x="992924" y="711454"/>
            <a:ext cx="59372" cy="63500"/>
          </a:xfrm>
          <a:custGeom>
            <a:avLst/>
            <a:gdLst>
              <a:gd name="connsiteX0" fmla="*/ 29692 w 59372"/>
              <a:gd name="connsiteY0" fmla="*/ 6350 h 63500"/>
              <a:gd name="connsiteX1" fmla="*/ 12547 w 59372"/>
              <a:gd name="connsiteY1" fmla="*/ 13842 h 63500"/>
              <a:gd name="connsiteX2" fmla="*/ 6350 w 59372"/>
              <a:gd name="connsiteY2" fmla="*/ 31876 h 63500"/>
              <a:gd name="connsiteX3" fmla="*/ 12547 w 59372"/>
              <a:gd name="connsiteY3" fmla="*/ 49656 h 63500"/>
              <a:gd name="connsiteX4" fmla="*/ 29692 w 59372"/>
              <a:gd name="connsiteY4" fmla="*/ 57150 h 63500"/>
              <a:gd name="connsiteX5" fmla="*/ 46837 w 59372"/>
              <a:gd name="connsiteY5" fmla="*/ 49656 h 63500"/>
              <a:gd name="connsiteX6" fmla="*/ 53022 w 59372"/>
              <a:gd name="connsiteY6" fmla="*/ 31876 h 63500"/>
              <a:gd name="connsiteX7" fmla="*/ 46837 w 59372"/>
              <a:gd name="connsiteY7" fmla="*/ 13842 h 63500"/>
              <a:gd name="connsiteX8" fmla="*/ 29692 w 59372"/>
              <a:gd name="connsiteY8" fmla="*/ 6350 h 635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</a:cxnLst>
            <a:rect l="l" t="t" r="r" b="b"/>
            <a:pathLst>
              <a:path w="59372" h="63500">
                <a:moveTo>
                  <a:pt x="29692" y="6350"/>
                </a:moveTo>
                <a:cubicBezTo>
                  <a:pt x="22377" y="6350"/>
                  <a:pt x="16662" y="8889"/>
                  <a:pt x="12547" y="13842"/>
                </a:cubicBezTo>
                <a:cubicBezTo>
                  <a:pt x="8420" y="18795"/>
                  <a:pt x="6350" y="24764"/>
                  <a:pt x="6350" y="31876"/>
                </a:cubicBezTo>
                <a:cubicBezTo>
                  <a:pt x="6350" y="38734"/>
                  <a:pt x="8420" y="44703"/>
                  <a:pt x="12547" y="49656"/>
                </a:cubicBezTo>
                <a:cubicBezTo>
                  <a:pt x="16662" y="54609"/>
                  <a:pt x="22377" y="57150"/>
                  <a:pt x="29692" y="57150"/>
                </a:cubicBezTo>
                <a:cubicBezTo>
                  <a:pt x="36995" y="57150"/>
                  <a:pt x="42710" y="54609"/>
                  <a:pt x="46837" y="49656"/>
                </a:cubicBezTo>
                <a:cubicBezTo>
                  <a:pt x="50965" y="44703"/>
                  <a:pt x="53022" y="38734"/>
                  <a:pt x="53022" y="31876"/>
                </a:cubicBezTo>
                <a:cubicBezTo>
                  <a:pt x="53022" y="24764"/>
                  <a:pt x="50965" y="18795"/>
                  <a:pt x="46837" y="13842"/>
                </a:cubicBezTo>
                <a:cubicBezTo>
                  <a:pt x="42710" y="8889"/>
                  <a:pt x="36995" y="6350"/>
                  <a:pt x="29692" y="6350"/>
                </a:cubicBez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Freeform 3"/>
          <p:cNvSpPr/>
          <p:nvPr/>
        </p:nvSpPr>
        <p:spPr>
          <a:xfrm>
            <a:off x="973836" y="694816"/>
            <a:ext cx="97383" cy="96773"/>
          </a:xfrm>
          <a:custGeom>
            <a:avLst/>
            <a:gdLst>
              <a:gd name="connsiteX0" fmla="*/ 48780 w 97383"/>
              <a:gd name="connsiteY0" fmla="*/ 6350 h 96773"/>
              <a:gd name="connsiteX1" fmla="*/ 65748 w 97383"/>
              <a:gd name="connsiteY1" fmla="*/ 9779 h 96773"/>
              <a:gd name="connsiteX2" fmla="*/ 79184 w 97383"/>
              <a:gd name="connsiteY2" fmla="*/ 18796 h 96773"/>
              <a:gd name="connsiteX3" fmla="*/ 87845 w 97383"/>
              <a:gd name="connsiteY3" fmla="*/ 32258 h 96773"/>
              <a:gd name="connsiteX4" fmla="*/ 91033 w 97383"/>
              <a:gd name="connsiteY4" fmla="*/ 48514 h 96773"/>
              <a:gd name="connsiteX5" fmla="*/ 87845 w 97383"/>
              <a:gd name="connsiteY5" fmla="*/ 64770 h 96773"/>
              <a:gd name="connsiteX6" fmla="*/ 79184 w 97383"/>
              <a:gd name="connsiteY6" fmla="*/ 77978 h 96773"/>
              <a:gd name="connsiteX7" fmla="*/ 65748 w 97383"/>
              <a:gd name="connsiteY7" fmla="*/ 87122 h 96773"/>
              <a:gd name="connsiteX8" fmla="*/ 48780 w 97383"/>
              <a:gd name="connsiteY8" fmla="*/ 90423 h 96773"/>
              <a:gd name="connsiteX9" fmla="*/ 31546 w 97383"/>
              <a:gd name="connsiteY9" fmla="*/ 87122 h 96773"/>
              <a:gd name="connsiteX10" fmla="*/ 18199 w 97383"/>
              <a:gd name="connsiteY10" fmla="*/ 77978 h 96773"/>
              <a:gd name="connsiteX11" fmla="*/ 9448 w 97383"/>
              <a:gd name="connsiteY11" fmla="*/ 64770 h 96773"/>
              <a:gd name="connsiteX12" fmla="*/ 6350 w 97383"/>
              <a:gd name="connsiteY12" fmla="*/ 48514 h 96773"/>
              <a:gd name="connsiteX13" fmla="*/ 9448 w 97383"/>
              <a:gd name="connsiteY13" fmla="*/ 32258 h 96773"/>
              <a:gd name="connsiteX14" fmla="*/ 18199 w 97383"/>
              <a:gd name="connsiteY14" fmla="*/ 18796 h 96773"/>
              <a:gd name="connsiteX15" fmla="*/ 31546 w 97383"/>
              <a:gd name="connsiteY15" fmla="*/ 9779 h 96773"/>
              <a:gd name="connsiteX16" fmla="*/ 48780 w 97383"/>
              <a:gd name="connsiteY16" fmla="*/ 6350 h 96773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</a:cxnLst>
            <a:rect l="l" t="t" r="r" b="b"/>
            <a:pathLst>
              <a:path w="97383" h="96773">
                <a:moveTo>
                  <a:pt x="48780" y="6350"/>
                </a:moveTo>
                <a:cubicBezTo>
                  <a:pt x="54902" y="6350"/>
                  <a:pt x="60566" y="7492"/>
                  <a:pt x="65748" y="9779"/>
                </a:cubicBezTo>
                <a:cubicBezTo>
                  <a:pt x="70929" y="11938"/>
                  <a:pt x="75412" y="14985"/>
                  <a:pt x="79184" y="18796"/>
                </a:cubicBezTo>
                <a:cubicBezTo>
                  <a:pt x="82842" y="22605"/>
                  <a:pt x="85725" y="27178"/>
                  <a:pt x="87845" y="32258"/>
                </a:cubicBezTo>
                <a:cubicBezTo>
                  <a:pt x="89966" y="37338"/>
                  <a:pt x="91033" y="42672"/>
                  <a:pt x="91033" y="48514"/>
                </a:cubicBezTo>
                <a:cubicBezTo>
                  <a:pt x="91033" y="54229"/>
                  <a:pt x="89966" y="59690"/>
                  <a:pt x="87845" y="64770"/>
                </a:cubicBezTo>
                <a:cubicBezTo>
                  <a:pt x="85725" y="69850"/>
                  <a:pt x="82842" y="74168"/>
                  <a:pt x="79184" y="77978"/>
                </a:cubicBezTo>
                <a:cubicBezTo>
                  <a:pt x="75412" y="81915"/>
                  <a:pt x="70929" y="84963"/>
                  <a:pt x="65748" y="87122"/>
                </a:cubicBezTo>
                <a:cubicBezTo>
                  <a:pt x="60566" y="89280"/>
                  <a:pt x="54902" y="90423"/>
                  <a:pt x="48780" y="90423"/>
                </a:cubicBezTo>
                <a:cubicBezTo>
                  <a:pt x="42532" y="90423"/>
                  <a:pt x="36791" y="89280"/>
                  <a:pt x="31546" y="87122"/>
                </a:cubicBezTo>
                <a:cubicBezTo>
                  <a:pt x="26301" y="84963"/>
                  <a:pt x="21844" y="81915"/>
                  <a:pt x="18199" y="77978"/>
                </a:cubicBezTo>
                <a:cubicBezTo>
                  <a:pt x="14427" y="74168"/>
                  <a:pt x="11506" y="69850"/>
                  <a:pt x="9448" y="64770"/>
                </a:cubicBezTo>
                <a:cubicBezTo>
                  <a:pt x="7378" y="59690"/>
                  <a:pt x="6350" y="54229"/>
                  <a:pt x="6350" y="48514"/>
                </a:cubicBezTo>
                <a:cubicBezTo>
                  <a:pt x="6350" y="42672"/>
                  <a:pt x="7378" y="37338"/>
                  <a:pt x="9448" y="32258"/>
                </a:cubicBezTo>
                <a:cubicBezTo>
                  <a:pt x="11506" y="27178"/>
                  <a:pt x="14427" y="22605"/>
                  <a:pt x="18199" y="18796"/>
                </a:cubicBezTo>
                <a:cubicBezTo>
                  <a:pt x="21844" y="14985"/>
                  <a:pt x="26301" y="11938"/>
                  <a:pt x="31546" y="9779"/>
                </a:cubicBezTo>
                <a:cubicBezTo>
                  <a:pt x="36791" y="7492"/>
                  <a:pt x="42532" y="6350"/>
                  <a:pt x="48780" y="6350"/>
                </a:cubicBez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Freeform 3"/>
          <p:cNvSpPr/>
          <p:nvPr/>
        </p:nvSpPr>
        <p:spPr>
          <a:xfrm>
            <a:off x="1080084" y="692785"/>
            <a:ext cx="53187" cy="128142"/>
          </a:xfrm>
          <a:custGeom>
            <a:avLst/>
            <a:gdLst>
              <a:gd name="connsiteX0" fmla="*/ 6350 w 53187"/>
              <a:gd name="connsiteY0" fmla="*/ 6350 h 128142"/>
              <a:gd name="connsiteX1" fmla="*/ 26682 w 53187"/>
              <a:gd name="connsiteY1" fmla="*/ 6350 h 128142"/>
              <a:gd name="connsiteX2" fmla="*/ 26060 w 53187"/>
              <a:gd name="connsiteY2" fmla="*/ 15366 h 128142"/>
              <a:gd name="connsiteX3" fmla="*/ 25971 w 53187"/>
              <a:gd name="connsiteY3" fmla="*/ 24129 h 128142"/>
              <a:gd name="connsiteX4" fmla="*/ 25971 w 53187"/>
              <a:gd name="connsiteY4" fmla="*/ 45592 h 128142"/>
              <a:gd name="connsiteX5" fmla="*/ 33400 w 53187"/>
              <a:gd name="connsiteY5" fmla="*/ 45592 h 128142"/>
              <a:gd name="connsiteX6" fmla="*/ 40119 w 53187"/>
              <a:gd name="connsiteY6" fmla="*/ 45465 h 128142"/>
              <a:gd name="connsiteX7" fmla="*/ 46837 w 53187"/>
              <a:gd name="connsiteY7" fmla="*/ 44830 h 128142"/>
              <a:gd name="connsiteX8" fmla="*/ 46837 w 53187"/>
              <a:gd name="connsiteY8" fmla="*/ 63372 h 128142"/>
              <a:gd name="connsiteX9" fmla="*/ 40208 w 53187"/>
              <a:gd name="connsiteY9" fmla="*/ 62737 h 128142"/>
              <a:gd name="connsiteX10" fmla="*/ 33743 w 53187"/>
              <a:gd name="connsiteY10" fmla="*/ 62737 h 128142"/>
              <a:gd name="connsiteX11" fmla="*/ 25971 w 53187"/>
              <a:gd name="connsiteY11" fmla="*/ 62737 h 128142"/>
              <a:gd name="connsiteX12" fmla="*/ 25971 w 53187"/>
              <a:gd name="connsiteY12" fmla="*/ 103885 h 128142"/>
              <a:gd name="connsiteX13" fmla="*/ 26060 w 53187"/>
              <a:gd name="connsiteY13" fmla="*/ 112902 h 128142"/>
              <a:gd name="connsiteX14" fmla="*/ 26682 w 53187"/>
              <a:gd name="connsiteY14" fmla="*/ 121792 h 128142"/>
              <a:gd name="connsiteX15" fmla="*/ 6350 w 53187"/>
              <a:gd name="connsiteY15" fmla="*/ 121792 h 128142"/>
              <a:gd name="connsiteX16" fmla="*/ 7061 w 53187"/>
              <a:gd name="connsiteY16" fmla="*/ 112902 h 128142"/>
              <a:gd name="connsiteX17" fmla="*/ 7226 w 53187"/>
              <a:gd name="connsiteY17" fmla="*/ 103885 h 128142"/>
              <a:gd name="connsiteX18" fmla="*/ 7226 w 53187"/>
              <a:gd name="connsiteY18" fmla="*/ 24129 h 128142"/>
              <a:gd name="connsiteX19" fmla="*/ 7061 w 53187"/>
              <a:gd name="connsiteY19" fmla="*/ 15366 h 128142"/>
              <a:gd name="connsiteX20" fmla="*/ 6350 w 53187"/>
              <a:gd name="connsiteY20" fmla="*/ 6350 h 12814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</a:cxnLst>
            <a:rect l="l" t="t" r="r" b="b"/>
            <a:pathLst>
              <a:path w="53187" h="128142">
                <a:moveTo>
                  <a:pt x="6350" y="6350"/>
                </a:moveTo>
                <a:lnTo>
                  <a:pt x="26682" y="6350"/>
                </a:lnTo>
                <a:cubicBezTo>
                  <a:pt x="26327" y="9397"/>
                  <a:pt x="26123" y="12319"/>
                  <a:pt x="26060" y="15366"/>
                </a:cubicBezTo>
                <a:cubicBezTo>
                  <a:pt x="25996" y="18287"/>
                  <a:pt x="25971" y="21208"/>
                  <a:pt x="25971" y="24129"/>
                </a:cubicBezTo>
                <a:lnTo>
                  <a:pt x="25971" y="45592"/>
                </a:lnTo>
                <a:lnTo>
                  <a:pt x="33400" y="45592"/>
                </a:lnTo>
                <a:cubicBezTo>
                  <a:pt x="35521" y="45592"/>
                  <a:pt x="37757" y="45465"/>
                  <a:pt x="40119" y="45465"/>
                </a:cubicBezTo>
                <a:cubicBezTo>
                  <a:pt x="42468" y="45465"/>
                  <a:pt x="44716" y="45211"/>
                  <a:pt x="46837" y="44830"/>
                </a:cubicBezTo>
                <a:lnTo>
                  <a:pt x="46837" y="63372"/>
                </a:lnTo>
                <a:cubicBezTo>
                  <a:pt x="44716" y="63119"/>
                  <a:pt x="42506" y="62864"/>
                  <a:pt x="40208" y="62737"/>
                </a:cubicBezTo>
                <a:cubicBezTo>
                  <a:pt x="37909" y="62737"/>
                  <a:pt x="35750" y="62737"/>
                  <a:pt x="33743" y="62737"/>
                </a:cubicBezTo>
                <a:lnTo>
                  <a:pt x="25971" y="62737"/>
                </a:lnTo>
                <a:lnTo>
                  <a:pt x="25971" y="103885"/>
                </a:lnTo>
                <a:cubicBezTo>
                  <a:pt x="25971" y="106933"/>
                  <a:pt x="25996" y="109981"/>
                  <a:pt x="26060" y="112902"/>
                </a:cubicBezTo>
                <a:cubicBezTo>
                  <a:pt x="26123" y="115823"/>
                  <a:pt x="26327" y="118744"/>
                  <a:pt x="26682" y="121792"/>
                </a:cubicBezTo>
                <a:lnTo>
                  <a:pt x="6350" y="121792"/>
                </a:lnTo>
                <a:cubicBezTo>
                  <a:pt x="6705" y="118744"/>
                  <a:pt x="6934" y="115823"/>
                  <a:pt x="7061" y="112902"/>
                </a:cubicBezTo>
                <a:cubicBezTo>
                  <a:pt x="7175" y="109981"/>
                  <a:pt x="7226" y="106933"/>
                  <a:pt x="7226" y="103885"/>
                </a:cubicBezTo>
                <a:lnTo>
                  <a:pt x="7226" y="24129"/>
                </a:lnTo>
                <a:cubicBezTo>
                  <a:pt x="7226" y="21208"/>
                  <a:pt x="7175" y="18287"/>
                  <a:pt x="7061" y="15366"/>
                </a:cubicBezTo>
                <a:cubicBezTo>
                  <a:pt x="6934" y="12319"/>
                  <a:pt x="6705" y="9397"/>
                  <a:pt x="6350" y="6350"/>
                </a:cubicBez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Freeform 3"/>
          <p:cNvSpPr/>
          <p:nvPr/>
        </p:nvSpPr>
        <p:spPr>
          <a:xfrm>
            <a:off x="1112964" y="690245"/>
            <a:ext cx="47917" cy="172846"/>
          </a:xfrm>
          <a:custGeom>
            <a:avLst/>
            <a:gdLst>
              <a:gd name="connsiteX0" fmla="*/ 5664 w 47917"/>
              <a:gd name="connsiteY0" fmla="*/ 0 h 172846"/>
              <a:gd name="connsiteX1" fmla="*/ 26784 w 47917"/>
              <a:gd name="connsiteY1" fmla="*/ 15621 h 172846"/>
              <a:gd name="connsiteX2" fmla="*/ 41554 w 47917"/>
              <a:gd name="connsiteY2" fmla="*/ 39623 h 172846"/>
              <a:gd name="connsiteX3" fmla="*/ 46050 w 47917"/>
              <a:gd name="connsiteY3" fmla="*/ 59054 h 172846"/>
              <a:gd name="connsiteX4" fmla="*/ 47917 w 47917"/>
              <a:gd name="connsiteY4" fmla="*/ 83565 h 172846"/>
              <a:gd name="connsiteX5" fmla="*/ 45796 w 47917"/>
              <a:gd name="connsiteY5" fmla="*/ 113919 h 172846"/>
              <a:gd name="connsiteX6" fmla="*/ 40487 w 47917"/>
              <a:gd name="connsiteY6" fmla="*/ 135763 h 172846"/>
              <a:gd name="connsiteX7" fmla="*/ 25641 w 47917"/>
              <a:gd name="connsiteY7" fmla="*/ 159257 h 172846"/>
              <a:gd name="connsiteX8" fmla="*/ 5486 w 47917"/>
              <a:gd name="connsiteY8" fmla="*/ 172846 h 172846"/>
              <a:gd name="connsiteX9" fmla="*/ 0 w 47917"/>
              <a:gd name="connsiteY9" fmla="*/ 164083 h 172846"/>
              <a:gd name="connsiteX10" fmla="*/ 15913 w 47917"/>
              <a:gd name="connsiteY10" fmla="*/ 149605 h 172846"/>
              <a:gd name="connsiteX11" fmla="*/ 25996 w 47917"/>
              <a:gd name="connsiteY11" fmla="*/ 125221 h 172846"/>
              <a:gd name="connsiteX12" fmla="*/ 28905 w 47917"/>
              <a:gd name="connsiteY12" fmla="*/ 106552 h 172846"/>
              <a:gd name="connsiteX13" fmla="*/ 29883 w 47917"/>
              <a:gd name="connsiteY13" fmla="*/ 83311 h 172846"/>
              <a:gd name="connsiteX14" fmla="*/ 28371 w 47917"/>
              <a:gd name="connsiteY14" fmla="*/ 56133 h 172846"/>
              <a:gd name="connsiteX15" fmla="*/ 23164 w 47917"/>
              <a:gd name="connsiteY15" fmla="*/ 35941 h 172846"/>
              <a:gd name="connsiteX16" fmla="*/ 14147 w 47917"/>
              <a:gd name="connsiteY16" fmla="*/ 21209 h 172846"/>
              <a:gd name="connsiteX17" fmla="*/ 355 w 47917"/>
              <a:gd name="connsiteY17" fmla="*/ 9016 h 172846"/>
              <a:gd name="connsiteX18" fmla="*/ 5664 w 47917"/>
              <a:gd name="connsiteY18" fmla="*/ 0 h 172846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</a:cxnLst>
            <a:rect l="l" t="t" r="r" b="b"/>
            <a:pathLst>
              <a:path w="47917" h="172846">
                <a:moveTo>
                  <a:pt x="5664" y="0"/>
                </a:moveTo>
                <a:cubicBezTo>
                  <a:pt x="13563" y="3555"/>
                  <a:pt x="20599" y="8763"/>
                  <a:pt x="26784" y="15621"/>
                </a:cubicBezTo>
                <a:cubicBezTo>
                  <a:pt x="32969" y="22605"/>
                  <a:pt x="37896" y="30479"/>
                  <a:pt x="41554" y="39623"/>
                </a:cubicBezTo>
                <a:cubicBezTo>
                  <a:pt x="43319" y="44703"/>
                  <a:pt x="44818" y="51180"/>
                  <a:pt x="46050" y="59054"/>
                </a:cubicBezTo>
                <a:cubicBezTo>
                  <a:pt x="47294" y="66929"/>
                  <a:pt x="47917" y="75183"/>
                  <a:pt x="47917" y="83565"/>
                </a:cubicBezTo>
                <a:cubicBezTo>
                  <a:pt x="47917" y="94869"/>
                  <a:pt x="47206" y="104902"/>
                  <a:pt x="45796" y="113919"/>
                </a:cubicBezTo>
                <a:cubicBezTo>
                  <a:pt x="44373" y="122809"/>
                  <a:pt x="42608" y="130175"/>
                  <a:pt x="40487" y="135763"/>
                </a:cubicBezTo>
                <a:cubicBezTo>
                  <a:pt x="36601" y="145033"/>
                  <a:pt x="31648" y="152907"/>
                  <a:pt x="25641" y="159257"/>
                </a:cubicBezTo>
                <a:cubicBezTo>
                  <a:pt x="19621" y="165607"/>
                  <a:pt x="12903" y="170179"/>
                  <a:pt x="5486" y="172846"/>
                </a:cubicBezTo>
                <a:lnTo>
                  <a:pt x="0" y="164083"/>
                </a:lnTo>
                <a:cubicBezTo>
                  <a:pt x="6362" y="160782"/>
                  <a:pt x="11671" y="155955"/>
                  <a:pt x="15913" y="149605"/>
                </a:cubicBezTo>
                <a:cubicBezTo>
                  <a:pt x="20154" y="143255"/>
                  <a:pt x="23520" y="135127"/>
                  <a:pt x="25996" y="125221"/>
                </a:cubicBezTo>
                <a:cubicBezTo>
                  <a:pt x="27292" y="119887"/>
                  <a:pt x="28257" y="113664"/>
                  <a:pt x="28905" y="106552"/>
                </a:cubicBezTo>
                <a:cubicBezTo>
                  <a:pt x="29552" y="99567"/>
                  <a:pt x="29883" y="91821"/>
                  <a:pt x="29883" y="83311"/>
                </a:cubicBezTo>
                <a:cubicBezTo>
                  <a:pt x="29883" y="72897"/>
                  <a:pt x="29375" y="63880"/>
                  <a:pt x="28371" y="56133"/>
                </a:cubicBezTo>
                <a:cubicBezTo>
                  <a:pt x="27381" y="48386"/>
                  <a:pt x="25641" y="41655"/>
                  <a:pt x="23164" y="35941"/>
                </a:cubicBezTo>
                <a:cubicBezTo>
                  <a:pt x="20688" y="30225"/>
                  <a:pt x="17678" y="25400"/>
                  <a:pt x="14147" y="21209"/>
                </a:cubicBezTo>
                <a:cubicBezTo>
                  <a:pt x="10617" y="17145"/>
                  <a:pt x="6019" y="13080"/>
                  <a:pt x="355" y="9016"/>
                </a:cubicBezTo>
                <a:lnTo>
                  <a:pt x="5664" y="0"/>
                </a:ln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Freeform 3"/>
          <p:cNvSpPr/>
          <p:nvPr/>
        </p:nvSpPr>
        <p:spPr>
          <a:xfrm>
            <a:off x="1106614" y="683895"/>
            <a:ext cx="60617" cy="185546"/>
          </a:xfrm>
          <a:custGeom>
            <a:avLst/>
            <a:gdLst>
              <a:gd name="connsiteX0" fmla="*/ 12014 w 60617"/>
              <a:gd name="connsiteY0" fmla="*/ 6350 h 185546"/>
              <a:gd name="connsiteX1" fmla="*/ 33134 w 60617"/>
              <a:gd name="connsiteY1" fmla="*/ 21971 h 185546"/>
              <a:gd name="connsiteX2" fmla="*/ 47904 w 60617"/>
              <a:gd name="connsiteY2" fmla="*/ 45973 h 185546"/>
              <a:gd name="connsiteX3" fmla="*/ 52400 w 60617"/>
              <a:gd name="connsiteY3" fmla="*/ 65404 h 185546"/>
              <a:gd name="connsiteX4" fmla="*/ 54267 w 60617"/>
              <a:gd name="connsiteY4" fmla="*/ 89915 h 185546"/>
              <a:gd name="connsiteX5" fmla="*/ 52146 w 60617"/>
              <a:gd name="connsiteY5" fmla="*/ 120269 h 185546"/>
              <a:gd name="connsiteX6" fmla="*/ 46837 w 60617"/>
              <a:gd name="connsiteY6" fmla="*/ 142113 h 185546"/>
              <a:gd name="connsiteX7" fmla="*/ 31991 w 60617"/>
              <a:gd name="connsiteY7" fmla="*/ 165607 h 185546"/>
              <a:gd name="connsiteX8" fmla="*/ 11836 w 60617"/>
              <a:gd name="connsiteY8" fmla="*/ 179196 h 185546"/>
              <a:gd name="connsiteX9" fmla="*/ 6350 w 60617"/>
              <a:gd name="connsiteY9" fmla="*/ 170433 h 185546"/>
              <a:gd name="connsiteX10" fmla="*/ 22263 w 60617"/>
              <a:gd name="connsiteY10" fmla="*/ 155955 h 185546"/>
              <a:gd name="connsiteX11" fmla="*/ 32346 w 60617"/>
              <a:gd name="connsiteY11" fmla="*/ 131571 h 185546"/>
              <a:gd name="connsiteX12" fmla="*/ 35255 w 60617"/>
              <a:gd name="connsiteY12" fmla="*/ 112902 h 185546"/>
              <a:gd name="connsiteX13" fmla="*/ 36233 w 60617"/>
              <a:gd name="connsiteY13" fmla="*/ 89661 h 185546"/>
              <a:gd name="connsiteX14" fmla="*/ 34721 w 60617"/>
              <a:gd name="connsiteY14" fmla="*/ 62483 h 185546"/>
              <a:gd name="connsiteX15" fmla="*/ 29514 w 60617"/>
              <a:gd name="connsiteY15" fmla="*/ 42291 h 185546"/>
              <a:gd name="connsiteX16" fmla="*/ 20497 w 60617"/>
              <a:gd name="connsiteY16" fmla="*/ 27559 h 185546"/>
              <a:gd name="connsiteX17" fmla="*/ 6705 w 60617"/>
              <a:gd name="connsiteY17" fmla="*/ 15366 h 185546"/>
              <a:gd name="connsiteX18" fmla="*/ 12014 w 60617"/>
              <a:gd name="connsiteY18" fmla="*/ 6350 h 185546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</a:cxnLst>
            <a:rect l="l" t="t" r="r" b="b"/>
            <a:pathLst>
              <a:path w="60617" h="185546">
                <a:moveTo>
                  <a:pt x="12014" y="6350"/>
                </a:moveTo>
                <a:cubicBezTo>
                  <a:pt x="19913" y="9905"/>
                  <a:pt x="26949" y="15113"/>
                  <a:pt x="33134" y="21971"/>
                </a:cubicBezTo>
                <a:cubicBezTo>
                  <a:pt x="39319" y="28955"/>
                  <a:pt x="44246" y="36829"/>
                  <a:pt x="47904" y="45973"/>
                </a:cubicBezTo>
                <a:cubicBezTo>
                  <a:pt x="49669" y="51053"/>
                  <a:pt x="51168" y="57530"/>
                  <a:pt x="52400" y="65404"/>
                </a:cubicBezTo>
                <a:cubicBezTo>
                  <a:pt x="53644" y="73279"/>
                  <a:pt x="54267" y="81533"/>
                  <a:pt x="54267" y="89915"/>
                </a:cubicBezTo>
                <a:cubicBezTo>
                  <a:pt x="54267" y="101219"/>
                  <a:pt x="53556" y="111252"/>
                  <a:pt x="52146" y="120269"/>
                </a:cubicBezTo>
                <a:cubicBezTo>
                  <a:pt x="50723" y="129159"/>
                  <a:pt x="48958" y="136525"/>
                  <a:pt x="46837" y="142113"/>
                </a:cubicBezTo>
                <a:cubicBezTo>
                  <a:pt x="42951" y="151383"/>
                  <a:pt x="37998" y="159257"/>
                  <a:pt x="31991" y="165607"/>
                </a:cubicBezTo>
                <a:cubicBezTo>
                  <a:pt x="25971" y="171957"/>
                  <a:pt x="19253" y="176529"/>
                  <a:pt x="11836" y="179196"/>
                </a:cubicBezTo>
                <a:lnTo>
                  <a:pt x="6350" y="170433"/>
                </a:lnTo>
                <a:cubicBezTo>
                  <a:pt x="12712" y="167132"/>
                  <a:pt x="18021" y="162305"/>
                  <a:pt x="22263" y="155955"/>
                </a:cubicBezTo>
                <a:cubicBezTo>
                  <a:pt x="26504" y="149605"/>
                  <a:pt x="29870" y="141477"/>
                  <a:pt x="32346" y="131571"/>
                </a:cubicBezTo>
                <a:cubicBezTo>
                  <a:pt x="33642" y="126237"/>
                  <a:pt x="34607" y="120014"/>
                  <a:pt x="35255" y="112902"/>
                </a:cubicBezTo>
                <a:cubicBezTo>
                  <a:pt x="35902" y="105917"/>
                  <a:pt x="36233" y="98171"/>
                  <a:pt x="36233" y="89661"/>
                </a:cubicBezTo>
                <a:cubicBezTo>
                  <a:pt x="36233" y="79247"/>
                  <a:pt x="35725" y="70230"/>
                  <a:pt x="34721" y="62483"/>
                </a:cubicBezTo>
                <a:cubicBezTo>
                  <a:pt x="33731" y="54736"/>
                  <a:pt x="31991" y="48005"/>
                  <a:pt x="29514" y="42291"/>
                </a:cubicBezTo>
                <a:cubicBezTo>
                  <a:pt x="27038" y="36575"/>
                  <a:pt x="24028" y="31750"/>
                  <a:pt x="20497" y="27559"/>
                </a:cubicBezTo>
                <a:cubicBezTo>
                  <a:pt x="16967" y="23495"/>
                  <a:pt x="12369" y="19430"/>
                  <a:pt x="6705" y="15366"/>
                </a:cubicBezTo>
                <a:lnTo>
                  <a:pt x="12014" y="6350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Freeform 3"/>
          <p:cNvSpPr/>
          <p:nvPr/>
        </p:nvSpPr>
        <p:spPr>
          <a:xfrm>
            <a:off x="1183475" y="854781"/>
            <a:ext cx="88922" cy="12374"/>
          </a:xfrm>
          <a:custGeom>
            <a:avLst/>
            <a:gdLst>
              <a:gd name="connsiteX0" fmla="*/ 0 w 88922"/>
              <a:gd name="connsiteY0" fmla="*/ 6187 h 12374"/>
              <a:gd name="connsiteX1" fmla="*/ 88922 w 88922"/>
              <a:gd name="connsiteY1" fmla="*/ 6187 h 1237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88922" h="12374">
                <a:moveTo>
                  <a:pt x="0" y="6187"/>
                </a:moveTo>
                <a:lnTo>
                  <a:pt x="88922" y="6187"/>
                </a:lnTo>
              </a:path>
            </a:pathLst>
          </a:custGeom>
          <a:ln w="0">
            <a:solidFill>
              <a:srgbClr val="000000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Freeform 3"/>
          <p:cNvSpPr/>
          <p:nvPr/>
        </p:nvSpPr>
        <p:spPr>
          <a:xfrm>
            <a:off x="1177125" y="848431"/>
            <a:ext cx="101622" cy="25074"/>
          </a:xfrm>
          <a:custGeom>
            <a:avLst/>
            <a:gdLst>
              <a:gd name="connsiteX0" fmla="*/ 6350 w 101622"/>
              <a:gd name="connsiteY0" fmla="*/ 18724 h 25074"/>
              <a:gd name="connsiteX1" fmla="*/ 95272 w 101622"/>
              <a:gd name="connsiteY1" fmla="*/ 18724 h 25074"/>
              <a:gd name="connsiteX2" fmla="*/ 95272 w 101622"/>
              <a:gd name="connsiteY2" fmla="*/ 6350 h 25074"/>
              <a:gd name="connsiteX3" fmla="*/ 6350 w 101622"/>
              <a:gd name="connsiteY3" fmla="*/ 6350 h 25074"/>
              <a:gd name="connsiteX4" fmla="*/ 6350 w 101622"/>
              <a:gd name="connsiteY4" fmla="*/ 18724 h 2507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1622" h="25074">
                <a:moveTo>
                  <a:pt x="6350" y="18724"/>
                </a:moveTo>
                <a:lnTo>
                  <a:pt x="95272" y="18724"/>
                </a:lnTo>
                <a:lnTo>
                  <a:pt x="95272" y="6350"/>
                </a:lnTo>
                <a:lnTo>
                  <a:pt x="6350" y="6350"/>
                </a:lnTo>
                <a:lnTo>
                  <a:pt x="6350" y="18724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Freeform 3"/>
          <p:cNvSpPr/>
          <p:nvPr/>
        </p:nvSpPr>
        <p:spPr>
          <a:xfrm>
            <a:off x="1433195" y="702309"/>
            <a:ext cx="135508" cy="66421"/>
          </a:xfrm>
          <a:custGeom>
            <a:avLst/>
            <a:gdLst>
              <a:gd name="connsiteX0" fmla="*/ 56768 w 135508"/>
              <a:gd name="connsiteY0" fmla="*/ 0 h 66421"/>
              <a:gd name="connsiteX1" fmla="*/ 79374 w 135508"/>
              <a:gd name="connsiteY1" fmla="*/ 0 h 66421"/>
              <a:gd name="connsiteX2" fmla="*/ 78739 w 135508"/>
              <a:gd name="connsiteY2" fmla="*/ 3175 h 66421"/>
              <a:gd name="connsiteX3" fmla="*/ 78739 w 135508"/>
              <a:gd name="connsiteY3" fmla="*/ 5969 h 66421"/>
              <a:gd name="connsiteX4" fmla="*/ 78739 w 135508"/>
              <a:gd name="connsiteY4" fmla="*/ 7874 h 66421"/>
              <a:gd name="connsiteX5" fmla="*/ 83692 w 135508"/>
              <a:gd name="connsiteY5" fmla="*/ 24638 h 66421"/>
              <a:gd name="connsiteX6" fmla="*/ 96519 w 135508"/>
              <a:gd name="connsiteY6" fmla="*/ 37084 h 66421"/>
              <a:gd name="connsiteX7" fmla="*/ 115061 w 135508"/>
              <a:gd name="connsiteY7" fmla="*/ 46482 h 66421"/>
              <a:gd name="connsiteX8" fmla="*/ 135508 w 135508"/>
              <a:gd name="connsiteY8" fmla="*/ 52324 h 66421"/>
              <a:gd name="connsiteX9" fmla="*/ 132333 w 135508"/>
              <a:gd name="connsiteY9" fmla="*/ 55880 h 66421"/>
              <a:gd name="connsiteX10" fmla="*/ 129031 w 135508"/>
              <a:gd name="connsiteY10" fmla="*/ 59563 h 66421"/>
              <a:gd name="connsiteX11" fmla="*/ 126110 w 135508"/>
              <a:gd name="connsiteY11" fmla="*/ 63246 h 66421"/>
              <a:gd name="connsiteX12" fmla="*/ 123570 w 135508"/>
              <a:gd name="connsiteY12" fmla="*/ 66294 h 66421"/>
              <a:gd name="connsiteX13" fmla="*/ 107950 w 135508"/>
              <a:gd name="connsiteY13" fmla="*/ 61341 h 66421"/>
              <a:gd name="connsiteX14" fmla="*/ 91947 w 135508"/>
              <a:gd name="connsiteY14" fmla="*/ 54102 h 66421"/>
              <a:gd name="connsiteX15" fmla="*/ 78104 w 135508"/>
              <a:gd name="connsiteY15" fmla="*/ 44577 h 66421"/>
              <a:gd name="connsiteX16" fmla="*/ 68071 w 135508"/>
              <a:gd name="connsiteY16" fmla="*/ 32639 h 66421"/>
              <a:gd name="connsiteX17" fmla="*/ 57784 w 135508"/>
              <a:gd name="connsiteY17" fmla="*/ 44704 h 66421"/>
              <a:gd name="connsiteX18" fmla="*/ 44576 w 135508"/>
              <a:gd name="connsiteY18" fmla="*/ 54102 h 66421"/>
              <a:gd name="connsiteX19" fmla="*/ 29463 w 135508"/>
              <a:gd name="connsiteY19" fmla="*/ 61087 h 66421"/>
              <a:gd name="connsiteX20" fmla="*/ 13080 w 135508"/>
              <a:gd name="connsiteY20" fmla="*/ 66421 h 66421"/>
              <a:gd name="connsiteX21" fmla="*/ 10032 w 135508"/>
              <a:gd name="connsiteY21" fmla="*/ 63119 h 66421"/>
              <a:gd name="connsiteX22" fmla="*/ 6603 w 135508"/>
              <a:gd name="connsiteY22" fmla="*/ 59309 h 66421"/>
              <a:gd name="connsiteX23" fmla="*/ 3174 w 135508"/>
              <a:gd name="connsiteY23" fmla="*/ 55626 h 66421"/>
              <a:gd name="connsiteX24" fmla="*/ 0 w 135508"/>
              <a:gd name="connsiteY24" fmla="*/ 52070 h 66421"/>
              <a:gd name="connsiteX25" fmla="*/ 20573 w 135508"/>
              <a:gd name="connsiteY25" fmla="*/ 46101 h 66421"/>
              <a:gd name="connsiteX26" fmla="*/ 38607 w 135508"/>
              <a:gd name="connsiteY26" fmla="*/ 37846 h 66421"/>
              <a:gd name="connsiteX27" fmla="*/ 52323 w 135508"/>
              <a:gd name="connsiteY27" fmla="*/ 25272 h 66421"/>
              <a:gd name="connsiteX28" fmla="*/ 57530 w 135508"/>
              <a:gd name="connsiteY28" fmla="*/ 8128 h 66421"/>
              <a:gd name="connsiteX29" fmla="*/ 57530 w 135508"/>
              <a:gd name="connsiteY29" fmla="*/ 5969 h 66421"/>
              <a:gd name="connsiteX30" fmla="*/ 57276 w 135508"/>
              <a:gd name="connsiteY30" fmla="*/ 3048 h 66421"/>
              <a:gd name="connsiteX31" fmla="*/ 56768 w 135508"/>
              <a:gd name="connsiteY31" fmla="*/ 0 h 6642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  <a:cxn ang="29">
                <a:pos x="connsiteX29" y="connsiteY29"/>
              </a:cxn>
              <a:cxn ang="30">
                <a:pos x="connsiteX30" y="connsiteY30"/>
              </a:cxn>
              <a:cxn ang="31">
                <a:pos x="connsiteX31" y="connsiteY31"/>
              </a:cxn>
            </a:cxnLst>
            <a:rect l="l" t="t" r="r" b="b"/>
            <a:pathLst>
              <a:path w="135508" h="66421">
                <a:moveTo>
                  <a:pt x="56768" y="0"/>
                </a:moveTo>
                <a:lnTo>
                  <a:pt x="79374" y="0"/>
                </a:lnTo>
                <a:cubicBezTo>
                  <a:pt x="79120" y="889"/>
                  <a:pt x="78866" y="2032"/>
                  <a:pt x="78739" y="3175"/>
                </a:cubicBezTo>
                <a:cubicBezTo>
                  <a:pt x="78739" y="4318"/>
                  <a:pt x="78739" y="5207"/>
                  <a:pt x="78739" y="5969"/>
                </a:cubicBezTo>
                <a:lnTo>
                  <a:pt x="78739" y="7874"/>
                </a:lnTo>
                <a:cubicBezTo>
                  <a:pt x="78739" y="14224"/>
                  <a:pt x="80390" y="19811"/>
                  <a:pt x="83692" y="24638"/>
                </a:cubicBezTo>
                <a:cubicBezTo>
                  <a:pt x="86994" y="29464"/>
                  <a:pt x="91312" y="33528"/>
                  <a:pt x="96519" y="37084"/>
                </a:cubicBezTo>
                <a:cubicBezTo>
                  <a:pt x="101980" y="40894"/>
                  <a:pt x="108203" y="43941"/>
                  <a:pt x="115061" y="46482"/>
                </a:cubicBezTo>
                <a:cubicBezTo>
                  <a:pt x="121919" y="48895"/>
                  <a:pt x="128777" y="50927"/>
                  <a:pt x="135508" y="52324"/>
                </a:cubicBezTo>
                <a:cubicBezTo>
                  <a:pt x="134365" y="53340"/>
                  <a:pt x="133350" y="54483"/>
                  <a:pt x="132333" y="55880"/>
                </a:cubicBezTo>
                <a:cubicBezTo>
                  <a:pt x="131190" y="57150"/>
                  <a:pt x="130174" y="58420"/>
                  <a:pt x="129031" y="59563"/>
                </a:cubicBezTo>
                <a:cubicBezTo>
                  <a:pt x="128015" y="60833"/>
                  <a:pt x="127000" y="62103"/>
                  <a:pt x="126110" y="63246"/>
                </a:cubicBezTo>
                <a:cubicBezTo>
                  <a:pt x="125094" y="64389"/>
                  <a:pt x="124332" y="65405"/>
                  <a:pt x="123570" y="66294"/>
                </a:cubicBezTo>
                <a:cubicBezTo>
                  <a:pt x="118617" y="65024"/>
                  <a:pt x="113410" y="63500"/>
                  <a:pt x="107950" y="61341"/>
                </a:cubicBezTo>
                <a:cubicBezTo>
                  <a:pt x="102488" y="59309"/>
                  <a:pt x="97154" y="56896"/>
                  <a:pt x="91947" y="54102"/>
                </a:cubicBezTo>
                <a:cubicBezTo>
                  <a:pt x="86867" y="51180"/>
                  <a:pt x="82295" y="48133"/>
                  <a:pt x="78104" y="44577"/>
                </a:cubicBezTo>
                <a:cubicBezTo>
                  <a:pt x="73913" y="41148"/>
                  <a:pt x="70611" y="37210"/>
                  <a:pt x="68071" y="32639"/>
                </a:cubicBezTo>
                <a:cubicBezTo>
                  <a:pt x="65277" y="37210"/>
                  <a:pt x="61848" y="41148"/>
                  <a:pt x="57784" y="44704"/>
                </a:cubicBezTo>
                <a:cubicBezTo>
                  <a:pt x="53847" y="48260"/>
                  <a:pt x="49402" y="51308"/>
                  <a:pt x="44576" y="54102"/>
                </a:cubicBezTo>
                <a:cubicBezTo>
                  <a:pt x="39877" y="56769"/>
                  <a:pt x="34797" y="59182"/>
                  <a:pt x="29463" y="61087"/>
                </a:cubicBezTo>
                <a:cubicBezTo>
                  <a:pt x="24129" y="63119"/>
                  <a:pt x="18668" y="64897"/>
                  <a:pt x="13080" y="66421"/>
                </a:cubicBezTo>
                <a:cubicBezTo>
                  <a:pt x="12191" y="65532"/>
                  <a:pt x="11175" y="64389"/>
                  <a:pt x="10032" y="63119"/>
                </a:cubicBezTo>
                <a:cubicBezTo>
                  <a:pt x="8889" y="61976"/>
                  <a:pt x="7746" y="60706"/>
                  <a:pt x="6603" y="59309"/>
                </a:cubicBezTo>
                <a:cubicBezTo>
                  <a:pt x="5460" y="58039"/>
                  <a:pt x="4444" y="56769"/>
                  <a:pt x="3174" y="55626"/>
                </a:cubicBezTo>
                <a:cubicBezTo>
                  <a:pt x="2031" y="54356"/>
                  <a:pt x="1015" y="53213"/>
                  <a:pt x="0" y="52070"/>
                </a:cubicBezTo>
                <a:cubicBezTo>
                  <a:pt x="7111" y="50419"/>
                  <a:pt x="13969" y="48514"/>
                  <a:pt x="20573" y="46101"/>
                </a:cubicBezTo>
                <a:cubicBezTo>
                  <a:pt x="27304" y="43688"/>
                  <a:pt x="33273" y="41021"/>
                  <a:pt x="38607" y="37846"/>
                </a:cubicBezTo>
                <a:cubicBezTo>
                  <a:pt x="44195" y="34290"/>
                  <a:pt x="48767" y="30099"/>
                  <a:pt x="52323" y="25272"/>
                </a:cubicBezTo>
                <a:cubicBezTo>
                  <a:pt x="55752" y="20447"/>
                  <a:pt x="57530" y="14732"/>
                  <a:pt x="57530" y="8128"/>
                </a:cubicBezTo>
                <a:lnTo>
                  <a:pt x="57530" y="5969"/>
                </a:lnTo>
                <a:cubicBezTo>
                  <a:pt x="57530" y="5207"/>
                  <a:pt x="57403" y="4318"/>
                  <a:pt x="57276" y="3048"/>
                </a:cubicBezTo>
                <a:cubicBezTo>
                  <a:pt x="57150" y="1778"/>
                  <a:pt x="57022" y="761"/>
                  <a:pt x="56768" y="0"/>
                </a:cubicBez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Freeform 3"/>
          <p:cNvSpPr/>
          <p:nvPr/>
        </p:nvSpPr>
        <p:spPr>
          <a:xfrm>
            <a:off x="1299082" y="695959"/>
            <a:ext cx="123571" cy="37972"/>
          </a:xfrm>
          <a:custGeom>
            <a:avLst/>
            <a:gdLst>
              <a:gd name="connsiteX0" fmla="*/ 51689 w 123571"/>
              <a:gd name="connsiteY0" fmla="*/ 0 h 37972"/>
              <a:gd name="connsiteX1" fmla="*/ 72644 w 123571"/>
              <a:gd name="connsiteY1" fmla="*/ 0 h 37972"/>
              <a:gd name="connsiteX2" fmla="*/ 72263 w 123571"/>
              <a:gd name="connsiteY2" fmla="*/ 5969 h 37972"/>
              <a:gd name="connsiteX3" fmla="*/ 72263 w 123571"/>
              <a:gd name="connsiteY3" fmla="*/ 11810 h 37972"/>
              <a:gd name="connsiteX4" fmla="*/ 72263 w 123571"/>
              <a:gd name="connsiteY4" fmla="*/ 20955 h 37972"/>
              <a:gd name="connsiteX5" fmla="*/ 106553 w 123571"/>
              <a:gd name="connsiteY5" fmla="*/ 20955 h 37972"/>
              <a:gd name="connsiteX6" fmla="*/ 114935 w 123571"/>
              <a:gd name="connsiteY6" fmla="*/ 20955 h 37972"/>
              <a:gd name="connsiteX7" fmla="*/ 123571 w 123571"/>
              <a:gd name="connsiteY7" fmla="*/ 20320 h 37972"/>
              <a:gd name="connsiteX8" fmla="*/ 123571 w 123571"/>
              <a:gd name="connsiteY8" fmla="*/ 37972 h 37972"/>
              <a:gd name="connsiteX9" fmla="*/ 114935 w 123571"/>
              <a:gd name="connsiteY9" fmla="*/ 37338 h 37972"/>
              <a:gd name="connsiteX10" fmla="*/ 106553 w 123571"/>
              <a:gd name="connsiteY10" fmla="*/ 37210 h 37972"/>
              <a:gd name="connsiteX11" fmla="*/ 16891 w 123571"/>
              <a:gd name="connsiteY11" fmla="*/ 37210 h 37972"/>
              <a:gd name="connsiteX12" fmla="*/ 8382 w 123571"/>
              <a:gd name="connsiteY12" fmla="*/ 37338 h 37972"/>
              <a:gd name="connsiteX13" fmla="*/ 0 w 123571"/>
              <a:gd name="connsiteY13" fmla="*/ 37972 h 37972"/>
              <a:gd name="connsiteX14" fmla="*/ 0 w 123571"/>
              <a:gd name="connsiteY14" fmla="*/ 20320 h 37972"/>
              <a:gd name="connsiteX15" fmla="*/ 8382 w 123571"/>
              <a:gd name="connsiteY15" fmla="*/ 20955 h 37972"/>
              <a:gd name="connsiteX16" fmla="*/ 16891 w 123571"/>
              <a:gd name="connsiteY16" fmla="*/ 20955 h 37972"/>
              <a:gd name="connsiteX17" fmla="*/ 52070 w 123571"/>
              <a:gd name="connsiteY17" fmla="*/ 20955 h 37972"/>
              <a:gd name="connsiteX18" fmla="*/ 52070 w 123571"/>
              <a:gd name="connsiteY18" fmla="*/ 11810 h 37972"/>
              <a:gd name="connsiteX19" fmla="*/ 52070 w 123571"/>
              <a:gd name="connsiteY19" fmla="*/ 5969 h 37972"/>
              <a:gd name="connsiteX20" fmla="*/ 51689 w 123571"/>
              <a:gd name="connsiteY20" fmla="*/ 0 h 3797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</a:cxnLst>
            <a:rect l="l" t="t" r="r" b="b"/>
            <a:pathLst>
              <a:path w="123571" h="37972">
                <a:moveTo>
                  <a:pt x="51689" y="0"/>
                </a:moveTo>
                <a:lnTo>
                  <a:pt x="72644" y="0"/>
                </a:lnTo>
                <a:cubicBezTo>
                  <a:pt x="72390" y="2032"/>
                  <a:pt x="72263" y="4064"/>
                  <a:pt x="72263" y="5969"/>
                </a:cubicBezTo>
                <a:cubicBezTo>
                  <a:pt x="72263" y="7874"/>
                  <a:pt x="72263" y="9779"/>
                  <a:pt x="72263" y="11810"/>
                </a:cubicBezTo>
                <a:lnTo>
                  <a:pt x="72263" y="20955"/>
                </a:lnTo>
                <a:lnTo>
                  <a:pt x="106553" y="20955"/>
                </a:lnTo>
                <a:cubicBezTo>
                  <a:pt x="109601" y="20955"/>
                  <a:pt x="112395" y="20955"/>
                  <a:pt x="114935" y="20955"/>
                </a:cubicBezTo>
                <a:cubicBezTo>
                  <a:pt x="117475" y="20828"/>
                  <a:pt x="120396" y="20574"/>
                  <a:pt x="123571" y="20320"/>
                </a:cubicBezTo>
                <a:lnTo>
                  <a:pt x="123571" y="37972"/>
                </a:lnTo>
                <a:cubicBezTo>
                  <a:pt x="120396" y="37591"/>
                  <a:pt x="117475" y="37338"/>
                  <a:pt x="114935" y="37338"/>
                </a:cubicBezTo>
                <a:cubicBezTo>
                  <a:pt x="112395" y="37338"/>
                  <a:pt x="109601" y="37210"/>
                  <a:pt x="106553" y="37210"/>
                </a:cubicBezTo>
                <a:lnTo>
                  <a:pt x="16891" y="37210"/>
                </a:lnTo>
                <a:cubicBezTo>
                  <a:pt x="13716" y="37210"/>
                  <a:pt x="10922" y="37338"/>
                  <a:pt x="8382" y="37338"/>
                </a:cubicBezTo>
                <a:cubicBezTo>
                  <a:pt x="5842" y="37338"/>
                  <a:pt x="3048" y="37591"/>
                  <a:pt x="0" y="37972"/>
                </a:cubicBezTo>
                <a:lnTo>
                  <a:pt x="0" y="20320"/>
                </a:lnTo>
                <a:cubicBezTo>
                  <a:pt x="3048" y="20574"/>
                  <a:pt x="5842" y="20828"/>
                  <a:pt x="8382" y="20955"/>
                </a:cubicBezTo>
                <a:cubicBezTo>
                  <a:pt x="10922" y="20955"/>
                  <a:pt x="13716" y="20955"/>
                  <a:pt x="16891" y="20955"/>
                </a:cubicBezTo>
                <a:lnTo>
                  <a:pt x="52070" y="20955"/>
                </a:lnTo>
                <a:lnTo>
                  <a:pt x="52070" y="11810"/>
                </a:lnTo>
                <a:cubicBezTo>
                  <a:pt x="52070" y="9779"/>
                  <a:pt x="52070" y="7874"/>
                  <a:pt x="52070" y="5969"/>
                </a:cubicBezTo>
                <a:cubicBezTo>
                  <a:pt x="51943" y="4064"/>
                  <a:pt x="51816" y="2032"/>
                  <a:pt x="51689" y="0"/>
                </a:cubicBez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Freeform 3"/>
          <p:cNvSpPr/>
          <p:nvPr/>
        </p:nvSpPr>
        <p:spPr>
          <a:xfrm>
            <a:off x="1561211" y="784351"/>
            <a:ext cx="160528" cy="62103"/>
          </a:xfrm>
          <a:custGeom>
            <a:avLst/>
            <a:gdLst>
              <a:gd name="connsiteX0" fmla="*/ 100330 w 160528"/>
              <a:gd name="connsiteY0" fmla="*/ 6350 h 62103"/>
              <a:gd name="connsiteX1" fmla="*/ 119888 w 160528"/>
              <a:gd name="connsiteY1" fmla="*/ 6350 h 62103"/>
              <a:gd name="connsiteX2" fmla="*/ 119380 w 160528"/>
              <a:gd name="connsiteY2" fmla="*/ 14224 h 62103"/>
              <a:gd name="connsiteX3" fmla="*/ 119380 w 160528"/>
              <a:gd name="connsiteY3" fmla="*/ 21844 h 62103"/>
              <a:gd name="connsiteX4" fmla="*/ 119380 w 160528"/>
              <a:gd name="connsiteY4" fmla="*/ 38480 h 62103"/>
              <a:gd name="connsiteX5" fmla="*/ 127126 w 160528"/>
              <a:gd name="connsiteY5" fmla="*/ 38480 h 62103"/>
              <a:gd name="connsiteX6" fmla="*/ 140715 w 160528"/>
              <a:gd name="connsiteY6" fmla="*/ 38354 h 62103"/>
              <a:gd name="connsiteX7" fmla="*/ 154178 w 160528"/>
              <a:gd name="connsiteY7" fmla="*/ 37846 h 62103"/>
              <a:gd name="connsiteX8" fmla="*/ 154178 w 160528"/>
              <a:gd name="connsiteY8" fmla="*/ 55753 h 62103"/>
              <a:gd name="connsiteX9" fmla="*/ 140715 w 160528"/>
              <a:gd name="connsiteY9" fmla="*/ 55245 h 62103"/>
              <a:gd name="connsiteX10" fmla="*/ 127126 w 160528"/>
              <a:gd name="connsiteY10" fmla="*/ 55118 h 62103"/>
              <a:gd name="connsiteX11" fmla="*/ 33400 w 160528"/>
              <a:gd name="connsiteY11" fmla="*/ 55118 h 62103"/>
              <a:gd name="connsiteX12" fmla="*/ 19938 w 160528"/>
              <a:gd name="connsiteY12" fmla="*/ 55245 h 62103"/>
              <a:gd name="connsiteX13" fmla="*/ 6350 w 160528"/>
              <a:gd name="connsiteY13" fmla="*/ 55753 h 62103"/>
              <a:gd name="connsiteX14" fmla="*/ 6350 w 160528"/>
              <a:gd name="connsiteY14" fmla="*/ 37846 h 62103"/>
              <a:gd name="connsiteX15" fmla="*/ 19938 w 160528"/>
              <a:gd name="connsiteY15" fmla="*/ 38354 h 62103"/>
              <a:gd name="connsiteX16" fmla="*/ 33400 w 160528"/>
              <a:gd name="connsiteY16" fmla="*/ 38480 h 62103"/>
              <a:gd name="connsiteX17" fmla="*/ 41275 w 160528"/>
              <a:gd name="connsiteY17" fmla="*/ 38480 h 62103"/>
              <a:gd name="connsiteX18" fmla="*/ 41275 w 160528"/>
              <a:gd name="connsiteY18" fmla="*/ 22098 h 62103"/>
              <a:gd name="connsiteX19" fmla="*/ 41275 w 160528"/>
              <a:gd name="connsiteY19" fmla="*/ 18288 h 62103"/>
              <a:gd name="connsiteX20" fmla="*/ 41275 w 160528"/>
              <a:gd name="connsiteY20" fmla="*/ 14224 h 62103"/>
              <a:gd name="connsiteX21" fmla="*/ 41020 w 160528"/>
              <a:gd name="connsiteY21" fmla="*/ 10414 h 62103"/>
              <a:gd name="connsiteX22" fmla="*/ 40639 w 160528"/>
              <a:gd name="connsiteY22" fmla="*/ 6477 h 62103"/>
              <a:gd name="connsiteX23" fmla="*/ 60705 w 160528"/>
              <a:gd name="connsiteY23" fmla="*/ 6477 h 62103"/>
              <a:gd name="connsiteX24" fmla="*/ 60197 w 160528"/>
              <a:gd name="connsiteY24" fmla="*/ 14351 h 62103"/>
              <a:gd name="connsiteX25" fmla="*/ 60197 w 160528"/>
              <a:gd name="connsiteY25" fmla="*/ 22098 h 62103"/>
              <a:gd name="connsiteX26" fmla="*/ 60197 w 160528"/>
              <a:gd name="connsiteY26" fmla="*/ 38480 h 62103"/>
              <a:gd name="connsiteX27" fmla="*/ 100838 w 160528"/>
              <a:gd name="connsiteY27" fmla="*/ 38480 h 62103"/>
              <a:gd name="connsiteX28" fmla="*/ 100838 w 160528"/>
              <a:gd name="connsiteY28" fmla="*/ 21844 h 62103"/>
              <a:gd name="connsiteX29" fmla="*/ 100838 w 160528"/>
              <a:gd name="connsiteY29" fmla="*/ 18161 h 62103"/>
              <a:gd name="connsiteX30" fmla="*/ 100838 w 160528"/>
              <a:gd name="connsiteY30" fmla="*/ 14097 h 62103"/>
              <a:gd name="connsiteX31" fmla="*/ 100584 w 160528"/>
              <a:gd name="connsiteY31" fmla="*/ 10160 h 62103"/>
              <a:gd name="connsiteX32" fmla="*/ 100330 w 160528"/>
              <a:gd name="connsiteY32" fmla="*/ 6350 h 62103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  <a:cxn ang="29">
                <a:pos x="connsiteX29" y="connsiteY29"/>
              </a:cxn>
              <a:cxn ang="30">
                <a:pos x="connsiteX30" y="connsiteY30"/>
              </a:cxn>
              <a:cxn ang="31">
                <a:pos x="connsiteX31" y="connsiteY31"/>
              </a:cxn>
              <a:cxn ang="32">
                <a:pos x="connsiteX32" y="connsiteY32"/>
              </a:cxn>
            </a:cxnLst>
            <a:rect l="l" t="t" r="r" b="b"/>
            <a:pathLst>
              <a:path w="160528" h="62103">
                <a:moveTo>
                  <a:pt x="100330" y="6350"/>
                </a:moveTo>
                <a:lnTo>
                  <a:pt x="119888" y="6350"/>
                </a:lnTo>
                <a:cubicBezTo>
                  <a:pt x="119506" y="8636"/>
                  <a:pt x="119380" y="11303"/>
                  <a:pt x="119380" y="14224"/>
                </a:cubicBezTo>
                <a:cubicBezTo>
                  <a:pt x="119380" y="17018"/>
                  <a:pt x="119380" y="19685"/>
                  <a:pt x="119380" y="21844"/>
                </a:cubicBezTo>
                <a:lnTo>
                  <a:pt x="119380" y="38480"/>
                </a:lnTo>
                <a:lnTo>
                  <a:pt x="127126" y="38480"/>
                </a:lnTo>
                <a:cubicBezTo>
                  <a:pt x="131699" y="38480"/>
                  <a:pt x="136271" y="38480"/>
                  <a:pt x="140715" y="38354"/>
                </a:cubicBezTo>
                <a:cubicBezTo>
                  <a:pt x="145034" y="38354"/>
                  <a:pt x="149605" y="38100"/>
                  <a:pt x="154178" y="37846"/>
                </a:cubicBezTo>
                <a:lnTo>
                  <a:pt x="154178" y="55753"/>
                </a:lnTo>
                <a:cubicBezTo>
                  <a:pt x="149605" y="55499"/>
                  <a:pt x="145034" y="55245"/>
                  <a:pt x="140715" y="55245"/>
                </a:cubicBezTo>
                <a:cubicBezTo>
                  <a:pt x="136271" y="55118"/>
                  <a:pt x="131699" y="55118"/>
                  <a:pt x="127126" y="55118"/>
                </a:cubicBezTo>
                <a:lnTo>
                  <a:pt x="33400" y="55118"/>
                </a:lnTo>
                <a:cubicBezTo>
                  <a:pt x="28828" y="55118"/>
                  <a:pt x="24384" y="55118"/>
                  <a:pt x="19938" y="55245"/>
                </a:cubicBezTo>
                <a:cubicBezTo>
                  <a:pt x="15494" y="55245"/>
                  <a:pt x="11049" y="55499"/>
                  <a:pt x="6350" y="55753"/>
                </a:cubicBezTo>
                <a:lnTo>
                  <a:pt x="6350" y="37846"/>
                </a:lnTo>
                <a:cubicBezTo>
                  <a:pt x="11049" y="38100"/>
                  <a:pt x="15494" y="38354"/>
                  <a:pt x="19938" y="38354"/>
                </a:cubicBezTo>
                <a:cubicBezTo>
                  <a:pt x="24384" y="38480"/>
                  <a:pt x="28828" y="38480"/>
                  <a:pt x="33400" y="38480"/>
                </a:cubicBezTo>
                <a:lnTo>
                  <a:pt x="41275" y="38480"/>
                </a:lnTo>
                <a:lnTo>
                  <a:pt x="41275" y="22098"/>
                </a:lnTo>
                <a:cubicBezTo>
                  <a:pt x="41275" y="20828"/>
                  <a:pt x="41275" y="19685"/>
                  <a:pt x="41275" y="18288"/>
                </a:cubicBezTo>
                <a:cubicBezTo>
                  <a:pt x="41275" y="17018"/>
                  <a:pt x="41275" y="15748"/>
                  <a:pt x="41275" y="14224"/>
                </a:cubicBezTo>
                <a:cubicBezTo>
                  <a:pt x="41147" y="12954"/>
                  <a:pt x="41020" y="11684"/>
                  <a:pt x="41020" y="10414"/>
                </a:cubicBezTo>
                <a:cubicBezTo>
                  <a:pt x="40894" y="9144"/>
                  <a:pt x="40766" y="7747"/>
                  <a:pt x="40639" y="6477"/>
                </a:cubicBezTo>
                <a:lnTo>
                  <a:pt x="60705" y="6477"/>
                </a:lnTo>
                <a:cubicBezTo>
                  <a:pt x="60325" y="8890"/>
                  <a:pt x="60197" y="11430"/>
                  <a:pt x="60197" y="14351"/>
                </a:cubicBezTo>
                <a:cubicBezTo>
                  <a:pt x="60197" y="17272"/>
                  <a:pt x="60197" y="19812"/>
                  <a:pt x="60197" y="22098"/>
                </a:cubicBezTo>
                <a:lnTo>
                  <a:pt x="60197" y="38480"/>
                </a:lnTo>
                <a:lnTo>
                  <a:pt x="100838" y="38480"/>
                </a:lnTo>
                <a:lnTo>
                  <a:pt x="100838" y="21844"/>
                </a:lnTo>
                <a:cubicBezTo>
                  <a:pt x="100838" y="20701"/>
                  <a:pt x="100838" y="19430"/>
                  <a:pt x="100838" y="18161"/>
                </a:cubicBezTo>
                <a:cubicBezTo>
                  <a:pt x="100838" y="16891"/>
                  <a:pt x="100838" y="15494"/>
                  <a:pt x="100838" y="14097"/>
                </a:cubicBezTo>
                <a:cubicBezTo>
                  <a:pt x="100711" y="12827"/>
                  <a:pt x="100584" y="11557"/>
                  <a:pt x="100584" y="10160"/>
                </a:cubicBezTo>
                <a:cubicBezTo>
                  <a:pt x="100456" y="8890"/>
                  <a:pt x="100330" y="7620"/>
                  <a:pt x="100330" y="6350"/>
                </a:cubicBez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Freeform 3"/>
          <p:cNvSpPr/>
          <p:nvPr/>
        </p:nvSpPr>
        <p:spPr>
          <a:xfrm>
            <a:off x="1421257" y="777747"/>
            <a:ext cx="160146" cy="85598"/>
          </a:xfrm>
          <a:custGeom>
            <a:avLst/>
            <a:gdLst>
              <a:gd name="connsiteX0" fmla="*/ 6350 w 160146"/>
              <a:gd name="connsiteY0" fmla="*/ 6350 h 85598"/>
              <a:gd name="connsiteX1" fmla="*/ 19811 w 160146"/>
              <a:gd name="connsiteY1" fmla="*/ 6984 h 85598"/>
              <a:gd name="connsiteX2" fmla="*/ 33400 w 160146"/>
              <a:gd name="connsiteY2" fmla="*/ 7111 h 85598"/>
              <a:gd name="connsiteX3" fmla="*/ 126745 w 160146"/>
              <a:gd name="connsiteY3" fmla="*/ 7111 h 85598"/>
              <a:gd name="connsiteX4" fmla="*/ 140208 w 160146"/>
              <a:gd name="connsiteY4" fmla="*/ 6984 h 85598"/>
              <a:gd name="connsiteX5" fmla="*/ 153796 w 160146"/>
              <a:gd name="connsiteY5" fmla="*/ 6350 h 85598"/>
              <a:gd name="connsiteX6" fmla="*/ 153796 w 160146"/>
              <a:gd name="connsiteY6" fmla="*/ 24257 h 85598"/>
              <a:gd name="connsiteX7" fmla="*/ 140208 w 160146"/>
              <a:gd name="connsiteY7" fmla="*/ 23622 h 85598"/>
              <a:gd name="connsiteX8" fmla="*/ 126745 w 160146"/>
              <a:gd name="connsiteY8" fmla="*/ 23495 h 85598"/>
              <a:gd name="connsiteX9" fmla="*/ 90296 w 160146"/>
              <a:gd name="connsiteY9" fmla="*/ 23495 h 85598"/>
              <a:gd name="connsiteX10" fmla="*/ 90296 w 160146"/>
              <a:gd name="connsiteY10" fmla="*/ 62103 h 85598"/>
              <a:gd name="connsiteX11" fmla="*/ 90423 w 160146"/>
              <a:gd name="connsiteY11" fmla="*/ 70739 h 85598"/>
              <a:gd name="connsiteX12" fmla="*/ 91058 w 160146"/>
              <a:gd name="connsiteY12" fmla="*/ 79248 h 85598"/>
              <a:gd name="connsiteX13" fmla="*/ 69976 w 160146"/>
              <a:gd name="connsiteY13" fmla="*/ 79248 h 85598"/>
              <a:gd name="connsiteX14" fmla="*/ 70611 w 160146"/>
              <a:gd name="connsiteY14" fmla="*/ 70739 h 85598"/>
              <a:gd name="connsiteX15" fmla="*/ 70611 w 160146"/>
              <a:gd name="connsiteY15" fmla="*/ 62103 h 85598"/>
              <a:gd name="connsiteX16" fmla="*/ 70611 w 160146"/>
              <a:gd name="connsiteY16" fmla="*/ 23495 h 85598"/>
              <a:gd name="connsiteX17" fmla="*/ 33400 w 160146"/>
              <a:gd name="connsiteY17" fmla="*/ 23495 h 85598"/>
              <a:gd name="connsiteX18" fmla="*/ 19811 w 160146"/>
              <a:gd name="connsiteY18" fmla="*/ 23622 h 85598"/>
              <a:gd name="connsiteX19" fmla="*/ 6350 w 160146"/>
              <a:gd name="connsiteY19" fmla="*/ 24257 h 85598"/>
              <a:gd name="connsiteX20" fmla="*/ 6350 w 160146"/>
              <a:gd name="connsiteY20" fmla="*/ 6350 h 8559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</a:cxnLst>
            <a:rect l="l" t="t" r="r" b="b"/>
            <a:pathLst>
              <a:path w="160146" h="85598">
                <a:moveTo>
                  <a:pt x="6350" y="6350"/>
                </a:moveTo>
                <a:cubicBezTo>
                  <a:pt x="10921" y="6730"/>
                  <a:pt x="15366" y="6984"/>
                  <a:pt x="19811" y="6984"/>
                </a:cubicBezTo>
                <a:cubicBezTo>
                  <a:pt x="24256" y="7111"/>
                  <a:pt x="28828" y="7111"/>
                  <a:pt x="33400" y="7111"/>
                </a:cubicBezTo>
                <a:lnTo>
                  <a:pt x="126745" y="7111"/>
                </a:lnTo>
                <a:cubicBezTo>
                  <a:pt x="131317" y="7111"/>
                  <a:pt x="135762" y="7111"/>
                  <a:pt x="140208" y="6984"/>
                </a:cubicBezTo>
                <a:cubicBezTo>
                  <a:pt x="144653" y="6984"/>
                  <a:pt x="149097" y="6730"/>
                  <a:pt x="153796" y="6350"/>
                </a:cubicBezTo>
                <a:lnTo>
                  <a:pt x="153796" y="24257"/>
                </a:lnTo>
                <a:cubicBezTo>
                  <a:pt x="149097" y="23876"/>
                  <a:pt x="144653" y="23622"/>
                  <a:pt x="140208" y="23622"/>
                </a:cubicBezTo>
                <a:cubicBezTo>
                  <a:pt x="135762" y="23495"/>
                  <a:pt x="131317" y="23495"/>
                  <a:pt x="126745" y="23495"/>
                </a:cubicBezTo>
                <a:lnTo>
                  <a:pt x="90296" y="23495"/>
                </a:lnTo>
                <a:lnTo>
                  <a:pt x="90296" y="62103"/>
                </a:lnTo>
                <a:cubicBezTo>
                  <a:pt x="90296" y="64642"/>
                  <a:pt x="90296" y="67564"/>
                  <a:pt x="90423" y="70739"/>
                </a:cubicBezTo>
                <a:cubicBezTo>
                  <a:pt x="90423" y="73914"/>
                  <a:pt x="90677" y="76708"/>
                  <a:pt x="91058" y="79248"/>
                </a:cubicBezTo>
                <a:lnTo>
                  <a:pt x="69976" y="79248"/>
                </a:lnTo>
                <a:cubicBezTo>
                  <a:pt x="70358" y="76453"/>
                  <a:pt x="70484" y="73660"/>
                  <a:pt x="70611" y="70739"/>
                </a:cubicBezTo>
                <a:cubicBezTo>
                  <a:pt x="70611" y="67818"/>
                  <a:pt x="70611" y="64897"/>
                  <a:pt x="70611" y="62103"/>
                </a:cubicBezTo>
                <a:lnTo>
                  <a:pt x="70611" y="23495"/>
                </a:lnTo>
                <a:lnTo>
                  <a:pt x="33400" y="23495"/>
                </a:lnTo>
                <a:cubicBezTo>
                  <a:pt x="28828" y="23495"/>
                  <a:pt x="24256" y="23495"/>
                  <a:pt x="19811" y="23622"/>
                </a:cubicBezTo>
                <a:cubicBezTo>
                  <a:pt x="15366" y="23622"/>
                  <a:pt x="10921" y="23876"/>
                  <a:pt x="6350" y="24257"/>
                </a:cubicBezTo>
                <a:lnTo>
                  <a:pt x="6350" y="6350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24" name="Freeform 3"/>
          <p:cNvSpPr/>
          <p:nvPr/>
        </p:nvSpPr>
        <p:spPr>
          <a:xfrm>
            <a:off x="1324482" y="748791"/>
            <a:ext cx="72771" cy="47371"/>
          </a:xfrm>
          <a:custGeom>
            <a:avLst/>
            <a:gdLst>
              <a:gd name="connsiteX0" fmla="*/ 36449 w 72771"/>
              <a:gd name="connsiteY0" fmla="*/ 6350 h 47371"/>
              <a:gd name="connsiteX1" fmla="*/ 14097 w 72771"/>
              <a:gd name="connsiteY1" fmla="*/ 10795 h 47371"/>
              <a:gd name="connsiteX2" fmla="*/ 6350 w 72771"/>
              <a:gd name="connsiteY2" fmla="*/ 23622 h 47371"/>
              <a:gd name="connsiteX3" fmla="*/ 14097 w 72771"/>
              <a:gd name="connsiteY3" fmla="*/ 36703 h 47371"/>
              <a:gd name="connsiteX4" fmla="*/ 36449 w 72771"/>
              <a:gd name="connsiteY4" fmla="*/ 41021 h 47371"/>
              <a:gd name="connsiteX5" fmla="*/ 58166 w 72771"/>
              <a:gd name="connsiteY5" fmla="*/ 36829 h 47371"/>
              <a:gd name="connsiteX6" fmla="*/ 66421 w 72771"/>
              <a:gd name="connsiteY6" fmla="*/ 23622 h 47371"/>
              <a:gd name="connsiteX7" fmla="*/ 58039 w 72771"/>
              <a:gd name="connsiteY7" fmla="*/ 10540 h 47371"/>
              <a:gd name="connsiteX8" fmla="*/ 36449 w 72771"/>
              <a:gd name="connsiteY8" fmla="*/ 6350 h 4737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</a:cxnLst>
            <a:rect l="l" t="t" r="r" b="b"/>
            <a:pathLst>
              <a:path w="72771" h="47371">
                <a:moveTo>
                  <a:pt x="36449" y="6350"/>
                </a:moveTo>
                <a:cubicBezTo>
                  <a:pt x="26670" y="6350"/>
                  <a:pt x="19177" y="7874"/>
                  <a:pt x="14097" y="10795"/>
                </a:cubicBezTo>
                <a:cubicBezTo>
                  <a:pt x="8890" y="13843"/>
                  <a:pt x="6350" y="18160"/>
                  <a:pt x="6350" y="23622"/>
                </a:cubicBezTo>
                <a:cubicBezTo>
                  <a:pt x="6350" y="29464"/>
                  <a:pt x="8890" y="33782"/>
                  <a:pt x="14097" y="36703"/>
                </a:cubicBezTo>
                <a:cubicBezTo>
                  <a:pt x="19177" y="39497"/>
                  <a:pt x="26670" y="41021"/>
                  <a:pt x="36449" y="41021"/>
                </a:cubicBezTo>
                <a:cubicBezTo>
                  <a:pt x="45339" y="41021"/>
                  <a:pt x="52578" y="39624"/>
                  <a:pt x="58166" y="36829"/>
                </a:cubicBezTo>
                <a:cubicBezTo>
                  <a:pt x="63754" y="34036"/>
                  <a:pt x="66421" y="29717"/>
                  <a:pt x="66421" y="23622"/>
                </a:cubicBezTo>
                <a:cubicBezTo>
                  <a:pt x="66421" y="17779"/>
                  <a:pt x="63627" y="13462"/>
                  <a:pt x="58039" y="10540"/>
                </a:cubicBezTo>
                <a:cubicBezTo>
                  <a:pt x="52451" y="7747"/>
                  <a:pt x="45212" y="6350"/>
                  <a:pt x="36449" y="6350"/>
                </a:cubicBez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25" name="Freeform 3"/>
          <p:cNvSpPr/>
          <p:nvPr/>
        </p:nvSpPr>
        <p:spPr>
          <a:xfrm>
            <a:off x="1280795" y="732916"/>
            <a:ext cx="160527" cy="113919"/>
          </a:xfrm>
          <a:custGeom>
            <a:avLst/>
            <a:gdLst>
              <a:gd name="connsiteX0" fmla="*/ 80517 w 160527"/>
              <a:gd name="connsiteY0" fmla="*/ 6350 h 113919"/>
              <a:gd name="connsiteX1" fmla="*/ 102234 w 160527"/>
              <a:gd name="connsiteY1" fmla="*/ 8763 h 113919"/>
              <a:gd name="connsiteX2" fmla="*/ 118871 w 160527"/>
              <a:gd name="connsiteY2" fmla="*/ 15621 h 113919"/>
              <a:gd name="connsiteX3" fmla="*/ 129412 w 160527"/>
              <a:gd name="connsiteY3" fmla="*/ 26161 h 113919"/>
              <a:gd name="connsiteX4" fmla="*/ 133350 w 160527"/>
              <a:gd name="connsiteY4" fmla="*/ 39370 h 113919"/>
              <a:gd name="connsiteX5" fmla="*/ 121792 w 160527"/>
              <a:gd name="connsiteY5" fmla="*/ 61849 h 113919"/>
              <a:gd name="connsiteX6" fmla="*/ 90423 w 160527"/>
              <a:gd name="connsiteY6" fmla="*/ 72390 h 113919"/>
              <a:gd name="connsiteX7" fmla="*/ 90423 w 160527"/>
              <a:gd name="connsiteY7" fmla="*/ 90297 h 113919"/>
              <a:gd name="connsiteX8" fmla="*/ 127126 w 160527"/>
              <a:gd name="connsiteY8" fmla="*/ 90297 h 113919"/>
              <a:gd name="connsiteX9" fmla="*/ 140715 w 160527"/>
              <a:gd name="connsiteY9" fmla="*/ 90170 h 113919"/>
              <a:gd name="connsiteX10" fmla="*/ 154177 w 160527"/>
              <a:gd name="connsiteY10" fmla="*/ 89534 h 113919"/>
              <a:gd name="connsiteX11" fmla="*/ 154177 w 160527"/>
              <a:gd name="connsiteY11" fmla="*/ 107569 h 113919"/>
              <a:gd name="connsiteX12" fmla="*/ 140715 w 160527"/>
              <a:gd name="connsiteY12" fmla="*/ 106934 h 113919"/>
              <a:gd name="connsiteX13" fmla="*/ 127126 w 160527"/>
              <a:gd name="connsiteY13" fmla="*/ 106934 h 113919"/>
              <a:gd name="connsiteX14" fmla="*/ 33400 w 160527"/>
              <a:gd name="connsiteY14" fmla="*/ 106934 h 113919"/>
              <a:gd name="connsiteX15" fmla="*/ 19938 w 160527"/>
              <a:gd name="connsiteY15" fmla="*/ 106934 h 113919"/>
              <a:gd name="connsiteX16" fmla="*/ 6350 w 160527"/>
              <a:gd name="connsiteY16" fmla="*/ 107569 h 113919"/>
              <a:gd name="connsiteX17" fmla="*/ 6350 w 160527"/>
              <a:gd name="connsiteY17" fmla="*/ 89534 h 113919"/>
              <a:gd name="connsiteX18" fmla="*/ 19938 w 160527"/>
              <a:gd name="connsiteY18" fmla="*/ 90170 h 113919"/>
              <a:gd name="connsiteX19" fmla="*/ 33400 w 160527"/>
              <a:gd name="connsiteY19" fmla="*/ 90297 h 113919"/>
              <a:gd name="connsiteX20" fmla="*/ 69850 w 160527"/>
              <a:gd name="connsiteY20" fmla="*/ 90297 h 113919"/>
              <a:gd name="connsiteX21" fmla="*/ 69850 w 160527"/>
              <a:gd name="connsiteY21" fmla="*/ 72263 h 113919"/>
              <a:gd name="connsiteX22" fmla="*/ 38607 w 160527"/>
              <a:gd name="connsiteY22" fmla="*/ 61595 h 113919"/>
              <a:gd name="connsiteX23" fmla="*/ 27558 w 160527"/>
              <a:gd name="connsiteY23" fmla="*/ 39370 h 113919"/>
              <a:gd name="connsiteX24" fmla="*/ 31114 w 160527"/>
              <a:gd name="connsiteY24" fmla="*/ 26161 h 113919"/>
              <a:gd name="connsiteX25" fmla="*/ 41782 w 160527"/>
              <a:gd name="connsiteY25" fmla="*/ 15621 h 113919"/>
              <a:gd name="connsiteX26" fmla="*/ 58419 w 160527"/>
              <a:gd name="connsiteY26" fmla="*/ 8763 h 113919"/>
              <a:gd name="connsiteX27" fmla="*/ 80517 w 160527"/>
              <a:gd name="connsiteY27" fmla="*/ 6350 h 113919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</a:cxnLst>
            <a:rect l="l" t="t" r="r" b="b"/>
            <a:pathLst>
              <a:path w="160527" h="113919">
                <a:moveTo>
                  <a:pt x="80517" y="6350"/>
                </a:moveTo>
                <a:cubicBezTo>
                  <a:pt x="88518" y="6350"/>
                  <a:pt x="95757" y="7111"/>
                  <a:pt x="102234" y="8763"/>
                </a:cubicBezTo>
                <a:cubicBezTo>
                  <a:pt x="108711" y="10414"/>
                  <a:pt x="114172" y="12700"/>
                  <a:pt x="118871" y="15621"/>
                </a:cubicBezTo>
                <a:cubicBezTo>
                  <a:pt x="123443" y="18669"/>
                  <a:pt x="127000" y="22098"/>
                  <a:pt x="129412" y="26161"/>
                </a:cubicBezTo>
                <a:cubicBezTo>
                  <a:pt x="131952" y="30226"/>
                  <a:pt x="133222" y="34671"/>
                  <a:pt x="133350" y="39370"/>
                </a:cubicBezTo>
                <a:cubicBezTo>
                  <a:pt x="133222" y="48514"/>
                  <a:pt x="129412" y="56134"/>
                  <a:pt x="121792" y="61849"/>
                </a:cubicBezTo>
                <a:cubicBezTo>
                  <a:pt x="114300" y="67691"/>
                  <a:pt x="103758" y="71247"/>
                  <a:pt x="90423" y="72390"/>
                </a:cubicBezTo>
                <a:lnTo>
                  <a:pt x="90423" y="90297"/>
                </a:lnTo>
                <a:lnTo>
                  <a:pt x="127126" y="90297"/>
                </a:lnTo>
                <a:cubicBezTo>
                  <a:pt x="131698" y="90297"/>
                  <a:pt x="136270" y="90297"/>
                  <a:pt x="140715" y="90170"/>
                </a:cubicBezTo>
                <a:cubicBezTo>
                  <a:pt x="145033" y="90170"/>
                  <a:pt x="149605" y="89915"/>
                  <a:pt x="154177" y="89534"/>
                </a:cubicBezTo>
                <a:lnTo>
                  <a:pt x="154177" y="107569"/>
                </a:lnTo>
                <a:cubicBezTo>
                  <a:pt x="149605" y="107188"/>
                  <a:pt x="145033" y="107061"/>
                  <a:pt x="140715" y="106934"/>
                </a:cubicBezTo>
                <a:cubicBezTo>
                  <a:pt x="136270" y="106934"/>
                  <a:pt x="131698" y="106934"/>
                  <a:pt x="127126" y="106934"/>
                </a:cubicBezTo>
                <a:lnTo>
                  <a:pt x="33400" y="106934"/>
                </a:lnTo>
                <a:cubicBezTo>
                  <a:pt x="28828" y="106934"/>
                  <a:pt x="24383" y="106934"/>
                  <a:pt x="19938" y="106934"/>
                </a:cubicBezTo>
                <a:cubicBezTo>
                  <a:pt x="15493" y="107061"/>
                  <a:pt x="11048" y="107188"/>
                  <a:pt x="6350" y="107569"/>
                </a:cubicBezTo>
                <a:lnTo>
                  <a:pt x="6350" y="89534"/>
                </a:lnTo>
                <a:cubicBezTo>
                  <a:pt x="11048" y="89915"/>
                  <a:pt x="15493" y="90170"/>
                  <a:pt x="19938" y="90170"/>
                </a:cubicBezTo>
                <a:cubicBezTo>
                  <a:pt x="24383" y="90297"/>
                  <a:pt x="28828" y="90297"/>
                  <a:pt x="33400" y="90297"/>
                </a:cubicBezTo>
                <a:lnTo>
                  <a:pt x="69850" y="90297"/>
                </a:lnTo>
                <a:lnTo>
                  <a:pt x="69850" y="72263"/>
                </a:lnTo>
                <a:cubicBezTo>
                  <a:pt x="56387" y="71120"/>
                  <a:pt x="45973" y="67564"/>
                  <a:pt x="38607" y="61595"/>
                </a:cubicBezTo>
                <a:cubicBezTo>
                  <a:pt x="31114" y="55626"/>
                  <a:pt x="27431" y="48260"/>
                  <a:pt x="27558" y="39370"/>
                </a:cubicBezTo>
                <a:cubicBezTo>
                  <a:pt x="27431" y="34671"/>
                  <a:pt x="28701" y="30226"/>
                  <a:pt x="31114" y="26161"/>
                </a:cubicBezTo>
                <a:cubicBezTo>
                  <a:pt x="33654" y="22098"/>
                  <a:pt x="37210" y="18669"/>
                  <a:pt x="41782" y="15621"/>
                </a:cubicBezTo>
                <a:cubicBezTo>
                  <a:pt x="46354" y="12700"/>
                  <a:pt x="51942" y="10414"/>
                  <a:pt x="58419" y="8763"/>
                </a:cubicBezTo>
                <a:cubicBezTo>
                  <a:pt x="65023" y="7111"/>
                  <a:pt x="72389" y="6350"/>
                  <a:pt x="80517" y="6350"/>
                </a:cubicBez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26" name="Freeform 3"/>
          <p:cNvSpPr/>
          <p:nvPr/>
        </p:nvSpPr>
        <p:spPr>
          <a:xfrm>
            <a:off x="1613408" y="716407"/>
            <a:ext cx="55879" cy="57403"/>
          </a:xfrm>
          <a:custGeom>
            <a:avLst/>
            <a:gdLst>
              <a:gd name="connsiteX0" fmla="*/ 6350 w 55879"/>
              <a:gd name="connsiteY0" fmla="*/ 6350 h 57403"/>
              <a:gd name="connsiteX1" fmla="*/ 7111 w 55879"/>
              <a:gd name="connsiteY1" fmla="*/ 51053 h 57403"/>
              <a:gd name="connsiteX2" fmla="*/ 48894 w 55879"/>
              <a:gd name="connsiteY2" fmla="*/ 51053 h 57403"/>
              <a:gd name="connsiteX3" fmla="*/ 49529 w 55879"/>
              <a:gd name="connsiteY3" fmla="*/ 6350 h 57403"/>
              <a:gd name="connsiteX4" fmla="*/ 6350 w 55879"/>
              <a:gd name="connsiteY4" fmla="*/ 6350 h 57403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55879" h="57403">
                <a:moveTo>
                  <a:pt x="6350" y="6350"/>
                </a:moveTo>
                <a:lnTo>
                  <a:pt x="7111" y="51053"/>
                </a:lnTo>
                <a:lnTo>
                  <a:pt x="48894" y="51053"/>
                </a:lnTo>
                <a:lnTo>
                  <a:pt x="49529" y="6350"/>
                </a:lnTo>
                <a:lnTo>
                  <a:pt x="6350" y="6350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28" name="Freeform 3"/>
          <p:cNvSpPr/>
          <p:nvPr/>
        </p:nvSpPr>
        <p:spPr>
          <a:xfrm>
            <a:off x="1573403" y="699135"/>
            <a:ext cx="135763" cy="91820"/>
          </a:xfrm>
          <a:custGeom>
            <a:avLst/>
            <a:gdLst>
              <a:gd name="connsiteX0" fmla="*/ 9905 w 135763"/>
              <a:gd name="connsiteY0" fmla="*/ 6350 h 91820"/>
              <a:gd name="connsiteX1" fmla="*/ 18288 w 135763"/>
              <a:gd name="connsiteY1" fmla="*/ 6984 h 91820"/>
              <a:gd name="connsiteX2" fmla="*/ 26924 w 135763"/>
              <a:gd name="connsiteY2" fmla="*/ 6984 h 91820"/>
              <a:gd name="connsiteX3" fmla="*/ 108966 w 135763"/>
              <a:gd name="connsiteY3" fmla="*/ 6984 h 91820"/>
              <a:gd name="connsiteX4" fmla="*/ 117348 w 135763"/>
              <a:gd name="connsiteY4" fmla="*/ 6984 h 91820"/>
              <a:gd name="connsiteX5" fmla="*/ 125857 w 135763"/>
              <a:gd name="connsiteY5" fmla="*/ 6350 h 91820"/>
              <a:gd name="connsiteX6" fmla="*/ 125857 w 135763"/>
              <a:gd name="connsiteY6" fmla="*/ 24383 h 91820"/>
              <a:gd name="connsiteX7" fmla="*/ 116967 w 135763"/>
              <a:gd name="connsiteY7" fmla="*/ 23748 h 91820"/>
              <a:gd name="connsiteX8" fmla="*/ 108203 w 135763"/>
              <a:gd name="connsiteY8" fmla="*/ 23621 h 91820"/>
              <a:gd name="connsiteX9" fmla="*/ 107696 w 135763"/>
              <a:gd name="connsiteY9" fmla="*/ 68325 h 91820"/>
              <a:gd name="connsiteX10" fmla="*/ 112522 w 135763"/>
              <a:gd name="connsiteY10" fmla="*/ 68325 h 91820"/>
              <a:gd name="connsiteX11" fmla="*/ 120903 w 135763"/>
              <a:gd name="connsiteY11" fmla="*/ 68325 h 91820"/>
              <a:gd name="connsiteX12" fmla="*/ 129413 w 135763"/>
              <a:gd name="connsiteY12" fmla="*/ 67690 h 91820"/>
              <a:gd name="connsiteX13" fmla="*/ 129413 w 135763"/>
              <a:gd name="connsiteY13" fmla="*/ 85470 h 91820"/>
              <a:gd name="connsiteX14" fmla="*/ 120523 w 135763"/>
              <a:gd name="connsiteY14" fmla="*/ 84962 h 91820"/>
              <a:gd name="connsiteX15" fmla="*/ 111760 w 135763"/>
              <a:gd name="connsiteY15" fmla="*/ 84835 h 91820"/>
              <a:gd name="connsiteX16" fmla="*/ 23367 w 135763"/>
              <a:gd name="connsiteY16" fmla="*/ 84835 h 91820"/>
              <a:gd name="connsiteX17" fmla="*/ 14858 w 135763"/>
              <a:gd name="connsiteY17" fmla="*/ 84962 h 91820"/>
              <a:gd name="connsiteX18" fmla="*/ 6350 w 135763"/>
              <a:gd name="connsiteY18" fmla="*/ 85470 h 91820"/>
              <a:gd name="connsiteX19" fmla="*/ 6350 w 135763"/>
              <a:gd name="connsiteY19" fmla="*/ 67690 h 91820"/>
              <a:gd name="connsiteX20" fmla="*/ 14858 w 135763"/>
              <a:gd name="connsiteY20" fmla="*/ 68325 h 91820"/>
              <a:gd name="connsiteX21" fmla="*/ 23367 w 135763"/>
              <a:gd name="connsiteY21" fmla="*/ 68325 h 91820"/>
              <a:gd name="connsiteX22" fmla="*/ 27813 w 135763"/>
              <a:gd name="connsiteY22" fmla="*/ 68325 h 91820"/>
              <a:gd name="connsiteX23" fmla="*/ 27305 w 135763"/>
              <a:gd name="connsiteY23" fmla="*/ 23621 h 91820"/>
              <a:gd name="connsiteX24" fmla="*/ 26924 w 135763"/>
              <a:gd name="connsiteY24" fmla="*/ 23621 h 91820"/>
              <a:gd name="connsiteX25" fmla="*/ 18288 w 135763"/>
              <a:gd name="connsiteY25" fmla="*/ 23748 h 91820"/>
              <a:gd name="connsiteX26" fmla="*/ 9905 w 135763"/>
              <a:gd name="connsiteY26" fmla="*/ 24383 h 91820"/>
              <a:gd name="connsiteX27" fmla="*/ 9905 w 135763"/>
              <a:gd name="connsiteY27" fmla="*/ 6350 h 9182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</a:cxnLst>
            <a:rect l="l" t="t" r="r" b="b"/>
            <a:pathLst>
              <a:path w="135763" h="91820">
                <a:moveTo>
                  <a:pt x="9905" y="6350"/>
                </a:moveTo>
                <a:cubicBezTo>
                  <a:pt x="12954" y="6730"/>
                  <a:pt x="15747" y="6857"/>
                  <a:pt x="18288" y="6984"/>
                </a:cubicBezTo>
                <a:cubicBezTo>
                  <a:pt x="20827" y="6984"/>
                  <a:pt x="23748" y="6984"/>
                  <a:pt x="26924" y="6984"/>
                </a:cubicBezTo>
                <a:lnTo>
                  <a:pt x="108966" y="6984"/>
                </a:lnTo>
                <a:cubicBezTo>
                  <a:pt x="112013" y="6984"/>
                  <a:pt x="114807" y="6984"/>
                  <a:pt x="117348" y="6984"/>
                </a:cubicBezTo>
                <a:cubicBezTo>
                  <a:pt x="119888" y="6857"/>
                  <a:pt x="122682" y="6730"/>
                  <a:pt x="125857" y="6350"/>
                </a:cubicBezTo>
                <a:lnTo>
                  <a:pt x="125857" y="24383"/>
                </a:lnTo>
                <a:cubicBezTo>
                  <a:pt x="122682" y="24002"/>
                  <a:pt x="119761" y="23748"/>
                  <a:pt x="116967" y="23748"/>
                </a:cubicBezTo>
                <a:cubicBezTo>
                  <a:pt x="114173" y="23621"/>
                  <a:pt x="111252" y="23621"/>
                  <a:pt x="108203" y="23621"/>
                </a:cubicBezTo>
                <a:lnTo>
                  <a:pt x="107696" y="68325"/>
                </a:lnTo>
                <a:lnTo>
                  <a:pt x="112522" y="68325"/>
                </a:lnTo>
                <a:cubicBezTo>
                  <a:pt x="115569" y="68325"/>
                  <a:pt x="118363" y="68325"/>
                  <a:pt x="120903" y="68325"/>
                </a:cubicBezTo>
                <a:cubicBezTo>
                  <a:pt x="123444" y="68198"/>
                  <a:pt x="126238" y="68071"/>
                  <a:pt x="129413" y="67690"/>
                </a:cubicBezTo>
                <a:lnTo>
                  <a:pt x="129413" y="85470"/>
                </a:lnTo>
                <a:cubicBezTo>
                  <a:pt x="126238" y="85216"/>
                  <a:pt x="123317" y="84962"/>
                  <a:pt x="120523" y="84962"/>
                </a:cubicBezTo>
                <a:cubicBezTo>
                  <a:pt x="117729" y="84835"/>
                  <a:pt x="114807" y="84835"/>
                  <a:pt x="111760" y="84835"/>
                </a:cubicBezTo>
                <a:lnTo>
                  <a:pt x="23367" y="84835"/>
                </a:lnTo>
                <a:cubicBezTo>
                  <a:pt x="20193" y="84835"/>
                  <a:pt x="17272" y="84835"/>
                  <a:pt x="14858" y="84962"/>
                </a:cubicBezTo>
                <a:cubicBezTo>
                  <a:pt x="12319" y="84962"/>
                  <a:pt x="9525" y="85216"/>
                  <a:pt x="6350" y="85470"/>
                </a:cubicBezTo>
                <a:lnTo>
                  <a:pt x="6350" y="67690"/>
                </a:lnTo>
                <a:cubicBezTo>
                  <a:pt x="9525" y="68071"/>
                  <a:pt x="12319" y="68198"/>
                  <a:pt x="14858" y="68325"/>
                </a:cubicBezTo>
                <a:cubicBezTo>
                  <a:pt x="17272" y="68325"/>
                  <a:pt x="20193" y="68325"/>
                  <a:pt x="23367" y="68325"/>
                </a:cubicBezTo>
                <a:lnTo>
                  <a:pt x="27813" y="68325"/>
                </a:lnTo>
                <a:lnTo>
                  <a:pt x="27305" y="23621"/>
                </a:lnTo>
                <a:lnTo>
                  <a:pt x="26924" y="23621"/>
                </a:lnTo>
                <a:cubicBezTo>
                  <a:pt x="23748" y="23621"/>
                  <a:pt x="20827" y="23621"/>
                  <a:pt x="18288" y="23748"/>
                </a:cubicBezTo>
                <a:cubicBezTo>
                  <a:pt x="15747" y="23748"/>
                  <a:pt x="12954" y="24002"/>
                  <a:pt x="9905" y="24383"/>
                </a:cubicBezTo>
                <a:lnTo>
                  <a:pt x="9905" y="6350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29" name="Freeform 3"/>
          <p:cNvSpPr/>
          <p:nvPr/>
        </p:nvSpPr>
        <p:spPr>
          <a:xfrm>
            <a:off x="1426845" y="695959"/>
            <a:ext cx="148208" cy="79121"/>
          </a:xfrm>
          <a:custGeom>
            <a:avLst/>
            <a:gdLst>
              <a:gd name="connsiteX0" fmla="*/ 63118 w 148208"/>
              <a:gd name="connsiteY0" fmla="*/ 6350 h 79121"/>
              <a:gd name="connsiteX1" fmla="*/ 85724 w 148208"/>
              <a:gd name="connsiteY1" fmla="*/ 6350 h 79121"/>
              <a:gd name="connsiteX2" fmla="*/ 85089 w 148208"/>
              <a:gd name="connsiteY2" fmla="*/ 9525 h 79121"/>
              <a:gd name="connsiteX3" fmla="*/ 85089 w 148208"/>
              <a:gd name="connsiteY3" fmla="*/ 12319 h 79121"/>
              <a:gd name="connsiteX4" fmla="*/ 85089 w 148208"/>
              <a:gd name="connsiteY4" fmla="*/ 14224 h 79121"/>
              <a:gd name="connsiteX5" fmla="*/ 90042 w 148208"/>
              <a:gd name="connsiteY5" fmla="*/ 30988 h 79121"/>
              <a:gd name="connsiteX6" fmla="*/ 102869 w 148208"/>
              <a:gd name="connsiteY6" fmla="*/ 43434 h 79121"/>
              <a:gd name="connsiteX7" fmla="*/ 121411 w 148208"/>
              <a:gd name="connsiteY7" fmla="*/ 52832 h 79121"/>
              <a:gd name="connsiteX8" fmla="*/ 141858 w 148208"/>
              <a:gd name="connsiteY8" fmla="*/ 58674 h 79121"/>
              <a:gd name="connsiteX9" fmla="*/ 138683 w 148208"/>
              <a:gd name="connsiteY9" fmla="*/ 62230 h 79121"/>
              <a:gd name="connsiteX10" fmla="*/ 135381 w 148208"/>
              <a:gd name="connsiteY10" fmla="*/ 65913 h 79121"/>
              <a:gd name="connsiteX11" fmla="*/ 132460 w 148208"/>
              <a:gd name="connsiteY11" fmla="*/ 69596 h 79121"/>
              <a:gd name="connsiteX12" fmla="*/ 129920 w 148208"/>
              <a:gd name="connsiteY12" fmla="*/ 72644 h 79121"/>
              <a:gd name="connsiteX13" fmla="*/ 114300 w 148208"/>
              <a:gd name="connsiteY13" fmla="*/ 67691 h 79121"/>
              <a:gd name="connsiteX14" fmla="*/ 98297 w 148208"/>
              <a:gd name="connsiteY14" fmla="*/ 60452 h 79121"/>
              <a:gd name="connsiteX15" fmla="*/ 84454 w 148208"/>
              <a:gd name="connsiteY15" fmla="*/ 50927 h 79121"/>
              <a:gd name="connsiteX16" fmla="*/ 74421 w 148208"/>
              <a:gd name="connsiteY16" fmla="*/ 38989 h 79121"/>
              <a:gd name="connsiteX17" fmla="*/ 64134 w 148208"/>
              <a:gd name="connsiteY17" fmla="*/ 51054 h 79121"/>
              <a:gd name="connsiteX18" fmla="*/ 50926 w 148208"/>
              <a:gd name="connsiteY18" fmla="*/ 60452 h 79121"/>
              <a:gd name="connsiteX19" fmla="*/ 35813 w 148208"/>
              <a:gd name="connsiteY19" fmla="*/ 67437 h 79121"/>
              <a:gd name="connsiteX20" fmla="*/ 19430 w 148208"/>
              <a:gd name="connsiteY20" fmla="*/ 72771 h 79121"/>
              <a:gd name="connsiteX21" fmla="*/ 16382 w 148208"/>
              <a:gd name="connsiteY21" fmla="*/ 69469 h 79121"/>
              <a:gd name="connsiteX22" fmla="*/ 12953 w 148208"/>
              <a:gd name="connsiteY22" fmla="*/ 65659 h 79121"/>
              <a:gd name="connsiteX23" fmla="*/ 9524 w 148208"/>
              <a:gd name="connsiteY23" fmla="*/ 61976 h 79121"/>
              <a:gd name="connsiteX24" fmla="*/ 6350 w 148208"/>
              <a:gd name="connsiteY24" fmla="*/ 58420 h 79121"/>
              <a:gd name="connsiteX25" fmla="*/ 26923 w 148208"/>
              <a:gd name="connsiteY25" fmla="*/ 52451 h 79121"/>
              <a:gd name="connsiteX26" fmla="*/ 44957 w 148208"/>
              <a:gd name="connsiteY26" fmla="*/ 44196 h 79121"/>
              <a:gd name="connsiteX27" fmla="*/ 58673 w 148208"/>
              <a:gd name="connsiteY27" fmla="*/ 31622 h 79121"/>
              <a:gd name="connsiteX28" fmla="*/ 63880 w 148208"/>
              <a:gd name="connsiteY28" fmla="*/ 14478 h 79121"/>
              <a:gd name="connsiteX29" fmla="*/ 63880 w 148208"/>
              <a:gd name="connsiteY29" fmla="*/ 12319 h 79121"/>
              <a:gd name="connsiteX30" fmla="*/ 63626 w 148208"/>
              <a:gd name="connsiteY30" fmla="*/ 9398 h 79121"/>
              <a:gd name="connsiteX31" fmla="*/ 63118 w 148208"/>
              <a:gd name="connsiteY31" fmla="*/ 6350 h 7912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  <a:cxn ang="29">
                <a:pos x="connsiteX29" y="connsiteY29"/>
              </a:cxn>
              <a:cxn ang="30">
                <a:pos x="connsiteX30" y="connsiteY30"/>
              </a:cxn>
              <a:cxn ang="31">
                <a:pos x="connsiteX31" y="connsiteY31"/>
              </a:cxn>
            </a:cxnLst>
            <a:rect l="l" t="t" r="r" b="b"/>
            <a:pathLst>
              <a:path w="148208" h="79121">
                <a:moveTo>
                  <a:pt x="63118" y="6350"/>
                </a:moveTo>
                <a:lnTo>
                  <a:pt x="85724" y="6350"/>
                </a:lnTo>
                <a:cubicBezTo>
                  <a:pt x="85470" y="7239"/>
                  <a:pt x="85216" y="8382"/>
                  <a:pt x="85089" y="9525"/>
                </a:cubicBezTo>
                <a:cubicBezTo>
                  <a:pt x="85089" y="10668"/>
                  <a:pt x="85089" y="11557"/>
                  <a:pt x="85089" y="12319"/>
                </a:cubicBezTo>
                <a:lnTo>
                  <a:pt x="85089" y="14224"/>
                </a:lnTo>
                <a:cubicBezTo>
                  <a:pt x="85089" y="20574"/>
                  <a:pt x="86740" y="26161"/>
                  <a:pt x="90042" y="30988"/>
                </a:cubicBezTo>
                <a:cubicBezTo>
                  <a:pt x="93344" y="35814"/>
                  <a:pt x="97662" y="39878"/>
                  <a:pt x="102869" y="43434"/>
                </a:cubicBezTo>
                <a:cubicBezTo>
                  <a:pt x="108330" y="47244"/>
                  <a:pt x="114553" y="50291"/>
                  <a:pt x="121411" y="52832"/>
                </a:cubicBezTo>
                <a:cubicBezTo>
                  <a:pt x="128269" y="55245"/>
                  <a:pt x="135127" y="57277"/>
                  <a:pt x="141858" y="58674"/>
                </a:cubicBezTo>
                <a:cubicBezTo>
                  <a:pt x="140715" y="59690"/>
                  <a:pt x="139700" y="60833"/>
                  <a:pt x="138683" y="62230"/>
                </a:cubicBezTo>
                <a:cubicBezTo>
                  <a:pt x="137540" y="63500"/>
                  <a:pt x="136524" y="64770"/>
                  <a:pt x="135381" y="65913"/>
                </a:cubicBezTo>
                <a:cubicBezTo>
                  <a:pt x="134365" y="67183"/>
                  <a:pt x="133350" y="68453"/>
                  <a:pt x="132460" y="69596"/>
                </a:cubicBezTo>
                <a:cubicBezTo>
                  <a:pt x="131444" y="70739"/>
                  <a:pt x="130682" y="71755"/>
                  <a:pt x="129920" y="72644"/>
                </a:cubicBezTo>
                <a:cubicBezTo>
                  <a:pt x="124967" y="71374"/>
                  <a:pt x="119760" y="69850"/>
                  <a:pt x="114300" y="67691"/>
                </a:cubicBezTo>
                <a:cubicBezTo>
                  <a:pt x="108838" y="65659"/>
                  <a:pt x="103504" y="63246"/>
                  <a:pt x="98297" y="60452"/>
                </a:cubicBezTo>
                <a:cubicBezTo>
                  <a:pt x="93217" y="57530"/>
                  <a:pt x="88645" y="54483"/>
                  <a:pt x="84454" y="50927"/>
                </a:cubicBezTo>
                <a:cubicBezTo>
                  <a:pt x="80263" y="47498"/>
                  <a:pt x="76961" y="43560"/>
                  <a:pt x="74421" y="38989"/>
                </a:cubicBezTo>
                <a:cubicBezTo>
                  <a:pt x="71627" y="43560"/>
                  <a:pt x="68198" y="47498"/>
                  <a:pt x="64134" y="51054"/>
                </a:cubicBezTo>
                <a:cubicBezTo>
                  <a:pt x="60197" y="54610"/>
                  <a:pt x="55752" y="57658"/>
                  <a:pt x="50926" y="60452"/>
                </a:cubicBezTo>
                <a:cubicBezTo>
                  <a:pt x="46227" y="63119"/>
                  <a:pt x="41147" y="65532"/>
                  <a:pt x="35813" y="67437"/>
                </a:cubicBezTo>
                <a:cubicBezTo>
                  <a:pt x="30479" y="69469"/>
                  <a:pt x="25018" y="71247"/>
                  <a:pt x="19430" y="72771"/>
                </a:cubicBezTo>
                <a:cubicBezTo>
                  <a:pt x="18541" y="71882"/>
                  <a:pt x="17525" y="70739"/>
                  <a:pt x="16382" y="69469"/>
                </a:cubicBezTo>
                <a:cubicBezTo>
                  <a:pt x="15239" y="68326"/>
                  <a:pt x="14096" y="67056"/>
                  <a:pt x="12953" y="65659"/>
                </a:cubicBezTo>
                <a:cubicBezTo>
                  <a:pt x="11810" y="64389"/>
                  <a:pt x="10794" y="63119"/>
                  <a:pt x="9524" y="61976"/>
                </a:cubicBezTo>
                <a:cubicBezTo>
                  <a:pt x="8381" y="60706"/>
                  <a:pt x="7365" y="59563"/>
                  <a:pt x="6350" y="58420"/>
                </a:cubicBezTo>
                <a:cubicBezTo>
                  <a:pt x="13461" y="56769"/>
                  <a:pt x="20319" y="54864"/>
                  <a:pt x="26923" y="52451"/>
                </a:cubicBezTo>
                <a:cubicBezTo>
                  <a:pt x="33654" y="50038"/>
                  <a:pt x="39623" y="47371"/>
                  <a:pt x="44957" y="44196"/>
                </a:cubicBezTo>
                <a:cubicBezTo>
                  <a:pt x="50545" y="40640"/>
                  <a:pt x="55117" y="36449"/>
                  <a:pt x="58673" y="31622"/>
                </a:cubicBezTo>
                <a:cubicBezTo>
                  <a:pt x="62102" y="26797"/>
                  <a:pt x="63880" y="21082"/>
                  <a:pt x="63880" y="14478"/>
                </a:cubicBezTo>
                <a:lnTo>
                  <a:pt x="63880" y="12319"/>
                </a:lnTo>
                <a:cubicBezTo>
                  <a:pt x="63880" y="11557"/>
                  <a:pt x="63753" y="10668"/>
                  <a:pt x="63626" y="9398"/>
                </a:cubicBezTo>
                <a:cubicBezTo>
                  <a:pt x="63500" y="8128"/>
                  <a:pt x="63372" y="7111"/>
                  <a:pt x="63118" y="6350"/>
                </a:cubicBez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0" name="Freeform 3"/>
          <p:cNvSpPr/>
          <p:nvPr/>
        </p:nvSpPr>
        <p:spPr>
          <a:xfrm>
            <a:off x="1292732" y="689609"/>
            <a:ext cx="136271" cy="50672"/>
          </a:xfrm>
          <a:custGeom>
            <a:avLst/>
            <a:gdLst>
              <a:gd name="connsiteX0" fmla="*/ 58039 w 136271"/>
              <a:gd name="connsiteY0" fmla="*/ 6350 h 50672"/>
              <a:gd name="connsiteX1" fmla="*/ 78994 w 136271"/>
              <a:gd name="connsiteY1" fmla="*/ 6350 h 50672"/>
              <a:gd name="connsiteX2" fmla="*/ 78613 w 136271"/>
              <a:gd name="connsiteY2" fmla="*/ 12319 h 50672"/>
              <a:gd name="connsiteX3" fmla="*/ 78613 w 136271"/>
              <a:gd name="connsiteY3" fmla="*/ 18160 h 50672"/>
              <a:gd name="connsiteX4" fmla="*/ 78613 w 136271"/>
              <a:gd name="connsiteY4" fmla="*/ 27305 h 50672"/>
              <a:gd name="connsiteX5" fmla="*/ 112903 w 136271"/>
              <a:gd name="connsiteY5" fmla="*/ 27305 h 50672"/>
              <a:gd name="connsiteX6" fmla="*/ 121285 w 136271"/>
              <a:gd name="connsiteY6" fmla="*/ 27305 h 50672"/>
              <a:gd name="connsiteX7" fmla="*/ 129921 w 136271"/>
              <a:gd name="connsiteY7" fmla="*/ 26670 h 50672"/>
              <a:gd name="connsiteX8" fmla="*/ 129921 w 136271"/>
              <a:gd name="connsiteY8" fmla="*/ 44322 h 50672"/>
              <a:gd name="connsiteX9" fmla="*/ 121285 w 136271"/>
              <a:gd name="connsiteY9" fmla="*/ 43688 h 50672"/>
              <a:gd name="connsiteX10" fmla="*/ 112903 w 136271"/>
              <a:gd name="connsiteY10" fmla="*/ 43560 h 50672"/>
              <a:gd name="connsiteX11" fmla="*/ 23241 w 136271"/>
              <a:gd name="connsiteY11" fmla="*/ 43560 h 50672"/>
              <a:gd name="connsiteX12" fmla="*/ 14732 w 136271"/>
              <a:gd name="connsiteY12" fmla="*/ 43688 h 50672"/>
              <a:gd name="connsiteX13" fmla="*/ 6350 w 136271"/>
              <a:gd name="connsiteY13" fmla="*/ 44322 h 50672"/>
              <a:gd name="connsiteX14" fmla="*/ 6350 w 136271"/>
              <a:gd name="connsiteY14" fmla="*/ 26670 h 50672"/>
              <a:gd name="connsiteX15" fmla="*/ 14732 w 136271"/>
              <a:gd name="connsiteY15" fmla="*/ 27305 h 50672"/>
              <a:gd name="connsiteX16" fmla="*/ 23241 w 136271"/>
              <a:gd name="connsiteY16" fmla="*/ 27305 h 50672"/>
              <a:gd name="connsiteX17" fmla="*/ 58420 w 136271"/>
              <a:gd name="connsiteY17" fmla="*/ 27305 h 50672"/>
              <a:gd name="connsiteX18" fmla="*/ 58420 w 136271"/>
              <a:gd name="connsiteY18" fmla="*/ 18160 h 50672"/>
              <a:gd name="connsiteX19" fmla="*/ 58420 w 136271"/>
              <a:gd name="connsiteY19" fmla="*/ 12319 h 50672"/>
              <a:gd name="connsiteX20" fmla="*/ 58039 w 136271"/>
              <a:gd name="connsiteY20" fmla="*/ 6350 h 5067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</a:cxnLst>
            <a:rect l="l" t="t" r="r" b="b"/>
            <a:pathLst>
              <a:path w="136271" h="50672">
                <a:moveTo>
                  <a:pt x="58039" y="6350"/>
                </a:moveTo>
                <a:lnTo>
                  <a:pt x="78994" y="6350"/>
                </a:lnTo>
                <a:cubicBezTo>
                  <a:pt x="78740" y="8382"/>
                  <a:pt x="78613" y="10414"/>
                  <a:pt x="78613" y="12319"/>
                </a:cubicBezTo>
                <a:cubicBezTo>
                  <a:pt x="78613" y="14224"/>
                  <a:pt x="78613" y="16129"/>
                  <a:pt x="78613" y="18160"/>
                </a:cubicBezTo>
                <a:lnTo>
                  <a:pt x="78613" y="27305"/>
                </a:lnTo>
                <a:lnTo>
                  <a:pt x="112903" y="27305"/>
                </a:lnTo>
                <a:cubicBezTo>
                  <a:pt x="115951" y="27305"/>
                  <a:pt x="118745" y="27305"/>
                  <a:pt x="121285" y="27305"/>
                </a:cubicBezTo>
                <a:cubicBezTo>
                  <a:pt x="123825" y="27178"/>
                  <a:pt x="126746" y="26924"/>
                  <a:pt x="129921" y="26670"/>
                </a:cubicBezTo>
                <a:lnTo>
                  <a:pt x="129921" y="44322"/>
                </a:lnTo>
                <a:cubicBezTo>
                  <a:pt x="126746" y="43941"/>
                  <a:pt x="123825" y="43688"/>
                  <a:pt x="121285" y="43688"/>
                </a:cubicBezTo>
                <a:cubicBezTo>
                  <a:pt x="118745" y="43688"/>
                  <a:pt x="115951" y="43560"/>
                  <a:pt x="112903" y="43560"/>
                </a:cubicBezTo>
                <a:lnTo>
                  <a:pt x="23241" y="43560"/>
                </a:lnTo>
                <a:cubicBezTo>
                  <a:pt x="20066" y="43560"/>
                  <a:pt x="17272" y="43688"/>
                  <a:pt x="14732" y="43688"/>
                </a:cubicBezTo>
                <a:cubicBezTo>
                  <a:pt x="12192" y="43688"/>
                  <a:pt x="9398" y="43941"/>
                  <a:pt x="6350" y="44322"/>
                </a:cubicBezTo>
                <a:lnTo>
                  <a:pt x="6350" y="26670"/>
                </a:lnTo>
                <a:cubicBezTo>
                  <a:pt x="9398" y="26924"/>
                  <a:pt x="12192" y="27178"/>
                  <a:pt x="14732" y="27305"/>
                </a:cubicBezTo>
                <a:cubicBezTo>
                  <a:pt x="17272" y="27305"/>
                  <a:pt x="20066" y="27305"/>
                  <a:pt x="23241" y="27305"/>
                </a:cubicBezTo>
                <a:lnTo>
                  <a:pt x="58420" y="27305"/>
                </a:lnTo>
                <a:lnTo>
                  <a:pt x="58420" y="18160"/>
                </a:lnTo>
                <a:cubicBezTo>
                  <a:pt x="58420" y="16129"/>
                  <a:pt x="58420" y="14224"/>
                  <a:pt x="58420" y="12319"/>
                </a:cubicBezTo>
                <a:cubicBezTo>
                  <a:pt x="58293" y="10414"/>
                  <a:pt x="58166" y="8382"/>
                  <a:pt x="58039" y="6350"/>
                </a:cubicBez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1" name="Freeform 3"/>
          <p:cNvSpPr/>
          <p:nvPr/>
        </p:nvSpPr>
        <p:spPr>
          <a:xfrm>
            <a:off x="274320" y="691896"/>
            <a:ext cx="51816" cy="173735"/>
          </a:xfrm>
          <a:custGeom>
            <a:avLst/>
            <a:gdLst>
              <a:gd name="connsiteX0" fmla="*/ 0 w 51816"/>
              <a:gd name="connsiteY0" fmla="*/ 173735 h 173735"/>
              <a:gd name="connsiteX1" fmla="*/ 51816 w 51816"/>
              <a:gd name="connsiteY1" fmla="*/ 173735 h 173735"/>
              <a:gd name="connsiteX2" fmla="*/ 51816 w 51816"/>
              <a:gd name="connsiteY2" fmla="*/ 0 h 173735"/>
              <a:gd name="connsiteX3" fmla="*/ 0 w 51816"/>
              <a:gd name="connsiteY3" fmla="*/ 0 h 173735"/>
              <a:gd name="connsiteX4" fmla="*/ 0 w 51816"/>
              <a:gd name="connsiteY4" fmla="*/ 173735 h 173735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51816" h="173735">
                <a:moveTo>
                  <a:pt x="0" y="173735"/>
                </a:moveTo>
                <a:lnTo>
                  <a:pt x="51816" y="173735"/>
                </a:lnTo>
                <a:lnTo>
                  <a:pt x="51816" y="0"/>
                </a:lnTo>
                <a:lnTo>
                  <a:pt x="0" y="0"/>
                </a:lnTo>
                <a:lnTo>
                  <a:pt x="0" y="173735"/>
                </a:lnTo>
              </a:path>
            </a:pathLst>
          </a:custGeom>
          <a:solidFill>
            <a:srgbClr val="C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68300" y="685800"/>
            <a:ext cx="571500" cy="177800"/>
          </a:xfrm>
          <a:prstGeom prst="rect">
            <a:avLst/>
          </a:prstGeom>
          <a:noFill/>
        </p:spPr>
      </p:pic>
      <p:pic>
        <p:nvPicPr>
          <p:cNvPr id="1032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77900" y="698500"/>
            <a:ext cx="152400" cy="165100"/>
          </a:xfrm>
          <a:prstGeom prst="rect">
            <a:avLst/>
          </a:prstGeom>
          <a:noFill/>
        </p:spPr>
      </p:pic>
      <p:pic>
        <p:nvPicPr>
          <p:cNvPr id="1033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282700" y="685800"/>
            <a:ext cx="444500" cy="177800"/>
          </a:xfrm>
          <a:prstGeom prst="rect">
            <a:avLst/>
          </a:prstGeom>
          <a:noFill/>
        </p:spPr>
      </p:pic>
      <p:pic>
        <p:nvPicPr>
          <p:cNvPr id="1034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501900" y="622300"/>
            <a:ext cx="5702300" cy="5816600"/>
          </a:xfrm>
          <a:prstGeom prst="rect">
            <a:avLst/>
          </a:prstGeom>
          <a:noFill/>
        </p:spPr>
      </p:pic>
      <p:pic>
        <p:nvPicPr>
          <p:cNvPr id="1035" name="Picture 3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848100" y="6629400"/>
            <a:ext cx="381000" cy="88900"/>
          </a:xfrm>
          <a:prstGeom prst="rect">
            <a:avLst/>
          </a:prstGeom>
          <a:noFill/>
        </p:spPr>
      </p:pic>
      <p:pic>
        <p:nvPicPr>
          <p:cNvPr id="1036" name="Picture 3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241800" y="6629400"/>
            <a:ext cx="76200" cy="76200"/>
          </a:xfrm>
          <a:prstGeom prst="rect">
            <a:avLst/>
          </a:prstGeom>
          <a:noFill/>
        </p:spPr>
      </p:pic>
      <p:pic>
        <p:nvPicPr>
          <p:cNvPr id="1037" name="Picture 3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4330700" y="6629400"/>
            <a:ext cx="381000" cy="63500"/>
          </a:xfrm>
          <a:prstGeom prst="rect">
            <a:avLst/>
          </a:prstGeom>
          <a:noFill/>
        </p:spPr>
      </p:pic>
      <p:pic>
        <p:nvPicPr>
          <p:cNvPr id="1038" name="Picture 3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4737100" y="6629400"/>
            <a:ext cx="482600" cy="88900"/>
          </a:xfrm>
          <a:prstGeom prst="rect">
            <a:avLst/>
          </a:prstGeom>
          <a:noFill/>
        </p:spPr>
      </p:pic>
      <p:pic>
        <p:nvPicPr>
          <p:cNvPr id="1039" name="Picture 3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5232400" y="6629400"/>
            <a:ext cx="965200" cy="88900"/>
          </a:xfrm>
          <a:prstGeom prst="rect">
            <a:avLst/>
          </a:prstGeom>
          <a:noFill/>
        </p:spPr>
      </p:pic>
      <p:pic>
        <p:nvPicPr>
          <p:cNvPr id="1040" name="Picture 3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114300" y="457200"/>
            <a:ext cx="9740900" cy="61341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0" y="0"/>
            <a:ext cx="9906000" cy="6858000"/>
          </a:xfrm>
          <a:custGeom>
            <a:avLst/>
            <a:gdLst>
              <a:gd name="connsiteX0" fmla="*/ 0 w 9906000"/>
              <a:gd name="connsiteY0" fmla="*/ 6858000 h 6858000"/>
              <a:gd name="connsiteX1" fmla="*/ 9906000 w 9906000"/>
              <a:gd name="connsiteY1" fmla="*/ 6858000 h 6858000"/>
              <a:gd name="connsiteX2" fmla="*/ 9906000 w 9906000"/>
              <a:gd name="connsiteY2" fmla="*/ 0 h 6858000"/>
              <a:gd name="connsiteX3" fmla="*/ 0 w 9906000"/>
              <a:gd name="connsiteY3" fmla="*/ 0 h 6858000"/>
              <a:gd name="connsiteX4" fmla="*/ 0 w 9906000"/>
              <a:gd name="connsiteY4" fmla="*/ 6858000 h 68580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9906000" h="6858000">
                <a:moveTo>
                  <a:pt x="0" y="6858000"/>
                </a:moveTo>
                <a:lnTo>
                  <a:pt x="9906000" y="6858000"/>
                </a:lnTo>
                <a:lnTo>
                  <a:pt x="9906000" y="0"/>
                </a:lnTo>
                <a:lnTo>
                  <a:pt x="0" y="0"/>
                </a:lnTo>
                <a:lnTo>
                  <a:pt x="0" y="6858000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Freeform 3"/>
          <p:cNvSpPr/>
          <p:nvPr/>
        </p:nvSpPr>
        <p:spPr>
          <a:xfrm>
            <a:off x="0" y="4032"/>
            <a:ext cx="9898423" cy="2133600"/>
          </a:xfrm>
          <a:custGeom>
            <a:avLst/>
            <a:gdLst>
              <a:gd name="connsiteX0" fmla="*/ 0 w 9898423"/>
              <a:gd name="connsiteY0" fmla="*/ 0 h 2133600"/>
              <a:gd name="connsiteX1" fmla="*/ 9898423 w 9898423"/>
              <a:gd name="connsiteY1" fmla="*/ 0 h 2133600"/>
              <a:gd name="connsiteX2" fmla="*/ 9898423 w 9898423"/>
              <a:gd name="connsiteY2" fmla="*/ 2133600 h 2133600"/>
              <a:gd name="connsiteX3" fmla="*/ 0 w 9898423"/>
              <a:gd name="connsiteY3" fmla="*/ 2133600 h 2133600"/>
              <a:gd name="connsiteX4" fmla="*/ 0 w 9898423"/>
              <a:gd name="connsiteY4" fmla="*/ 0 h 21336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9898423" h="2133600">
                <a:moveTo>
                  <a:pt x="0" y="0"/>
                </a:moveTo>
                <a:lnTo>
                  <a:pt x="9898423" y="0"/>
                </a:lnTo>
                <a:lnTo>
                  <a:pt x="9898423" y="2133600"/>
                </a:lnTo>
                <a:lnTo>
                  <a:pt x="0" y="2133600"/>
                </a:lnTo>
                <a:lnTo>
                  <a:pt x="0" y="0"/>
                </a:lnTo>
              </a:path>
            </a:pathLst>
          </a:custGeom>
          <a:solidFill>
            <a:srgbClr val="03283A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Freeform 3"/>
          <p:cNvSpPr/>
          <p:nvPr/>
        </p:nvSpPr>
        <p:spPr>
          <a:xfrm>
            <a:off x="0" y="1118409"/>
            <a:ext cx="163245" cy="1028700"/>
          </a:xfrm>
          <a:custGeom>
            <a:avLst/>
            <a:gdLst>
              <a:gd name="connsiteX0" fmla="*/ 0 w 163245"/>
              <a:gd name="connsiteY0" fmla="*/ 0 h 1028700"/>
              <a:gd name="connsiteX1" fmla="*/ 163245 w 163245"/>
              <a:gd name="connsiteY1" fmla="*/ 0 h 1028700"/>
              <a:gd name="connsiteX2" fmla="*/ 163245 w 163245"/>
              <a:gd name="connsiteY2" fmla="*/ 1028700 h 1028700"/>
              <a:gd name="connsiteX3" fmla="*/ 0 w 163245"/>
              <a:gd name="connsiteY3" fmla="*/ 1028700 h 1028700"/>
              <a:gd name="connsiteX4" fmla="*/ 0 w 163245"/>
              <a:gd name="connsiteY4" fmla="*/ 0 h 10287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63245" h="1028700">
                <a:moveTo>
                  <a:pt x="0" y="0"/>
                </a:moveTo>
                <a:lnTo>
                  <a:pt x="163245" y="0"/>
                </a:lnTo>
                <a:lnTo>
                  <a:pt x="163245" y="1028700"/>
                </a:lnTo>
                <a:lnTo>
                  <a:pt x="0" y="1028700"/>
                </a:lnTo>
                <a:lnTo>
                  <a:pt x="0" y="0"/>
                </a:lnTo>
              </a:path>
            </a:pathLst>
          </a:custGeom>
          <a:solidFill>
            <a:srgbClr val="898788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Freeform 3"/>
          <p:cNvSpPr/>
          <p:nvPr/>
        </p:nvSpPr>
        <p:spPr>
          <a:xfrm>
            <a:off x="9082654" y="4086"/>
            <a:ext cx="170928" cy="1028912"/>
          </a:xfrm>
          <a:custGeom>
            <a:avLst/>
            <a:gdLst>
              <a:gd name="connsiteX0" fmla="*/ 0 w 170928"/>
              <a:gd name="connsiteY0" fmla="*/ 1028912 h 1028912"/>
              <a:gd name="connsiteX1" fmla="*/ 170928 w 170928"/>
              <a:gd name="connsiteY1" fmla="*/ 1028912 h 1028912"/>
              <a:gd name="connsiteX2" fmla="*/ 170928 w 170928"/>
              <a:gd name="connsiteY2" fmla="*/ 0 h 1028912"/>
              <a:gd name="connsiteX3" fmla="*/ 0 w 170928"/>
              <a:gd name="connsiteY3" fmla="*/ 0 h 1028912"/>
              <a:gd name="connsiteX4" fmla="*/ 0 w 170928"/>
              <a:gd name="connsiteY4" fmla="*/ 1028912 h 102891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70928" h="1028912">
                <a:moveTo>
                  <a:pt x="0" y="1028912"/>
                </a:moveTo>
                <a:lnTo>
                  <a:pt x="170928" y="1028912"/>
                </a:lnTo>
                <a:lnTo>
                  <a:pt x="170928" y="0"/>
                </a:lnTo>
                <a:lnTo>
                  <a:pt x="0" y="0"/>
                </a:lnTo>
                <a:lnTo>
                  <a:pt x="0" y="1028912"/>
                </a:lnTo>
              </a:path>
            </a:pathLst>
          </a:custGeom>
          <a:solidFill>
            <a:srgbClr val="898788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Freeform 3"/>
          <p:cNvSpPr/>
          <p:nvPr/>
        </p:nvSpPr>
        <p:spPr>
          <a:xfrm>
            <a:off x="9700387" y="6703505"/>
            <a:ext cx="55626" cy="102032"/>
          </a:xfrm>
          <a:custGeom>
            <a:avLst/>
            <a:gdLst>
              <a:gd name="connsiteX0" fmla="*/ 51816 w 55626"/>
              <a:gd name="connsiteY0" fmla="*/ 0 h 102032"/>
              <a:gd name="connsiteX1" fmla="*/ 49657 w 55626"/>
              <a:gd name="connsiteY1" fmla="*/ 12941 h 102032"/>
              <a:gd name="connsiteX2" fmla="*/ 43307 w 55626"/>
              <a:gd name="connsiteY2" fmla="*/ 12420 h 102032"/>
              <a:gd name="connsiteX3" fmla="*/ 37972 w 55626"/>
              <a:gd name="connsiteY3" fmla="*/ 12293 h 102032"/>
              <a:gd name="connsiteX4" fmla="*/ 19811 w 55626"/>
              <a:gd name="connsiteY4" fmla="*/ 12293 h 102032"/>
              <a:gd name="connsiteX5" fmla="*/ 17526 w 55626"/>
              <a:gd name="connsiteY5" fmla="*/ 38152 h 102032"/>
              <a:gd name="connsiteX6" fmla="*/ 22225 w 55626"/>
              <a:gd name="connsiteY6" fmla="*/ 37513 h 102032"/>
              <a:gd name="connsiteX7" fmla="*/ 26670 w 55626"/>
              <a:gd name="connsiteY7" fmla="*/ 37257 h 102032"/>
              <a:gd name="connsiteX8" fmla="*/ 37972 w 55626"/>
              <a:gd name="connsiteY8" fmla="*/ 39049 h 102032"/>
              <a:gd name="connsiteX9" fmla="*/ 47244 w 55626"/>
              <a:gd name="connsiteY9" fmla="*/ 44170 h 102032"/>
              <a:gd name="connsiteX10" fmla="*/ 53340 w 55626"/>
              <a:gd name="connsiteY10" fmla="*/ 52875 h 102032"/>
              <a:gd name="connsiteX11" fmla="*/ 55626 w 55626"/>
              <a:gd name="connsiteY11" fmla="*/ 64524 h 102032"/>
              <a:gd name="connsiteX12" fmla="*/ 50546 w 55626"/>
              <a:gd name="connsiteY12" fmla="*/ 82511 h 102032"/>
              <a:gd name="connsiteX13" fmla="*/ 37465 w 55626"/>
              <a:gd name="connsiteY13" fmla="*/ 95248 h 102032"/>
              <a:gd name="connsiteX14" fmla="*/ 20320 w 55626"/>
              <a:gd name="connsiteY14" fmla="*/ 102032 h 102032"/>
              <a:gd name="connsiteX15" fmla="*/ 2413 w 55626"/>
              <a:gd name="connsiteY15" fmla="*/ 101906 h 102032"/>
              <a:gd name="connsiteX16" fmla="*/ 0 w 55626"/>
              <a:gd name="connsiteY16" fmla="*/ 91920 h 102032"/>
              <a:gd name="connsiteX17" fmla="*/ 13207 w 55626"/>
              <a:gd name="connsiteY17" fmla="*/ 92496 h 102032"/>
              <a:gd name="connsiteX18" fmla="*/ 26543 w 55626"/>
              <a:gd name="connsiteY18" fmla="*/ 88464 h 102032"/>
              <a:gd name="connsiteX19" fmla="*/ 36576 w 55626"/>
              <a:gd name="connsiteY19" fmla="*/ 79950 h 102032"/>
              <a:gd name="connsiteX20" fmla="*/ 40640 w 55626"/>
              <a:gd name="connsiteY20" fmla="*/ 66061 h 102032"/>
              <a:gd name="connsiteX21" fmla="*/ 39370 w 55626"/>
              <a:gd name="connsiteY21" fmla="*/ 58828 h 102032"/>
              <a:gd name="connsiteX22" fmla="*/ 35686 w 55626"/>
              <a:gd name="connsiteY22" fmla="*/ 53002 h 102032"/>
              <a:gd name="connsiteX23" fmla="*/ 29464 w 55626"/>
              <a:gd name="connsiteY23" fmla="*/ 49355 h 102032"/>
              <a:gd name="connsiteX24" fmla="*/ 21209 w 55626"/>
              <a:gd name="connsiteY24" fmla="*/ 48011 h 102032"/>
              <a:gd name="connsiteX25" fmla="*/ 11430 w 55626"/>
              <a:gd name="connsiteY25" fmla="*/ 48779 h 102032"/>
              <a:gd name="connsiteX26" fmla="*/ 2286 w 55626"/>
              <a:gd name="connsiteY26" fmla="*/ 51082 h 102032"/>
              <a:gd name="connsiteX27" fmla="*/ 6730 w 55626"/>
              <a:gd name="connsiteY27" fmla="*/ 774 h 102032"/>
              <a:gd name="connsiteX28" fmla="*/ 39624 w 55626"/>
              <a:gd name="connsiteY28" fmla="*/ 774 h 102032"/>
              <a:gd name="connsiteX29" fmla="*/ 45084 w 55626"/>
              <a:gd name="connsiteY29" fmla="*/ 647 h 102032"/>
              <a:gd name="connsiteX30" fmla="*/ 51816 w 55626"/>
              <a:gd name="connsiteY30" fmla="*/ 0 h 10203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  <a:cxn ang="29">
                <a:pos x="connsiteX29" y="connsiteY29"/>
              </a:cxn>
              <a:cxn ang="30">
                <a:pos x="connsiteX30" y="connsiteY30"/>
              </a:cxn>
            </a:cxnLst>
            <a:rect l="l" t="t" r="r" b="b"/>
            <a:pathLst>
              <a:path w="55626" h="102032">
                <a:moveTo>
                  <a:pt x="51816" y="0"/>
                </a:moveTo>
                <a:lnTo>
                  <a:pt x="49657" y="12941"/>
                </a:lnTo>
                <a:cubicBezTo>
                  <a:pt x="46863" y="12674"/>
                  <a:pt x="44830" y="12509"/>
                  <a:pt x="43307" y="12420"/>
                </a:cubicBezTo>
                <a:cubicBezTo>
                  <a:pt x="41782" y="12331"/>
                  <a:pt x="40005" y="12293"/>
                  <a:pt x="37972" y="12293"/>
                </a:cubicBezTo>
                <a:lnTo>
                  <a:pt x="19811" y="12293"/>
                </a:lnTo>
                <a:lnTo>
                  <a:pt x="17526" y="38152"/>
                </a:lnTo>
                <a:cubicBezTo>
                  <a:pt x="19050" y="37897"/>
                  <a:pt x="20701" y="37684"/>
                  <a:pt x="22225" y="37513"/>
                </a:cubicBezTo>
                <a:cubicBezTo>
                  <a:pt x="23876" y="37342"/>
                  <a:pt x="25272" y="37257"/>
                  <a:pt x="26670" y="37257"/>
                </a:cubicBezTo>
                <a:cubicBezTo>
                  <a:pt x="30607" y="37257"/>
                  <a:pt x="34417" y="37854"/>
                  <a:pt x="37972" y="39049"/>
                </a:cubicBezTo>
                <a:cubicBezTo>
                  <a:pt x="41529" y="40244"/>
                  <a:pt x="44577" y="41951"/>
                  <a:pt x="47244" y="44170"/>
                </a:cubicBezTo>
                <a:cubicBezTo>
                  <a:pt x="49784" y="46560"/>
                  <a:pt x="51816" y="49462"/>
                  <a:pt x="53340" y="52875"/>
                </a:cubicBezTo>
                <a:cubicBezTo>
                  <a:pt x="54864" y="56289"/>
                  <a:pt x="55626" y="60172"/>
                  <a:pt x="55626" y="64524"/>
                </a:cubicBezTo>
                <a:cubicBezTo>
                  <a:pt x="55626" y="71352"/>
                  <a:pt x="53975" y="77347"/>
                  <a:pt x="50546" y="82511"/>
                </a:cubicBezTo>
                <a:cubicBezTo>
                  <a:pt x="46990" y="87674"/>
                  <a:pt x="42671" y="91920"/>
                  <a:pt x="37465" y="95248"/>
                </a:cubicBezTo>
                <a:cubicBezTo>
                  <a:pt x="32257" y="98576"/>
                  <a:pt x="26543" y="100838"/>
                  <a:pt x="20320" y="102032"/>
                </a:cubicBezTo>
                <a:cubicBezTo>
                  <a:pt x="13970" y="103229"/>
                  <a:pt x="8001" y="103185"/>
                  <a:pt x="2413" y="101906"/>
                </a:cubicBezTo>
                <a:lnTo>
                  <a:pt x="0" y="91920"/>
                </a:lnTo>
                <a:cubicBezTo>
                  <a:pt x="4064" y="92859"/>
                  <a:pt x="8509" y="93051"/>
                  <a:pt x="13207" y="92496"/>
                </a:cubicBezTo>
                <a:cubicBezTo>
                  <a:pt x="18034" y="91941"/>
                  <a:pt x="22352" y="90597"/>
                  <a:pt x="26543" y="88464"/>
                </a:cubicBezTo>
                <a:cubicBezTo>
                  <a:pt x="30480" y="86415"/>
                  <a:pt x="33909" y="83578"/>
                  <a:pt x="36576" y="79950"/>
                </a:cubicBezTo>
                <a:cubicBezTo>
                  <a:pt x="39370" y="76324"/>
                  <a:pt x="40640" y="71694"/>
                  <a:pt x="40640" y="66061"/>
                </a:cubicBezTo>
                <a:cubicBezTo>
                  <a:pt x="40640" y="63500"/>
                  <a:pt x="40259" y="61090"/>
                  <a:pt x="39370" y="58828"/>
                </a:cubicBezTo>
                <a:cubicBezTo>
                  <a:pt x="38607" y="56567"/>
                  <a:pt x="37338" y="54625"/>
                  <a:pt x="35686" y="53002"/>
                </a:cubicBezTo>
                <a:cubicBezTo>
                  <a:pt x="34036" y="51467"/>
                  <a:pt x="31877" y="50251"/>
                  <a:pt x="29464" y="49355"/>
                </a:cubicBezTo>
                <a:cubicBezTo>
                  <a:pt x="27051" y="48459"/>
                  <a:pt x="24257" y="48011"/>
                  <a:pt x="21209" y="48011"/>
                </a:cubicBezTo>
                <a:cubicBezTo>
                  <a:pt x="17653" y="48011"/>
                  <a:pt x="14351" y="48267"/>
                  <a:pt x="11430" y="48779"/>
                </a:cubicBezTo>
                <a:cubicBezTo>
                  <a:pt x="8382" y="49290"/>
                  <a:pt x="5334" y="50058"/>
                  <a:pt x="2286" y="51082"/>
                </a:cubicBezTo>
                <a:lnTo>
                  <a:pt x="6730" y="774"/>
                </a:lnTo>
                <a:lnTo>
                  <a:pt x="39624" y="774"/>
                </a:lnTo>
                <a:cubicBezTo>
                  <a:pt x="41782" y="774"/>
                  <a:pt x="43560" y="736"/>
                  <a:pt x="45084" y="647"/>
                </a:cubicBezTo>
                <a:cubicBezTo>
                  <a:pt x="46736" y="558"/>
                  <a:pt x="48894" y="342"/>
                  <a:pt x="51816" y="0"/>
                </a:cubicBez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Freeform 3"/>
          <p:cNvSpPr/>
          <p:nvPr/>
        </p:nvSpPr>
        <p:spPr>
          <a:xfrm>
            <a:off x="9768967" y="6698640"/>
            <a:ext cx="67182" cy="102032"/>
          </a:xfrm>
          <a:custGeom>
            <a:avLst/>
            <a:gdLst>
              <a:gd name="connsiteX0" fmla="*/ 35179 w 67182"/>
              <a:gd name="connsiteY0" fmla="*/ 0 h 102032"/>
              <a:gd name="connsiteX1" fmla="*/ 50927 w 67182"/>
              <a:gd name="connsiteY1" fmla="*/ 0 h 102032"/>
              <a:gd name="connsiteX2" fmla="*/ 46735 w 67182"/>
              <a:gd name="connsiteY2" fmla="*/ 6273 h 102032"/>
              <a:gd name="connsiteX3" fmla="*/ 43433 w 67182"/>
              <a:gd name="connsiteY3" fmla="*/ 12420 h 102032"/>
              <a:gd name="connsiteX4" fmla="*/ 21970 w 67182"/>
              <a:gd name="connsiteY4" fmla="*/ 55306 h 102032"/>
              <a:gd name="connsiteX5" fmla="*/ 19811 w 67182"/>
              <a:gd name="connsiteY5" fmla="*/ 59147 h 102032"/>
              <a:gd name="connsiteX6" fmla="*/ 17779 w 67182"/>
              <a:gd name="connsiteY6" fmla="*/ 62860 h 102032"/>
              <a:gd name="connsiteX7" fmla="*/ 15620 w 67182"/>
              <a:gd name="connsiteY7" fmla="*/ 66189 h 102032"/>
              <a:gd name="connsiteX8" fmla="*/ 13842 w 67182"/>
              <a:gd name="connsiteY8" fmla="*/ 69005 h 102032"/>
              <a:gd name="connsiteX9" fmla="*/ 16509 w 67182"/>
              <a:gd name="connsiteY9" fmla="*/ 69005 h 102032"/>
              <a:gd name="connsiteX10" fmla="*/ 20192 w 67182"/>
              <a:gd name="connsiteY10" fmla="*/ 69005 h 102032"/>
              <a:gd name="connsiteX11" fmla="*/ 23621 w 67182"/>
              <a:gd name="connsiteY11" fmla="*/ 68939 h 102032"/>
              <a:gd name="connsiteX12" fmla="*/ 25780 w 67182"/>
              <a:gd name="connsiteY12" fmla="*/ 68877 h 102032"/>
              <a:gd name="connsiteX13" fmla="*/ 41529 w 67182"/>
              <a:gd name="connsiteY13" fmla="*/ 68877 h 102032"/>
              <a:gd name="connsiteX14" fmla="*/ 41529 w 67182"/>
              <a:gd name="connsiteY14" fmla="*/ 31368 h 102032"/>
              <a:gd name="connsiteX15" fmla="*/ 54990 w 67182"/>
              <a:gd name="connsiteY15" fmla="*/ 30212 h 102032"/>
              <a:gd name="connsiteX16" fmla="*/ 54990 w 67182"/>
              <a:gd name="connsiteY16" fmla="*/ 69005 h 102032"/>
              <a:gd name="connsiteX17" fmla="*/ 57404 w 67182"/>
              <a:gd name="connsiteY17" fmla="*/ 69005 h 102032"/>
              <a:gd name="connsiteX18" fmla="*/ 60579 w 67182"/>
              <a:gd name="connsiteY18" fmla="*/ 68877 h 102032"/>
              <a:gd name="connsiteX19" fmla="*/ 64007 w 67182"/>
              <a:gd name="connsiteY19" fmla="*/ 68750 h 102032"/>
              <a:gd name="connsiteX20" fmla="*/ 67182 w 67182"/>
              <a:gd name="connsiteY20" fmla="*/ 68364 h 102032"/>
              <a:gd name="connsiteX21" fmla="*/ 67182 w 67182"/>
              <a:gd name="connsiteY21" fmla="*/ 80398 h 102032"/>
              <a:gd name="connsiteX22" fmla="*/ 63245 w 67182"/>
              <a:gd name="connsiteY22" fmla="*/ 80143 h 102032"/>
              <a:gd name="connsiteX23" fmla="*/ 59817 w 67182"/>
              <a:gd name="connsiteY23" fmla="*/ 80014 h 102032"/>
              <a:gd name="connsiteX24" fmla="*/ 56895 w 67182"/>
              <a:gd name="connsiteY24" fmla="*/ 79886 h 102032"/>
              <a:gd name="connsiteX25" fmla="*/ 54990 w 67182"/>
              <a:gd name="connsiteY25" fmla="*/ 79757 h 102032"/>
              <a:gd name="connsiteX26" fmla="*/ 54990 w 67182"/>
              <a:gd name="connsiteY26" fmla="*/ 90639 h 102032"/>
              <a:gd name="connsiteX27" fmla="*/ 55117 w 67182"/>
              <a:gd name="connsiteY27" fmla="*/ 96208 h 102032"/>
              <a:gd name="connsiteX28" fmla="*/ 55879 w 67182"/>
              <a:gd name="connsiteY28" fmla="*/ 102032 h 102032"/>
              <a:gd name="connsiteX29" fmla="*/ 40767 w 67182"/>
              <a:gd name="connsiteY29" fmla="*/ 102032 h 102032"/>
              <a:gd name="connsiteX30" fmla="*/ 41402 w 67182"/>
              <a:gd name="connsiteY30" fmla="*/ 96145 h 102032"/>
              <a:gd name="connsiteX31" fmla="*/ 41529 w 67182"/>
              <a:gd name="connsiteY31" fmla="*/ 90768 h 102032"/>
              <a:gd name="connsiteX32" fmla="*/ 41529 w 67182"/>
              <a:gd name="connsiteY32" fmla="*/ 79886 h 102032"/>
              <a:gd name="connsiteX33" fmla="*/ 39116 w 67182"/>
              <a:gd name="connsiteY33" fmla="*/ 79950 h 102032"/>
              <a:gd name="connsiteX34" fmla="*/ 35432 w 67182"/>
              <a:gd name="connsiteY34" fmla="*/ 80014 h 102032"/>
              <a:gd name="connsiteX35" fmla="*/ 0 w 67182"/>
              <a:gd name="connsiteY35" fmla="*/ 80014 h 102032"/>
              <a:gd name="connsiteX36" fmla="*/ 0 w 67182"/>
              <a:gd name="connsiteY36" fmla="*/ 69901 h 102032"/>
              <a:gd name="connsiteX37" fmla="*/ 29209 w 67182"/>
              <a:gd name="connsiteY37" fmla="*/ 13068 h 102032"/>
              <a:gd name="connsiteX38" fmla="*/ 32257 w 67182"/>
              <a:gd name="connsiteY38" fmla="*/ 6730 h 102032"/>
              <a:gd name="connsiteX39" fmla="*/ 35179 w 67182"/>
              <a:gd name="connsiteY39" fmla="*/ 0 h 10203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  <a:cxn ang="29">
                <a:pos x="connsiteX29" y="connsiteY29"/>
              </a:cxn>
              <a:cxn ang="30">
                <a:pos x="connsiteX30" y="connsiteY30"/>
              </a:cxn>
              <a:cxn ang="31">
                <a:pos x="connsiteX31" y="connsiteY31"/>
              </a:cxn>
              <a:cxn ang="32">
                <a:pos x="connsiteX32" y="connsiteY32"/>
              </a:cxn>
              <a:cxn ang="33">
                <a:pos x="connsiteX33" y="connsiteY33"/>
              </a:cxn>
              <a:cxn ang="34">
                <a:pos x="connsiteX34" y="connsiteY34"/>
              </a:cxn>
              <a:cxn ang="35">
                <a:pos x="connsiteX35" y="connsiteY35"/>
              </a:cxn>
              <a:cxn ang="36">
                <a:pos x="connsiteX36" y="connsiteY36"/>
              </a:cxn>
              <a:cxn ang="37">
                <a:pos x="connsiteX37" y="connsiteY37"/>
              </a:cxn>
              <a:cxn ang="38">
                <a:pos x="connsiteX38" y="connsiteY38"/>
              </a:cxn>
              <a:cxn ang="39">
                <a:pos x="connsiteX39" y="connsiteY39"/>
              </a:cxn>
            </a:cxnLst>
            <a:rect l="l" t="t" r="r" b="b"/>
            <a:pathLst>
              <a:path w="67182" h="102032">
                <a:moveTo>
                  <a:pt x="35179" y="0"/>
                </a:moveTo>
                <a:lnTo>
                  <a:pt x="50927" y="0"/>
                </a:lnTo>
                <a:cubicBezTo>
                  <a:pt x="49276" y="2310"/>
                  <a:pt x="47879" y="4393"/>
                  <a:pt x="46735" y="6273"/>
                </a:cubicBezTo>
                <a:cubicBezTo>
                  <a:pt x="45719" y="8152"/>
                  <a:pt x="44577" y="10197"/>
                  <a:pt x="43433" y="12420"/>
                </a:cubicBezTo>
                <a:lnTo>
                  <a:pt x="21970" y="55306"/>
                </a:lnTo>
                <a:cubicBezTo>
                  <a:pt x="21208" y="56587"/>
                  <a:pt x="20573" y="57867"/>
                  <a:pt x="19811" y="59147"/>
                </a:cubicBezTo>
                <a:cubicBezTo>
                  <a:pt x="19050" y="60427"/>
                  <a:pt x="18414" y="61666"/>
                  <a:pt x="17779" y="62860"/>
                </a:cubicBezTo>
                <a:cubicBezTo>
                  <a:pt x="16890" y="64055"/>
                  <a:pt x="16256" y="65165"/>
                  <a:pt x="15620" y="66189"/>
                </a:cubicBezTo>
                <a:cubicBezTo>
                  <a:pt x="14985" y="67212"/>
                  <a:pt x="14350" y="68151"/>
                  <a:pt x="13842" y="69005"/>
                </a:cubicBezTo>
                <a:cubicBezTo>
                  <a:pt x="14477" y="69005"/>
                  <a:pt x="15367" y="69005"/>
                  <a:pt x="16509" y="69005"/>
                </a:cubicBezTo>
                <a:cubicBezTo>
                  <a:pt x="17779" y="69005"/>
                  <a:pt x="18922" y="69005"/>
                  <a:pt x="20192" y="69005"/>
                </a:cubicBezTo>
                <a:cubicBezTo>
                  <a:pt x="21463" y="69005"/>
                  <a:pt x="22606" y="68983"/>
                  <a:pt x="23621" y="68939"/>
                </a:cubicBezTo>
                <a:cubicBezTo>
                  <a:pt x="24764" y="68898"/>
                  <a:pt x="25400" y="68877"/>
                  <a:pt x="25780" y="68877"/>
                </a:cubicBezTo>
                <a:lnTo>
                  <a:pt x="41529" y="68877"/>
                </a:lnTo>
                <a:lnTo>
                  <a:pt x="41529" y="31368"/>
                </a:lnTo>
                <a:lnTo>
                  <a:pt x="54990" y="30212"/>
                </a:lnTo>
                <a:lnTo>
                  <a:pt x="54990" y="69005"/>
                </a:lnTo>
                <a:cubicBezTo>
                  <a:pt x="55626" y="69005"/>
                  <a:pt x="56387" y="69005"/>
                  <a:pt x="57404" y="69005"/>
                </a:cubicBezTo>
                <a:cubicBezTo>
                  <a:pt x="58419" y="69005"/>
                  <a:pt x="59435" y="68961"/>
                  <a:pt x="60579" y="68877"/>
                </a:cubicBezTo>
                <a:cubicBezTo>
                  <a:pt x="61848" y="68877"/>
                  <a:pt x="62991" y="68834"/>
                  <a:pt x="64007" y="68750"/>
                </a:cubicBezTo>
                <a:cubicBezTo>
                  <a:pt x="65150" y="68663"/>
                  <a:pt x="66167" y="68535"/>
                  <a:pt x="67182" y="68364"/>
                </a:cubicBezTo>
                <a:lnTo>
                  <a:pt x="67182" y="80398"/>
                </a:lnTo>
                <a:cubicBezTo>
                  <a:pt x="65913" y="80312"/>
                  <a:pt x="64516" y="80228"/>
                  <a:pt x="63245" y="80143"/>
                </a:cubicBezTo>
                <a:cubicBezTo>
                  <a:pt x="61976" y="80056"/>
                  <a:pt x="60832" y="80014"/>
                  <a:pt x="59817" y="80014"/>
                </a:cubicBezTo>
                <a:cubicBezTo>
                  <a:pt x="58673" y="79930"/>
                  <a:pt x="57784" y="79886"/>
                  <a:pt x="56895" y="79886"/>
                </a:cubicBezTo>
                <a:cubicBezTo>
                  <a:pt x="56006" y="79886"/>
                  <a:pt x="55371" y="79844"/>
                  <a:pt x="54990" y="79757"/>
                </a:cubicBezTo>
                <a:lnTo>
                  <a:pt x="54990" y="90639"/>
                </a:lnTo>
                <a:cubicBezTo>
                  <a:pt x="54990" y="92688"/>
                  <a:pt x="54990" y="94543"/>
                  <a:pt x="55117" y="96208"/>
                </a:cubicBezTo>
                <a:cubicBezTo>
                  <a:pt x="55244" y="97872"/>
                  <a:pt x="55498" y="99814"/>
                  <a:pt x="55879" y="102032"/>
                </a:cubicBezTo>
                <a:lnTo>
                  <a:pt x="40767" y="102032"/>
                </a:lnTo>
                <a:cubicBezTo>
                  <a:pt x="41020" y="99728"/>
                  <a:pt x="41147" y="97765"/>
                  <a:pt x="41402" y="96145"/>
                </a:cubicBezTo>
                <a:cubicBezTo>
                  <a:pt x="41529" y="94522"/>
                  <a:pt x="41529" y="92731"/>
                  <a:pt x="41529" y="90768"/>
                </a:cubicBezTo>
                <a:lnTo>
                  <a:pt x="41529" y="79886"/>
                </a:lnTo>
                <a:cubicBezTo>
                  <a:pt x="41529" y="79886"/>
                  <a:pt x="40767" y="79908"/>
                  <a:pt x="39116" y="79950"/>
                </a:cubicBezTo>
                <a:cubicBezTo>
                  <a:pt x="37464" y="79992"/>
                  <a:pt x="36194" y="80014"/>
                  <a:pt x="35432" y="80014"/>
                </a:cubicBezTo>
                <a:lnTo>
                  <a:pt x="0" y="80014"/>
                </a:lnTo>
                <a:lnTo>
                  <a:pt x="0" y="69901"/>
                </a:lnTo>
                <a:lnTo>
                  <a:pt x="29209" y="13068"/>
                </a:lnTo>
                <a:cubicBezTo>
                  <a:pt x="30479" y="10756"/>
                  <a:pt x="31495" y="8648"/>
                  <a:pt x="32257" y="6730"/>
                </a:cubicBezTo>
                <a:cubicBezTo>
                  <a:pt x="33146" y="4800"/>
                  <a:pt x="34163" y="2564"/>
                  <a:pt x="35179" y="0"/>
                </a:cubicBez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Freeform 3"/>
          <p:cNvSpPr/>
          <p:nvPr/>
        </p:nvSpPr>
        <p:spPr>
          <a:xfrm>
            <a:off x="1150366" y="6682486"/>
            <a:ext cx="8473948" cy="15751"/>
          </a:xfrm>
          <a:custGeom>
            <a:avLst/>
            <a:gdLst>
              <a:gd name="connsiteX0" fmla="*/ 6350 w 8473948"/>
              <a:gd name="connsiteY0" fmla="*/ 6350 h 15751"/>
              <a:gd name="connsiteX1" fmla="*/ 8467598 w 8473948"/>
              <a:gd name="connsiteY1" fmla="*/ 6350 h 1575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8473948" h="15751">
                <a:moveTo>
                  <a:pt x="6350" y="6350"/>
                </a:moveTo>
                <a:lnTo>
                  <a:pt x="8467598" y="6350"/>
                </a:lnTo>
              </a:path>
            </a:pathLst>
          </a:custGeom>
          <a:ln w="12700">
            <a:solidFill>
              <a:srgbClr val="7F7F7F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Freeform 3"/>
          <p:cNvSpPr/>
          <p:nvPr/>
        </p:nvSpPr>
        <p:spPr>
          <a:xfrm>
            <a:off x="144780" y="489204"/>
            <a:ext cx="9628632" cy="6013703"/>
          </a:xfrm>
          <a:custGeom>
            <a:avLst/>
            <a:gdLst>
              <a:gd name="connsiteX0" fmla="*/ 0 w 9628632"/>
              <a:gd name="connsiteY0" fmla="*/ 136651 h 6013703"/>
              <a:gd name="connsiteX1" fmla="*/ 136690 w 9628632"/>
              <a:gd name="connsiteY1" fmla="*/ 0 h 6013703"/>
              <a:gd name="connsiteX2" fmla="*/ 9491980 w 9628632"/>
              <a:gd name="connsiteY2" fmla="*/ 0 h 6013703"/>
              <a:gd name="connsiteX3" fmla="*/ 9628632 w 9628632"/>
              <a:gd name="connsiteY3" fmla="*/ 136651 h 6013703"/>
              <a:gd name="connsiteX4" fmla="*/ 9628632 w 9628632"/>
              <a:gd name="connsiteY4" fmla="*/ 5877014 h 6013703"/>
              <a:gd name="connsiteX5" fmla="*/ 9491980 w 9628632"/>
              <a:gd name="connsiteY5" fmla="*/ 6013703 h 6013703"/>
              <a:gd name="connsiteX6" fmla="*/ 136690 w 9628632"/>
              <a:gd name="connsiteY6" fmla="*/ 6013703 h 6013703"/>
              <a:gd name="connsiteX7" fmla="*/ 0 w 9628632"/>
              <a:gd name="connsiteY7" fmla="*/ 5877014 h 6013703"/>
              <a:gd name="connsiteX8" fmla="*/ 0 w 9628632"/>
              <a:gd name="connsiteY8" fmla="*/ 136651 h 6013703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</a:cxnLst>
            <a:rect l="l" t="t" r="r" b="b"/>
            <a:pathLst>
              <a:path w="9628632" h="6013703">
                <a:moveTo>
                  <a:pt x="0" y="136651"/>
                </a:moveTo>
                <a:cubicBezTo>
                  <a:pt x="0" y="61213"/>
                  <a:pt x="61201" y="0"/>
                  <a:pt x="136690" y="0"/>
                </a:cubicBezTo>
                <a:lnTo>
                  <a:pt x="9491980" y="0"/>
                </a:lnTo>
                <a:cubicBezTo>
                  <a:pt x="9567418" y="0"/>
                  <a:pt x="9628632" y="61213"/>
                  <a:pt x="9628632" y="136651"/>
                </a:cubicBezTo>
                <a:lnTo>
                  <a:pt x="9628632" y="5877014"/>
                </a:lnTo>
                <a:cubicBezTo>
                  <a:pt x="9628632" y="5952502"/>
                  <a:pt x="9567418" y="6013703"/>
                  <a:pt x="9491980" y="6013703"/>
                </a:cubicBezTo>
                <a:lnTo>
                  <a:pt x="136690" y="6013703"/>
                </a:lnTo>
                <a:cubicBezTo>
                  <a:pt x="61201" y="6013703"/>
                  <a:pt x="0" y="5952502"/>
                  <a:pt x="0" y="5877014"/>
                </a:cubicBezTo>
                <a:lnTo>
                  <a:pt x="0" y="136651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Freeform 3"/>
          <p:cNvSpPr/>
          <p:nvPr/>
        </p:nvSpPr>
        <p:spPr>
          <a:xfrm>
            <a:off x="138430" y="482854"/>
            <a:ext cx="9641332" cy="6026403"/>
          </a:xfrm>
          <a:custGeom>
            <a:avLst/>
            <a:gdLst>
              <a:gd name="connsiteX0" fmla="*/ 6350 w 9641332"/>
              <a:gd name="connsiteY0" fmla="*/ 143001 h 6026403"/>
              <a:gd name="connsiteX1" fmla="*/ 143040 w 9641332"/>
              <a:gd name="connsiteY1" fmla="*/ 6350 h 6026403"/>
              <a:gd name="connsiteX2" fmla="*/ 9498330 w 9641332"/>
              <a:gd name="connsiteY2" fmla="*/ 6350 h 6026403"/>
              <a:gd name="connsiteX3" fmla="*/ 9634982 w 9641332"/>
              <a:gd name="connsiteY3" fmla="*/ 143001 h 6026403"/>
              <a:gd name="connsiteX4" fmla="*/ 9634982 w 9641332"/>
              <a:gd name="connsiteY4" fmla="*/ 5883364 h 6026403"/>
              <a:gd name="connsiteX5" fmla="*/ 9498330 w 9641332"/>
              <a:gd name="connsiteY5" fmla="*/ 6020053 h 6026403"/>
              <a:gd name="connsiteX6" fmla="*/ 143040 w 9641332"/>
              <a:gd name="connsiteY6" fmla="*/ 6020053 h 6026403"/>
              <a:gd name="connsiteX7" fmla="*/ 6350 w 9641332"/>
              <a:gd name="connsiteY7" fmla="*/ 5883364 h 6026403"/>
              <a:gd name="connsiteX8" fmla="*/ 6350 w 9641332"/>
              <a:gd name="connsiteY8" fmla="*/ 143001 h 6026403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</a:cxnLst>
            <a:rect l="l" t="t" r="r" b="b"/>
            <a:pathLst>
              <a:path w="9641332" h="6026403">
                <a:moveTo>
                  <a:pt x="6350" y="143001"/>
                </a:moveTo>
                <a:cubicBezTo>
                  <a:pt x="6350" y="67563"/>
                  <a:pt x="67551" y="6350"/>
                  <a:pt x="143040" y="6350"/>
                </a:cubicBezTo>
                <a:lnTo>
                  <a:pt x="9498330" y="6350"/>
                </a:lnTo>
                <a:cubicBezTo>
                  <a:pt x="9573768" y="6350"/>
                  <a:pt x="9634982" y="67563"/>
                  <a:pt x="9634982" y="143001"/>
                </a:cubicBezTo>
                <a:lnTo>
                  <a:pt x="9634982" y="5883364"/>
                </a:lnTo>
                <a:cubicBezTo>
                  <a:pt x="9634982" y="5958852"/>
                  <a:pt x="9573768" y="6020053"/>
                  <a:pt x="9498330" y="6020053"/>
                </a:cubicBezTo>
                <a:lnTo>
                  <a:pt x="143040" y="6020053"/>
                </a:lnTo>
                <a:cubicBezTo>
                  <a:pt x="67551" y="6020053"/>
                  <a:pt x="6350" y="5958852"/>
                  <a:pt x="6350" y="5883364"/>
                </a:cubicBezTo>
                <a:lnTo>
                  <a:pt x="6350" y="143001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Freeform 3"/>
          <p:cNvSpPr/>
          <p:nvPr/>
        </p:nvSpPr>
        <p:spPr>
          <a:xfrm>
            <a:off x="3404615" y="6562343"/>
            <a:ext cx="3243072" cy="198119"/>
          </a:xfrm>
          <a:custGeom>
            <a:avLst/>
            <a:gdLst>
              <a:gd name="connsiteX0" fmla="*/ 0 w 3243072"/>
              <a:gd name="connsiteY0" fmla="*/ 198119 h 198119"/>
              <a:gd name="connsiteX1" fmla="*/ 3243072 w 3243072"/>
              <a:gd name="connsiteY1" fmla="*/ 198119 h 198119"/>
              <a:gd name="connsiteX2" fmla="*/ 3243072 w 3243072"/>
              <a:gd name="connsiteY2" fmla="*/ 0 h 198119"/>
              <a:gd name="connsiteX3" fmla="*/ 0 w 3243072"/>
              <a:gd name="connsiteY3" fmla="*/ 0 h 198119"/>
              <a:gd name="connsiteX4" fmla="*/ 0 w 3243072"/>
              <a:gd name="connsiteY4" fmla="*/ 198119 h 198119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3243072" h="198119">
                <a:moveTo>
                  <a:pt x="0" y="198119"/>
                </a:moveTo>
                <a:lnTo>
                  <a:pt x="3243072" y="198119"/>
                </a:lnTo>
                <a:lnTo>
                  <a:pt x="3243072" y="0"/>
                </a:lnTo>
                <a:lnTo>
                  <a:pt x="0" y="0"/>
                </a:lnTo>
                <a:lnTo>
                  <a:pt x="0" y="198119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Freeform 3"/>
          <p:cNvSpPr/>
          <p:nvPr/>
        </p:nvSpPr>
        <p:spPr>
          <a:xfrm>
            <a:off x="4045458" y="6653695"/>
            <a:ext cx="36067" cy="37833"/>
          </a:xfrm>
          <a:custGeom>
            <a:avLst/>
            <a:gdLst>
              <a:gd name="connsiteX0" fmla="*/ 3428 w 36067"/>
              <a:gd name="connsiteY0" fmla="*/ 0 h 37833"/>
              <a:gd name="connsiteX1" fmla="*/ 7111 w 36067"/>
              <a:gd name="connsiteY1" fmla="*/ 1498 h 37833"/>
              <a:gd name="connsiteX2" fmla="*/ 9016 w 36067"/>
              <a:gd name="connsiteY2" fmla="*/ 5041 h 37833"/>
              <a:gd name="connsiteX3" fmla="*/ 14477 w 36067"/>
              <a:gd name="connsiteY3" fmla="*/ 1371 h 37833"/>
              <a:gd name="connsiteX4" fmla="*/ 20954 w 36067"/>
              <a:gd name="connsiteY4" fmla="*/ 266 h 37833"/>
              <a:gd name="connsiteX5" fmla="*/ 29463 w 36067"/>
              <a:gd name="connsiteY5" fmla="*/ 1993 h 37833"/>
              <a:gd name="connsiteX6" fmla="*/ 35178 w 36067"/>
              <a:gd name="connsiteY6" fmla="*/ 6984 h 37833"/>
              <a:gd name="connsiteX7" fmla="*/ 36067 w 36067"/>
              <a:gd name="connsiteY7" fmla="*/ 9588 h 37833"/>
              <a:gd name="connsiteX8" fmla="*/ 34925 w 36067"/>
              <a:gd name="connsiteY8" fmla="*/ 11938 h 37833"/>
              <a:gd name="connsiteX9" fmla="*/ 32384 w 36067"/>
              <a:gd name="connsiteY9" fmla="*/ 12724 h 37833"/>
              <a:gd name="connsiteX10" fmla="*/ 29971 w 36067"/>
              <a:gd name="connsiteY10" fmla="*/ 11493 h 37833"/>
              <a:gd name="connsiteX11" fmla="*/ 25907 w 36067"/>
              <a:gd name="connsiteY11" fmla="*/ 8305 h 37833"/>
              <a:gd name="connsiteX12" fmla="*/ 20701 w 36067"/>
              <a:gd name="connsiteY12" fmla="*/ 7162 h 37833"/>
              <a:gd name="connsiteX13" fmla="*/ 16509 w 36067"/>
              <a:gd name="connsiteY13" fmla="*/ 8001 h 37833"/>
              <a:gd name="connsiteX14" fmla="*/ 12826 w 36067"/>
              <a:gd name="connsiteY14" fmla="*/ 10388 h 37833"/>
              <a:gd name="connsiteX15" fmla="*/ 10286 w 36067"/>
              <a:gd name="connsiteY15" fmla="*/ 14147 h 37833"/>
              <a:gd name="connsiteX16" fmla="*/ 9271 w 36067"/>
              <a:gd name="connsiteY16" fmla="*/ 19100 h 37833"/>
              <a:gd name="connsiteX17" fmla="*/ 9271 w 36067"/>
              <a:gd name="connsiteY17" fmla="*/ 34302 h 37833"/>
              <a:gd name="connsiteX18" fmla="*/ 8254 w 36067"/>
              <a:gd name="connsiteY18" fmla="*/ 36944 h 37833"/>
              <a:gd name="connsiteX19" fmla="*/ 5587 w 36067"/>
              <a:gd name="connsiteY19" fmla="*/ 37833 h 37833"/>
              <a:gd name="connsiteX20" fmla="*/ 3047 w 36067"/>
              <a:gd name="connsiteY20" fmla="*/ 36817 h 37833"/>
              <a:gd name="connsiteX21" fmla="*/ 2159 w 36067"/>
              <a:gd name="connsiteY21" fmla="*/ 34302 h 37833"/>
              <a:gd name="connsiteX22" fmla="*/ 2159 w 36067"/>
              <a:gd name="connsiteY22" fmla="*/ 6895 h 37833"/>
              <a:gd name="connsiteX23" fmla="*/ 507 w 36067"/>
              <a:gd name="connsiteY23" fmla="*/ 5435 h 37833"/>
              <a:gd name="connsiteX24" fmla="*/ 0 w 36067"/>
              <a:gd name="connsiteY24" fmla="*/ 3543 h 37833"/>
              <a:gd name="connsiteX25" fmla="*/ 1015 w 36067"/>
              <a:gd name="connsiteY25" fmla="*/ 1015 h 37833"/>
              <a:gd name="connsiteX26" fmla="*/ 3428 w 36067"/>
              <a:gd name="connsiteY26" fmla="*/ 0 h 37833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</a:cxnLst>
            <a:rect l="l" t="t" r="r" b="b"/>
            <a:pathLst>
              <a:path w="36067" h="37833">
                <a:moveTo>
                  <a:pt x="3428" y="0"/>
                </a:moveTo>
                <a:cubicBezTo>
                  <a:pt x="4952" y="0"/>
                  <a:pt x="6222" y="507"/>
                  <a:pt x="7111" y="1498"/>
                </a:cubicBezTo>
                <a:cubicBezTo>
                  <a:pt x="8001" y="2501"/>
                  <a:pt x="8635" y="3682"/>
                  <a:pt x="9016" y="5041"/>
                </a:cubicBezTo>
                <a:cubicBezTo>
                  <a:pt x="10540" y="3326"/>
                  <a:pt x="12319" y="2107"/>
                  <a:pt x="14477" y="1371"/>
                </a:cubicBezTo>
                <a:cubicBezTo>
                  <a:pt x="16509" y="634"/>
                  <a:pt x="18795" y="266"/>
                  <a:pt x="20954" y="266"/>
                </a:cubicBezTo>
                <a:cubicBezTo>
                  <a:pt x="24256" y="266"/>
                  <a:pt x="27051" y="837"/>
                  <a:pt x="29463" y="1993"/>
                </a:cubicBezTo>
                <a:cubicBezTo>
                  <a:pt x="31750" y="3136"/>
                  <a:pt x="33654" y="4800"/>
                  <a:pt x="35178" y="6984"/>
                </a:cubicBezTo>
                <a:cubicBezTo>
                  <a:pt x="35813" y="7810"/>
                  <a:pt x="36067" y="8673"/>
                  <a:pt x="36067" y="9588"/>
                </a:cubicBezTo>
                <a:cubicBezTo>
                  <a:pt x="36067" y="10502"/>
                  <a:pt x="35686" y="11290"/>
                  <a:pt x="34925" y="11938"/>
                </a:cubicBezTo>
                <a:cubicBezTo>
                  <a:pt x="34290" y="12585"/>
                  <a:pt x="33401" y="12851"/>
                  <a:pt x="32384" y="12724"/>
                </a:cubicBezTo>
                <a:cubicBezTo>
                  <a:pt x="31369" y="12610"/>
                  <a:pt x="30479" y="12204"/>
                  <a:pt x="29971" y="11493"/>
                </a:cubicBezTo>
                <a:cubicBezTo>
                  <a:pt x="28701" y="10134"/>
                  <a:pt x="27432" y="9080"/>
                  <a:pt x="25907" y="8305"/>
                </a:cubicBezTo>
                <a:cubicBezTo>
                  <a:pt x="24256" y="7543"/>
                  <a:pt x="22605" y="7162"/>
                  <a:pt x="20701" y="7162"/>
                </a:cubicBezTo>
                <a:cubicBezTo>
                  <a:pt x="19303" y="7162"/>
                  <a:pt x="17779" y="7442"/>
                  <a:pt x="16509" y="8001"/>
                </a:cubicBezTo>
                <a:cubicBezTo>
                  <a:pt x="15113" y="8559"/>
                  <a:pt x="13970" y="9359"/>
                  <a:pt x="12826" y="10388"/>
                </a:cubicBezTo>
                <a:cubicBezTo>
                  <a:pt x="11810" y="11417"/>
                  <a:pt x="10921" y="12674"/>
                  <a:pt x="10286" y="14147"/>
                </a:cubicBezTo>
                <a:cubicBezTo>
                  <a:pt x="9651" y="15620"/>
                  <a:pt x="9271" y="17271"/>
                  <a:pt x="9271" y="19100"/>
                </a:cubicBezTo>
                <a:lnTo>
                  <a:pt x="9271" y="34302"/>
                </a:lnTo>
                <a:cubicBezTo>
                  <a:pt x="9271" y="35470"/>
                  <a:pt x="9016" y="36359"/>
                  <a:pt x="8254" y="36944"/>
                </a:cubicBezTo>
                <a:cubicBezTo>
                  <a:pt x="7620" y="37541"/>
                  <a:pt x="6730" y="37833"/>
                  <a:pt x="5587" y="37833"/>
                </a:cubicBezTo>
                <a:cubicBezTo>
                  <a:pt x="4444" y="37833"/>
                  <a:pt x="3555" y="37489"/>
                  <a:pt x="3047" y="36817"/>
                </a:cubicBezTo>
                <a:cubicBezTo>
                  <a:pt x="2413" y="36143"/>
                  <a:pt x="2159" y="35305"/>
                  <a:pt x="2159" y="34302"/>
                </a:cubicBezTo>
                <a:lnTo>
                  <a:pt x="2159" y="6895"/>
                </a:lnTo>
                <a:cubicBezTo>
                  <a:pt x="1523" y="6539"/>
                  <a:pt x="1015" y="6057"/>
                  <a:pt x="507" y="5435"/>
                </a:cubicBezTo>
                <a:cubicBezTo>
                  <a:pt x="126" y="4812"/>
                  <a:pt x="0" y="4190"/>
                  <a:pt x="0" y="3543"/>
                </a:cubicBezTo>
                <a:cubicBezTo>
                  <a:pt x="0" y="2539"/>
                  <a:pt x="253" y="1701"/>
                  <a:pt x="1015" y="1015"/>
                </a:cubicBezTo>
                <a:cubicBezTo>
                  <a:pt x="1651" y="342"/>
                  <a:pt x="2540" y="0"/>
                  <a:pt x="3428" y="0"/>
                </a:cubicBez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Freeform 3"/>
          <p:cNvSpPr/>
          <p:nvPr/>
        </p:nvSpPr>
        <p:spPr>
          <a:xfrm>
            <a:off x="3957065" y="6653695"/>
            <a:ext cx="40259" cy="56222"/>
          </a:xfrm>
          <a:custGeom>
            <a:avLst/>
            <a:gdLst>
              <a:gd name="connsiteX0" fmla="*/ 3555 w 40259"/>
              <a:gd name="connsiteY0" fmla="*/ 0 h 56222"/>
              <a:gd name="connsiteX1" fmla="*/ 7112 w 40259"/>
              <a:gd name="connsiteY1" fmla="*/ 1422 h 56222"/>
              <a:gd name="connsiteX2" fmla="*/ 9017 w 40259"/>
              <a:gd name="connsiteY2" fmla="*/ 4774 h 56222"/>
              <a:gd name="connsiteX3" fmla="*/ 15621 w 40259"/>
              <a:gd name="connsiteY3" fmla="*/ 1015 h 56222"/>
              <a:gd name="connsiteX4" fmla="*/ 21336 w 40259"/>
              <a:gd name="connsiteY4" fmla="*/ 266 h 56222"/>
              <a:gd name="connsiteX5" fmla="*/ 28447 w 40259"/>
              <a:gd name="connsiteY5" fmla="*/ 1460 h 56222"/>
              <a:gd name="connsiteX6" fmla="*/ 34417 w 40259"/>
              <a:gd name="connsiteY6" fmla="*/ 5041 h 56222"/>
              <a:gd name="connsiteX7" fmla="*/ 38608 w 40259"/>
              <a:gd name="connsiteY7" fmla="*/ 10959 h 56222"/>
              <a:gd name="connsiteX8" fmla="*/ 40259 w 40259"/>
              <a:gd name="connsiteY8" fmla="*/ 19189 h 56222"/>
              <a:gd name="connsiteX9" fmla="*/ 39116 w 40259"/>
              <a:gd name="connsiteY9" fmla="*/ 25806 h 56222"/>
              <a:gd name="connsiteX10" fmla="*/ 35559 w 40259"/>
              <a:gd name="connsiteY10" fmla="*/ 31863 h 56222"/>
              <a:gd name="connsiteX11" fmla="*/ 29591 w 40259"/>
              <a:gd name="connsiteY11" fmla="*/ 36245 h 56222"/>
              <a:gd name="connsiteX12" fmla="*/ 21209 w 40259"/>
              <a:gd name="connsiteY12" fmla="*/ 37921 h 56222"/>
              <a:gd name="connsiteX13" fmla="*/ 12192 w 40259"/>
              <a:gd name="connsiteY13" fmla="*/ 35445 h 56222"/>
              <a:gd name="connsiteX14" fmla="*/ 11303 w 40259"/>
              <a:gd name="connsiteY14" fmla="*/ 34911 h 56222"/>
              <a:gd name="connsiteX15" fmla="*/ 10414 w 40259"/>
              <a:gd name="connsiteY15" fmla="*/ 34607 h 56222"/>
              <a:gd name="connsiteX16" fmla="*/ 9652 w 40259"/>
              <a:gd name="connsiteY16" fmla="*/ 34823 h 56222"/>
              <a:gd name="connsiteX17" fmla="*/ 9397 w 40259"/>
              <a:gd name="connsiteY17" fmla="*/ 35978 h 56222"/>
              <a:gd name="connsiteX18" fmla="*/ 9397 w 40259"/>
              <a:gd name="connsiteY18" fmla="*/ 52412 h 56222"/>
              <a:gd name="connsiteX19" fmla="*/ 8636 w 40259"/>
              <a:gd name="connsiteY19" fmla="*/ 55067 h 56222"/>
              <a:gd name="connsiteX20" fmla="*/ 5842 w 40259"/>
              <a:gd name="connsiteY20" fmla="*/ 56222 h 56222"/>
              <a:gd name="connsiteX21" fmla="*/ 3175 w 40259"/>
              <a:gd name="connsiteY21" fmla="*/ 55117 h 56222"/>
              <a:gd name="connsiteX22" fmla="*/ 2286 w 40259"/>
              <a:gd name="connsiteY22" fmla="*/ 52412 h 56222"/>
              <a:gd name="connsiteX23" fmla="*/ 2286 w 40259"/>
              <a:gd name="connsiteY23" fmla="*/ 6895 h 56222"/>
              <a:gd name="connsiteX24" fmla="*/ 635 w 40259"/>
              <a:gd name="connsiteY24" fmla="*/ 5435 h 56222"/>
              <a:gd name="connsiteX25" fmla="*/ 0 w 40259"/>
              <a:gd name="connsiteY25" fmla="*/ 3543 h 56222"/>
              <a:gd name="connsiteX26" fmla="*/ 1016 w 40259"/>
              <a:gd name="connsiteY26" fmla="*/ 1015 h 56222"/>
              <a:gd name="connsiteX27" fmla="*/ 3555 w 40259"/>
              <a:gd name="connsiteY27" fmla="*/ 0 h 5622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</a:cxnLst>
            <a:rect l="l" t="t" r="r" b="b"/>
            <a:pathLst>
              <a:path w="40259" h="56222">
                <a:moveTo>
                  <a:pt x="3555" y="0"/>
                </a:moveTo>
                <a:cubicBezTo>
                  <a:pt x="5079" y="0"/>
                  <a:pt x="6350" y="469"/>
                  <a:pt x="7112" y="1422"/>
                </a:cubicBezTo>
                <a:cubicBezTo>
                  <a:pt x="8001" y="2361"/>
                  <a:pt x="8636" y="3479"/>
                  <a:pt x="9017" y="4774"/>
                </a:cubicBezTo>
                <a:cubicBezTo>
                  <a:pt x="11303" y="2768"/>
                  <a:pt x="13462" y="1523"/>
                  <a:pt x="15621" y="1015"/>
                </a:cubicBezTo>
                <a:cubicBezTo>
                  <a:pt x="17653" y="520"/>
                  <a:pt x="19685" y="266"/>
                  <a:pt x="21336" y="266"/>
                </a:cubicBezTo>
                <a:cubicBezTo>
                  <a:pt x="23876" y="266"/>
                  <a:pt x="26162" y="660"/>
                  <a:pt x="28447" y="1460"/>
                </a:cubicBezTo>
                <a:cubicBezTo>
                  <a:pt x="30734" y="2260"/>
                  <a:pt x="32766" y="3454"/>
                  <a:pt x="34417" y="5041"/>
                </a:cubicBezTo>
                <a:cubicBezTo>
                  <a:pt x="36195" y="6629"/>
                  <a:pt x="37592" y="8610"/>
                  <a:pt x="38608" y="10959"/>
                </a:cubicBezTo>
                <a:cubicBezTo>
                  <a:pt x="39751" y="13321"/>
                  <a:pt x="40259" y="16064"/>
                  <a:pt x="40259" y="19189"/>
                </a:cubicBezTo>
                <a:cubicBezTo>
                  <a:pt x="40259" y="21360"/>
                  <a:pt x="39878" y="23570"/>
                  <a:pt x="39116" y="25806"/>
                </a:cubicBezTo>
                <a:cubicBezTo>
                  <a:pt x="38354" y="28054"/>
                  <a:pt x="37211" y="30073"/>
                  <a:pt x="35559" y="31863"/>
                </a:cubicBezTo>
                <a:cubicBezTo>
                  <a:pt x="34036" y="33667"/>
                  <a:pt x="32004" y="35128"/>
                  <a:pt x="29591" y="36245"/>
                </a:cubicBezTo>
                <a:cubicBezTo>
                  <a:pt x="27178" y="37362"/>
                  <a:pt x="24384" y="37921"/>
                  <a:pt x="21209" y="37921"/>
                </a:cubicBezTo>
                <a:cubicBezTo>
                  <a:pt x="17907" y="37921"/>
                  <a:pt x="14859" y="37096"/>
                  <a:pt x="12192" y="35445"/>
                </a:cubicBezTo>
                <a:cubicBezTo>
                  <a:pt x="11938" y="35267"/>
                  <a:pt x="11684" y="35090"/>
                  <a:pt x="11303" y="34911"/>
                </a:cubicBezTo>
                <a:cubicBezTo>
                  <a:pt x="10922" y="34734"/>
                  <a:pt x="10667" y="34632"/>
                  <a:pt x="10414" y="34607"/>
                </a:cubicBezTo>
                <a:cubicBezTo>
                  <a:pt x="10159" y="34581"/>
                  <a:pt x="9905" y="34645"/>
                  <a:pt x="9652" y="34823"/>
                </a:cubicBezTo>
                <a:cubicBezTo>
                  <a:pt x="9525" y="35000"/>
                  <a:pt x="9397" y="35394"/>
                  <a:pt x="9397" y="35978"/>
                </a:cubicBezTo>
                <a:lnTo>
                  <a:pt x="9397" y="52412"/>
                </a:lnTo>
                <a:cubicBezTo>
                  <a:pt x="9397" y="53416"/>
                  <a:pt x="9144" y="54305"/>
                  <a:pt x="8636" y="55067"/>
                </a:cubicBezTo>
                <a:cubicBezTo>
                  <a:pt x="8128" y="55841"/>
                  <a:pt x="7112" y="56222"/>
                  <a:pt x="5842" y="56222"/>
                </a:cubicBezTo>
                <a:cubicBezTo>
                  <a:pt x="4572" y="56222"/>
                  <a:pt x="3683" y="55853"/>
                  <a:pt x="3175" y="55117"/>
                </a:cubicBezTo>
                <a:cubicBezTo>
                  <a:pt x="2540" y="54381"/>
                  <a:pt x="2286" y="53479"/>
                  <a:pt x="2286" y="52412"/>
                </a:cubicBezTo>
                <a:lnTo>
                  <a:pt x="2286" y="6895"/>
                </a:lnTo>
                <a:cubicBezTo>
                  <a:pt x="1651" y="6539"/>
                  <a:pt x="1016" y="6057"/>
                  <a:pt x="635" y="5435"/>
                </a:cubicBezTo>
                <a:cubicBezTo>
                  <a:pt x="254" y="4812"/>
                  <a:pt x="0" y="4190"/>
                  <a:pt x="0" y="3543"/>
                </a:cubicBezTo>
                <a:cubicBezTo>
                  <a:pt x="0" y="2539"/>
                  <a:pt x="381" y="1701"/>
                  <a:pt x="1016" y="1015"/>
                </a:cubicBezTo>
                <a:cubicBezTo>
                  <a:pt x="1778" y="342"/>
                  <a:pt x="2540" y="0"/>
                  <a:pt x="3555" y="0"/>
                </a:cubicBez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Freeform 3"/>
          <p:cNvSpPr/>
          <p:nvPr/>
        </p:nvSpPr>
        <p:spPr>
          <a:xfrm>
            <a:off x="4002786" y="6653517"/>
            <a:ext cx="37211" cy="56401"/>
          </a:xfrm>
          <a:custGeom>
            <a:avLst/>
            <a:gdLst>
              <a:gd name="connsiteX0" fmla="*/ 31115 w 37211"/>
              <a:gd name="connsiteY0" fmla="*/ 0 h 56401"/>
              <a:gd name="connsiteX1" fmla="*/ 35052 w 37211"/>
              <a:gd name="connsiteY1" fmla="*/ 1460 h 56401"/>
              <a:gd name="connsiteX2" fmla="*/ 37211 w 37211"/>
              <a:gd name="connsiteY2" fmla="*/ 4953 h 56401"/>
              <a:gd name="connsiteX3" fmla="*/ 37211 w 37211"/>
              <a:gd name="connsiteY3" fmla="*/ 52768 h 56401"/>
              <a:gd name="connsiteX4" fmla="*/ 36703 w 37211"/>
              <a:gd name="connsiteY4" fmla="*/ 54546 h 56401"/>
              <a:gd name="connsiteX5" fmla="*/ 35814 w 37211"/>
              <a:gd name="connsiteY5" fmla="*/ 55651 h 56401"/>
              <a:gd name="connsiteX6" fmla="*/ 34544 w 37211"/>
              <a:gd name="connsiteY6" fmla="*/ 56222 h 56401"/>
              <a:gd name="connsiteX7" fmla="*/ 33527 w 37211"/>
              <a:gd name="connsiteY7" fmla="*/ 56401 h 56401"/>
              <a:gd name="connsiteX8" fmla="*/ 31369 w 37211"/>
              <a:gd name="connsiteY8" fmla="*/ 55740 h 56401"/>
              <a:gd name="connsiteX9" fmla="*/ 30098 w 37211"/>
              <a:gd name="connsiteY9" fmla="*/ 52768 h 56401"/>
              <a:gd name="connsiteX10" fmla="*/ 30098 w 37211"/>
              <a:gd name="connsiteY10" fmla="*/ 36156 h 56401"/>
              <a:gd name="connsiteX11" fmla="*/ 29845 w 37211"/>
              <a:gd name="connsiteY11" fmla="*/ 34874 h 56401"/>
              <a:gd name="connsiteX12" fmla="*/ 28702 w 37211"/>
              <a:gd name="connsiteY12" fmla="*/ 35090 h 56401"/>
              <a:gd name="connsiteX13" fmla="*/ 19177 w 37211"/>
              <a:gd name="connsiteY13" fmla="*/ 38100 h 56401"/>
              <a:gd name="connsiteX14" fmla="*/ 11938 w 37211"/>
              <a:gd name="connsiteY14" fmla="*/ 36868 h 56401"/>
              <a:gd name="connsiteX15" fmla="*/ 6604 w 37211"/>
              <a:gd name="connsiteY15" fmla="*/ 33464 h 56401"/>
              <a:gd name="connsiteX16" fmla="*/ 3302 w 37211"/>
              <a:gd name="connsiteY16" fmla="*/ 28206 h 56401"/>
              <a:gd name="connsiteX17" fmla="*/ 2158 w 37211"/>
              <a:gd name="connsiteY17" fmla="*/ 21399 h 56401"/>
              <a:gd name="connsiteX18" fmla="*/ 2158 w 37211"/>
              <a:gd name="connsiteY18" fmla="*/ 7073 h 56401"/>
              <a:gd name="connsiteX19" fmla="*/ 635 w 37211"/>
              <a:gd name="connsiteY19" fmla="*/ 5663 h 56401"/>
              <a:gd name="connsiteX20" fmla="*/ 0 w 37211"/>
              <a:gd name="connsiteY20" fmla="*/ 3809 h 56401"/>
              <a:gd name="connsiteX21" fmla="*/ 1016 w 37211"/>
              <a:gd name="connsiteY21" fmla="*/ 1422 h 56401"/>
              <a:gd name="connsiteX22" fmla="*/ 3428 w 37211"/>
              <a:gd name="connsiteY22" fmla="*/ 444 h 56401"/>
              <a:gd name="connsiteX23" fmla="*/ 7239 w 37211"/>
              <a:gd name="connsiteY23" fmla="*/ 1905 h 56401"/>
              <a:gd name="connsiteX24" fmla="*/ 9271 w 37211"/>
              <a:gd name="connsiteY24" fmla="*/ 5397 h 56401"/>
              <a:gd name="connsiteX25" fmla="*/ 9271 w 37211"/>
              <a:gd name="connsiteY25" fmla="*/ 20066 h 56401"/>
              <a:gd name="connsiteX26" fmla="*/ 11557 w 37211"/>
              <a:gd name="connsiteY26" fmla="*/ 28244 h 56401"/>
              <a:gd name="connsiteX27" fmla="*/ 19177 w 37211"/>
              <a:gd name="connsiteY27" fmla="*/ 31204 h 56401"/>
              <a:gd name="connsiteX28" fmla="*/ 27432 w 37211"/>
              <a:gd name="connsiteY28" fmla="*/ 28156 h 56401"/>
              <a:gd name="connsiteX29" fmla="*/ 29845 w 37211"/>
              <a:gd name="connsiteY29" fmla="*/ 20155 h 56401"/>
              <a:gd name="connsiteX30" fmla="*/ 29845 w 37211"/>
              <a:gd name="connsiteY30" fmla="*/ 6629 h 56401"/>
              <a:gd name="connsiteX31" fmla="*/ 28321 w 37211"/>
              <a:gd name="connsiteY31" fmla="*/ 5219 h 56401"/>
              <a:gd name="connsiteX32" fmla="*/ 27685 w 37211"/>
              <a:gd name="connsiteY32" fmla="*/ 3365 h 56401"/>
              <a:gd name="connsiteX33" fmla="*/ 28575 w 37211"/>
              <a:gd name="connsiteY33" fmla="*/ 978 h 56401"/>
              <a:gd name="connsiteX34" fmla="*/ 31115 w 37211"/>
              <a:gd name="connsiteY34" fmla="*/ 0 h 5640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  <a:cxn ang="29">
                <a:pos x="connsiteX29" y="connsiteY29"/>
              </a:cxn>
              <a:cxn ang="30">
                <a:pos x="connsiteX30" y="connsiteY30"/>
              </a:cxn>
              <a:cxn ang="31">
                <a:pos x="connsiteX31" y="connsiteY31"/>
              </a:cxn>
              <a:cxn ang="32">
                <a:pos x="connsiteX32" y="connsiteY32"/>
              </a:cxn>
              <a:cxn ang="33">
                <a:pos x="connsiteX33" y="connsiteY33"/>
              </a:cxn>
              <a:cxn ang="34">
                <a:pos x="connsiteX34" y="connsiteY34"/>
              </a:cxn>
            </a:cxnLst>
            <a:rect l="l" t="t" r="r" b="b"/>
            <a:pathLst>
              <a:path w="37211" h="56401">
                <a:moveTo>
                  <a:pt x="31115" y="0"/>
                </a:moveTo>
                <a:cubicBezTo>
                  <a:pt x="32639" y="0"/>
                  <a:pt x="33908" y="495"/>
                  <a:pt x="35052" y="1460"/>
                </a:cubicBezTo>
                <a:cubicBezTo>
                  <a:pt x="36067" y="2438"/>
                  <a:pt x="36829" y="3594"/>
                  <a:pt x="37211" y="4953"/>
                </a:cubicBezTo>
                <a:lnTo>
                  <a:pt x="37211" y="52768"/>
                </a:lnTo>
                <a:cubicBezTo>
                  <a:pt x="37211" y="53479"/>
                  <a:pt x="37084" y="54064"/>
                  <a:pt x="36703" y="54546"/>
                </a:cubicBezTo>
                <a:cubicBezTo>
                  <a:pt x="36448" y="55016"/>
                  <a:pt x="36195" y="55384"/>
                  <a:pt x="35814" y="55651"/>
                </a:cubicBezTo>
                <a:cubicBezTo>
                  <a:pt x="35433" y="55905"/>
                  <a:pt x="35052" y="56108"/>
                  <a:pt x="34544" y="56222"/>
                </a:cubicBezTo>
                <a:cubicBezTo>
                  <a:pt x="34163" y="56337"/>
                  <a:pt x="33782" y="56401"/>
                  <a:pt x="33527" y="56401"/>
                </a:cubicBezTo>
                <a:cubicBezTo>
                  <a:pt x="32893" y="56401"/>
                  <a:pt x="32258" y="56172"/>
                  <a:pt x="31369" y="55740"/>
                </a:cubicBezTo>
                <a:cubicBezTo>
                  <a:pt x="30479" y="55295"/>
                  <a:pt x="30098" y="54305"/>
                  <a:pt x="30098" y="52768"/>
                </a:cubicBezTo>
                <a:lnTo>
                  <a:pt x="30098" y="36156"/>
                </a:lnTo>
                <a:cubicBezTo>
                  <a:pt x="30098" y="35686"/>
                  <a:pt x="29972" y="35255"/>
                  <a:pt x="29845" y="34874"/>
                </a:cubicBezTo>
                <a:cubicBezTo>
                  <a:pt x="29717" y="34493"/>
                  <a:pt x="29336" y="34569"/>
                  <a:pt x="28702" y="35090"/>
                </a:cubicBezTo>
                <a:cubicBezTo>
                  <a:pt x="26035" y="37096"/>
                  <a:pt x="22859" y="38100"/>
                  <a:pt x="19177" y="38100"/>
                </a:cubicBezTo>
                <a:cubicBezTo>
                  <a:pt x="16509" y="38100"/>
                  <a:pt x="14097" y="37693"/>
                  <a:pt x="11938" y="36868"/>
                </a:cubicBezTo>
                <a:cubicBezTo>
                  <a:pt x="9905" y="36042"/>
                  <a:pt x="8127" y="34899"/>
                  <a:pt x="6604" y="33464"/>
                </a:cubicBezTo>
                <a:cubicBezTo>
                  <a:pt x="5207" y="32016"/>
                  <a:pt x="4064" y="30264"/>
                  <a:pt x="3302" y="28206"/>
                </a:cubicBezTo>
                <a:cubicBezTo>
                  <a:pt x="2539" y="26136"/>
                  <a:pt x="2158" y="23863"/>
                  <a:pt x="2158" y="21399"/>
                </a:cubicBezTo>
                <a:lnTo>
                  <a:pt x="2158" y="7073"/>
                </a:lnTo>
                <a:cubicBezTo>
                  <a:pt x="1523" y="6718"/>
                  <a:pt x="1016" y="6248"/>
                  <a:pt x="635" y="5663"/>
                </a:cubicBezTo>
                <a:cubicBezTo>
                  <a:pt x="254" y="5067"/>
                  <a:pt x="0" y="4457"/>
                  <a:pt x="0" y="3809"/>
                </a:cubicBezTo>
                <a:cubicBezTo>
                  <a:pt x="0" y="2857"/>
                  <a:pt x="381" y="2070"/>
                  <a:pt x="1016" y="1422"/>
                </a:cubicBezTo>
                <a:cubicBezTo>
                  <a:pt x="1523" y="775"/>
                  <a:pt x="2413" y="444"/>
                  <a:pt x="3428" y="444"/>
                </a:cubicBezTo>
                <a:cubicBezTo>
                  <a:pt x="4953" y="444"/>
                  <a:pt x="6223" y="927"/>
                  <a:pt x="7239" y="1905"/>
                </a:cubicBezTo>
                <a:cubicBezTo>
                  <a:pt x="8254" y="2870"/>
                  <a:pt x="9016" y="4038"/>
                  <a:pt x="9271" y="5397"/>
                </a:cubicBezTo>
                <a:lnTo>
                  <a:pt x="9271" y="20066"/>
                </a:lnTo>
                <a:cubicBezTo>
                  <a:pt x="9271" y="23482"/>
                  <a:pt x="10033" y="26213"/>
                  <a:pt x="11557" y="28244"/>
                </a:cubicBezTo>
                <a:cubicBezTo>
                  <a:pt x="12954" y="30277"/>
                  <a:pt x="15494" y="31267"/>
                  <a:pt x="19177" y="31204"/>
                </a:cubicBezTo>
                <a:cubicBezTo>
                  <a:pt x="22986" y="31153"/>
                  <a:pt x="25781" y="30124"/>
                  <a:pt x="27432" y="28156"/>
                </a:cubicBezTo>
                <a:cubicBezTo>
                  <a:pt x="28955" y="26187"/>
                  <a:pt x="29845" y="23520"/>
                  <a:pt x="29845" y="20155"/>
                </a:cubicBezTo>
                <a:lnTo>
                  <a:pt x="29845" y="6629"/>
                </a:lnTo>
                <a:cubicBezTo>
                  <a:pt x="29209" y="6274"/>
                  <a:pt x="28702" y="5804"/>
                  <a:pt x="28321" y="5219"/>
                </a:cubicBezTo>
                <a:cubicBezTo>
                  <a:pt x="27939" y="4622"/>
                  <a:pt x="27685" y="4013"/>
                  <a:pt x="27685" y="3365"/>
                </a:cubicBezTo>
                <a:cubicBezTo>
                  <a:pt x="27685" y="2413"/>
                  <a:pt x="28066" y="1625"/>
                  <a:pt x="28575" y="978"/>
                </a:cubicBezTo>
                <a:cubicBezTo>
                  <a:pt x="29209" y="330"/>
                  <a:pt x="30098" y="0"/>
                  <a:pt x="31115" y="0"/>
                </a:cubicBez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Freeform 3"/>
          <p:cNvSpPr/>
          <p:nvPr/>
        </p:nvSpPr>
        <p:spPr>
          <a:xfrm>
            <a:off x="4104767" y="6649986"/>
            <a:ext cx="37718" cy="59842"/>
          </a:xfrm>
          <a:custGeom>
            <a:avLst/>
            <a:gdLst>
              <a:gd name="connsiteX0" fmla="*/ 31876 w 37718"/>
              <a:gd name="connsiteY0" fmla="*/ 0 h 59842"/>
              <a:gd name="connsiteX1" fmla="*/ 35686 w 37718"/>
              <a:gd name="connsiteY1" fmla="*/ 1549 h 59842"/>
              <a:gd name="connsiteX2" fmla="*/ 37718 w 37718"/>
              <a:gd name="connsiteY2" fmla="*/ 5207 h 59842"/>
              <a:gd name="connsiteX3" fmla="*/ 37718 w 37718"/>
              <a:gd name="connsiteY3" fmla="*/ 47371 h 59842"/>
              <a:gd name="connsiteX4" fmla="*/ 36575 w 37718"/>
              <a:gd name="connsiteY4" fmla="*/ 52806 h 59842"/>
              <a:gd name="connsiteX5" fmla="*/ 33527 w 37718"/>
              <a:gd name="connsiteY5" fmla="*/ 56705 h 59842"/>
              <a:gd name="connsiteX6" fmla="*/ 29082 w 37718"/>
              <a:gd name="connsiteY6" fmla="*/ 59042 h 59842"/>
              <a:gd name="connsiteX7" fmla="*/ 23875 w 37718"/>
              <a:gd name="connsiteY7" fmla="*/ 59842 h 59842"/>
              <a:gd name="connsiteX8" fmla="*/ 22351 w 37718"/>
              <a:gd name="connsiteY8" fmla="*/ 59842 h 59842"/>
              <a:gd name="connsiteX9" fmla="*/ 19938 w 37718"/>
              <a:gd name="connsiteY9" fmla="*/ 59093 h 59842"/>
              <a:gd name="connsiteX10" fmla="*/ 18795 w 37718"/>
              <a:gd name="connsiteY10" fmla="*/ 56566 h 59842"/>
              <a:gd name="connsiteX11" fmla="*/ 19811 w 37718"/>
              <a:gd name="connsiteY11" fmla="*/ 53873 h 59842"/>
              <a:gd name="connsiteX12" fmla="*/ 22351 w 37718"/>
              <a:gd name="connsiteY12" fmla="*/ 53124 h 59842"/>
              <a:gd name="connsiteX13" fmla="*/ 23113 w 37718"/>
              <a:gd name="connsiteY13" fmla="*/ 53124 h 59842"/>
              <a:gd name="connsiteX14" fmla="*/ 28701 w 37718"/>
              <a:gd name="connsiteY14" fmla="*/ 51486 h 59842"/>
              <a:gd name="connsiteX15" fmla="*/ 30479 w 37718"/>
              <a:gd name="connsiteY15" fmla="*/ 47028 h 59842"/>
              <a:gd name="connsiteX16" fmla="*/ 30479 w 37718"/>
              <a:gd name="connsiteY16" fmla="*/ 41630 h 59842"/>
              <a:gd name="connsiteX17" fmla="*/ 29717 w 37718"/>
              <a:gd name="connsiteY17" fmla="*/ 39599 h 59842"/>
              <a:gd name="connsiteX18" fmla="*/ 27050 w 37718"/>
              <a:gd name="connsiteY18" fmla="*/ 39776 h 59842"/>
              <a:gd name="connsiteX19" fmla="*/ 22986 w 37718"/>
              <a:gd name="connsiteY19" fmla="*/ 41148 h 59842"/>
              <a:gd name="connsiteX20" fmla="*/ 18668 w 37718"/>
              <a:gd name="connsiteY20" fmla="*/ 41630 h 59842"/>
              <a:gd name="connsiteX21" fmla="*/ 11302 w 37718"/>
              <a:gd name="connsiteY21" fmla="*/ 40259 h 59842"/>
              <a:gd name="connsiteX22" fmla="*/ 5460 w 37718"/>
              <a:gd name="connsiteY22" fmla="*/ 36410 h 59842"/>
              <a:gd name="connsiteX23" fmla="*/ 1396 w 37718"/>
              <a:gd name="connsiteY23" fmla="*/ 30454 h 59842"/>
              <a:gd name="connsiteX24" fmla="*/ 0 w 37718"/>
              <a:gd name="connsiteY24" fmla="*/ 22720 h 59842"/>
              <a:gd name="connsiteX25" fmla="*/ 1523 w 37718"/>
              <a:gd name="connsiteY25" fmla="*/ 15113 h 59842"/>
              <a:gd name="connsiteX26" fmla="*/ 5587 w 37718"/>
              <a:gd name="connsiteY26" fmla="*/ 9194 h 59842"/>
              <a:gd name="connsiteX27" fmla="*/ 11556 w 37718"/>
              <a:gd name="connsiteY27" fmla="*/ 5346 h 59842"/>
              <a:gd name="connsiteX28" fmla="*/ 18668 w 37718"/>
              <a:gd name="connsiteY28" fmla="*/ 3975 h 59842"/>
              <a:gd name="connsiteX29" fmla="*/ 25653 w 37718"/>
              <a:gd name="connsiteY29" fmla="*/ 5346 h 59842"/>
              <a:gd name="connsiteX30" fmla="*/ 30860 w 37718"/>
              <a:gd name="connsiteY30" fmla="*/ 9462 h 59842"/>
              <a:gd name="connsiteX31" fmla="*/ 30860 w 37718"/>
              <a:gd name="connsiteY31" fmla="*/ 6896 h 59842"/>
              <a:gd name="connsiteX32" fmla="*/ 29336 w 37718"/>
              <a:gd name="connsiteY32" fmla="*/ 5436 h 59842"/>
              <a:gd name="connsiteX33" fmla="*/ 28701 w 37718"/>
              <a:gd name="connsiteY33" fmla="*/ 3530 h 59842"/>
              <a:gd name="connsiteX34" fmla="*/ 29590 w 37718"/>
              <a:gd name="connsiteY34" fmla="*/ 1016 h 59842"/>
              <a:gd name="connsiteX35" fmla="*/ 31876 w 37718"/>
              <a:gd name="connsiteY35" fmla="*/ 0 h 5984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  <a:cxn ang="29">
                <a:pos x="connsiteX29" y="connsiteY29"/>
              </a:cxn>
              <a:cxn ang="30">
                <a:pos x="connsiteX30" y="connsiteY30"/>
              </a:cxn>
              <a:cxn ang="31">
                <a:pos x="connsiteX31" y="connsiteY31"/>
              </a:cxn>
              <a:cxn ang="32">
                <a:pos x="connsiteX32" y="connsiteY32"/>
              </a:cxn>
              <a:cxn ang="33">
                <a:pos x="connsiteX33" y="connsiteY33"/>
              </a:cxn>
              <a:cxn ang="34">
                <a:pos x="connsiteX34" y="connsiteY34"/>
              </a:cxn>
              <a:cxn ang="35">
                <a:pos x="connsiteX35" y="connsiteY35"/>
              </a:cxn>
            </a:cxnLst>
            <a:rect l="l" t="t" r="r" b="b"/>
            <a:pathLst>
              <a:path w="37718" h="59842">
                <a:moveTo>
                  <a:pt x="31876" y="0"/>
                </a:moveTo>
                <a:cubicBezTo>
                  <a:pt x="33527" y="0"/>
                  <a:pt x="34797" y="508"/>
                  <a:pt x="35686" y="1549"/>
                </a:cubicBezTo>
                <a:cubicBezTo>
                  <a:pt x="36702" y="2578"/>
                  <a:pt x="37337" y="3797"/>
                  <a:pt x="37718" y="5207"/>
                </a:cubicBezTo>
                <a:lnTo>
                  <a:pt x="37718" y="47371"/>
                </a:lnTo>
                <a:cubicBezTo>
                  <a:pt x="37718" y="49441"/>
                  <a:pt x="37337" y="51244"/>
                  <a:pt x="36575" y="52806"/>
                </a:cubicBezTo>
                <a:cubicBezTo>
                  <a:pt x="35813" y="54368"/>
                  <a:pt x="34797" y="55677"/>
                  <a:pt x="33527" y="56705"/>
                </a:cubicBezTo>
                <a:cubicBezTo>
                  <a:pt x="32130" y="57734"/>
                  <a:pt x="30733" y="58509"/>
                  <a:pt x="29082" y="59042"/>
                </a:cubicBezTo>
                <a:cubicBezTo>
                  <a:pt x="27431" y="59576"/>
                  <a:pt x="25653" y="59842"/>
                  <a:pt x="23875" y="59842"/>
                </a:cubicBezTo>
                <a:lnTo>
                  <a:pt x="22351" y="59842"/>
                </a:lnTo>
                <a:cubicBezTo>
                  <a:pt x="21462" y="59842"/>
                  <a:pt x="20573" y="59588"/>
                  <a:pt x="19938" y="59093"/>
                </a:cubicBezTo>
                <a:cubicBezTo>
                  <a:pt x="19176" y="58585"/>
                  <a:pt x="18795" y="57747"/>
                  <a:pt x="18795" y="56566"/>
                </a:cubicBezTo>
                <a:cubicBezTo>
                  <a:pt x="18795" y="55271"/>
                  <a:pt x="19176" y="54368"/>
                  <a:pt x="19811" y="53873"/>
                </a:cubicBezTo>
                <a:cubicBezTo>
                  <a:pt x="20573" y="53378"/>
                  <a:pt x="21335" y="53124"/>
                  <a:pt x="22351" y="53124"/>
                </a:cubicBezTo>
                <a:lnTo>
                  <a:pt x="23113" y="53124"/>
                </a:lnTo>
                <a:cubicBezTo>
                  <a:pt x="25653" y="53124"/>
                  <a:pt x="27558" y="52578"/>
                  <a:pt x="28701" y="51486"/>
                </a:cubicBezTo>
                <a:cubicBezTo>
                  <a:pt x="29844" y="50393"/>
                  <a:pt x="30479" y="48907"/>
                  <a:pt x="30479" y="47028"/>
                </a:cubicBezTo>
                <a:lnTo>
                  <a:pt x="30479" y="41630"/>
                </a:lnTo>
                <a:cubicBezTo>
                  <a:pt x="30479" y="40741"/>
                  <a:pt x="30225" y="40068"/>
                  <a:pt x="29717" y="39599"/>
                </a:cubicBezTo>
                <a:cubicBezTo>
                  <a:pt x="29336" y="39129"/>
                  <a:pt x="28447" y="39179"/>
                  <a:pt x="27050" y="39776"/>
                </a:cubicBezTo>
                <a:cubicBezTo>
                  <a:pt x="25780" y="40361"/>
                  <a:pt x="24383" y="40818"/>
                  <a:pt x="22986" y="41148"/>
                </a:cubicBezTo>
                <a:cubicBezTo>
                  <a:pt x="21589" y="41465"/>
                  <a:pt x="20065" y="41630"/>
                  <a:pt x="18668" y="41630"/>
                </a:cubicBezTo>
                <a:cubicBezTo>
                  <a:pt x="16001" y="41630"/>
                  <a:pt x="13588" y="41173"/>
                  <a:pt x="11302" y="40259"/>
                </a:cubicBezTo>
                <a:cubicBezTo>
                  <a:pt x="9016" y="39344"/>
                  <a:pt x="7111" y="38062"/>
                  <a:pt x="5460" y="36410"/>
                </a:cubicBezTo>
                <a:cubicBezTo>
                  <a:pt x="3682" y="34759"/>
                  <a:pt x="2412" y="32779"/>
                  <a:pt x="1396" y="30454"/>
                </a:cubicBezTo>
                <a:cubicBezTo>
                  <a:pt x="507" y="28118"/>
                  <a:pt x="0" y="25540"/>
                  <a:pt x="0" y="22720"/>
                </a:cubicBezTo>
                <a:cubicBezTo>
                  <a:pt x="0" y="19952"/>
                  <a:pt x="507" y="17412"/>
                  <a:pt x="1523" y="15113"/>
                </a:cubicBezTo>
                <a:cubicBezTo>
                  <a:pt x="2412" y="12814"/>
                  <a:pt x="3809" y="10845"/>
                  <a:pt x="5587" y="9194"/>
                </a:cubicBezTo>
                <a:cubicBezTo>
                  <a:pt x="7365" y="7544"/>
                  <a:pt x="9270" y="6261"/>
                  <a:pt x="11556" y="5346"/>
                </a:cubicBezTo>
                <a:cubicBezTo>
                  <a:pt x="13842" y="4432"/>
                  <a:pt x="16255" y="3975"/>
                  <a:pt x="18668" y="3975"/>
                </a:cubicBezTo>
                <a:cubicBezTo>
                  <a:pt x="21208" y="3975"/>
                  <a:pt x="23494" y="4432"/>
                  <a:pt x="25653" y="5346"/>
                </a:cubicBezTo>
                <a:cubicBezTo>
                  <a:pt x="27812" y="6261"/>
                  <a:pt x="29590" y="7632"/>
                  <a:pt x="30860" y="9462"/>
                </a:cubicBezTo>
                <a:lnTo>
                  <a:pt x="30860" y="6896"/>
                </a:lnTo>
                <a:cubicBezTo>
                  <a:pt x="30225" y="6540"/>
                  <a:pt x="29717" y="6058"/>
                  <a:pt x="29336" y="5436"/>
                </a:cubicBezTo>
                <a:cubicBezTo>
                  <a:pt x="28955" y="4813"/>
                  <a:pt x="28701" y="4178"/>
                  <a:pt x="28701" y="3530"/>
                </a:cubicBezTo>
                <a:cubicBezTo>
                  <a:pt x="28701" y="2527"/>
                  <a:pt x="28955" y="1689"/>
                  <a:pt x="29590" y="1016"/>
                </a:cubicBezTo>
                <a:cubicBezTo>
                  <a:pt x="30098" y="343"/>
                  <a:pt x="30860" y="0"/>
                  <a:pt x="31876" y="0"/>
                </a:cubicBez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Freeform 3"/>
          <p:cNvSpPr/>
          <p:nvPr/>
        </p:nvSpPr>
        <p:spPr>
          <a:xfrm>
            <a:off x="3858006" y="6641058"/>
            <a:ext cx="46989" cy="50558"/>
          </a:xfrm>
          <a:custGeom>
            <a:avLst/>
            <a:gdLst>
              <a:gd name="connsiteX0" fmla="*/ 25019 w 46989"/>
              <a:gd name="connsiteY0" fmla="*/ 0 h 50558"/>
              <a:gd name="connsiteX1" fmla="*/ 35941 w 46989"/>
              <a:gd name="connsiteY1" fmla="*/ 2299 h 50558"/>
              <a:gd name="connsiteX2" fmla="*/ 45592 w 46989"/>
              <a:gd name="connsiteY2" fmla="*/ 10338 h 50558"/>
              <a:gd name="connsiteX3" fmla="*/ 46735 w 46989"/>
              <a:gd name="connsiteY3" fmla="*/ 13919 h 50558"/>
              <a:gd name="connsiteX4" fmla="*/ 45211 w 46989"/>
              <a:gd name="connsiteY4" fmla="*/ 16091 h 50558"/>
              <a:gd name="connsiteX5" fmla="*/ 42672 w 46989"/>
              <a:gd name="connsiteY5" fmla="*/ 16523 h 50558"/>
              <a:gd name="connsiteX6" fmla="*/ 39751 w 46989"/>
              <a:gd name="connsiteY6" fmla="*/ 14402 h 50558"/>
              <a:gd name="connsiteX7" fmla="*/ 33527 w 46989"/>
              <a:gd name="connsiteY7" fmla="*/ 8966 h 50558"/>
              <a:gd name="connsiteX8" fmla="*/ 24892 w 46989"/>
              <a:gd name="connsiteY8" fmla="*/ 6629 h 50558"/>
              <a:gd name="connsiteX9" fmla="*/ 17907 w 46989"/>
              <a:gd name="connsiteY9" fmla="*/ 8001 h 50558"/>
              <a:gd name="connsiteX10" fmla="*/ 12446 w 46989"/>
              <a:gd name="connsiteY10" fmla="*/ 11798 h 50558"/>
              <a:gd name="connsiteX11" fmla="*/ 8763 w 46989"/>
              <a:gd name="connsiteY11" fmla="*/ 17678 h 50558"/>
              <a:gd name="connsiteX12" fmla="*/ 7365 w 46989"/>
              <a:gd name="connsiteY12" fmla="*/ 25273 h 50558"/>
              <a:gd name="connsiteX13" fmla="*/ 8382 w 46989"/>
              <a:gd name="connsiteY13" fmla="*/ 32220 h 50558"/>
              <a:gd name="connsiteX14" fmla="*/ 11684 w 46989"/>
              <a:gd name="connsiteY14" fmla="*/ 38138 h 50558"/>
              <a:gd name="connsiteX15" fmla="*/ 17272 w 46989"/>
              <a:gd name="connsiteY15" fmla="*/ 42291 h 50558"/>
              <a:gd name="connsiteX16" fmla="*/ 25273 w 46989"/>
              <a:gd name="connsiteY16" fmla="*/ 43840 h 50558"/>
              <a:gd name="connsiteX17" fmla="*/ 33908 w 46989"/>
              <a:gd name="connsiteY17" fmla="*/ 41542 h 50558"/>
              <a:gd name="connsiteX18" fmla="*/ 40004 w 46989"/>
              <a:gd name="connsiteY18" fmla="*/ 36157 h 50558"/>
              <a:gd name="connsiteX19" fmla="*/ 42926 w 46989"/>
              <a:gd name="connsiteY19" fmla="*/ 34023 h 50558"/>
              <a:gd name="connsiteX20" fmla="*/ 45465 w 46989"/>
              <a:gd name="connsiteY20" fmla="*/ 34468 h 50558"/>
              <a:gd name="connsiteX21" fmla="*/ 46989 w 46989"/>
              <a:gd name="connsiteY21" fmla="*/ 36639 h 50558"/>
              <a:gd name="connsiteX22" fmla="*/ 45846 w 46989"/>
              <a:gd name="connsiteY22" fmla="*/ 40221 h 50558"/>
              <a:gd name="connsiteX23" fmla="*/ 36067 w 46989"/>
              <a:gd name="connsiteY23" fmla="*/ 48260 h 50558"/>
              <a:gd name="connsiteX24" fmla="*/ 25273 w 46989"/>
              <a:gd name="connsiteY24" fmla="*/ 50558 h 50558"/>
              <a:gd name="connsiteX25" fmla="*/ 14858 w 46989"/>
              <a:gd name="connsiteY25" fmla="*/ 48704 h 50558"/>
              <a:gd name="connsiteX26" fmla="*/ 6984 w 46989"/>
              <a:gd name="connsiteY26" fmla="*/ 43536 h 50558"/>
              <a:gd name="connsiteX27" fmla="*/ 1777 w 46989"/>
              <a:gd name="connsiteY27" fmla="*/ 35535 h 50558"/>
              <a:gd name="connsiteX28" fmla="*/ 0 w 46989"/>
              <a:gd name="connsiteY28" fmla="*/ 25273 h 50558"/>
              <a:gd name="connsiteX29" fmla="*/ 1651 w 46989"/>
              <a:gd name="connsiteY29" fmla="*/ 15468 h 50558"/>
              <a:gd name="connsiteX30" fmla="*/ 6603 w 46989"/>
              <a:gd name="connsiteY30" fmla="*/ 7429 h 50558"/>
              <a:gd name="connsiteX31" fmla="*/ 14351 w 46989"/>
              <a:gd name="connsiteY31" fmla="*/ 1994 h 50558"/>
              <a:gd name="connsiteX32" fmla="*/ 25019 w 46989"/>
              <a:gd name="connsiteY32" fmla="*/ 0 h 5055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  <a:cxn ang="29">
                <a:pos x="connsiteX29" y="connsiteY29"/>
              </a:cxn>
              <a:cxn ang="30">
                <a:pos x="connsiteX30" y="connsiteY30"/>
              </a:cxn>
              <a:cxn ang="31">
                <a:pos x="connsiteX31" y="connsiteY31"/>
              </a:cxn>
              <a:cxn ang="32">
                <a:pos x="connsiteX32" y="connsiteY32"/>
              </a:cxn>
            </a:cxnLst>
            <a:rect l="l" t="t" r="r" b="b"/>
            <a:pathLst>
              <a:path w="46989" h="50558">
                <a:moveTo>
                  <a:pt x="25019" y="0"/>
                </a:moveTo>
                <a:cubicBezTo>
                  <a:pt x="28955" y="0"/>
                  <a:pt x="32511" y="762"/>
                  <a:pt x="35941" y="2299"/>
                </a:cubicBezTo>
                <a:cubicBezTo>
                  <a:pt x="39369" y="3823"/>
                  <a:pt x="42545" y="6515"/>
                  <a:pt x="45592" y="10338"/>
                </a:cubicBezTo>
                <a:cubicBezTo>
                  <a:pt x="46608" y="11760"/>
                  <a:pt x="46989" y="12954"/>
                  <a:pt x="46735" y="13919"/>
                </a:cubicBezTo>
                <a:cubicBezTo>
                  <a:pt x="46482" y="14897"/>
                  <a:pt x="45973" y="15621"/>
                  <a:pt x="45211" y="16091"/>
                </a:cubicBezTo>
                <a:cubicBezTo>
                  <a:pt x="44323" y="16561"/>
                  <a:pt x="43561" y="16700"/>
                  <a:pt x="42672" y="16523"/>
                </a:cubicBezTo>
                <a:cubicBezTo>
                  <a:pt x="41783" y="16357"/>
                  <a:pt x="40766" y="15647"/>
                  <a:pt x="39751" y="14402"/>
                </a:cubicBezTo>
                <a:cubicBezTo>
                  <a:pt x="38100" y="12344"/>
                  <a:pt x="36067" y="10528"/>
                  <a:pt x="33527" y="8966"/>
                </a:cubicBezTo>
                <a:cubicBezTo>
                  <a:pt x="30988" y="7404"/>
                  <a:pt x="28066" y="6629"/>
                  <a:pt x="24892" y="6629"/>
                </a:cubicBezTo>
                <a:cubicBezTo>
                  <a:pt x="22352" y="6629"/>
                  <a:pt x="20065" y="7087"/>
                  <a:pt x="17907" y="8001"/>
                </a:cubicBezTo>
                <a:cubicBezTo>
                  <a:pt x="15875" y="8915"/>
                  <a:pt x="13969" y="10173"/>
                  <a:pt x="12446" y="11798"/>
                </a:cubicBezTo>
                <a:cubicBezTo>
                  <a:pt x="10922" y="13423"/>
                  <a:pt x="9652" y="15380"/>
                  <a:pt x="8763" y="17678"/>
                </a:cubicBezTo>
                <a:cubicBezTo>
                  <a:pt x="7746" y="19977"/>
                  <a:pt x="7365" y="22504"/>
                  <a:pt x="7365" y="25273"/>
                </a:cubicBezTo>
                <a:cubicBezTo>
                  <a:pt x="7365" y="27699"/>
                  <a:pt x="7746" y="30010"/>
                  <a:pt x="8382" y="32220"/>
                </a:cubicBezTo>
                <a:cubicBezTo>
                  <a:pt x="9144" y="34430"/>
                  <a:pt x="10159" y="36398"/>
                  <a:pt x="11684" y="38138"/>
                </a:cubicBezTo>
                <a:cubicBezTo>
                  <a:pt x="13207" y="39878"/>
                  <a:pt x="14985" y="41262"/>
                  <a:pt x="17272" y="42291"/>
                </a:cubicBezTo>
                <a:cubicBezTo>
                  <a:pt x="19557" y="43319"/>
                  <a:pt x="22225" y="43840"/>
                  <a:pt x="25273" y="43840"/>
                </a:cubicBezTo>
                <a:cubicBezTo>
                  <a:pt x="28575" y="43840"/>
                  <a:pt x="31369" y="43078"/>
                  <a:pt x="33908" y="41542"/>
                </a:cubicBezTo>
                <a:cubicBezTo>
                  <a:pt x="36322" y="40005"/>
                  <a:pt x="38353" y="38214"/>
                  <a:pt x="40004" y="36157"/>
                </a:cubicBezTo>
                <a:cubicBezTo>
                  <a:pt x="41021" y="34912"/>
                  <a:pt x="42036" y="34201"/>
                  <a:pt x="42926" y="34023"/>
                </a:cubicBezTo>
                <a:cubicBezTo>
                  <a:pt x="43815" y="33858"/>
                  <a:pt x="44577" y="33997"/>
                  <a:pt x="45465" y="34468"/>
                </a:cubicBezTo>
                <a:cubicBezTo>
                  <a:pt x="46227" y="34938"/>
                  <a:pt x="46863" y="35662"/>
                  <a:pt x="46989" y="36639"/>
                </a:cubicBezTo>
                <a:cubicBezTo>
                  <a:pt x="47244" y="37605"/>
                  <a:pt x="46863" y="38799"/>
                  <a:pt x="45846" y="40221"/>
                </a:cubicBezTo>
                <a:cubicBezTo>
                  <a:pt x="42798" y="44043"/>
                  <a:pt x="39623" y="46723"/>
                  <a:pt x="36067" y="48260"/>
                </a:cubicBezTo>
                <a:cubicBezTo>
                  <a:pt x="32511" y="49796"/>
                  <a:pt x="28828" y="50558"/>
                  <a:pt x="25273" y="50558"/>
                </a:cubicBezTo>
                <a:cubicBezTo>
                  <a:pt x="21463" y="50558"/>
                  <a:pt x="18034" y="49936"/>
                  <a:pt x="14858" y="48704"/>
                </a:cubicBezTo>
                <a:cubicBezTo>
                  <a:pt x="11811" y="47460"/>
                  <a:pt x="9144" y="45746"/>
                  <a:pt x="6984" y="43536"/>
                </a:cubicBezTo>
                <a:cubicBezTo>
                  <a:pt x="4698" y="41326"/>
                  <a:pt x="3047" y="38658"/>
                  <a:pt x="1777" y="35535"/>
                </a:cubicBezTo>
                <a:cubicBezTo>
                  <a:pt x="634" y="32410"/>
                  <a:pt x="0" y="28994"/>
                  <a:pt x="0" y="25273"/>
                </a:cubicBezTo>
                <a:cubicBezTo>
                  <a:pt x="0" y="21806"/>
                  <a:pt x="634" y="18529"/>
                  <a:pt x="1651" y="15468"/>
                </a:cubicBezTo>
                <a:cubicBezTo>
                  <a:pt x="2794" y="12408"/>
                  <a:pt x="4445" y="9715"/>
                  <a:pt x="6603" y="7429"/>
                </a:cubicBezTo>
                <a:cubicBezTo>
                  <a:pt x="8635" y="5131"/>
                  <a:pt x="11303" y="3315"/>
                  <a:pt x="14351" y="1994"/>
                </a:cubicBezTo>
                <a:cubicBezTo>
                  <a:pt x="17526" y="660"/>
                  <a:pt x="21082" y="0"/>
                  <a:pt x="25019" y="0"/>
                </a:cubicBez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Freeform 3"/>
          <p:cNvSpPr/>
          <p:nvPr/>
        </p:nvSpPr>
        <p:spPr>
          <a:xfrm>
            <a:off x="4190619" y="6640970"/>
            <a:ext cx="29083" cy="50647"/>
          </a:xfrm>
          <a:custGeom>
            <a:avLst/>
            <a:gdLst>
              <a:gd name="connsiteX0" fmla="*/ 10160 w 29083"/>
              <a:gd name="connsiteY0" fmla="*/ 0 h 50647"/>
              <a:gd name="connsiteX1" fmla="*/ 13970 w 29083"/>
              <a:gd name="connsiteY1" fmla="*/ 1549 h 50647"/>
              <a:gd name="connsiteX2" fmla="*/ 16002 w 29083"/>
              <a:gd name="connsiteY2" fmla="*/ 5219 h 50647"/>
              <a:gd name="connsiteX3" fmla="*/ 16002 w 29083"/>
              <a:gd name="connsiteY3" fmla="*/ 11138 h 50647"/>
              <a:gd name="connsiteX4" fmla="*/ 16510 w 29083"/>
              <a:gd name="connsiteY4" fmla="*/ 12636 h 50647"/>
              <a:gd name="connsiteX5" fmla="*/ 17652 w 29083"/>
              <a:gd name="connsiteY5" fmla="*/ 12903 h 50647"/>
              <a:gd name="connsiteX6" fmla="*/ 25653 w 29083"/>
              <a:gd name="connsiteY6" fmla="*/ 12903 h 50647"/>
              <a:gd name="connsiteX7" fmla="*/ 28321 w 29083"/>
              <a:gd name="connsiteY7" fmla="*/ 13969 h 50647"/>
              <a:gd name="connsiteX8" fmla="*/ 29083 w 29083"/>
              <a:gd name="connsiteY8" fmla="*/ 16268 h 50647"/>
              <a:gd name="connsiteX9" fmla="*/ 28448 w 29083"/>
              <a:gd name="connsiteY9" fmla="*/ 18567 h 50647"/>
              <a:gd name="connsiteX10" fmla="*/ 25653 w 29083"/>
              <a:gd name="connsiteY10" fmla="*/ 19798 h 50647"/>
              <a:gd name="connsiteX11" fmla="*/ 18033 w 29083"/>
              <a:gd name="connsiteY11" fmla="*/ 19798 h 50647"/>
              <a:gd name="connsiteX12" fmla="*/ 16383 w 29083"/>
              <a:gd name="connsiteY12" fmla="*/ 20370 h 50647"/>
              <a:gd name="connsiteX13" fmla="*/ 16002 w 29083"/>
              <a:gd name="connsiteY13" fmla="*/ 21653 h 50647"/>
              <a:gd name="connsiteX14" fmla="*/ 16002 w 29083"/>
              <a:gd name="connsiteY14" fmla="*/ 37833 h 50647"/>
              <a:gd name="connsiteX15" fmla="*/ 17652 w 29083"/>
              <a:gd name="connsiteY15" fmla="*/ 42252 h 50647"/>
              <a:gd name="connsiteX16" fmla="*/ 23114 w 29083"/>
              <a:gd name="connsiteY16" fmla="*/ 43839 h 50647"/>
              <a:gd name="connsiteX17" fmla="*/ 25526 w 29083"/>
              <a:gd name="connsiteY17" fmla="*/ 43839 h 50647"/>
              <a:gd name="connsiteX18" fmla="*/ 28066 w 29083"/>
              <a:gd name="connsiteY18" fmla="*/ 44589 h 50647"/>
              <a:gd name="connsiteX19" fmla="*/ 29083 w 29083"/>
              <a:gd name="connsiteY19" fmla="*/ 47294 h 50647"/>
              <a:gd name="connsiteX20" fmla="*/ 28066 w 29083"/>
              <a:gd name="connsiteY20" fmla="*/ 49847 h 50647"/>
              <a:gd name="connsiteX21" fmla="*/ 25526 w 29083"/>
              <a:gd name="connsiteY21" fmla="*/ 50647 h 50647"/>
              <a:gd name="connsiteX22" fmla="*/ 23114 w 29083"/>
              <a:gd name="connsiteY22" fmla="*/ 50647 h 50647"/>
              <a:gd name="connsiteX23" fmla="*/ 17525 w 29083"/>
              <a:gd name="connsiteY23" fmla="*/ 50076 h 50647"/>
              <a:gd name="connsiteX24" fmla="*/ 12953 w 29083"/>
              <a:gd name="connsiteY24" fmla="*/ 48043 h 50647"/>
              <a:gd name="connsiteX25" fmla="*/ 9905 w 29083"/>
              <a:gd name="connsiteY25" fmla="*/ 44106 h 50647"/>
              <a:gd name="connsiteX26" fmla="*/ 8763 w 29083"/>
              <a:gd name="connsiteY26" fmla="*/ 37833 h 50647"/>
              <a:gd name="connsiteX27" fmla="*/ 8763 w 29083"/>
              <a:gd name="connsiteY27" fmla="*/ 21742 h 50647"/>
              <a:gd name="connsiteX28" fmla="*/ 8509 w 29083"/>
              <a:gd name="connsiteY28" fmla="*/ 20548 h 50647"/>
              <a:gd name="connsiteX29" fmla="*/ 7111 w 29083"/>
              <a:gd name="connsiteY29" fmla="*/ 19798 h 50647"/>
              <a:gd name="connsiteX30" fmla="*/ 3429 w 29083"/>
              <a:gd name="connsiteY30" fmla="*/ 19798 h 50647"/>
              <a:gd name="connsiteX31" fmla="*/ 634 w 29083"/>
              <a:gd name="connsiteY31" fmla="*/ 18656 h 50647"/>
              <a:gd name="connsiteX32" fmla="*/ 0 w 29083"/>
              <a:gd name="connsiteY32" fmla="*/ 16268 h 50647"/>
              <a:gd name="connsiteX33" fmla="*/ 634 w 29083"/>
              <a:gd name="connsiteY33" fmla="*/ 14007 h 50647"/>
              <a:gd name="connsiteX34" fmla="*/ 3429 w 29083"/>
              <a:gd name="connsiteY34" fmla="*/ 12903 h 50647"/>
              <a:gd name="connsiteX35" fmla="*/ 6858 w 29083"/>
              <a:gd name="connsiteY35" fmla="*/ 12903 h 50647"/>
              <a:gd name="connsiteX36" fmla="*/ 7239 w 29083"/>
              <a:gd name="connsiteY36" fmla="*/ 12865 h 50647"/>
              <a:gd name="connsiteX37" fmla="*/ 7873 w 29083"/>
              <a:gd name="connsiteY37" fmla="*/ 12636 h 50647"/>
              <a:gd name="connsiteX38" fmla="*/ 8509 w 29083"/>
              <a:gd name="connsiteY38" fmla="*/ 12013 h 50647"/>
              <a:gd name="connsiteX39" fmla="*/ 8763 w 29083"/>
              <a:gd name="connsiteY39" fmla="*/ 10782 h 50647"/>
              <a:gd name="connsiteX40" fmla="*/ 8763 w 29083"/>
              <a:gd name="connsiteY40" fmla="*/ 6895 h 50647"/>
              <a:gd name="connsiteX41" fmla="*/ 7239 w 29083"/>
              <a:gd name="connsiteY41" fmla="*/ 5435 h 50647"/>
              <a:gd name="connsiteX42" fmla="*/ 6603 w 29083"/>
              <a:gd name="connsiteY42" fmla="*/ 3530 h 50647"/>
              <a:gd name="connsiteX43" fmla="*/ 7620 w 29083"/>
              <a:gd name="connsiteY43" fmla="*/ 1016 h 50647"/>
              <a:gd name="connsiteX44" fmla="*/ 10160 w 29083"/>
              <a:gd name="connsiteY44" fmla="*/ 0 h 50647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  <a:cxn ang="29">
                <a:pos x="connsiteX29" y="connsiteY29"/>
              </a:cxn>
              <a:cxn ang="30">
                <a:pos x="connsiteX30" y="connsiteY30"/>
              </a:cxn>
              <a:cxn ang="31">
                <a:pos x="connsiteX31" y="connsiteY31"/>
              </a:cxn>
              <a:cxn ang="32">
                <a:pos x="connsiteX32" y="connsiteY32"/>
              </a:cxn>
              <a:cxn ang="33">
                <a:pos x="connsiteX33" y="connsiteY33"/>
              </a:cxn>
              <a:cxn ang="34">
                <a:pos x="connsiteX34" y="connsiteY34"/>
              </a:cxn>
              <a:cxn ang="35">
                <a:pos x="connsiteX35" y="connsiteY35"/>
              </a:cxn>
              <a:cxn ang="36">
                <a:pos x="connsiteX36" y="connsiteY36"/>
              </a:cxn>
              <a:cxn ang="37">
                <a:pos x="connsiteX37" y="connsiteY37"/>
              </a:cxn>
              <a:cxn ang="38">
                <a:pos x="connsiteX38" y="connsiteY38"/>
              </a:cxn>
              <a:cxn ang="39">
                <a:pos x="connsiteX39" y="connsiteY39"/>
              </a:cxn>
              <a:cxn ang="40">
                <a:pos x="connsiteX40" y="connsiteY40"/>
              </a:cxn>
              <a:cxn ang="41">
                <a:pos x="connsiteX41" y="connsiteY41"/>
              </a:cxn>
              <a:cxn ang="42">
                <a:pos x="connsiteX42" y="connsiteY42"/>
              </a:cxn>
              <a:cxn ang="43">
                <a:pos x="connsiteX43" y="connsiteY43"/>
              </a:cxn>
              <a:cxn ang="44">
                <a:pos x="connsiteX44" y="connsiteY44"/>
              </a:cxn>
            </a:cxnLst>
            <a:rect l="l" t="t" r="r" b="b"/>
            <a:pathLst>
              <a:path w="29083" h="50647">
                <a:moveTo>
                  <a:pt x="10160" y="0"/>
                </a:moveTo>
                <a:cubicBezTo>
                  <a:pt x="11683" y="0"/>
                  <a:pt x="12953" y="520"/>
                  <a:pt x="13970" y="1549"/>
                </a:cubicBezTo>
                <a:cubicBezTo>
                  <a:pt x="14985" y="2578"/>
                  <a:pt x="15621" y="3797"/>
                  <a:pt x="16002" y="5219"/>
                </a:cubicBezTo>
                <a:lnTo>
                  <a:pt x="16002" y="11138"/>
                </a:lnTo>
                <a:cubicBezTo>
                  <a:pt x="16002" y="11963"/>
                  <a:pt x="16129" y="12458"/>
                  <a:pt x="16510" y="12636"/>
                </a:cubicBezTo>
                <a:cubicBezTo>
                  <a:pt x="17017" y="12813"/>
                  <a:pt x="17271" y="12903"/>
                  <a:pt x="17652" y="12903"/>
                </a:cubicBezTo>
                <a:lnTo>
                  <a:pt x="25653" y="12903"/>
                </a:lnTo>
                <a:cubicBezTo>
                  <a:pt x="26923" y="12903"/>
                  <a:pt x="27813" y="13258"/>
                  <a:pt x="28321" y="13969"/>
                </a:cubicBezTo>
                <a:cubicBezTo>
                  <a:pt x="28829" y="14668"/>
                  <a:pt x="29083" y="15443"/>
                  <a:pt x="29083" y="16268"/>
                </a:cubicBezTo>
                <a:cubicBezTo>
                  <a:pt x="29083" y="16967"/>
                  <a:pt x="28829" y="17741"/>
                  <a:pt x="28448" y="18567"/>
                </a:cubicBezTo>
                <a:cubicBezTo>
                  <a:pt x="27940" y="19392"/>
                  <a:pt x="27051" y="19798"/>
                  <a:pt x="25653" y="19798"/>
                </a:cubicBezTo>
                <a:lnTo>
                  <a:pt x="18033" y="19798"/>
                </a:lnTo>
                <a:cubicBezTo>
                  <a:pt x="17144" y="19798"/>
                  <a:pt x="16636" y="19989"/>
                  <a:pt x="16383" y="20370"/>
                </a:cubicBezTo>
                <a:cubicBezTo>
                  <a:pt x="16129" y="20751"/>
                  <a:pt x="16002" y="21183"/>
                  <a:pt x="16002" y="21653"/>
                </a:cubicBezTo>
                <a:lnTo>
                  <a:pt x="16002" y="37833"/>
                </a:lnTo>
                <a:cubicBezTo>
                  <a:pt x="16002" y="39713"/>
                  <a:pt x="16510" y="41185"/>
                  <a:pt x="17652" y="42252"/>
                </a:cubicBezTo>
                <a:cubicBezTo>
                  <a:pt x="18795" y="43306"/>
                  <a:pt x="20573" y="43839"/>
                  <a:pt x="23114" y="43839"/>
                </a:cubicBezTo>
                <a:lnTo>
                  <a:pt x="25526" y="43839"/>
                </a:lnTo>
                <a:cubicBezTo>
                  <a:pt x="26542" y="43839"/>
                  <a:pt x="27304" y="44094"/>
                  <a:pt x="28066" y="44589"/>
                </a:cubicBezTo>
                <a:cubicBezTo>
                  <a:pt x="28702" y="45097"/>
                  <a:pt x="29083" y="45986"/>
                  <a:pt x="29083" y="47294"/>
                </a:cubicBezTo>
                <a:cubicBezTo>
                  <a:pt x="29083" y="48462"/>
                  <a:pt x="28702" y="49326"/>
                  <a:pt x="28066" y="49847"/>
                </a:cubicBezTo>
                <a:cubicBezTo>
                  <a:pt x="27304" y="50380"/>
                  <a:pt x="26415" y="50647"/>
                  <a:pt x="25526" y="50647"/>
                </a:cubicBezTo>
                <a:lnTo>
                  <a:pt x="23114" y="50647"/>
                </a:lnTo>
                <a:cubicBezTo>
                  <a:pt x="21082" y="50647"/>
                  <a:pt x="19176" y="50456"/>
                  <a:pt x="17525" y="50076"/>
                </a:cubicBezTo>
                <a:cubicBezTo>
                  <a:pt x="15748" y="49694"/>
                  <a:pt x="14223" y="49009"/>
                  <a:pt x="12953" y="48043"/>
                </a:cubicBezTo>
                <a:cubicBezTo>
                  <a:pt x="11683" y="47066"/>
                  <a:pt x="10667" y="45757"/>
                  <a:pt x="9905" y="44106"/>
                </a:cubicBezTo>
                <a:cubicBezTo>
                  <a:pt x="9144" y="42456"/>
                  <a:pt x="8763" y="40360"/>
                  <a:pt x="8763" y="37833"/>
                </a:cubicBezTo>
                <a:lnTo>
                  <a:pt x="8763" y="21742"/>
                </a:lnTo>
                <a:cubicBezTo>
                  <a:pt x="8763" y="21449"/>
                  <a:pt x="8635" y="21056"/>
                  <a:pt x="8509" y="20548"/>
                </a:cubicBezTo>
                <a:cubicBezTo>
                  <a:pt x="8254" y="20053"/>
                  <a:pt x="7746" y="19798"/>
                  <a:pt x="7111" y="19798"/>
                </a:cubicBezTo>
                <a:lnTo>
                  <a:pt x="3429" y="19798"/>
                </a:lnTo>
                <a:cubicBezTo>
                  <a:pt x="2159" y="19798"/>
                  <a:pt x="1142" y="19418"/>
                  <a:pt x="634" y="18656"/>
                </a:cubicBezTo>
                <a:cubicBezTo>
                  <a:pt x="253" y="17881"/>
                  <a:pt x="0" y="17094"/>
                  <a:pt x="0" y="16268"/>
                </a:cubicBezTo>
                <a:cubicBezTo>
                  <a:pt x="0" y="15493"/>
                  <a:pt x="253" y="14744"/>
                  <a:pt x="634" y="14007"/>
                </a:cubicBezTo>
                <a:cubicBezTo>
                  <a:pt x="1142" y="13271"/>
                  <a:pt x="2159" y="12903"/>
                  <a:pt x="3429" y="12903"/>
                </a:cubicBezTo>
                <a:lnTo>
                  <a:pt x="6858" y="12903"/>
                </a:lnTo>
                <a:cubicBezTo>
                  <a:pt x="6858" y="12903"/>
                  <a:pt x="6984" y="12890"/>
                  <a:pt x="7239" y="12865"/>
                </a:cubicBezTo>
                <a:cubicBezTo>
                  <a:pt x="7492" y="12827"/>
                  <a:pt x="7620" y="12763"/>
                  <a:pt x="7873" y="12636"/>
                </a:cubicBezTo>
                <a:cubicBezTo>
                  <a:pt x="8128" y="12521"/>
                  <a:pt x="8382" y="12318"/>
                  <a:pt x="8509" y="12013"/>
                </a:cubicBezTo>
                <a:cubicBezTo>
                  <a:pt x="8635" y="11721"/>
                  <a:pt x="8763" y="11315"/>
                  <a:pt x="8763" y="10782"/>
                </a:cubicBezTo>
                <a:lnTo>
                  <a:pt x="8763" y="6895"/>
                </a:lnTo>
                <a:cubicBezTo>
                  <a:pt x="8128" y="6540"/>
                  <a:pt x="7620" y="6057"/>
                  <a:pt x="7239" y="5435"/>
                </a:cubicBezTo>
                <a:cubicBezTo>
                  <a:pt x="6730" y="4812"/>
                  <a:pt x="6603" y="4178"/>
                  <a:pt x="6603" y="3530"/>
                </a:cubicBezTo>
                <a:cubicBezTo>
                  <a:pt x="6603" y="2526"/>
                  <a:pt x="6858" y="1689"/>
                  <a:pt x="7620" y="1016"/>
                </a:cubicBezTo>
                <a:cubicBezTo>
                  <a:pt x="8254" y="342"/>
                  <a:pt x="9144" y="0"/>
                  <a:pt x="10160" y="0"/>
                </a:cubicBez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Freeform 3"/>
          <p:cNvSpPr/>
          <p:nvPr/>
        </p:nvSpPr>
        <p:spPr>
          <a:xfrm>
            <a:off x="4149090" y="6640970"/>
            <a:ext cx="37210" cy="50647"/>
          </a:xfrm>
          <a:custGeom>
            <a:avLst/>
            <a:gdLst>
              <a:gd name="connsiteX0" fmla="*/ 3428 w 37210"/>
              <a:gd name="connsiteY0" fmla="*/ 0 h 50647"/>
              <a:gd name="connsiteX1" fmla="*/ 7365 w 37210"/>
              <a:gd name="connsiteY1" fmla="*/ 1549 h 50647"/>
              <a:gd name="connsiteX2" fmla="*/ 9270 w 37210"/>
              <a:gd name="connsiteY2" fmla="*/ 5219 h 50647"/>
              <a:gd name="connsiteX3" fmla="*/ 9270 w 37210"/>
              <a:gd name="connsiteY3" fmla="*/ 14058 h 50647"/>
              <a:gd name="connsiteX4" fmla="*/ 9905 w 37210"/>
              <a:gd name="connsiteY4" fmla="*/ 16129 h 50647"/>
              <a:gd name="connsiteX5" fmla="*/ 11429 w 37210"/>
              <a:gd name="connsiteY5" fmla="*/ 15646 h 50647"/>
              <a:gd name="connsiteX6" fmla="*/ 15366 w 37210"/>
              <a:gd name="connsiteY6" fmla="*/ 13703 h 50647"/>
              <a:gd name="connsiteX7" fmla="*/ 19939 w 37210"/>
              <a:gd name="connsiteY7" fmla="*/ 12992 h 50647"/>
              <a:gd name="connsiteX8" fmla="*/ 26796 w 37210"/>
              <a:gd name="connsiteY8" fmla="*/ 14185 h 50647"/>
              <a:gd name="connsiteX9" fmla="*/ 32258 w 37210"/>
              <a:gd name="connsiteY9" fmla="*/ 17627 h 50647"/>
              <a:gd name="connsiteX10" fmla="*/ 35940 w 37210"/>
              <a:gd name="connsiteY10" fmla="*/ 23202 h 50647"/>
              <a:gd name="connsiteX11" fmla="*/ 37210 w 37210"/>
              <a:gd name="connsiteY11" fmla="*/ 30759 h 50647"/>
              <a:gd name="connsiteX12" fmla="*/ 37210 w 37210"/>
              <a:gd name="connsiteY12" fmla="*/ 47028 h 50647"/>
              <a:gd name="connsiteX13" fmla="*/ 36194 w 37210"/>
              <a:gd name="connsiteY13" fmla="*/ 49580 h 50647"/>
              <a:gd name="connsiteX14" fmla="*/ 33654 w 37210"/>
              <a:gd name="connsiteY14" fmla="*/ 50647 h 50647"/>
              <a:gd name="connsiteX15" fmla="*/ 30988 w 37210"/>
              <a:gd name="connsiteY15" fmla="*/ 49580 h 50647"/>
              <a:gd name="connsiteX16" fmla="*/ 30098 w 37210"/>
              <a:gd name="connsiteY16" fmla="*/ 47028 h 50647"/>
              <a:gd name="connsiteX17" fmla="*/ 30098 w 37210"/>
              <a:gd name="connsiteY17" fmla="*/ 30581 h 50647"/>
              <a:gd name="connsiteX18" fmla="*/ 29209 w 37210"/>
              <a:gd name="connsiteY18" fmla="*/ 25717 h 50647"/>
              <a:gd name="connsiteX19" fmla="*/ 27050 w 37210"/>
              <a:gd name="connsiteY19" fmla="*/ 22364 h 50647"/>
              <a:gd name="connsiteX20" fmla="*/ 23748 w 37210"/>
              <a:gd name="connsiteY20" fmla="*/ 20421 h 50647"/>
              <a:gd name="connsiteX21" fmla="*/ 19939 w 37210"/>
              <a:gd name="connsiteY21" fmla="*/ 19798 h 50647"/>
              <a:gd name="connsiteX22" fmla="*/ 14096 w 37210"/>
              <a:gd name="connsiteY22" fmla="*/ 21119 h 50647"/>
              <a:gd name="connsiteX23" fmla="*/ 10921 w 37210"/>
              <a:gd name="connsiteY23" fmla="*/ 24307 h 50647"/>
              <a:gd name="connsiteX24" fmla="*/ 9524 w 37210"/>
              <a:gd name="connsiteY24" fmla="*/ 28155 h 50647"/>
              <a:gd name="connsiteX25" fmla="*/ 9270 w 37210"/>
              <a:gd name="connsiteY25" fmla="*/ 31470 h 50647"/>
              <a:gd name="connsiteX26" fmla="*/ 9270 w 37210"/>
              <a:gd name="connsiteY26" fmla="*/ 47028 h 50647"/>
              <a:gd name="connsiteX27" fmla="*/ 8127 w 37210"/>
              <a:gd name="connsiteY27" fmla="*/ 49720 h 50647"/>
              <a:gd name="connsiteX28" fmla="*/ 5588 w 37210"/>
              <a:gd name="connsiteY28" fmla="*/ 50647 h 50647"/>
              <a:gd name="connsiteX29" fmla="*/ 3047 w 37210"/>
              <a:gd name="connsiteY29" fmla="*/ 49542 h 50647"/>
              <a:gd name="connsiteX30" fmla="*/ 2158 w 37210"/>
              <a:gd name="connsiteY30" fmla="*/ 47028 h 50647"/>
              <a:gd name="connsiteX31" fmla="*/ 2158 w 37210"/>
              <a:gd name="connsiteY31" fmla="*/ 6895 h 50647"/>
              <a:gd name="connsiteX32" fmla="*/ 508 w 37210"/>
              <a:gd name="connsiteY32" fmla="*/ 5435 h 50647"/>
              <a:gd name="connsiteX33" fmla="*/ 0 w 37210"/>
              <a:gd name="connsiteY33" fmla="*/ 3530 h 50647"/>
              <a:gd name="connsiteX34" fmla="*/ 1015 w 37210"/>
              <a:gd name="connsiteY34" fmla="*/ 1016 h 50647"/>
              <a:gd name="connsiteX35" fmla="*/ 3428 w 37210"/>
              <a:gd name="connsiteY35" fmla="*/ 0 h 50647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  <a:cxn ang="29">
                <a:pos x="connsiteX29" y="connsiteY29"/>
              </a:cxn>
              <a:cxn ang="30">
                <a:pos x="connsiteX30" y="connsiteY30"/>
              </a:cxn>
              <a:cxn ang="31">
                <a:pos x="connsiteX31" y="connsiteY31"/>
              </a:cxn>
              <a:cxn ang="32">
                <a:pos x="connsiteX32" y="connsiteY32"/>
              </a:cxn>
              <a:cxn ang="33">
                <a:pos x="connsiteX33" y="connsiteY33"/>
              </a:cxn>
              <a:cxn ang="34">
                <a:pos x="connsiteX34" y="connsiteY34"/>
              </a:cxn>
              <a:cxn ang="35">
                <a:pos x="connsiteX35" y="connsiteY35"/>
              </a:cxn>
            </a:cxnLst>
            <a:rect l="l" t="t" r="r" b="b"/>
            <a:pathLst>
              <a:path w="37210" h="50647">
                <a:moveTo>
                  <a:pt x="3428" y="0"/>
                </a:moveTo>
                <a:cubicBezTo>
                  <a:pt x="5079" y="0"/>
                  <a:pt x="6350" y="520"/>
                  <a:pt x="7365" y="1549"/>
                </a:cubicBezTo>
                <a:cubicBezTo>
                  <a:pt x="8254" y="2578"/>
                  <a:pt x="9016" y="3797"/>
                  <a:pt x="9270" y="5219"/>
                </a:cubicBezTo>
                <a:lnTo>
                  <a:pt x="9270" y="14058"/>
                </a:lnTo>
                <a:cubicBezTo>
                  <a:pt x="9270" y="15226"/>
                  <a:pt x="9524" y="15925"/>
                  <a:pt x="9905" y="16129"/>
                </a:cubicBezTo>
                <a:cubicBezTo>
                  <a:pt x="10159" y="16332"/>
                  <a:pt x="10667" y="16179"/>
                  <a:pt x="11429" y="15646"/>
                </a:cubicBezTo>
                <a:cubicBezTo>
                  <a:pt x="12445" y="14820"/>
                  <a:pt x="13842" y="14172"/>
                  <a:pt x="15366" y="13703"/>
                </a:cubicBezTo>
                <a:cubicBezTo>
                  <a:pt x="16890" y="13233"/>
                  <a:pt x="18414" y="12992"/>
                  <a:pt x="19939" y="12992"/>
                </a:cubicBezTo>
                <a:cubicBezTo>
                  <a:pt x="22351" y="12992"/>
                  <a:pt x="24638" y="13386"/>
                  <a:pt x="26796" y="14185"/>
                </a:cubicBezTo>
                <a:cubicBezTo>
                  <a:pt x="28955" y="14985"/>
                  <a:pt x="30733" y="16129"/>
                  <a:pt x="32258" y="17627"/>
                </a:cubicBezTo>
                <a:cubicBezTo>
                  <a:pt x="33781" y="19139"/>
                  <a:pt x="35051" y="20993"/>
                  <a:pt x="35940" y="23202"/>
                </a:cubicBezTo>
                <a:cubicBezTo>
                  <a:pt x="36829" y="25412"/>
                  <a:pt x="37210" y="27926"/>
                  <a:pt x="37210" y="30759"/>
                </a:cubicBezTo>
                <a:lnTo>
                  <a:pt x="37210" y="47028"/>
                </a:lnTo>
                <a:cubicBezTo>
                  <a:pt x="37210" y="48031"/>
                  <a:pt x="36957" y="48882"/>
                  <a:pt x="36194" y="49580"/>
                </a:cubicBezTo>
                <a:cubicBezTo>
                  <a:pt x="35559" y="50291"/>
                  <a:pt x="34670" y="50647"/>
                  <a:pt x="33654" y="50647"/>
                </a:cubicBezTo>
                <a:cubicBezTo>
                  <a:pt x="32384" y="50647"/>
                  <a:pt x="31622" y="50291"/>
                  <a:pt x="30988" y="49580"/>
                </a:cubicBezTo>
                <a:cubicBezTo>
                  <a:pt x="30352" y="48882"/>
                  <a:pt x="30098" y="48031"/>
                  <a:pt x="30098" y="47028"/>
                </a:cubicBezTo>
                <a:lnTo>
                  <a:pt x="30098" y="30581"/>
                </a:lnTo>
                <a:cubicBezTo>
                  <a:pt x="30098" y="28702"/>
                  <a:pt x="29844" y="27076"/>
                  <a:pt x="29209" y="25717"/>
                </a:cubicBezTo>
                <a:cubicBezTo>
                  <a:pt x="28701" y="24371"/>
                  <a:pt x="27939" y="23241"/>
                  <a:pt x="27050" y="22364"/>
                </a:cubicBezTo>
                <a:cubicBezTo>
                  <a:pt x="26034" y="21475"/>
                  <a:pt x="25019" y="20828"/>
                  <a:pt x="23748" y="20421"/>
                </a:cubicBezTo>
                <a:cubicBezTo>
                  <a:pt x="22478" y="20002"/>
                  <a:pt x="21208" y="19798"/>
                  <a:pt x="19939" y="19798"/>
                </a:cubicBezTo>
                <a:cubicBezTo>
                  <a:pt x="17398" y="19798"/>
                  <a:pt x="15493" y="20243"/>
                  <a:pt x="14096" y="21119"/>
                </a:cubicBezTo>
                <a:cubicBezTo>
                  <a:pt x="12700" y="22008"/>
                  <a:pt x="11557" y="23062"/>
                  <a:pt x="10921" y="24307"/>
                </a:cubicBezTo>
                <a:cubicBezTo>
                  <a:pt x="10159" y="25539"/>
                  <a:pt x="9778" y="26822"/>
                  <a:pt x="9524" y="28155"/>
                </a:cubicBezTo>
                <a:cubicBezTo>
                  <a:pt x="9397" y="29476"/>
                  <a:pt x="9270" y="30581"/>
                  <a:pt x="9270" y="31470"/>
                </a:cubicBezTo>
                <a:lnTo>
                  <a:pt x="9270" y="47028"/>
                </a:lnTo>
                <a:cubicBezTo>
                  <a:pt x="9270" y="48196"/>
                  <a:pt x="8889" y="49097"/>
                  <a:pt x="8127" y="49720"/>
                </a:cubicBezTo>
                <a:cubicBezTo>
                  <a:pt x="7365" y="50342"/>
                  <a:pt x="6603" y="50647"/>
                  <a:pt x="5588" y="50647"/>
                </a:cubicBezTo>
                <a:cubicBezTo>
                  <a:pt x="4444" y="50647"/>
                  <a:pt x="3682" y="50279"/>
                  <a:pt x="3047" y="49542"/>
                </a:cubicBezTo>
                <a:cubicBezTo>
                  <a:pt x="2412" y="48806"/>
                  <a:pt x="2158" y="47967"/>
                  <a:pt x="2158" y="47028"/>
                </a:cubicBezTo>
                <a:lnTo>
                  <a:pt x="2158" y="6895"/>
                </a:lnTo>
                <a:cubicBezTo>
                  <a:pt x="1523" y="6540"/>
                  <a:pt x="1015" y="6057"/>
                  <a:pt x="508" y="5435"/>
                </a:cubicBezTo>
                <a:cubicBezTo>
                  <a:pt x="127" y="4812"/>
                  <a:pt x="0" y="4178"/>
                  <a:pt x="0" y="3530"/>
                </a:cubicBezTo>
                <a:cubicBezTo>
                  <a:pt x="0" y="2526"/>
                  <a:pt x="253" y="1689"/>
                  <a:pt x="1015" y="1016"/>
                </a:cubicBezTo>
                <a:cubicBezTo>
                  <a:pt x="1650" y="342"/>
                  <a:pt x="2539" y="0"/>
                  <a:pt x="3428" y="0"/>
                </a:cubicBez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Freeform 3"/>
          <p:cNvSpPr/>
          <p:nvPr/>
        </p:nvSpPr>
        <p:spPr>
          <a:xfrm>
            <a:off x="4086225" y="6639382"/>
            <a:ext cx="10414" cy="10426"/>
          </a:xfrm>
          <a:custGeom>
            <a:avLst/>
            <a:gdLst>
              <a:gd name="connsiteX0" fmla="*/ 5207 w 10414"/>
              <a:gd name="connsiteY0" fmla="*/ 0 h 10426"/>
              <a:gd name="connsiteX1" fmla="*/ 8763 w 10414"/>
              <a:gd name="connsiteY1" fmla="*/ 1460 h 10426"/>
              <a:gd name="connsiteX2" fmla="*/ 10414 w 10414"/>
              <a:gd name="connsiteY2" fmla="*/ 5118 h 10426"/>
              <a:gd name="connsiteX3" fmla="*/ 8889 w 10414"/>
              <a:gd name="connsiteY3" fmla="*/ 8928 h 10426"/>
              <a:gd name="connsiteX4" fmla="*/ 5207 w 10414"/>
              <a:gd name="connsiteY4" fmla="*/ 10426 h 10426"/>
              <a:gd name="connsiteX5" fmla="*/ 1650 w 10414"/>
              <a:gd name="connsiteY5" fmla="*/ 9055 h 10426"/>
              <a:gd name="connsiteX6" fmla="*/ 0 w 10414"/>
              <a:gd name="connsiteY6" fmla="*/ 5118 h 10426"/>
              <a:gd name="connsiteX7" fmla="*/ 1650 w 10414"/>
              <a:gd name="connsiteY7" fmla="*/ 1460 h 10426"/>
              <a:gd name="connsiteX8" fmla="*/ 5207 w 10414"/>
              <a:gd name="connsiteY8" fmla="*/ 0 h 10426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</a:cxnLst>
            <a:rect l="l" t="t" r="r" b="b"/>
            <a:pathLst>
              <a:path w="10414" h="10426">
                <a:moveTo>
                  <a:pt x="5207" y="0"/>
                </a:moveTo>
                <a:cubicBezTo>
                  <a:pt x="6477" y="0"/>
                  <a:pt x="7619" y="482"/>
                  <a:pt x="8763" y="1460"/>
                </a:cubicBezTo>
                <a:cubicBezTo>
                  <a:pt x="9778" y="2425"/>
                  <a:pt x="10414" y="3644"/>
                  <a:pt x="10414" y="5118"/>
                </a:cubicBezTo>
                <a:cubicBezTo>
                  <a:pt x="10414" y="6654"/>
                  <a:pt x="9905" y="7924"/>
                  <a:pt x="8889" y="8928"/>
                </a:cubicBezTo>
                <a:cubicBezTo>
                  <a:pt x="7746" y="9931"/>
                  <a:pt x="6604" y="10426"/>
                  <a:pt x="5207" y="10426"/>
                </a:cubicBezTo>
                <a:cubicBezTo>
                  <a:pt x="3936" y="10426"/>
                  <a:pt x="2794" y="9969"/>
                  <a:pt x="1650" y="9055"/>
                </a:cubicBezTo>
                <a:cubicBezTo>
                  <a:pt x="634" y="8140"/>
                  <a:pt x="0" y="6832"/>
                  <a:pt x="0" y="5118"/>
                </a:cubicBezTo>
                <a:cubicBezTo>
                  <a:pt x="0" y="3644"/>
                  <a:pt x="508" y="2425"/>
                  <a:pt x="1650" y="1460"/>
                </a:cubicBezTo>
                <a:cubicBezTo>
                  <a:pt x="2666" y="482"/>
                  <a:pt x="3809" y="0"/>
                  <a:pt x="5207" y="0"/>
                </a:cubicBez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Freeform 3"/>
          <p:cNvSpPr/>
          <p:nvPr/>
        </p:nvSpPr>
        <p:spPr>
          <a:xfrm>
            <a:off x="4245737" y="6632943"/>
            <a:ext cx="61214" cy="61290"/>
          </a:xfrm>
          <a:custGeom>
            <a:avLst/>
            <a:gdLst>
              <a:gd name="connsiteX0" fmla="*/ 30480 w 61214"/>
              <a:gd name="connsiteY0" fmla="*/ 0 h 61290"/>
              <a:gd name="connsiteX1" fmla="*/ 52196 w 61214"/>
              <a:gd name="connsiteY1" fmla="*/ 8979 h 61290"/>
              <a:gd name="connsiteX2" fmla="*/ 61214 w 61214"/>
              <a:gd name="connsiteY2" fmla="*/ 30645 h 61290"/>
              <a:gd name="connsiteX3" fmla="*/ 52196 w 61214"/>
              <a:gd name="connsiteY3" fmla="*/ 52311 h 61290"/>
              <a:gd name="connsiteX4" fmla="*/ 30480 w 61214"/>
              <a:gd name="connsiteY4" fmla="*/ 61290 h 61290"/>
              <a:gd name="connsiteX5" fmla="*/ 8890 w 61214"/>
              <a:gd name="connsiteY5" fmla="*/ 52311 h 61290"/>
              <a:gd name="connsiteX6" fmla="*/ 0 w 61214"/>
              <a:gd name="connsiteY6" fmla="*/ 30645 h 61290"/>
              <a:gd name="connsiteX7" fmla="*/ 8890 w 61214"/>
              <a:gd name="connsiteY7" fmla="*/ 8979 h 61290"/>
              <a:gd name="connsiteX8" fmla="*/ 30480 w 61214"/>
              <a:gd name="connsiteY8" fmla="*/ 0 h 6129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</a:cxnLst>
            <a:rect l="l" t="t" r="r" b="b"/>
            <a:pathLst>
              <a:path w="61214" h="61290">
                <a:moveTo>
                  <a:pt x="30480" y="0"/>
                </a:moveTo>
                <a:cubicBezTo>
                  <a:pt x="38988" y="0"/>
                  <a:pt x="46227" y="2997"/>
                  <a:pt x="52196" y="8979"/>
                </a:cubicBezTo>
                <a:cubicBezTo>
                  <a:pt x="58165" y="14973"/>
                  <a:pt x="61214" y="22187"/>
                  <a:pt x="61214" y="30645"/>
                </a:cubicBezTo>
                <a:cubicBezTo>
                  <a:pt x="61214" y="39103"/>
                  <a:pt x="58165" y="46329"/>
                  <a:pt x="52196" y="52311"/>
                </a:cubicBezTo>
                <a:cubicBezTo>
                  <a:pt x="46227" y="58305"/>
                  <a:pt x="38988" y="61290"/>
                  <a:pt x="30480" y="61290"/>
                </a:cubicBezTo>
                <a:cubicBezTo>
                  <a:pt x="22097" y="61290"/>
                  <a:pt x="14858" y="58305"/>
                  <a:pt x="8890" y="52311"/>
                </a:cubicBezTo>
                <a:cubicBezTo>
                  <a:pt x="2921" y="46329"/>
                  <a:pt x="0" y="39103"/>
                  <a:pt x="0" y="30645"/>
                </a:cubicBezTo>
                <a:cubicBezTo>
                  <a:pt x="0" y="22187"/>
                  <a:pt x="2921" y="14973"/>
                  <a:pt x="8890" y="8979"/>
                </a:cubicBezTo>
                <a:cubicBezTo>
                  <a:pt x="14858" y="2997"/>
                  <a:pt x="22097" y="0"/>
                  <a:pt x="30480" y="0"/>
                </a:cubicBez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Freeform 3"/>
          <p:cNvSpPr/>
          <p:nvPr/>
        </p:nvSpPr>
        <p:spPr>
          <a:xfrm>
            <a:off x="4449191" y="6640970"/>
            <a:ext cx="34290" cy="50558"/>
          </a:xfrm>
          <a:custGeom>
            <a:avLst/>
            <a:gdLst>
              <a:gd name="connsiteX0" fmla="*/ 17145 w 34290"/>
              <a:gd name="connsiteY0" fmla="*/ 0 h 50558"/>
              <a:gd name="connsiteX1" fmla="*/ 23749 w 34290"/>
              <a:gd name="connsiteY1" fmla="*/ 1282 h 50558"/>
              <a:gd name="connsiteX2" fmla="*/ 29210 w 34290"/>
              <a:gd name="connsiteY2" fmla="*/ 5613 h 50558"/>
              <a:gd name="connsiteX3" fmla="*/ 32892 w 34290"/>
              <a:gd name="connsiteY3" fmla="*/ 13741 h 50558"/>
              <a:gd name="connsiteX4" fmla="*/ 34290 w 34290"/>
              <a:gd name="connsiteY4" fmla="*/ 26428 h 50558"/>
              <a:gd name="connsiteX5" fmla="*/ 33020 w 34290"/>
              <a:gd name="connsiteY5" fmla="*/ 37693 h 50558"/>
              <a:gd name="connsiteX6" fmla="*/ 29591 w 34290"/>
              <a:gd name="connsiteY6" fmla="*/ 45173 h 50558"/>
              <a:gd name="connsiteX7" fmla="*/ 24130 w 34290"/>
              <a:gd name="connsiteY7" fmla="*/ 49276 h 50558"/>
              <a:gd name="connsiteX8" fmla="*/ 17145 w 34290"/>
              <a:gd name="connsiteY8" fmla="*/ 50558 h 50558"/>
              <a:gd name="connsiteX9" fmla="*/ 10033 w 34290"/>
              <a:gd name="connsiteY9" fmla="*/ 49276 h 50558"/>
              <a:gd name="connsiteX10" fmla="*/ 4699 w 34290"/>
              <a:gd name="connsiteY10" fmla="*/ 45173 h 50558"/>
              <a:gd name="connsiteX11" fmla="*/ 1142 w 34290"/>
              <a:gd name="connsiteY11" fmla="*/ 37693 h 50558"/>
              <a:gd name="connsiteX12" fmla="*/ 0 w 34290"/>
              <a:gd name="connsiteY12" fmla="*/ 26428 h 50558"/>
              <a:gd name="connsiteX13" fmla="*/ 1270 w 34290"/>
              <a:gd name="connsiteY13" fmla="*/ 13741 h 50558"/>
              <a:gd name="connsiteX14" fmla="*/ 4953 w 34290"/>
              <a:gd name="connsiteY14" fmla="*/ 5613 h 50558"/>
              <a:gd name="connsiteX15" fmla="*/ 10414 w 34290"/>
              <a:gd name="connsiteY15" fmla="*/ 1282 h 50558"/>
              <a:gd name="connsiteX16" fmla="*/ 17145 w 34290"/>
              <a:gd name="connsiteY16" fmla="*/ 0 h 5055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</a:cxnLst>
            <a:rect l="l" t="t" r="r" b="b"/>
            <a:pathLst>
              <a:path w="34290" h="50558">
                <a:moveTo>
                  <a:pt x="17145" y="0"/>
                </a:moveTo>
                <a:cubicBezTo>
                  <a:pt x="19430" y="0"/>
                  <a:pt x="21717" y="431"/>
                  <a:pt x="23749" y="1282"/>
                </a:cubicBezTo>
                <a:cubicBezTo>
                  <a:pt x="25908" y="2133"/>
                  <a:pt x="27686" y="3581"/>
                  <a:pt x="29210" y="5613"/>
                </a:cubicBezTo>
                <a:cubicBezTo>
                  <a:pt x="30861" y="7645"/>
                  <a:pt x="32003" y="10350"/>
                  <a:pt x="32892" y="13741"/>
                </a:cubicBezTo>
                <a:cubicBezTo>
                  <a:pt x="33782" y="17132"/>
                  <a:pt x="34290" y="21361"/>
                  <a:pt x="34290" y="26428"/>
                </a:cubicBezTo>
                <a:cubicBezTo>
                  <a:pt x="34290" y="30848"/>
                  <a:pt x="33909" y="34607"/>
                  <a:pt x="33020" y="37693"/>
                </a:cubicBezTo>
                <a:cubicBezTo>
                  <a:pt x="32258" y="40792"/>
                  <a:pt x="30988" y="43281"/>
                  <a:pt x="29591" y="45173"/>
                </a:cubicBezTo>
                <a:cubicBezTo>
                  <a:pt x="28067" y="47053"/>
                  <a:pt x="26161" y="48424"/>
                  <a:pt x="24130" y="49276"/>
                </a:cubicBezTo>
                <a:cubicBezTo>
                  <a:pt x="21971" y="50126"/>
                  <a:pt x="19684" y="50558"/>
                  <a:pt x="17145" y="50558"/>
                </a:cubicBezTo>
                <a:cubicBezTo>
                  <a:pt x="14478" y="50558"/>
                  <a:pt x="12192" y="50126"/>
                  <a:pt x="10033" y="49276"/>
                </a:cubicBezTo>
                <a:cubicBezTo>
                  <a:pt x="8001" y="48424"/>
                  <a:pt x="6222" y="47053"/>
                  <a:pt x="4699" y="45173"/>
                </a:cubicBezTo>
                <a:cubicBezTo>
                  <a:pt x="3175" y="43281"/>
                  <a:pt x="2032" y="40792"/>
                  <a:pt x="1142" y="37693"/>
                </a:cubicBezTo>
                <a:cubicBezTo>
                  <a:pt x="380" y="34607"/>
                  <a:pt x="0" y="30848"/>
                  <a:pt x="0" y="26428"/>
                </a:cubicBezTo>
                <a:cubicBezTo>
                  <a:pt x="0" y="21361"/>
                  <a:pt x="380" y="17132"/>
                  <a:pt x="1270" y="13741"/>
                </a:cubicBezTo>
                <a:cubicBezTo>
                  <a:pt x="2159" y="10350"/>
                  <a:pt x="3429" y="7645"/>
                  <a:pt x="4953" y="5613"/>
                </a:cubicBezTo>
                <a:cubicBezTo>
                  <a:pt x="6477" y="3581"/>
                  <a:pt x="8382" y="2133"/>
                  <a:pt x="10414" y="1282"/>
                </a:cubicBezTo>
                <a:cubicBezTo>
                  <a:pt x="12446" y="431"/>
                  <a:pt x="14732" y="0"/>
                  <a:pt x="17145" y="0"/>
                </a:cubicBez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Freeform 3"/>
          <p:cNvSpPr/>
          <p:nvPr/>
        </p:nvSpPr>
        <p:spPr>
          <a:xfrm>
            <a:off x="4411472" y="6640970"/>
            <a:ext cx="32766" cy="49758"/>
          </a:xfrm>
          <a:custGeom>
            <a:avLst/>
            <a:gdLst>
              <a:gd name="connsiteX0" fmla="*/ 16510 w 32766"/>
              <a:gd name="connsiteY0" fmla="*/ 0 h 49758"/>
              <a:gd name="connsiteX1" fmla="*/ 28448 w 32766"/>
              <a:gd name="connsiteY1" fmla="*/ 3885 h 49758"/>
              <a:gd name="connsiteX2" fmla="*/ 32766 w 32766"/>
              <a:gd name="connsiteY2" fmla="*/ 13881 h 49758"/>
              <a:gd name="connsiteX3" fmla="*/ 32511 w 32766"/>
              <a:gd name="connsiteY3" fmla="*/ 17106 h 49758"/>
              <a:gd name="connsiteX4" fmla="*/ 31369 w 32766"/>
              <a:gd name="connsiteY4" fmla="*/ 20599 h 49758"/>
              <a:gd name="connsiteX5" fmla="*/ 29083 w 32766"/>
              <a:gd name="connsiteY5" fmla="*/ 24129 h 49758"/>
              <a:gd name="connsiteX6" fmla="*/ 25272 w 32766"/>
              <a:gd name="connsiteY6" fmla="*/ 27495 h 49758"/>
              <a:gd name="connsiteX7" fmla="*/ 16002 w 32766"/>
              <a:gd name="connsiteY7" fmla="*/ 33807 h 49758"/>
              <a:gd name="connsiteX8" fmla="*/ 9017 w 32766"/>
              <a:gd name="connsiteY8" fmla="*/ 40754 h 49758"/>
              <a:gd name="connsiteX9" fmla="*/ 8382 w 32766"/>
              <a:gd name="connsiteY9" fmla="*/ 41592 h 49758"/>
              <a:gd name="connsiteX10" fmla="*/ 8001 w 32766"/>
              <a:gd name="connsiteY10" fmla="*/ 42341 h 49758"/>
              <a:gd name="connsiteX11" fmla="*/ 8255 w 32766"/>
              <a:gd name="connsiteY11" fmla="*/ 42912 h 49758"/>
              <a:gd name="connsiteX12" fmla="*/ 9398 w 32766"/>
              <a:gd name="connsiteY12" fmla="*/ 43129 h 49758"/>
              <a:gd name="connsiteX13" fmla="*/ 29718 w 32766"/>
              <a:gd name="connsiteY13" fmla="*/ 43129 h 49758"/>
              <a:gd name="connsiteX14" fmla="*/ 32003 w 32766"/>
              <a:gd name="connsiteY14" fmla="*/ 44056 h 49758"/>
              <a:gd name="connsiteX15" fmla="*/ 32766 w 32766"/>
              <a:gd name="connsiteY15" fmla="*/ 46494 h 49758"/>
              <a:gd name="connsiteX16" fmla="*/ 31877 w 32766"/>
              <a:gd name="connsiteY16" fmla="*/ 48882 h 49758"/>
              <a:gd name="connsiteX17" fmla="*/ 29718 w 32766"/>
              <a:gd name="connsiteY17" fmla="*/ 49758 h 49758"/>
              <a:gd name="connsiteX18" fmla="*/ 4699 w 32766"/>
              <a:gd name="connsiteY18" fmla="*/ 49758 h 49758"/>
              <a:gd name="connsiteX19" fmla="*/ 889 w 32766"/>
              <a:gd name="connsiteY19" fmla="*/ 48615 h 49758"/>
              <a:gd name="connsiteX20" fmla="*/ 0 w 32766"/>
              <a:gd name="connsiteY20" fmla="*/ 45961 h 49758"/>
              <a:gd name="connsiteX21" fmla="*/ 1651 w 32766"/>
              <a:gd name="connsiteY21" fmla="*/ 39725 h 49758"/>
              <a:gd name="connsiteX22" fmla="*/ 6096 w 32766"/>
              <a:gd name="connsiteY22" fmla="*/ 33807 h 49758"/>
              <a:gd name="connsiteX23" fmla="*/ 12572 w 32766"/>
              <a:gd name="connsiteY23" fmla="*/ 28193 h 49758"/>
              <a:gd name="connsiteX24" fmla="*/ 20320 w 32766"/>
              <a:gd name="connsiteY24" fmla="*/ 22897 h 49758"/>
              <a:gd name="connsiteX25" fmla="*/ 24384 w 32766"/>
              <a:gd name="connsiteY25" fmla="*/ 18960 h 49758"/>
              <a:gd name="connsiteX26" fmla="*/ 25780 w 32766"/>
              <a:gd name="connsiteY26" fmla="*/ 13881 h 49758"/>
              <a:gd name="connsiteX27" fmla="*/ 25272 w 32766"/>
              <a:gd name="connsiteY27" fmla="*/ 11138 h 49758"/>
              <a:gd name="connsiteX28" fmla="*/ 23749 w 32766"/>
              <a:gd name="connsiteY28" fmla="*/ 8788 h 49758"/>
              <a:gd name="connsiteX29" fmla="*/ 20955 w 32766"/>
              <a:gd name="connsiteY29" fmla="*/ 7162 h 49758"/>
              <a:gd name="connsiteX30" fmla="*/ 16510 w 32766"/>
              <a:gd name="connsiteY30" fmla="*/ 6540 h 49758"/>
              <a:gd name="connsiteX31" fmla="*/ 13461 w 32766"/>
              <a:gd name="connsiteY31" fmla="*/ 6933 h 49758"/>
              <a:gd name="connsiteX32" fmla="*/ 10668 w 32766"/>
              <a:gd name="connsiteY32" fmla="*/ 8356 h 49758"/>
              <a:gd name="connsiteX33" fmla="*/ 8255 w 32766"/>
              <a:gd name="connsiteY33" fmla="*/ 11138 h 49758"/>
              <a:gd name="connsiteX34" fmla="*/ 6730 w 32766"/>
              <a:gd name="connsiteY34" fmla="*/ 15646 h 49758"/>
              <a:gd name="connsiteX35" fmla="*/ 5334 w 32766"/>
              <a:gd name="connsiteY35" fmla="*/ 17411 h 49758"/>
              <a:gd name="connsiteX36" fmla="*/ 2794 w 32766"/>
              <a:gd name="connsiteY36" fmla="*/ 17767 h 49758"/>
              <a:gd name="connsiteX37" fmla="*/ 889 w 32766"/>
              <a:gd name="connsiteY37" fmla="*/ 16878 h 49758"/>
              <a:gd name="connsiteX38" fmla="*/ 253 w 32766"/>
              <a:gd name="connsiteY38" fmla="*/ 15023 h 49758"/>
              <a:gd name="connsiteX39" fmla="*/ 1523 w 32766"/>
              <a:gd name="connsiteY39" fmla="*/ 9105 h 49758"/>
              <a:gd name="connsiteX40" fmla="*/ 4826 w 32766"/>
              <a:gd name="connsiteY40" fmla="*/ 4330 h 49758"/>
              <a:gd name="connsiteX41" fmla="*/ 10033 w 32766"/>
              <a:gd name="connsiteY41" fmla="*/ 1142 h 49758"/>
              <a:gd name="connsiteX42" fmla="*/ 16510 w 32766"/>
              <a:gd name="connsiteY42" fmla="*/ 0 h 4975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  <a:cxn ang="29">
                <a:pos x="connsiteX29" y="connsiteY29"/>
              </a:cxn>
              <a:cxn ang="30">
                <a:pos x="connsiteX30" y="connsiteY30"/>
              </a:cxn>
              <a:cxn ang="31">
                <a:pos x="connsiteX31" y="connsiteY31"/>
              </a:cxn>
              <a:cxn ang="32">
                <a:pos x="connsiteX32" y="connsiteY32"/>
              </a:cxn>
              <a:cxn ang="33">
                <a:pos x="connsiteX33" y="connsiteY33"/>
              </a:cxn>
              <a:cxn ang="34">
                <a:pos x="connsiteX34" y="connsiteY34"/>
              </a:cxn>
              <a:cxn ang="35">
                <a:pos x="connsiteX35" y="connsiteY35"/>
              </a:cxn>
              <a:cxn ang="36">
                <a:pos x="connsiteX36" y="connsiteY36"/>
              </a:cxn>
              <a:cxn ang="37">
                <a:pos x="connsiteX37" y="connsiteY37"/>
              </a:cxn>
              <a:cxn ang="38">
                <a:pos x="connsiteX38" y="connsiteY38"/>
              </a:cxn>
              <a:cxn ang="39">
                <a:pos x="connsiteX39" y="connsiteY39"/>
              </a:cxn>
              <a:cxn ang="40">
                <a:pos x="connsiteX40" y="connsiteY40"/>
              </a:cxn>
              <a:cxn ang="41">
                <a:pos x="connsiteX41" y="connsiteY41"/>
              </a:cxn>
              <a:cxn ang="42">
                <a:pos x="connsiteX42" y="connsiteY42"/>
              </a:cxn>
            </a:cxnLst>
            <a:rect l="l" t="t" r="r" b="b"/>
            <a:pathLst>
              <a:path w="32766" h="49758">
                <a:moveTo>
                  <a:pt x="16510" y="0"/>
                </a:moveTo>
                <a:cubicBezTo>
                  <a:pt x="21717" y="0"/>
                  <a:pt x="25780" y="1295"/>
                  <a:pt x="28448" y="3885"/>
                </a:cubicBezTo>
                <a:cubicBezTo>
                  <a:pt x="31241" y="6477"/>
                  <a:pt x="32639" y="9804"/>
                  <a:pt x="32766" y="13881"/>
                </a:cubicBezTo>
                <a:cubicBezTo>
                  <a:pt x="32766" y="14884"/>
                  <a:pt x="32639" y="15950"/>
                  <a:pt x="32511" y="17106"/>
                </a:cubicBezTo>
                <a:cubicBezTo>
                  <a:pt x="32258" y="18250"/>
                  <a:pt x="32003" y="19418"/>
                  <a:pt x="31369" y="20599"/>
                </a:cubicBezTo>
                <a:cubicBezTo>
                  <a:pt x="30861" y="21767"/>
                  <a:pt x="30099" y="22948"/>
                  <a:pt x="29083" y="24129"/>
                </a:cubicBezTo>
                <a:cubicBezTo>
                  <a:pt x="28067" y="25310"/>
                  <a:pt x="26797" y="26428"/>
                  <a:pt x="25272" y="27495"/>
                </a:cubicBezTo>
                <a:cubicBezTo>
                  <a:pt x="21971" y="29616"/>
                  <a:pt x="18922" y="31712"/>
                  <a:pt x="16002" y="33807"/>
                </a:cubicBezTo>
                <a:cubicBezTo>
                  <a:pt x="13080" y="35902"/>
                  <a:pt x="10795" y="38213"/>
                  <a:pt x="9017" y="40754"/>
                </a:cubicBezTo>
                <a:cubicBezTo>
                  <a:pt x="8763" y="41046"/>
                  <a:pt x="8636" y="41325"/>
                  <a:pt x="8382" y="41592"/>
                </a:cubicBezTo>
                <a:cubicBezTo>
                  <a:pt x="8255" y="41846"/>
                  <a:pt x="8128" y="42100"/>
                  <a:pt x="8001" y="42341"/>
                </a:cubicBezTo>
                <a:cubicBezTo>
                  <a:pt x="8001" y="42570"/>
                  <a:pt x="8128" y="42760"/>
                  <a:pt x="8255" y="42912"/>
                </a:cubicBezTo>
                <a:cubicBezTo>
                  <a:pt x="8509" y="43065"/>
                  <a:pt x="8890" y="43129"/>
                  <a:pt x="9398" y="43129"/>
                </a:cubicBezTo>
                <a:lnTo>
                  <a:pt x="29718" y="43129"/>
                </a:lnTo>
                <a:cubicBezTo>
                  <a:pt x="30734" y="43129"/>
                  <a:pt x="31496" y="43446"/>
                  <a:pt x="32003" y="44056"/>
                </a:cubicBezTo>
                <a:cubicBezTo>
                  <a:pt x="32511" y="44678"/>
                  <a:pt x="32766" y="45491"/>
                  <a:pt x="32766" y="46494"/>
                </a:cubicBezTo>
                <a:cubicBezTo>
                  <a:pt x="32766" y="47497"/>
                  <a:pt x="32511" y="48285"/>
                  <a:pt x="31877" y="48882"/>
                </a:cubicBezTo>
                <a:cubicBezTo>
                  <a:pt x="31241" y="49466"/>
                  <a:pt x="30607" y="49758"/>
                  <a:pt x="29718" y="49758"/>
                </a:cubicBezTo>
                <a:lnTo>
                  <a:pt x="4699" y="49758"/>
                </a:lnTo>
                <a:cubicBezTo>
                  <a:pt x="2794" y="49758"/>
                  <a:pt x="1523" y="49377"/>
                  <a:pt x="889" y="48615"/>
                </a:cubicBezTo>
                <a:cubicBezTo>
                  <a:pt x="380" y="47853"/>
                  <a:pt x="0" y="46964"/>
                  <a:pt x="0" y="45961"/>
                </a:cubicBezTo>
                <a:cubicBezTo>
                  <a:pt x="0" y="43839"/>
                  <a:pt x="635" y="41770"/>
                  <a:pt x="1651" y="39725"/>
                </a:cubicBezTo>
                <a:cubicBezTo>
                  <a:pt x="2794" y="37693"/>
                  <a:pt x="4191" y="35724"/>
                  <a:pt x="6096" y="33807"/>
                </a:cubicBezTo>
                <a:cubicBezTo>
                  <a:pt x="8001" y="31889"/>
                  <a:pt x="10160" y="30022"/>
                  <a:pt x="12572" y="28193"/>
                </a:cubicBezTo>
                <a:cubicBezTo>
                  <a:pt x="14986" y="26365"/>
                  <a:pt x="17526" y="24600"/>
                  <a:pt x="20320" y="22897"/>
                </a:cubicBezTo>
                <a:cubicBezTo>
                  <a:pt x="22225" y="21653"/>
                  <a:pt x="23622" y="20345"/>
                  <a:pt x="24384" y="18960"/>
                </a:cubicBezTo>
                <a:cubicBezTo>
                  <a:pt x="25272" y="17576"/>
                  <a:pt x="25780" y="15875"/>
                  <a:pt x="25780" y="13881"/>
                </a:cubicBezTo>
                <a:cubicBezTo>
                  <a:pt x="25780" y="12928"/>
                  <a:pt x="25653" y="12013"/>
                  <a:pt x="25272" y="11138"/>
                </a:cubicBezTo>
                <a:cubicBezTo>
                  <a:pt x="25019" y="10248"/>
                  <a:pt x="24384" y="9473"/>
                  <a:pt x="23749" y="8788"/>
                </a:cubicBezTo>
                <a:cubicBezTo>
                  <a:pt x="22987" y="8115"/>
                  <a:pt x="22098" y="7569"/>
                  <a:pt x="20955" y="7162"/>
                </a:cubicBezTo>
                <a:cubicBezTo>
                  <a:pt x="19685" y="6743"/>
                  <a:pt x="18288" y="6540"/>
                  <a:pt x="16510" y="6540"/>
                </a:cubicBezTo>
                <a:cubicBezTo>
                  <a:pt x="15494" y="6540"/>
                  <a:pt x="14478" y="6667"/>
                  <a:pt x="13461" y="6933"/>
                </a:cubicBezTo>
                <a:cubicBezTo>
                  <a:pt x="12446" y="7201"/>
                  <a:pt x="11557" y="7670"/>
                  <a:pt x="10668" y="8356"/>
                </a:cubicBezTo>
                <a:cubicBezTo>
                  <a:pt x="9779" y="9029"/>
                  <a:pt x="9017" y="9956"/>
                  <a:pt x="8255" y="11138"/>
                </a:cubicBezTo>
                <a:cubicBezTo>
                  <a:pt x="7620" y="12318"/>
                  <a:pt x="7111" y="13817"/>
                  <a:pt x="6730" y="15646"/>
                </a:cubicBezTo>
                <a:cubicBezTo>
                  <a:pt x="6477" y="16471"/>
                  <a:pt x="6096" y="17056"/>
                  <a:pt x="5334" y="17411"/>
                </a:cubicBezTo>
                <a:cubicBezTo>
                  <a:pt x="4699" y="17767"/>
                  <a:pt x="3810" y="17881"/>
                  <a:pt x="2794" y="17767"/>
                </a:cubicBezTo>
                <a:cubicBezTo>
                  <a:pt x="2032" y="17653"/>
                  <a:pt x="1397" y="17347"/>
                  <a:pt x="889" y="16878"/>
                </a:cubicBezTo>
                <a:cubicBezTo>
                  <a:pt x="508" y="16408"/>
                  <a:pt x="253" y="15785"/>
                  <a:pt x="253" y="15023"/>
                </a:cubicBezTo>
                <a:cubicBezTo>
                  <a:pt x="253" y="12903"/>
                  <a:pt x="635" y="10934"/>
                  <a:pt x="1523" y="9105"/>
                </a:cubicBezTo>
                <a:cubicBezTo>
                  <a:pt x="2286" y="7277"/>
                  <a:pt x="3429" y="5689"/>
                  <a:pt x="4826" y="4330"/>
                </a:cubicBezTo>
                <a:cubicBezTo>
                  <a:pt x="6350" y="2971"/>
                  <a:pt x="8001" y="1917"/>
                  <a:pt x="10033" y="1142"/>
                </a:cubicBezTo>
                <a:cubicBezTo>
                  <a:pt x="12065" y="380"/>
                  <a:pt x="14223" y="0"/>
                  <a:pt x="16510" y="0"/>
                </a:cubicBez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Freeform 3"/>
          <p:cNvSpPr/>
          <p:nvPr/>
        </p:nvSpPr>
        <p:spPr>
          <a:xfrm>
            <a:off x="4369943" y="6640970"/>
            <a:ext cx="34290" cy="50558"/>
          </a:xfrm>
          <a:custGeom>
            <a:avLst/>
            <a:gdLst>
              <a:gd name="connsiteX0" fmla="*/ 17145 w 34290"/>
              <a:gd name="connsiteY0" fmla="*/ 0 h 50558"/>
              <a:gd name="connsiteX1" fmla="*/ 23748 w 34290"/>
              <a:gd name="connsiteY1" fmla="*/ 1282 h 50558"/>
              <a:gd name="connsiteX2" fmla="*/ 29209 w 34290"/>
              <a:gd name="connsiteY2" fmla="*/ 5613 h 50558"/>
              <a:gd name="connsiteX3" fmla="*/ 32892 w 34290"/>
              <a:gd name="connsiteY3" fmla="*/ 13741 h 50558"/>
              <a:gd name="connsiteX4" fmla="*/ 34290 w 34290"/>
              <a:gd name="connsiteY4" fmla="*/ 26428 h 50558"/>
              <a:gd name="connsiteX5" fmla="*/ 33020 w 34290"/>
              <a:gd name="connsiteY5" fmla="*/ 37693 h 50558"/>
              <a:gd name="connsiteX6" fmla="*/ 29590 w 34290"/>
              <a:gd name="connsiteY6" fmla="*/ 45173 h 50558"/>
              <a:gd name="connsiteX7" fmla="*/ 24129 w 34290"/>
              <a:gd name="connsiteY7" fmla="*/ 49276 h 50558"/>
              <a:gd name="connsiteX8" fmla="*/ 17145 w 34290"/>
              <a:gd name="connsiteY8" fmla="*/ 50558 h 50558"/>
              <a:gd name="connsiteX9" fmla="*/ 10032 w 34290"/>
              <a:gd name="connsiteY9" fmla="*/ 49276 h 50558"/>
              <a:gd name="connsiteX10" fmla="*/ 4698 w 34290"/>
              <a:gd name="connsiteY10" fmla="*/ 45173 h 50558"/>
              <a:gd name="connsiteX11" fmla="*/ 1142 w 34290"/>
              <a:gd name="connsiteY11" fmla="*/ 37693 h 50558"/>
              <a:gd name="connsiteX12" fmla="*/ 0 w 34290"/>
              <a:gd name="connsiteY12" fmla="*/ 26428 h 50558"/>
              <a:gd name="connsiteX13" fmla="*/ 1270 w 34290"/>
              <a:gd name="connsiteY13" fmla="*/ 13741 h 50558"/>
              <a:gd name="connsiteX14" fmla="*/ 4952 w 34290"/>
              <a:gd name="connsiteY14" fmla="*/ 5613 h 50558"/>
              <a:gd name="connsiteX15" fmla="*/ 10414 w 34290"/>
              <a:gd name="connsiteY15" fmla="*/ 1282 h 50558"/>
              <a:gd name="connsiteX16" fmla="*/ 17145 w 34290"/>
              <a:gd name="connsiteY16" fmla="*/ 0 h 5055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</a:cxnLst>
            <a:rect l="l" t="t" r="r" b="b"/>
            <a:pathLst>
              <a:path w="34290" h="50558">
                <a:moveTo>
                  <a:pt x="17145" y="0"/>
                </a:moveTo>
                <a:cubicBezTo>
                  <a:pt x="19430" y="0"/>
                  <a:pt x="21716" y="431"/>
                  <a:pt x="23748" y="1282"/>
                </a:cubicBezTo>
                <a:cubicBezTo>
                  <a:pt x="25908" y="2133"/>
                  <a:pt x="27686" y="3581"/>
                  <a:pt x="29209" y="5613"/>
                </a:cubicBezTo>
                <a:cubicBezTo>
                  <a:pt x="30860" y="7645"/>
                  <a:pt x="32004" y="10350"/>
                  <a:pt x="32892" y="13741"/>
                </a:cubicBezTo>
                <a:cubicBezTo>
                  <a:pt x="33782" y="17132"/>
                  <a:pt x="34290" y="21361"/>
                  <a:pt x="34290" y="26428"/>
                </a:cubicBezTo>
                <a:cubicBezTo>
                  <a:pt x="34290" y="30848"/>
                  <a:pt x="33909" y="34607"/>
                  <a:pt x="33020" y="37693"/>
                </a:cubicBezTo>
                <a:cubicBezTo>
                  <a:pt x="32258" y="40792"/>
                  <a:pt x="30988" y="43281"/>
                  <a:pt x="29590" y="45173"/>
                </a:cubicBezTo>
                <a:cubicBezTo>
                  <a:pt x="28066" y="47053"/>
                  <a:pt x="26161" y="48424"/>
                  <a:pt x="24129" y="49276"/>
                </a:cubicBezTo>
                <a:cubicBezTo>
                  <a:pt x="21970" y="50126"/>
                  <a:pt x="19685" y="50558"/>
                  <a:pt x="17145" y="50558"/>
                </a:cubicBezTo>
                <a:cubicBezTo>
                  <a:pt x="14478" y="50558"/>
                  <a:pt x="12191" y="50126"/>
                  <a:pt x="10032" y="49276"/>
                </a:cubicBezTo>
                <a:cubicBezTo>
                  <a:pt x="8001" y="48424"/>
                  <a:pt x="6222" y="47053"/>
                  <a:pt x="4698" y="45173"/>
                </a:cubicBezTo>
                <a:cubicBezTo>
                  <a:pt x="3175" y="43281"/>
                  <a:pt x="2032" y="40792"/>
                  <a:pt x="1142" y="37693"/>
                </a:cubicBezTo>
                <a:cubicBezTo>
                  <a:pt x="380" y="34607"/>
                  <a:pt x="0" y="30848"/>
                  <a:pt x="0" y="26428"/>
                </a:cubicBezTo>
                <a:cubicBezTo>
                  <a:pt x="0" y="21361"/>
                  <a:pt x="380" y="17132"/>
                  <a:pt x="1270" y="13741"/>
                </a:cubicBezTo>
                <a:cubicBezTo>
                  <a:pt x="2159" y="10350"/>
                  <a:pt x="3428" y="7645"/>
                  <a:pt x="4952" y="5613"/>
                </a:cubicBezTo>
                <a:cubicBezTo>
                  <a:pt x="6477" y="3581"/>
                  <a:pt x="8382" y="2133"/>
                  <a:pt x="10414" y="1282"/>
                </a:cubicBezTo>
                <a:cubicBezTo>
                  <a:pt x="12446" y="431"/>
                  <a:pt x="14732" y="0"/>
                  <a:pt x="17145" y="0"/>
                </a:cubicBez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Freeform 3"/>
          <p:cNvSpPr/>
          <p:nvPr/>
        </p:nvSpPr>
        <p:spPr>
          <a:xfrm>
            <a:off x="4332224" y="6640970"/>
            <a:ext cx="32766" cy="49758"/>
          </a:xfrm>
          <a:custGeom>
            <a:avLst/>
            <a:gdLst>
              <a:gd name="connsiteX0" fmla="*/ 16509 w 32766"/>
              <a:gd name="connsiteY0" fmla="*/ 0 h 49758"/>
              <a:gd name="connsiteX1" fmla="*/ 28447 w 32766"/>
              <a:gd name="connsiteY1" fmla="*/ 3885 h 49758"/>
              <a:gd name="connsiteX2" fmla="*/ 32766 w 32766"/>
              <a:gd name="connsiteY2" fmla="*/ 13881 h 49758"/>
              <a:gd name="connsiteX3" fmla="*/ 32511 w 32766"/>
              <a:gd name="connsiteY3" fmla="*/ 17106 h 49758"/>
              <a:gd name="connsiteX4" fmla="*/ 31369 w 32766"/>
              <a:gd name="connsiteY4" fmla="*/ 20599 h 49758"/>
              <a:gd name="connsiteX5" fmla="*/ 29083 w 32766"/>
              <a:gd name="connsiteY5" fmla="*/ 24129 h 49758"/>
              <a:gd name="connsiteX6" fmla="*/ 25273 w 32766"/>
              <a:gd name="connsiteY6" fmla="*/ 27495 h 49758"/>
              <a:gd name="connsiteX7" fmla="*/ 16001 w 32766"/>
              <a:gd name="connsiteY7" fmla="*/ 33807 h 49758"/>
              <a:gd name="connsiteX8" fmla="*/ 9016 w 32766"/>
              <a:gd name="connsiteY8" fmla="*/ 40754 h 49758"/>
              <a:gd name="connsiteX9" fmla="*/ 8382 w 32766"/>
              <a:gd name="connsiteY9" fmla="*/ 41592 h 49758"/>
              <a:gd name="connsiteX10" fmla="*/ 8001 w 32766"/>
              <a:gd name="connsiteY10" fmla="*/ 42341 h 49758"/>
              <a:gd name="connsiteX11" fmla="*/ 8255 w 32766"/>
              <a:gd name="connsiteY11" fmla="*/ 42912 h 49758"/>
              <a:gd name="connsiteX12" fmla="*/ 9397 w 32766"/>
              <a:gd name="connsiteY12" fmla="*/ 43129 h 49758"/>
              <a:gd name="connsiteX13" fmla="*/ 29717 w 32766"/>
              <a:gd name="connsiteY13" fmla="*/ 43129 h 49758"/>
              <a:gd name="connsiteX14" fmla="*/ 32004 w 32766"/>
              <a:gd name="connsiteY14" fmla="*/ 44056 h 49758"/>
              <a:gd name="connsiteX15" fmla="*/ 32766 w 32766"/>
              <a:gd name="connsiteY15" fmla="*/ 46494 h 49758"/>
              <a:gd name="connsiteX16" fmla="*/ 31877 w 32766"/>
              <a:gd name="connsiteY16" fmla="*/ 48882 h 49758"/>
              <a:gd name="connsiteX17" fmla="*/ 29717 w 32766"/>
              <a:gd name="connsiteY17" fmla="*/ 49758 h 49758"/>
              <a:gd name="connsiteX18" fmla="*/ 4698 w 32766"/>
              <a:gd name="connsiteY18" fmla="*/ 49758 h 49758"/>
              <a:gd name="connsiteX19" fmla="*/ 889 w 32766"/>
              <a:gd name="connsiteY19" fmla="*/ 48615 h 49758"/>
              <a:gd name="connsiteX20" fmla="*/ 0 w 32766"/>
              <a:gd name="connsiteY20" fmla="*/ 45961 h 49758"/>
              <a:gd name="connsiteX21" fmla="*/ 1651 w 32766"/>
              <a:gd name="connsiteY21" fmla="*/ 39725 h 49758"/>
              <a:gd name="connsiteX22" fmla="*/ 6096 w 32766"/>
              <a:gd name="connsiteY22" fmla="*/ 33807 h 49758"/>
              <a:gd name="connsiteX23" fmla="*/ 12573 w 32766"/>
              <a:gd name="connsiteY23" fmla="*/ 28193 h 49758"/>
              <a:gd name="connsiteX24" fmla="*/ 20320 w 32766"/>
              <a:gd name="connsiteY24" fmla="*/ 22897 h 49758"/>
              <a:gd name="connsiteX25" fmla="*/ 24384 w 32766"/>
              <a:gd name="connsiteY25" fmla="*/ 18960 h 49758"/>
              <a:gd name="connsiteX26" fmla="*/ 25780 w 32766"/>
              <a:gd name="connsiteY26" fmla="*/ 13881 h 49758"/>
              <a:gd name="connsiteX27" fmla="*/ 25273 w 32766"/>
              <a:gd name="connsiteY27" fmla="*/ 11138 h 49758"/>
              <a:gd name="connsiteX28" fmla="*/ 23748 w 32766"/>
              <a:gd name="connsiteY28" fmla="*/ 8788 h 49758"/>
              <a:gd name="connsiteX29" fmla="*/ 20955 w 32766"/>
              <a:gd name="connsiteY29" fmla="*/ 7162 h 49758"/>
              <a:gd name="connsiteX30" fmla="*/ 16509 w 32766"/>
              <a:gd name="connsiteY30" fmla="*/ 6540 h 49758"/>
              <a:gd name="connsiteX31" fmla="*/ 13461 w 32766"/>
              <a:gd name="connsiteY31" fmla="*/ 6933 h 49758"/>
              <a:gd name="connsiteX32" fmla="*/ 10667 w 32766"/>
              <a:gd name="connsiteY32" fmla="*/ 8356 h 49758"/>
              <a:gd name="connsiteX33" fmla="*/ 8255 w 32766"/>
              <a:gd name="connsiteY33" fmla="*/ 11138 h 49758"/>
              <a:gd name="connsiteX34" fmla="*/ 6730 w 32766"/>
              <a:gd name="connsiteY34" fmla="*/ 15646 h 49758"/>
              <a:gd name="connsiteX35" fmla="*/ 5334 w 32766"/>
              <a:gd name="connsiteY35" fmla="*/ 17411 h 49758"/>
              <a:gd name="connsiteX36" fmla="*/ 2794 w 32766"/>
              <a:gd name="connsiteY36" fmla="*/ 17767 h 49758"/>
              <a:gd name="connsiteX37" fmla="*/ 889 w 32766"/>
              <a:gd name="connsiteY37" fmla="*/ 16878 h 49758"/>
              <a:gd name="connsiteX38" fmla="*/ 254 w 32766"/>
              <a:gd name="connsiteY38" fmla="*/ 15023 h 49758"/>
              <a:gd name="connsiteX39" fmla="*/ 1524 w 32766"/>
              <a:gd name="connsiteY39" fmla="*/ 9105 h 49758"/>
              <a:gd name="connsiteX40" fmla="*/ 4826 w 32766"/>
              <a:gd name="connsiteY40" fmla="*/ 4330 h 49758"/>
              <a:gd name="connsiteX41" fmla="*/ 10033 w 32766"/>
              <a:gd name="connsiteY41" fmla="*/ 1142 h 49758"/>
              <a:gd name="connsiteX42" fmla="*/ 16509 w 32766"/>
              <a:gd name="connsiteY42" fmla="*/ 0 h 4975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  <a:cxn ang="29">
                <a:pos x="connsiteX29" y="connsiteY29"/>
              </a:cxn>
              <a:cxn ang="30">
                <a:pos x="connsiteX30" y="connsiteY30"/>
              </a:cxn>
              <a:cxn ang="31">
                <a:pos x="connsiteX31" y="connsiteY31"/>
              </a:cxn>
              <a:cxn ang="32">
                <a:pos x="connsiteX32" y="connsiteY32"/>
              </a:cxn>
              <a:cxn ang="33">
                <a:pos x="connsiteX33" y="connsiteY33"/>
              </a:cxn>
              <a:cxn ang="34">
                <a:pos x="connsiteX34" y="connsiteY34"/>
              </a:cxn>
              <a:cxn ang="35">
                <a:pos x="connsiteX35" y="connsiteY35"/>
              </a:cxn>
              <a:cxn ang="36">
                <a:pos x="connsiteX36" y="connsiteY36"/>
              </a:cxn>
              <a:cxn ang="37">
                <a:pos x="connsiteX37" y="connsiteY37"/>
              </a:cxn>
              <a:cxn ang="38">
                <a:pos x="connsiteX38" y="connsiteY38"/>
              </a:cxn>
              <a:cxn ang="39">
                <a:pos x="connsiteX39" y="connsiteY39"/>
              </a:cxn>
              <a:cxn ang="40">
                <a:pos x="connsiteX40" y="connsiteY40"/>
              </a:cxn>
              <a:cxn ang="41">
                <a:pos x="connsiteX41" y="connsiteY41"/>
              </a:cxn>
              <a:cxn ang="42">
                <a:pos x="connsiteX42" y="connsiteY42"/>
              </a:cxn>
            </a:cxnLst>
            <a:rect l="l" t="t" r="r" b="b"/>
            <a:pathLst>
              <a:path w="32766" h="49758">
                <a:moveTo>
                  <a:pt x="16509" y="0"/>
                </a:moveTo>
                <a:cubicBezTo>
                  <a:pt x="21716" y="0"/>
                  <a:pt x="25780" y="1295"/>
                  <a:pt x="28447" y="3885"/>
                </a:cubicBezTo>
                <a:cubicBezTo>
                  <a:pt x="31241" y="6477"/>
                  <a:pt x="32639" y="9804"/>
                  <a:pt x="32766" y="13881"/>
                </a:cubicBezTo>
                <a:cubicBezTo>
                  <a:pt x="32766" y="14884"/>
                  <a:pt x="32639" y="15950"/>
                  <a:pt x="32511" y="17106"/>
                </a:cubicBezTo>
                <a:cubicBezTo>
                  <a:pt x="32258" y="18250"/>
                  <a:pt x="32004" y="19418"/>
                  <a:pt x="31369" y="20599"/>
                </a:cubicBezTo>
                <a:cubicBezTo>
                  <a:pt x="30860" y="21767"/>
                  <a:pt x="30098" y="22948"/>
                  <a:pt x="29083" y="24129"/>
                </a:cubicBezTo>
                <a:cubicBezTo>
                  <a:pt x="28066" y="25310"/>
                  <a:pt x="26797" y="26428"/>
                  <a:pt x="25273" y="27495"/>
                </a:cubicBezTo>
                <a:cubicBezTo>
                  <a:pt x="21970" y="29616"/>
                  <a:pt x="18923" y="31712"/>
                  <a:pt x="16001" y="33807"/>
                </a:cubicBezTo>
                <a:cubicBezTo>
                  <a:pt x="13080" y="35902"/>
                  <a:pt x="10795" y="38213"/>
                  <a:pt x="9016" y="40754"/>
                </a:cubicBezTo>
                <a:cubicBezTo>
                  <a:pt x="8763" y="41046"/>
                  <a:pt x="8635" y="41325"/>
                  <a:pt x="8382" y="41592"/>
                </a:cubicBezTo>
                <a:cubicBezTo>
                  <a:pt x="8255" y="41846"/>
                  <a:pt x="8128" y="42100"/>
                  <a:pt x="8001" y="42341"/>
                </a:cubicBezTo>
                <a:cubicBezTo>
                  <a:pt x="8001" y="42570"/>
                  <a:pt x="8128" y="42760"/>
                  <a:pt x="8255" y="42912"/>
                </a:cubicBezTo>
                <a:cubicBezTo>
                  <a:pt x="8509" y="43065"/>
                  <a:pt x="8889" y="43129"/>
                  <a:pt x="9397" y="43129"/>
                </a:cubicBezTo>
                <a:lnTo>
                  <a:pt x="29717" y="43129"/>
                </a:lnTo>
                <a:cubicBezTo>
                  <a:pt x="30734" y="43129"/>
                  <a:pt x="31496" y="43446"/>
                  <a:pt x="32004" y="44056"/>
                </a:cubicBezTo>
                <a:cubicBezTo>
                  <a:pt x="32511" y="44678"/>
                  <a:pt x="32766" y="45491"/>
                  <a:pt x="32766" y="46494"/>
                </a:cubicBezTo>
                <a:cubicBezTo>
                  <a:pt x="32766" y="47497"/>
                  <a:pt x="32511" y="48285"/>
                  <a:pt x="31877" y="48882"/>
                </a:cubicBezTo>
                <a:cubicBezTo>
                  <a:pt x="31241" y="49466"/>
                  <a:pt x="30607" y="49758"/>
                  <a:pt x="29717" y="49758"/>
                </a:cubicBezTo>
                <a:lnTo>
                  <a:pt x="4698" y="49758"/>
                </a:lnTo>
                <a:cubicBezTo>
                  <a:pt x="2794" y="49758"/>
                  <a:pt x="1524" y="49377"/>
                  <a:pt x="889" y="48615"/>
                </a:cubicBezTo>
                <a:cubicBezTo>
                  <a:pt x="380" y="47853"/>
                  <a:pt x="0" y="46964"/>
                  <a:pt x="0" y="45961"/>
                </a:cubicBezTo>
                <a:cubicBezTo>
                  <a:pt x="0" y="43839"/>
                  <a:pt x="635" y="41770"/>
                  <a:pt x="1651" y="39725"/>
                </a:cubicBezTo>
                <a:cubicBezTo>
                  <a:pt x="2794" y="37693"/>
                  <a:pt x="4190" y="35724"/>
                  <a:pt x="6096" y="33807"/>
                </a:cubicBezTo>
                <a:cubicBezTo>
                  <a:pt x="8001" y="31889"/>
                  <a:pt x="10159" y="30022"/>
                  <a:pt x="12573" y="28193"/>
                </a:cubicBezTo>
                <a:cubicBezTo>
                  <a:pt x="14985" y="26365"/>
                  <a:pt x="17526" y="24600"/>
                  <a:pt x="20320" y="22897"/>
                </a:cubicBezTo>
                <a:cubicBezTo>
                  <a:pt x="22225" y="21653"/>
                  <a:pt x="23621" y="20345"/>
                  <a:pt x="24384" y="18960"/>
                </a:cubicBezTo>
                <a:cubicBezTo>
                  <a:pt x="25273" y="17576"/>
                  <a:pt x="25780" y="15875"/>
                  <a:pt x="25780" y="13881"/>
                </a:cubicBezTo>
                <a:cubicBezTo>
                  <a:pt x="25780" y="12928"/>
                  <a:pt x="25654" y="12013"/>
                  <a:pt x="25273" y="11138"/>
                </a:cubicBezTo>
                <a:cubicBezTo>
                  <a:pt x="25019" y="10248"/>
                  <a:pt x="24384" y="9473"/>
                  <a:pt x="23748" y="8788"/>
                </a:cubicBezTo>
                <a:cubicBezTo>
                  <a:pt x="22986" y="8115"/>
                  <a:pt x="22097" y="7569"/>
                  <a:pt x="20955" y="7162"/>
                </a:cubicBezTo>
                <a:cubicBezTo>
                  <a:pt x="19685" y="6743"/>
                  <a:pt x="18288" y="6540"/>
                  <a:pt x="16509" y="6540"/>
                </a:cubicBezTo>
                <a:cubicBezTo>
                  <a:pt x="15494" y="6540"/>
                  <a:pt x="14478" y="6667"/>
                  <a:pt x="13461" y="6933"/>
                </a:cubicBezTo>
                <a:cubicBezTo>
                  <a:pt x="12446" y="7201"/>
                  <a:pt x="11557" y="7670"/>
                  <a:pt x="10667" y="8356"/>
                </a:cubicBezTo>
                <a:cubicBezTo>
                  <a:pt x="9778" y="9029"/>
                  <a:pt x="9016" y="9956"/>
                  <a:pt x="8255" y="11138"/>
                </a:cubicBezTo>
                <a:cubicBezTo>
                  <a:pt x="7620" y="12318"/>
                  <a:pt x="7111" y="13817"/>
                  <a:pt x="6730" y="15646"/>
                </a:cubicBezTo>
                <a:cubicBezTo>
                  <a:pt x="6477" y="16471"/>
                  <a:pt x="6096" y="17056"/>
                  <a:pt x="5334" y="17411"/>
                </a:cubicBezTo>
                <a:cubicBezTo>
                  <a:pt x="4698" y="17767"/>
                  <a:pt x="3809" y="17881"/>
                  <a:pt x="2794" y="17767"/>
                </a:cubicBezTo>
                <a:cubicBezTo>
                  <a:pt x="2032" y="17653"/>
                  <a:pt x="1397" y="17347"/>
                  <a:pt x="889" y="16878"/>
                </a:cubicBezTo>
                <a:cubicBezTo>
                  <a:pt x="508" y="16408"/>
                  <a:pt x="254" y="15785"/>
                  <a:pt x="254" y="15023"/>
                </a:cubicBezTo>
                <a:cubicBezTo>
                  <a:pt x="254" y="12903"/>
                  <a:pt x="635" y="10934"/>
                  <a:pt x="1524" y="9105"/>
                </a:cubicBezTo>
                <a:cubicBezTo>
                  <a:pt x="2285" y="7277"/>
                  <a:pt x="3428" y="5689"/>
                  <a:pt x="4826" y="4330"/>
                </a:cubicBezTo>
                <a:cubicBezTo>
                  <a:pt x="6350" y="2971"/>
                  <a:pt x="8001" y="1917"/>
                  <a:pt x="10033" y="1142"/>
                </a:cubicBezTo>
                <a:cubicBezTo>
                  <a:pt x="12065" y="380"/>
                  <a:pt x="14224" y="0"/>
                  <a:pt x="16509" y="0"/>
                </a:cubicBez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Freeform 3"/>
          <p:cNvSpPr/>
          <p:nvPr/>
        </p:nvSpPr>
        <p:spPr>
          <a:xfrm>
            <a:off x="4738878" y="6641058"/>
            <a:ext cx="47878" cy="51003"/>
          </a:xfrm>
          <a:custGeom>
            <a:avLst/>
            <a:gdLst>
              <a:gd name="connsiteX0" fmla="*/ 25019 w 47878"/>
              <a:gd name="connsiteY0" fmla="*/ 0 h 51003"/>
              <a:gd name="connsiteX1" fmla="*/ 36702 w 47878"/>
              <a:gd name="connsiteY1" fmla="*/ 2299 h 51003"/>
              <a:gd name="connsiteX2" fmla="*/ 45592 w 47878"/>
              <a:gd name="connsiteY2" fmla="*/ 10338 h 51003"/>
              <a:gd name="connsiteX3" fmla="*/ 46608 w 47878"/>
              <a:gd name="connsiteY3" fmla="*/ 13830 h 51003"/>
              <a:gd name="connsiteX4" fmla="*/ 45592 w 47878"/>
              <a:gd name="connsiteY4" fmla="*/ 15735 h 51003"/>
              <a:gd name="connsiteX5" fmla="*/ 44322 w 47878"/>
              <a:gd name="connsiteY5" fmla="*/ 16307 h 51003"/>
              <a:gd name="connsiteX6" fmla="*/ 42798 w 47878"/>
              <a:gd name="connsiteY6" fmla="*/ 16433 h 51003"/>
              <a:gd name="connsiteX7" fmla="*/ 41147 w 47878"/>
              <a:gd name="connsiteY7" fmla="*/ 15913 h 51003"/>
              <a:gd name="connsiteX8" fmla="*/ 39751 w 47878"/>
              <a:gd name="connsiteY8" fmla="*/ 14402 h 51003"/>
              <a:gd name="connsiteX9" fmla="*/ 34162 w 47878"/>
              <a:gd name="connsiteY9" fmla="*/ 8966 h 51003"/>
              <a:gd name="connsiteX10" fmla="*/ 24891 w 47878"/>
              <a:gd name="connsiteY10" fmla="*/ 6629 h 51003"/>
              <a:gd name="connsiteX11" fmla="*/ 17906 w 47878"/>
              <a:gd name="connsiteY11" fmla="*/ 8001 h 51003"/>
              <a:gd name="connsiteX12" fmla="*/ 12445 w 47878"/>
              <a:gd name="connsiteY12" fmla="*/ 11798 h 51003"/>
              <a:gd name="connsiteX13" fmla="*/ 8762 w 47878"/>
              <a:gd name="connsiteY13" fmla="*/ 17678 h 51003"/>
              <a:gd name="connsiteX14" fmla="*/ 7365 w 47878"/>
              <a:gd name="connsiteY14" fmla="*/ 25273 h 51003"/>
              <a:gd name="connsiteX15" fmla="*/ 8381 w 47878"/>
              <a:gd name="connsiteY15" fmla="*/ 32220 h 51003"/>
              <a:gd name="connsiteX16" fmla="*/ 11683 w 47878"/>
              <a:gd name="connsiteY16" fmla="*/ 38138 h 51003"/>
              <a:gd name="connsiteX17" fmla="*/ 17271 w 47878"/>
              <a:gd name="connsiteY17" fmla="*/ 42291 h 51003"/>
              <a:gd name="connsiteX18" fmla="*/ 25272 w 47878"/>
              <a:gd name="connsiteY18" fmla="*/ 43840 h 51003"/>
              <a:gd name="connsiteX19" fmla="*/ 33908 w 47878"/>
              <a:gd name="connsiteY19" fmla="*/ 42024 h 51003"/>
              <a:gd name="connsiteX20" fmla="*/ 40766 w 47878"/>
              <a:gd name="connsiteY20" fmla="*/ 37122 h 51003"/>
              <a:gd name="connsiteX21" fmla="*/ 40766 w 47878"/>
              <a:gd name="connsiteY21" fmla="*/ 32525 h 51003"/>
              <a:gd name="connsiteX22" fmla="*/ 40131 w 47878"/>
              <a:gd name="connsiteY22" fmla="*/ 30226 h 51003"/>
              <a:gd name="connsiteX23" fmla="*/ 37845 w 47878"/>
              <a:gd name="connsiteY23" fmla="*/ 29527 h 51003"/>
              <a:gd name="connsiteX24" fmla="*/ 26796 w 47878"/>
              <a:gd name="connsiteY24" fmla="*/ 29527 h 51003"/>
              <a:gd name="connsiteX25" fmla="*/ 24383 w 47878"/>
              <a:gd name="connsiteY25" fmla="*/ 28550 h 51003"/>
              <a:gd name="connsiteX26" fmla="*/ 23367 w 47878"/>
              <a:gd name="connsiteY26" fmla="*/ 25984 h 51003"/>
              <a:gd name="connsiteX27" fmla="*/ 24256 w 47878"/>
              <a:gd name="connsiteY27" fmla="*/ 23419 h 51003"/>
              <a:gd name="connsiteX28" fmla="*/ 26796 w 47878"/>
              <a:gd name="connsiteY28" fmla="*/ 22365 h 51003"/>
              <a:gd name="connsiteX29" fmla="*/ 44069 w 47878"/>
              <a:gd name="connsiteY29" fmla="*/ 22365 h 51003"/>
              <a:gd name="connsiteX30" fmla="*/ 47878 w 47878"/>
              <a:gd name="connsiteY30" fmla="*/ 25984 h 51003"/>
              <a:gd name="connsiteX31" fmla="*/ 47878 w 47878"/>
              <a:gd name="connsiteY31" fmla="*/ 47117 h 51003"/>
              <a:gd name="connsiteX32" fmla="*/ 46862 w 47878"/>
              <a:gd name="connsiteY32" fmla="*/ 49810 h 51003"/>
              <a:gd name="connsiteX33" fmla="*/ 44322 w 47878"/>
              <a:gd name="connsiteY33" fmla="*/ 51003 h 51003"/>
              <a:gd name="connsiteX34" fmla="*/ 41782 w 47878"/>
              <a:gd name="connsiteY34" fmla="*/ 49898 h 51003"/>
              <a:gd name="connsiteX35" fmla="*/ 40766 w 47878"/>
              <a:gd name="connsiteY35" fmla="*/ 47117 h 51003"/>
              <a:gd name="connsiteX36" fmla="*/ 40766 w 47878"/>
              <a:gd name="connsiteY36" fmla="*/ 45339 h 51003"/>
              <a:gd name="connsiteX37" fmla="*/ 33146 w 47878"/>
              <a:gd name="connsiteY37" fmla="*/ 49365 h 51003"/>
              <a:gd name="connsiteX38" fmla="*/ 25272 w 47878"/>
              <a:gd name="connsiteY38" fmla="*/ 50558 h 51003"/>
              <a:gd name="connsiteX39" fmla="*/ 14858 w 47878"/>
              <a:gd name="connsiteY39" fmla="*/ 48704 h 51003"/>
              <a:gd name="connsiteX40" fmla="*/ 6984 w 47878"/>
              <a:gd name="connsiteY40" fmla="*/ 43536 h 51003"/>
              <a:gd name="connsiteX41" fmla="*/ 1777 w 47878"/>
              <a:gd name="connsiteY41" fmla="*/ 35535 h 51003"/>
              <a:gd name="connsiteX42" fmla="*/ 0 w 47878"/>
              <a:gd name="connsiteY42" fmla="*/ 25273 h 51003"/>
              <a:gd name="connsiteX43" fmla="*/ 1651 w 47878"/>
              <a:gd name="connsiteY43" fmla="*/ 15468 h 51003"/>
              <a:gd name="connsiteX44" fmla="*/ 6603 w 47878"/>
              <a:gd name="connsiteY44" fmla="*/ 7429 h 51003"/>
              <a:gd name="connsiteX45" fmla="*/ 14351 w 47878"/>
              <a:gd name="connsiteY45" fmla="*/ 1994 h 51003"/>
              <a:gd name="connsiteX46" fmla="*/ 25019 w 47878"/>
              <a:gd name="connsiteY46" fmla="*/ 0 h 51003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  <a:cxn ang="29">
                <a:pos x="connsiteX29" y="connsiteY29"/>
              </a:cxn>
              <a:cxn ang="30">
                <a:pos x="connsiteX30" y="connsiteY30"/>
              </a:cxn>
              <a:cxn ang="31">
                <a:pos x="connsiteX31" y="connsiteY31"/>
              </a:cxn>
              <a:cxn ang="32">
                <a:pos x="connsiteX32" y="connsiteY32"/>
              </a:cxn>
              <a:cxn ang="33">
                <a:pos x="connsiteX33" y="connsiteY33"/>
              </a:cxn>
              <a:cxn ang="34">
                <a:pos x="connsiteX34" y="connsiteY34"/>
              </a:cxn>
              <a:cxn ang="35">
                <a:pos x="connsiteX35" y="connsiteY35"/>
              </a:cxn>
              <a:cxn ang="36">
                <a:pos x="connsiteX36" y="connsiteY36"/>
              </a:cxn>
              <a:cxn ang="37">
                <a:pos x="connsiteX37" y="connsiteY37"/>
              </a:cxn>
              <a:cxn ang="38">
                <a:pos x="connsiteX38" y="connsiteY38"/>
              </a:cxn>
              <a:cxn ang="39">
                <a:pos x="connsiteX39" y="connsiteY39"/>
              </a:cxn>
              <a:cxn ang="40">
                <a:pos x="connsiteX40" y="connsiteY40"/>
              </a:cxn>
              <a:cxn ang="41">
                <a:pos x="connsiteX41" y="connsiteY41"/>
              </a:cxn>
              <a:cxn ang="42">
                <a:pos x="connsiteX42" y="connsiteY42"/>
              </a:cxn>
              <a:cxn ang="43">
                <a:pos x="connsiteX43" y="connsiteY43"/>
              </a:cxn>
              <a:cxn ang="44">
                <a:pos x="connsiteX44" y="connsiteY44"/>
              </a:cxn>
              <a:cxn ang="45">
                <a:pos x="connsiteX45" y="connsiteY45"/>
              </a:cxn>
              <a:cxn ang="46">
                <a:pos x="connsiteX46" y="connsiteY46"/>
              </a:cxn>
            </a:cxnLst>
            <a:rect l="l" t="t" r="r" b="b"/>
            <a:pathLst>
              <a:path w="47878" h="51003">
                <a:moveTo>
                  <a:pt x="25019" y="0"/>
                </a:moveTo>
                <a:cubicBezTo>
                  <a:pt x="29336" y="0"/>
                  <a:pt x="33273" y="762"/>
                  <a:pt x="36702" y="2299"/>
                </a:cubicBezTo>
                <a:cubicBezTo>
                  <a:pt x="40131" y="3823"/>
                  <a:pt x="43052" y="6515"/>
                  <a:pt x="45592" y="10338"/>
                </a:cubicBezTo>
                <a:cubicBezTo>
                  <a:pt x="46481" y="11811"/>
                  <a:pt x="46862" y="12979"/>
                  <a:pt x="46608" y="13830"/>
                </a:cubicBezTo>
                <a:cubicBezTo>
                  <a:pt x="46481" y="14681"/>
                  <a:pt x="46101" y="15316"/>
                  <a:pt x="45592" y="15735"/>
                </a:cubicBezTo>
                <a:cubicBezTo>
                  <a:pt x="45211" y="15964"/>
                  <a:pt x="44830" y="16154"/>
                  <a:pt x="44322" y="16307"/>
                </a:cubicBezTo>
                <a:cubicBezTo>
                  <a:pt x="43814" y="16459"/>
                  <a:pt x="43306" y="16497"/>
                  <a:pt x="42798" y="16433"/>
                </a:cubicBezTo>
                <a:cubicBezTo>
                  <a:pt x="42290" y="16383"/>
                  <a:pt x="41782" y="16205"/>
                  <a:pt x="41147" y="15913"/>
                </a:cubicBezTo>
                <a:cubicBezTo>
                  <a:pt x="40639" y="15621"/>
                  <a:pt x="40258" y="15113"/>
                  <a:pt x="39751" y="14402"/>
                </a:cubicBezTo>
                <a:cubicBezTo>
                  <a:pt x="38607" y="12344"/>
                  <a:pt x="36702" y="10528"/>
                  <a:pt x="34162" y="8966"/>
                </a:cubicBezTo>
                <a:cubicBezTo>
                  <a:pt x="31622" y="7404"/>
                  <a:pt x="28447" y="6629"/>
                  <a:pt x="24891" y="6629"/>
                </a:cubicBezTo>
                <a:cubicBezTo>
                  <a:pt x="22351" y="6629"/>
                  <a:pt x="20065" y="7087"/>
                  <a:pt x="17906" y="8001"/>
                </a:cubicBezTo>
                <a:cubicBezTo>
                  <a:pt x="15874" y="8915"/>
                  <a:pt x="13970" y="10173"/>
                  <a:pt x="12445" y="11798"/>
                </a:cubicBezTo>
                <a:cubicBezTo>
                  <a:pt x="10921" y="13423"/>
                  <a:pt x="9651" y="15380"/>
                  <a:pt x="8762" y="17678"/>
                </a:cubicBezTo>
                <a:cubicBezTo>
                  <a:pt x="7746" y="19977"/>
                  <a:pt x="7365" y="22504"/>
                  <a:pt x="7365" y="25273"/>
                </a:cubicBezTo>
                <a:cubicBezTo>
                  <a:pt x="7365" y="27699"/>
                  <a:pt x="7746" y="30010"/>
                  <a:pt x="8381" y="32220"/>
                </a:cubicBezTo>
                <a:cubicBezTo>
                  <a:pt x="9143" y="34430"/>
                  <a:pt x="10159" y="36398"/>
                  <a:pt x="11683" y="38138"/>
                </a:cubicBezTo>
                <a:cubicBezTo>
                  <a:pt x="13207" y="39878"/>
                  <a:pt x="14985" y="41262"/>
                  <a:pt x="17271" y="42291"/>
                </a:cubicBezTo>
                <a:cubicBezTo>
                  <a:pt x="19557" y="43319"/>
                  <a:pt x="22224" y="43840"/>
                  <a:pt x="25272" y="43840"/>
                </a:cubicBezTo>
                <a:cubicBezTo>
                  <a:pt x="28320" y="43840"/>
                  <a:pt x="31114" y="43243"/>
                  <a:pt x="33908" y="42024"/>
                </a:cubicBezTo>
                <a:cubicBezTo>
                  <a:pt x="36575" y="40818"/>
                  <a:pt x="38861" y="39179"/>
                  <a:pt x="40766" y="37122"/>
                </a:cubicBezTo>
                <a:lnTo>
                  <a:pt x="40766" y="32525"/>
                </a:lnTo>
                <a:cubicBezTo>
                  <a:pt x="40766" y="31470"/>
                  <a:pt x="40512" y="30696"/>
                  <a:pt x="40131" y="30226"/>
                </a:cubicBezTo>
                <a:cubicBezTo>
                  <a:pt x="39751" y="29756"/>
                  <a:pt x="38989" y="29527"/>
                  <a:pt x="37845" y="29527"/>
                </a:cubicBezTo>
                <a:lnTo>
                  <a:pt x="26796" y="29527"/>
                </a:lnTo>
                <a:cubicBezTo>
                  <a:pt x="25907" y="29527"/>
                  <a:pt x="25019" y="29197"/>
                  <a:pt x="24383" y="28550"/>
                </a:cubicBezTo>
                <a:cubicBezTo>
                  <a:pt x="23748" y="27902"/>
                  <a:pt x="23367" y="27051"/>
                  <a:pt x="23367" y="25984"/>
                </a:cubicBezTo>
                <a:cubicBezTo>
                  <a:pt x="23367" y="24981"/>
                  <a:pt x="23621" y="24130"/>
                  <a:pt x="24256" y="23419"/>
                </a:cubicBezTo>
                <a:cubicBezTo>
                  <a:pt x="24891" y="22720"/>
                  <a:pt x="25780" y="22365"/>
                  <a:pt x="26796" y="22365"/>
                </a:cubicBezTo>
                <a:lnTo>
                  <a:pt x="44069" y="22365"/>
                </a:lnTo>
                <a:cubicBezTo>
                  <a:pt x="46608" y="22365"/>
                  <a:pt x="47878" y="23571"/>
                  <a:pt x="47878" y="25984"/>
                </a:cubicBezTo>
                <a:lnTo>
                  <a:pt x="47878" y="47117"/>
                </a:lnTo>
                <a:cubicBezTo>
                  <a:pt x="47878" y="48107"/>
                  <a:pt x="47497" y="49009"/>
                  <a:pt x="46862" y="49810"/>
                </a:cubicBezTo>
                <a:cubicBezTo>
                  <a:pt x="46227" y="50610"/>
                  <a:pt x="45465" y="51003"/>
                  <a:pt x="44322" y="51003"/>
                </a:cubicBezTo>
                <a:cubicBezTo>
                  <a:pt x="43179" y="51003"/>
                  <a:pt x="42417" y="50635"/>
                  <a:pt x="41782" y="49898"/>
                </a:cubicBezTo>
                <a:cubicBezTo>
                  <a:pt x="41147" y="49162"/>
                  <a:pt x="40766" y="48235"/>
                  <a:pt x="40766" y="47117"/>
                </a:cubicBezTo>
                <a:lnTo>
                  <a:pt x="40766" y="45339"/>
                </a:lnTo>
                <a:cubicBezTo>
                  <a:pt x="38226" y="47232"/>
                  <a:pt x="35813" y="48565"/>
                  <a:pt x="33146" y="49365"/>
                </a:cubicBezTo>
                <a:cubicBezTo>
                  <a:pt x="30606" y="50165"/>
                  <a:pt x="27939" y="50558"/>
                  <a:pt x="25272" y="50558"/>
                </a:cubicBezTo>
                <a:cubicBezTo>
                  <a:pt x="21462" y="50558"/>
                  <a:pt x="18033" y="49936"/>
                  <a:pt x="14858" y="48704"/>
                </a:cubicBezTo>
                <a:cubicBezTo>
                  <a:pt x="11810" y="47460"/>
                  <a:pt x="9143" y="45746"/>
                  <a:pt x="6984" y="43536"/>
                </a:cubicBezTo>
                <a:cubicBezTo>
                  <a:pt x="4698" y="41326"/>
                  <a:pt x="3047" y="38658"/>
                  <a:pt x="1777" y="35535"/>
                </a:cubicBezTo>
                <a:cubicBezTo>
                  <a:pt x="634" y="32410"/>
                  <a:pt x="0" y="28994"/>
                  <a:pt x="0" y="25273"/>
                </a:cubicBezTo>
                <a:cubicBezTo>
                  <a:pt x="0" y="21806"/>
                  <a:pt x="634" y="18529"/>
                  <a:pt x="1651" y="15468"/>
                </a:cubicBezTo>
                <a:cubicBezTo>
                  <a:pt x="2793" y="12408"/>
                  <a:pt x="4444" y="9715"/>
                  <a:pt x="6603" y="7429"/>
                </a:cubicBezTo>
                <a:cubicBezTo>
                  <a:pt x="8635" y="5131"/>
                  <a:pt x="11302" y="3315"/>
                  <a:pt x="14351" y="1994"/>
                </a:cubicBezTo>
                <a:cubicBezTo>
                  <a:pt x="17525" y="660"/>
                  <a:pt x="21081" y="0"/>
                  <a:pt x="25019" y="0"/>
                </a:cubicBez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Freeform 3"/>
          <p:cNvSpPr/>
          <p:nvPr/>
        </p:nvSpPr>
        <p:spPr>
          <a:xfrm>
            <a:off x="4894199" y="6639382"/>
            <a:ext cx="10414" cy="10337"/>
          </a:xfrm>
          <a:custGeom>
            <a:avLst/>
            <a:gdLst>
              <a:gd name="connsiteX0" fmla="*/ 5207 w 10414"/>
              <a:gd name="connsiteY0" fmla="*/ 0 h 10337"/>
              <a:gd name="connsiteX1" fmla="*/ 8763 w 10414"/>
              <a:gd name="connsiteY1" fmla="*/ 1498 h 10337"/>
              <a:gd name="connsiteX2" fmla="*/ 10414 w 10414"/>
              <a:gd name="connsiteY2" fmla="*/ 5118 h 10337"/>
              <a:gd name="connsiteX3" fmla="*/ 8890 w 10414"/>
              <a:gd name="connsiteY3" fmla="*/ 8838 h 10337"/>
              <a:gd name="connsiteX4" fmla="*/ 5207 w 10414"/>
              <a:gd name="connsiteY4" fmla="*/ 10337 h 10337"/>
              <a:gd name="connsiteX5" fmla="*/ 1651 w 10414"/>
              <a:gd name="connsiteY5" fmla="*/ 8966 h 10337"/>
              <a:gd name="connsiteX6" fmla="*/ 0 w 10414"/>
              <a:gd name="connsiteY6" fmla="*/ 5118 h 10337"/>
              <a:gd name="connsiteX7" fmla="*/ 1651 w 10414"/>
              <a:gd name="connsiteY7" fmla="*/ 1460 h 10337"/>
              <a:gd name="connsiteX8" fmla="*/ 5207 w 10414"/>
              <a:gd name="connsiteY8" fmla="*/ 0 h 10337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</a:cxnLst>
            <a:rect l="l" t="t" r="r" b="b"/>
            <a:pathLst>
              <a:path w="10414" h="10337">
                <a:moveTo>
                  <a:pt x="5207" y="0"/>
                </a:moveTo>
                <a:cubicBezTo>
                  <a:pt x="6476" y="0"/>
                  <a:pt x="7746" y="495"/>
                  <a:pt x="8763" y="1498"/>
                </a:cubicBezTo>
                <a:cubicBezTo>
                  <a:pt x="9905" y="2501"/>
                  <a:pt x="10414" y="3708"/>
                  <a:pt x="10414" y="5118"/>
                </a:cubicBezTo>
                <a:cubicBezTo>
                  <a:pt x="10414" y="6591"/>
                  <a:pt x="9905" y="7835"/>
                  <a:pt x="8890" y="8838"/>
                </a:cubicBezTo>
                <a:cubicBezTo>
                  <a:pt x="7873" y="9842"/>
                  <a:pt x="6603" y="10337"/>
                  <a:pt x="5207" y="10337"/>
                </a:cubicBezTo>
                <a:cubicBezTo>
                  <a:pt x="3936" y="10337"/>
                  <a:pt x="2794" y="9880"/>
                  <a:pt x="1651" y="8966"/>
                </a:cubicBezTo>
                <a:cubicBezTo>
                  <a:pt x="634" y="8051"/>
                  <a:pt x="0" y="6768"/>
                  <a:pt x="0" y="5118"/>
                </a:cubicBezTo>
                <a:cubicBezTo>
                  <a:pt x="0" y="3644"/>
                  <a:pt x="508" y="2425"/>
                  <a:pt x="1651" y="1460"/>
                </a:cubicBezTo>
                <a:cubicBezTo>
                  <a:pt x="2666" y="482"/>
                  <a:pt x="3810" y="0"/>
                  <a:pt x="5207" y="0"/>
                </a:cubicBez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Freeform 3"/>
          <p:cNvSpPr/>
          <p:nvPr/>
        </p:nvSpPr>
        <p:spPr>
          <a:xfrm>
            <a:off x="6151625" y="6640970"/>
            <a:ext cx="38100" cy="51092"/>
          </a:xfrm>
          <a:custGeom>
            <a:avLst/>
            <a:gdLst>
              <a:gd name="connsiteX0" fmla="*/ 32258 w 38100"/>
              <a:gd name="connsiteY0" fmla="*/ 0 h 51092"/>
              <a:gd name="connsiteX1" fmla="*/ 36068 w 38100"/>
              <a:gd name="connsiteY1" fmla="*/ 1549 h 51092"/>
              <a:gd name="connsiteX2" fmla="*/ 38100 w 38100"/>
              <a:gd name="connsiteY2" fmla="*/ 5219 h 51092"/>
              <a:gd name="connsiteX3" fmla="*/ 38100 w 38100"/>
              <a:gd name="connsiteY3" fmla="*/ 47294 h 51092"/>
              <a:gd name="connsiteX4" fmla="*/ 37465 w 38100"/>
              <a:gd name="connsiteY4" fmla="*/ 49936 h 51092"/>
              <a:gd name="connsiteX5" fmla="*/ 34925 w 38100"/>
              <a:gd name="connsiteY5" fmla="*/ 51092 h 51092"/>
              <a:gd name="connsiteX6" fmla="*/ 32258 w 38100"/>
              <a:gd name="connsiteY6" fmla="*/ 50342 h 51092"/>
              <a:gd name="connsiteX7" fmla="*/ 31115 w 38100"/>
              <a:gd name="connsiteY7" fmla="*/ 47549 h 51092"/>
              <a:gd name="connsiteX8" fmla="*/ 30988 w 38100"/>
              <a:gd name="connsiteY8" fmla="*/ 46761 h 51092"/>
              <a:gd name="connsiteX9" fmla="*/ 30226 w 38100"/>
              <a:gd name="connsiteY9" fmla="*/ 47116 h 51092"/>
              <a:gd name="connsiteX10" fmla="*/ 24638 w 38100"/>
              <a:gd name="connsiteY10" fmla="*/ 49936 h 51092"/>
              <a:gd name="connsiteX11" fmla="*/ 19177 w 38100"/>
              <a:gd name="connsiteY11" fmla="*/ 50647 h 51092"/>
              <a:gd name="connsiteX12" fmla="*/ 11938 w 38100"/>
              <a:gd name="connsiteY12" fmla="*/ 49453 h 51092"/>
              <a:gd name="connsiteX13" fmla="*/ 5842 w 38100"/>
              <a:gd name="connsiteY13" fmla="*/ 45872 h 51092"/>
              <a:gd name="connsiteX14" fmla="*/ 1651 w 38100"/>
              <a:gd name="connsiteY14" fmla="*/ 39954 h 51092"/>
              <a:gd name="connsiteX15" fmla="*/ 0 w 38100"/>
              <a:gd name="connsiteY15" fmla="*/ 31736 h 51092"/>
              <a:gd name="connsiteX16" fmla="*/ 1143 w 38100"/>
              <a:gd name="connsiteY16" fmla="*/ 25107 h 51092"/>
              <a:gd name="connsiteX17" fmla="*/ 4699 w 38100"/>
              <a:gd name="connsiteY17" fmla="*/ 19050 h 51092"/>
              <a:gd name="connsiteX18" fmla="*/ 10668 w 38100"/>
              <a:gd name="connsiteY18" fmla="*/ 14668 h 51092"/>
              <a:gd name="connsiteX19" fmla="*/ 19177 w 38100"/>
              <a:gd name="connsiteY19" fmla="*/ 12992 h 51092"/>
              <a:gd name="connsiteX20" fmla="*/ 28194 w 38100"/>
              <a:gd name="connsiteY20" fmla="*/ 15468 h 51092"/>
              <a:gd name="connsiteX21" fmla="*/ 28956 w 38100"/>
              <a:gd name="connsiteY21" fmla="*/ 16002 h 51092"/>
              <a:gd name="connsiteX22" fmla="*/ 29845 w 38100"/>
              <a:gd name="connsiteY22" fmla="*/ 16357 h 51092"/>
              <a:gd name="connsiteX23" fmla="*/ 30607 w 38100"/>
              <a:gd name="connsiteY23" fmla="*/ 16129 h 51092"/>
              <a:gd name="connsiteX24" fmla="*/ 30861 w 38100"/>
              <a:gd name="connsiteY24" fmla="*/ 14934 h 51092"/>
              <a:gd name="connsiteX25" fmla="*/ 30861 w 38100"/>
              <a:gd name="connsiteY25" fmla="*/ 6895 h 51092"/>
              <a:gd name="connsiteX26" fmla="*/ 29337 w 38100"/>
              <a:gd name="connsiteY26" fmla="*/ 5435 h 51092"/>
              <a:gd name="connsiteX27" fmla="*/ 28702 w 38100"/>
              <a:gd name="connsiteY27" fmla="*/ 3530 h 51092"/>
              <a:gd name="connsiteX28" fmla="*/ 29718 w 38100"/>
              <a:gd name="connsiteY28" fmla="*/ 1016 h 51092"/>
              <a:gd name="connsiteX29" fmla="*/ 32258 w 38100"/>
              <a:gd name="connsiteY29" fmla="*/ 0 h 5109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  <a:cxn ang="29">
                <a:pos x="connsiteX29" y="connsiteY29"/>
              </a:cxn>
            </a:cxnLst>
            <a:rect l="l" t="t" r="r" b="b"/>
            <a:pathLst>
              <a:path w="38100" h="51092">
                <a:moveTo>
                  <a:pt x="32258" y="0"/>
                </a:moveTo>
                <a:cubicBezTo>
                  <a:pt x="33782" y="0"/>
                  <a:pt x="35052" y="520"/>
                  <a:pt x="36068" y="1549"/>
                </a:cubicBezTo>
                <a:cubicBezTo>
                  <a:pt x="37084" y="2578"/>
                  <a:pt x="37719" y="3797"/>
                  <a:pt x="38100" y="5219"/>
                </a:cubicBezTo>
                <a:lnTo>
                  <a:pt x="38100" y="47294"/>
                </a:lnTo>
                <a:cubicBezTo>
                  <a:pt x="38100" y="48285"/>
                  <a:pt x="37846" y="49174"/>
                  <a:pt x="37465" y="49936"/>
                </a:cubicBezTo>
                <a:cubicBezTo>
                  <a:pt x="37084" y="50710"/>
                  <a:pt x="36195" y="51092"/>
                  <a:pt x="34925" y="51092"/>
                </a:cubicBezTo>
                <a:cubicBezTo>
                  <a:pt x="33909" y="51092"/>
                  <a:pt x="33020" y="50837"/>
                  <a:pt x="32258" y="50342"/>
                </a:cubicBezTo>
                <a:cubicBezTo>
                  <a:pt x="31496" y="49834"/>
                  <a:pt x="31115" y="48907"/>
                  <a:pt x="31115" y="47549"/>
                </a:cubicBezTo>
                <a:cubicBezTo>
                  <a:pt x="31115" y="47078"/>
                  <a:pt x="31115" y="46811"/>
                  <a:pt x="30988" y="46761"/>
                </a:cubicBezTo>
                <a:cubicBezTo>
                  <a:pt x="30734" y="46634"/>
                  <a:pt x="30480" y="46761"/>
                  <a:pt x="30226" y="47116"/>
                </a:cubicBezTo>
                <a:cubicBezTo>
                  <a:pt x="28448" y="48526"/>
                  <a:pt x="26543" y="49466"/>
                  <a:pt x="24638" y="49936"/>
                </a:cubicBezTo>
                <a:cubicBezTo>
                  <a:pt x="22860" y="50406"/>
                  <a:pt x="20955" y="50647"/>
                  <a:pt x="19177" y="50647"/>
                </a:cubicBezTo>
                <a:cubicBezTo>
                  <a:pt x="16637" y="50647"/>
                  <a:pt x="14224" y="50253"/>
                  <a:pt x="11938" y="49453"/>
                </a:cubicBezTo>
                <a:cubicBezTo>
                  <a:pt x="9652" y="48653"/>
                  <a:pt x="7620" y="47459"/>
                  <a:pt x="5842" y="45872"/>
                </a:cubicBezTo>
                <a:cubicBezTo>
                  <a:pt x="4064" y="44284"/>
                  <a:pt x="2667" y="42303"/>
                  <a:pt x="1651" y="39954"/>
                </a:cubicBezTo>
                <a:cubicBezTo>
                  <a:pt x="508" y="37591"/>
                  <a:pt x="0" y="34861"/>
                  <a:pt x="0" y="31736"/>
                </a:cubicBezTo>
                <a:cubicBezTo>
                  <a:pt x="0" y="29552"/>
                  <a:pt x="381" y="27343"/>
                  <a:pt x="1143" y="25107"/>
                </a:cubicBezTo>
                <a:cubicBezTo>
                  <a:pt x="1905" y="22859"/>
                  <a:pt x="3175" y="20840"/>
                  <a:pt x="4699" y="19050"/>
                </a:cubicBezTo>
                <a:cubicBezTo>
                  <a:pt x="6350" y="17246"/>
                  <a:pt x="8255" y="15785"/>
                  <a:pt x="10668" y="14668"/>
                </a:cubicBezTo>
                <a:cubicBezTo>
                  <a:pt x="13081" y="13551"/>
                  <a:pt x="15875" y="12992"/>
                  <a:pt x="19177" y="12992"/>
                </a:cubicBezTo>
                <a:cubicBezTo>
                  <a:pt x="22352" y="12992"/>
                  <a:pt x="25400" y="13817"/>
                  <a:pt x="28194" y="15468"/>
                </a:cubicBezTo>
                <a:cubicBezTo>
                  <a:pt x="28321" y="15646"/>
                  <a:pt x="28702" y="15823"/>
                  <a:pt x="28956" y="16002"/>
                </a:cubicBezTo>
                <a:cubicBezTo>
                  <a:pt x="29337" y="16179"/>
                  <a:pt x="29591" y="16293"/>
                  <a:pt x="29845" y="16357"/>
                </a:cubicBezTo>
                <a:cubicBezTo>
                  <a:pt x="30099" y="16408"/>
                  <a:pt x="30353" y="16332"/>
                  <a:pt x="30607" y="16129"/>
                </a:cubicBezTo>
                <a:cubicBezTo>
                  <a:pt x="30734" y="15925"/>
                  <a:pt x="30861" y="15531"/>
                  <a:pt x="30861" y="14934"/>
                </a:cubicBezTo>
                <a:lnTo>
                  <a:pt x="30861" y="6895"/>
                </a:lnTo>
                <a:cubicBezTo>
                  <a:pt x="30226" y="6540"/>
                  <a:pt x="29718" y="6057"/>
                  <a:pt x="29337" y="5435"/>
                </a:cubicBezTo>
                <a:cubicBezTo>
                  <a:pt x="28829" y="4812"/>
                  <a:pt x="28702" y="4178"/>
                  <a:pt x="28702" y="3530"/>
                </a:cubicBezTo>
                <a:cubicBezTo>
                  <a:pt x="28702" y="2526"/>
                  <a:pt x="28956" y="1689"/>
                  <a:pt x="29718" y="1016"/>
                </a:cubicBezTo>
                <a:cubicBezTo>
                  <a:pt x="30353" y="342"/>
                  <a:pt x="31242" y="0"/>
                  <a:pt x="32258" y="0"/>
                </a:cubicBez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Freeform 3"/>
          <p:cNvSpPr/>
          <p:nvPr/>
        </p:nvSpPr>
        <p:spPr>
          <a:xfrm>
            <a:off x="5775579" y="6640970"/>
            <a:ext cx="29082" cy="50647"/>
          </a:xfrm>
          <a:custGeom>
            <a:avLst/>
            <a:gdLst>
              <a:gd name="connsiteX0" fmla="*/ 10159 w 29082"/>
              <a:gd name="connsiteY0" fmla="*/ 0 h 50647"/>
              <a:gd name="connsiteX1" fmla="*/ 13969 w 29082"/>
              <a:gd name="connsiteY1" fmla="*/ 1549 h 50647"/>
              <a:gd name="connsiteX2" fmla="*/ 16001 w 29082"/>
              <a:gd name="connsiteY2" fmla="*/ 5219 h 50647"/>
              <a:gd name="connsiteX3" fmla="*/ 16001 w 29082"/>
              <a:gd name="connsiteY3" fmla="*/ 11138 h 50647"/>
              <a:gd name="connsiteX4" fmla="*/ 16509 w 29082"/>
              <a:gd name="connsiteY4" fmla="*/ 12636 h 50647"/>
              <a:gd name="connsiteX5" fmla="*/ 17652 w 29082"/>
              <a:gd name="connsiteY5" fmla="*/ 12903 h 50647"/>
              <a:gd name="connsiteX6" fmla="*/ 25653 w 29082"/>
              <a:gd name="connsiteY6" fmla="*/ 12903 h 50647"/>
              <a:gd name="connsiteX7" fmla="*/ 28320 w 29082"/>
              <a:gd name="connsiteY7" fmla="*/ 13969 h 50647"/>
              <a:gd name="connsiteX8" fmla="*/ 29082 w 29082"/>
              <a:gd name="connsiteY8" fmla="*/ 16268 h 50647"/>
              <a:gd name="connsiteX9" fmla="*/ 28447 w 29082"/>
              <a:gd name="connsiteY9" fmla="*/ 18567 h 50647"/>
              <a:gd name="connsiteX10" fmla="*/ 25653 w 29082"/>
              <a:gd name="connsiteY10" fmla="*/ 19798 h 50647"/>
              <a:gd name="connsiteX11" fmla="*/ 18033 w 29082"/>
              <a:gd name="connsiteY11" fmla="*/ 19798 h 50647"/>
              <a:gd name="connsiteX12" fmla="*/ 16382 w 29082"/>
              <a:gd name="connsiteY12" fmla="*/ 20370 h 50647"/>
              <a:gd name="connsiteX13" fmla="*/ 16001 w 29082"/>
              <a:gd name="connsiteY13" fmla="*/ 21653 h 50647"/>
              <a:gd name="connsiteX14" fmla="*/ 16001 w 29082"/>
              <a:gd name="connsiteY14" fmla="*/ 37833 h 50647"/>
              <a:gd name="connsiteX15" fmla="*/ 17652 w 29082"/>
              <a:gd name="connsiteY15" fmla="*/ 42252 h 50647"/>
              <a:gd name="connsiteX16" fmla="*/ 23113 w 29082"/>
              <a:gd name="connsiteY16" fmla="*/ 43839 h 50647"/>
              <a:gd name="connsiteX17" fmla="*/ 25526 w 29082"/>
              <a:gd name="connsiteY17" fmla="*/ 43839 h 50647"/>
              <a:gd name="connsiteX18" fmla="*/ 28066 w 29082"/>
              <a:gd name="connsiteY18" fmla="*/ 44589 h 50647"/>
              <a:gd name="connsiteX19" fmla="*/ 29082 w 29082"/>
              <a:gd name="connsiteY19" fmla="*/ 47294 h 50647"/>
              <a:gd name="connsiteX20" fmla="*/ 28066 w 29082"/>
              <a:gd name="connsiteY20" fmla="*/ 49847 h 50647"/>
              <a:gd name="connsiteX21" fmla="*/ 25526 w 29082"/>
              <a:gd name="connsiteY21" fmla="*/ 50647 h 50647"/>
              <a:gd name="connsiteX22" fmla="*/ 23113 w 29082"/>
              <a:gd name="connsiteY22" fmla="*/ 50647 h 50647"/>
              <a:gd name="connsiteX23" fmla="*/ 17525 w 29082"/>
              <a:gd name="connsiteY23" fmla="*/ 50076 h 50647"/>
              <a:gd name="connsiteX24" fmla="*/ 12953 w 29082"/>
              <a:gd name="connsiteY24" fmla="*/ 48043 h 50647"/>
              <a:gd name="connsiteX25" fmla="*/ 9905 w 29082"/>
              <a:gd name="connsiteY25" fmla="*/ 44106 h 50647"/>
              <a:gd name="connsiteX26" fmla="*/ 8762 w 29082"/>
              <a:gd name="connsiteY26" fmla="*/ 37833 h 50647"/>
              <a:gd name="connsiteX27" fmla="*/ 8762 w 29082"/>
              <a:gd name="connsiteY27" fmla="*/ 21742 h 50647"/>
              <a:gd name="connsiteX28" fmla="*/ 8508 w 29082"/>
              <a:gd name="connsiteY28" fmla="*/ 20548 h 50647"/>
              <a:gd name="connsiteX29" fmla="*/ 7111 w 29082"/>
              <a:gd name="connsiteY29" fmla="*/ 19798 h 50647"/>
              <a:gd name="connsiteX30" fmla="*/ 3428 w 29082"/>
              <a:gd name="connsiteY30" fmla="*/ 19798 h 50647"/>
              <a:gd name="connsiteX31" fmla="*/ 634 w 29082"/>
              <a:gd name="connsiteY31" fmla="*/ 18656 h 50647"/>
              <a:gd name="connsiteX32" fmla="*/ 0 w 29082"/>
              <a:gd name="connsiteY32" fmla="*/ 16268 h 50647"/>
              <a:gd name="connsiteX33" fmla="*/ 634 w 29082"/>
              <a:gd name="connsiteY33" fmla="*/ 14007 h 50647"/>
              <a:gd name="connsiteX34" fmla="*/ 3428 w 29082"/>
              <a:gd name="connsiteY34" fmla="*/ 12903 h 50647"/>
              <a:gd name="connsiteX35" fmla="*/ 6857 w 29082"/>
              <a:gd name="connsiteY35" fmla="*/ 12903 h 50647"/>
              <a:gd name="connsiteX36" fmla="*/ 7238 w 29082"/>
              <a:gd name="connsiteY36" fmla="*/ 12865 h 50647"/>
              <a:gd name="connsiteX37" fmla="*/ 7873 w 29082"/>
              <a:gd name="connsiteY37" fmla="*/ 12636 h 50647"/>
              <a:gd name="connsiteX38" fmla="*/ 8508 w 29082"/>
              <a:gd name="connsiteY38" fmla="*/ 12013 h 50647"/>
              <a:gd name="connsiteX39" fmla="*/ 8762 w 29082"/>
              <a:gd name="connsiteY39" fmla="*/ 10782 h 50647"/>
              <a:gd name="connsiteX40" fmla="*/ 8762 w 29082"/>
              <a:gd name="connsiteY40" fmla="*/ 6895 h 50647"/>
              <a:gd name="connsiteX41" fmla="*/ 7238 w 29082"/>
              <a:gd name="connsiteY41" fmla="*/ 5435 h 50647"/>
              <a:gd name="connsiteX42" fmla="*/ 6603 w 29082"/>
              <a:gd name="connsiteY42" fmla="*/ 3530 h 50647"/>
              <a:gd name="connsiteX43" fmla="*/ 7619 w 29082"/>
              <a:gd name="connsiteY43" fmla="*/ 1016 h 50647"/>
              <a:gd name="connsiteX44" fmla="*/ 10159 w 29082"/>
              <a:gd name="connsiteY44" fmla="*/ 0 h 50647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  <a:cxn ang="29">
                <a:pos x="connsiteX29" y="connsiteY29"/>
              </a:cxn>
              <a:cxn ang="30">
                <a:pos x="connsiteX30" y="connsiteY30"/>
              </a:cxn>
              <a:cxn ang="31">
                <a:pos x="connsiteX31" y="connsiteY31"/>
              </a:cxn>
              <a:cxn ang="32">
                <a:pos x="connsiteX32" y="connsiteY32"/>
              </a:cxn>
              <a:cxn ang="33">
                <a:pos x="connsiteX33" y="connsiteY33"/>
              </a:cxn>
              <a:cxn ang="34">
                <a:pos x="connsiteX34" y="connsiteY34"/>
              </a:cxn>
              <a:cxn ang="35">
                <a:pos x="connsiteX35" y="connsiteY35"/>
              </a:cxn>
              <a:cxn ang="36">
                <a:pos x="connsiteX36" y="connsiteY36"/>
              </a:cxn>
              <a:cxn ang="37">
                <a:pos x="connsiteX37" y="connsiteY37"/>
              </a:cxn>
              <a:cxn ang="38">
                <a:pos x="connsiteX38" y="connsiteY38"/>
              </a:cxn>
              <a:cxn ang="39">
                <a:pos x="connsiteX39" y="connsiteY39"/>
              </a:cxn>
              <a:cxn ang="40">
                <a:pos x="connsiteX40" y="connsiteY40"/>
              </a:cxn>
              <a:cxn ang="41">
                <a:pos x="connsiteX41" y="connsiteY41"/>
              </a:cxn>
              <a:cxn ang="42">
                <a:pos x="connsiteX42" y="connsiteY42"/>
              </a:cxn>
              <a:cxn ang="43">
                <a:pos x="connsiteX43" y="connsiteY43"/>
              </a:cxn>
              <a:cxn ang="44">
                <a:pos x="connsiteX44" y="connsiteY44"/>
              </a:cxn>
            </a:cxnLst>
            <a:rect l="l" t="t" r="r" b="b"/>
            <a:pathLst>
              <a:path w="29082" h="50647">
                <a:moveTo>
                  <a:pt x="10159" y="0"/>
                </a:moveTo>
                <a:cubicBezTo>
                  <a:pt x="11683" y="0"/>
                  <a:pt x="12953" y="520"/>
                  <a:pt x="13969" y="1549"/>
                </a:cubicBezTo>
                <a:cubicBezTo>
                  <a:pt x="14985" y="2578"/>
                  <a:pt x="15620" y="3797"/>
                  <a:pt x="16001" y="5219"/>
                </a:cubicBezTo>
                <a:lnTo>
                  <a:pt x="16001" y="11138"/>
                </a:lnTo>
                <a:cubicBezTo>
                  <a:pt x="16001" y="11963"/>
                  <a:pt x="16128" y="12458"/>
                  <a:pt x="16509" y="12636"/>
                </a:cubicBezTo>
                <a:cubicBezTo>
                  <a:pt x="17017" y="12813"/>
                  <a:pt x="17271" y="12903"/>
                  <a:pt x="17652" y="12903"/>
                </a:cubicBezTo>
                <a:lnTo>
                  <a:pt x="25653" y="12903"/>
                </a:lnTo>
                <a:cubicBezTo>
                  <a:pt x="26923" y="12903"/>
                  <a:pt x="27812" y="13258"/>
                  <a:pt x="28320" y="13969"/>
                </a:cubicBezTo>
                <a:cubicBezTo>
                  <a:pt x="28828" y="14668"/>
                  <a:pt x="29082" y="15443"/>
                  <a:pt x="29082" y="16268"/>
                </a:cubicBezTo>
                <a:cubicBezTo>
                  <a:pt x="29082" y="16967"/>
                  <a:pt x="28828" y="17741"/>
                  <a:pt x="28447" y="18567"/>
                </a:cubicBezTo>
                <a:cubicBezTo>
                  <a:pt x="27939" y="19392"/>
                  <a:pt x="27050" y="19798"/>
                  <a:pt x="25653" y="19798"/>
                </a:cubicBezTo>
                <a:lnTo>
                  <a:pt x="18033" y="19798"/>
                </a:lnTo>
                <a:cubicBezTo>
                  <a:pt x="17144" y="19798"/>
                  <a:pt x="16636" y="19989"/>
                  <a:pt x="16382" y="20370"/>
                </a:cubicBezTo>
                <a:cubicBezTo>
                  <a:pt x="16128" y="20751"/>
                  <a:pt x="16001" y="21183"/>
                  <a:pt x="16001" y="21653"/>
                </a:cubicBezTo>
                <a:lnTo>
                  <a:pt x="16001" y="37833"/>
                </a:lnTo>
                <a:cubicBezTo>
                  <a:pt x="16001" y="39713"/>
                  <a:pt x="16509" y="41185"/>
                  <a:pt x="17652" y="42252"/>
                </a:cubicBezTo>
                <a:cubicBezTo>
                  <a:pt x="18795" y="43306"/>
                  <a:pt x="20573" y="43839"/>
                  <a:pt x="23113" y="43839"/>
                </a:cubicBezTo>
                <a:lnTo>
                  <a:pt x="25526" y="43839"/>
                </a:lnTo>
                <a:cubicBezTo>
                  <a:pt x="26542" y="43839"/>
                  <a:pt x="27304" y="44094"/>
                  <a:pt x="28066" y="44589"/>
                </a:cubicBezTo>
                <a:cubicBezTo>
                  <a:pt x="28701" y="45097"/>
                  <a:pt x="29082" y="45986"/>
                  <a:pt x="29082" y="47294"/>
                </a:cubicBezTo>
                <a:cubicBezTo>
                  <a:pt x="29082" y="48462"/>
                  <a:pt x="28701" y="49326"/>
                  <a:pt x="28066" y="49847"/>
                </a:cubicBezTo>
                <a:cubicBezTo>
                  <a:pt x="27304" y="50380"/>
                  <a:pt x="26415" y="50647"/>
                  <a:pt x="25526" y="50647"/>
                </a:cubicBezTo>
                <a:lnTo>
                  <a:pt x="23113" y="50647"/>
                </a:lnTo>
                <a:cubicBezTo>
                  <a:pt x="21081" y="50647"/>
                  <a:pt x="19176" y="50456"/>
                  <a:pt x="17525" y="50076"/>
                </a:cubicBezTo>
                <a:cubicBezTo>
                  <a:pt x="15747" y="49694"/>
                  <a:pt x="14223" y="49009"/>
                  <a:pt x="12953" y="48043"/>
                </a:cubicBezTo>
                <a:cubicBezTo>
                  <a:pt x="11683" y="47066"/>
                  <a:pt x="10667" y="45757"/>
                  <a:pt x="9905" y="44106"/>
                </a:cubicBezTo>
                <a:cubicBezTo>
                  <a:pt x="9143" y="42456"/>
                  <a:pt x="8762" y="40360"/>
                  <a:pt x="8762" y="37833"/>
                </a:cubicBezTo>
                <a:lnTo>
                  <a:pt x="8762" y="21742"/>
                </a:lnTo>
                <a:cubicBezTo>
                  <a:pt x="8762" y="21449"/>
                  <a:pt x="8635" y="21056"/>
                  <a:pt x="8508" y="20548"/>
                </a:cubicBezTo>
                <a:cubicBezTo>
                  <a:pt x="8254" y="20053"/>
                  <a:pt x="7746" y="19798"/>
                  <a:pt x="7111" y="19798"/>
                </a:cubicBezTo>
                <a:lnTo>
                  <a:pt x="3428" y="19798"/>
                </a:lnTo>
                <a:cubicBezTo>
                  <a:pt x="2158" y="19798"/>
                  <a:pt x="1142" y="19418"/>
                  <a:pt x="634" y="18656"/>
                </a:cubicBezTo>
                <a:cubicBezTo>
                  <a:pt x="253" y="17881"/>
                  <a:pt x="0" y="17094"/>
                  <a:pt x="0" y="16268"/>
                </a:cubicBezTo>
                <a:cubicBezTo>
                  <a:pt x="0" y="15493"/>
                  <a:pt x="253" y="14744"/>
                  <a:pt x="634" y="14007"/>
                </a:cubicBezTo>
                <a:cubicBezTo>
                  <a:pt x="1142" y="13271"/>
                  <a:pt x="2158" y="12903"/>
                  <a:pt x="3428" y="12903"/>
                </a:cubicBezTo>
                <a:lnTo>
                  <a:pt x="6857" y="12903"/>
                </a:lnTo>
                <a:cubicBezTo>
                  <a:pt x="6857" y="12903"/>
                  <a:pt x="6984" y="12890"/>
                  <a:pt x="7238" y="12865"/>
                </a:cubicBezTo>
                <a:cubicBezTo>
                  <a:pt x="7492" y="12827"/>
                  <a:pt x="7619" y="12763"/>
                  <a:pt x="7873" y="12636"/>
                </a:cubicBezTo>
                <a:cubicBezTo>
                  <a:pt x="8127" y="12521"/>
                  <a:pt x="8381" y="12318"/>
                  <a:pt x="8508" y="12013"/>
                </a:cubicBezTo>
                <a:cubicBezTo>
                  <a:pt x="8635" y="11721"/>
                  <a:pt x="8762" y="11315"/>
                  <a:pt x="8762" y="10782"/>
                </a:cubicBezTo>
                <a:lnTo>
                  <a:pt x="8762" y="6895"/>
                </a:lnTo>
                <a:cubicBezTo>
                  <a:pt x="8127" y="6540"/>
                  <a:pt x="7619" y="6057"/>
                  <a:pt x="7238" y="5435"/>
                </a:cubicBezTo>
                <a:cubicBezTo>
                  <a:pt x="6730" y="4812"/>
                  <a:pt x="6603" y="4178"/>
                  <a:pt x="6603" y="3530"/>
                </a:cubicBezTo>
                <a:cubicBezTo>
                  <a:pt x="6603" y="2526"/>
                  <a:pt x="6857" y="1689"/>
                  <a:pt x="7619" y="1016"/>
                </a:cubicBezTo>
                <a:cubicBezTo>
                  <a:pt x="8254" y="342"/>
                  <a:pt x="9143" y="0"/>
                  <a:pt x="10159" y="0"/>
                </a:cubicBez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Freeform 3"/>
          <p:cNvSpPr/>
          <p:nvPr/>
        </p:nvSpPr>
        <p:spPr>
          <a:xfrm>
            <a:off x="5734050" y="6640970"/>
            <a:ext cx="37210" cy="50647"/>
          </a:xfrm>
          <a:custGeom>
            <a:avLst/>
            <a:gdLst>
              <a:gd name="connsiteX0" fmla="*/ 3429 w 37210"/>
              <a:gd name="connsiteY0" fmla="*/ 0 h 50647"/>
              <a:gd name="connsiteX1" fmla="*/ 7365 w 37210"/>
              <a:gd name="connsiteY1" fmla="*/ 1549 h 50647"/>
              <a:gd name="connsiteX2" fmla="*/ 9271 w 37210"/>
              <a:gd name="connsiteY2" fmla="*/ 5219 h 50647"/>
              <a:gd name="connsiteX3" fmla="*/ 9271 w 37210"/>
              <a:gd name="connsiteY3" fmla="*/ 14058 h 50647"/>
              <a:gd name="connsiteX4" fmla="*/ 9905 w 37210"/>
              <a:gd name="connsiteY4" fmla="*/ 16129 h 50647"/>
              <a:gd name="connsiteX5" fmla="*/ 11429 w 37210"/>
              <a:gd name="connsiteY5" fmla="*/ 15646 h 50647"/>
              <a:gd name="connsiteX6" fmla="*/ 15367 w 37210"/>
              <a:gd name="connsiteY6" fmla="*/ 13703 h 50647"/>
              <a:gd name="connsiteX7" fmla="*/ 19939 w 37210"/>
              <a:gd name="connsiteY7" fmla="*/ 12992 h 50647"/>
              <a:gd name="connsiteX8" fmla="*/ 26797 w 37210"/>
              <a:gd name="connsiteY8" fmla="*/ 14185 h 50647"/>
              <a:gd name="connsiteX9" fmla="*/ 32258 w 37210"/>
              <a:gd name="connsiteY9" fmla="*/ 17627 h 50647"/>
              <a:gd name="connsiteX10" fmla="*/ 35940 w 37210"/>
              <a:gd name="connsiteY10" fmla="*/ 23202 h 50647"/>
              <a:gd name="connsiteX11" fmla="*/ 37210 w 37210"/>
              <a:gd name="connsiteY11" fmla="*/ 30759 h 50647"/>
              <a:gd name="connsiteX12" fmla="*/ 37210 w 37210"/>
              <a:gd name="connsiteY12" fmla="*/ 47028 h 50647"/>
              <a:gd name="connsiteX13" fmla="*/ 36194 w 37210"/>
              <a:gd name="connsiteY13" fmla="*/ 49580 h 50647"/>
              <a:gd name="connsiteX14" fmla="*/ 33654 w 37210"/>
              <a:gd name="connsiteY14" fmla="*/ 50647 h 50647"/>
              <a:gd name="connsiteX15" fmla="*/ 30988 w 37210"/>
              <a:gd name="connsiteY15" fmla="*/ 49580 h 50647"/>
              <a:gd name="connsiteX16" fmla="*/ 30098 w 37210"/>
              <a:gd name="connsiteY16" fmla="*/ 47028 h 50647"/>
              <a:gd name="connsiteX17" fmla="*/ 30098 w 37210"/>
              <a:gd name="connsiteY17" fmla="*/ 30581 h 50647"/>
              <a:gd name="connsiteX18" fmla="*/ 29209 w 37210"/>
              <a:gd name="connsiteY18" fmla="*/ 25717 h 50647"/>
              <a:gd name="connsiteX19" fmla="*/ 27051 w 37210"/>
              <a:gd name="connsiteY19" fmla="*/ 22364 h 50647"/>
              <a:gd name="connsiteX20" fmla="*/ 23748 w 37210"/>
              <a:gd name="connsiteY20" fmla="*/ 20421 h 50647"/>
              <a:gd name="connsiteX21" fmla="*/ 19939 w 37210"/>
              <a:gd name="connsiteY21" fmla="*/ 19798 h 50647"/>
              <a:gd name="connsiteX22" fmla="*/ 14097 w 37210"/>
              <a:gd name="connsiteY22" fmla="*/ 21119 h 50647"/>
              <a:gd name="connsiteX23" fmla="*/ 10921 w 37210"/>
              <a:gd name="connsiteY23" fmla="*/ 24307 h 50647"/>
              <a:gd name="connsiteX24" fmla="*/ 9525 w 37210"/>
              <a:gd name="connsiteY24" fmla="*/ 28155 h 50647"/>
              <a:gd name="connsiteX25" fmla="*/ 9271 w 37210"/>
              <a:gd name="connsiteY25" fmla="*/ 31470 h 50647"/>
              <a:gd name="connsiteX26" fmla="*/ 9271 w 37210"/>
              <a:gd name="connsiteY26" fmla="*/ 47028 h 50647"/>
              <a:gd name="connsiteX27" fmla="*/ 8128 w 37210"/>
              <a:gd name="connsiteY27" fmla="*/ 49720 h 50647"/>
              <a:gd name="connsiteX28" fmla="*/ 5588 w 37210"/>
              <a:gd name="connsiteY28" fmla="*/ 50647 h 50647"/>
              <a:gd name="connsiteX29" fmla="*/ 3048 w 37210"/>
              <a:gd name="connsiteY29" fmla="*/ 49542 h 50647"/>
              <a:gd name="connsiteX30" fmla="*/ 2159 w 37210"/>
              <a:gd name="connsiteY30" fmla="*/ 47028 h 50647"/>
              <a:gd name="connsiteX31" fmla="*/ 2159 w 37210"/>
              <a:gd name="connsiteY31" fmla="*/ 6895 h 50647"/>
              <a:gd name="connsiteX32" fmla="*/ 508 w 37210"/>
              <a:gd name="connsiteY32" fmla="*/ 5435 h 50647"/>
              <a:gd name="connsiteX33" fmla="*/ 0 w 37210"/>
              <a:gd name="connsiteY33" fmla="*/ 3530 h 50647"/>
              <a:gd name="connsiteX34" fmla="*/ 1015 w 37210"/>
              <a:gd name="connsiteY34" fmla="*/ 1016 h 50647"/>
              <a:gd name="connsiteX35" fmla="*/ 3429 w 37210"/>
              <a:gd name="connsiteY35" fmla="*/ 0 h 50647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  <a:cxn ang="29">
                <a:pos x="connsiteX29" y="connsiteY29"/>
              </a:cxn>
              <a:cxn ang="30">
                <a:pos x="connsiteX30" y="connsiteY30"/>
              </a:cxn>
              <a:cxn ang="31">
                <a:pos x="connsiteX31" y="connsiteY31"/>
              </a:cxn>
              <a:cxn ang="32">
                <a:pos x="connsiteX32" y="connsiteY32"/>
              </a:cxn>
              <a:cxn ang="33">
                <a:pos x="connsiteX33" y="connsiteY33"/>
              </a:cxn>
              <a:cxn ang="34">
                <a:pos x="connsiteX34" y="connsiteY34"/>
              </a:cxn>
              <a:cxn ang="35">
                <a:pos x="connsiteX35" y="connsiteY35"/>
              </a:cxn>
            </a:cxnLst>
            <a:rect l="l" t="t" r="r" b="b"/>
            <a:pathLst>
              <a:path w="37210" h="50647">
                <a:moveTo>
                  <a:pt x="3429" y="0"/>
                </a:moveTo>
                <a:cubicBezTo>
                  <a:pt x="5079" y="0"/>
                  <a:pt x="6350" y="520"/>
                  <a:pt x="7365" y="1549"/>
                </a:cubicBezTo>
                <a:cubicBezTo>
                  <a:pt x="8254" y="2578"/>
                  <a:pt x="9017" y="3797"/>
                  <a:pt x="9271" y="5219"/>
                </a:cubicBezTo>
                <a:lnTo>
                  <a:pt x="9271" y="14058"/>
                </a:lnTo>
                <a:cubicBezTo>
                  <a:pt x="9271" y="15226"/>
                  <a:pt x="9525" y="15925"/>
                  <a:pt x="9905" y="16129"/>
                </a:cubicBezTo>
                <a:cubicBezTo>
                  <a:pt x="10159" y="16332"/>
                  <a:pt x="10667" y="16179"/>
                  <a:pt x="11429" y="15646"/>
                </a:cubicBezTo>
                <a:cubicBezTo>
                  <a:pt x="12445" y="14820"/>
                  <a:pt x="13842" y="14172"/>
                  <a:pt x="15367" y="13703"/>
                </a:cubicBezTo>
                <a:cubicBezTo>
                  <a:pt x="16890" y="13233"/>
                  <a:pt x="18414" y="12992"/>
                  <a:pt x="19939" y="12992"/>
                </a:cubicBezTo>
                <a:cubicBezTo>
                  <a:pt x="22352" y="12992"/>
                  <a:pt x="24638" y="13386"/>
                  <a:pt x="26797" y="14185"/>
                </a:cubicBezTo>
                <a:cubicBezTo>
                  <a:pt x="28955" y="14985"/>
                  <a:pt x="30733" y="16129"/>
                  <a:pt x="32258" y="17627"/>
                </a:cubicBezTo>
                <a:cubicBezTo>
                  <a:pt x="33782" y="19139"/>
                  <a:pt x="35052" y="20993"/>
                  <a:pt x="35940" y="23202"/>
                </a:cubicBezTo>
                <a:cubicBezTo>
                  <a:pt x="36829" y="25412"/>
                  <a:pt x="37210" y="27926"/>
                  <a:pt x="37210" y="30759"/>
                </a:cubicBezTo>
                <a:lnTo>
                  <a:pt x="37210" y="47028"/>
                </a:lnTo>
                <a:cubicBezTo>
                  <a:pt x="37210" y="48031"/>
                  <a:pt x="36957" y="48882"/>
                  <a:pt x="36194" y="49580"/>
                </a:cubicBezTo>
                <a:cubicBezTo>
                  <a:pt x="35559" y="50291"/>
                  <a:pt x="34671" y="50647"/>
                  <a:pt x="33654" y="50647"/>
                </a:cubicBezTo>
                <a:cubicBezTo>
                  <a:pt x="32384" y="50647"/>
                  <a:pt x="31622" y="50291"/>
                  <a:pt x="30988" y="49580"/>
                </a:cubicBezTo>
                <a:cubicBezTo>
                  <a:pt x="30352" y="48882"/>
                  <a:pt x="30098" y="48031"/>
                  <a:pt x="30098" y="47028"/>
                </a:cubicBezTo>
                <a:lnTo>
                  <a:pt x="30098" y="30581"/>
                </a:lnTo>
                <a:cubicBezTo>
                  <a:pt x="30098" y="28702"/>
                  <a:pt x="29844" y="27076"/>
                  <a:pt x="29209" y="25717"/>
                </a:cubicBezTo>
                <a:cubicBezTo>
                  <a:pt x="28702" y="24371"/>
                  <a:pt x="27940" y="23241"/>
                  <a:pt x="27051" y="22364"/>
                </a:cubicBezTo>
                <a:cubicBezTo>
                  <a:pt x="26034" y="21475"/>
                  <a:pt x="25019" y="20828"/>
                  <a:pt x="23748" y="20421"/>
                </a:cubicBezTo>
                <a:cubicBezTo>
                  <a:pt x="22479" y="20002"/>
                  <a:pt x="21209" y="19798"/>
                  <a:pt x="19939" y="19798"/>
                </a:cubicBezTo>
                <a:cubicBezTo>
                  <a:pt x="17398" y="19798"/>
                  <a:pt x="15494" y="20243"/>
                  <a:pt x="14097" y="21119"/>
                </a:cubicBezTo>
                <a:cubicBezTo>
                  <a:pt x="12700" y="22008"/>
                  <a:pt x="11557" y="23062"/>
                  <a:pt x="10921" y="24307"/>
                </a:cubicBezTo>
                <a:cubicBezTo>
                  <a:pt x="10159" y="25539"/>
                  <a:pt x="9779" y="26822"/>
                  <a:pt x="9525" y="28155"/>
                </a:cubicBezTo>
                <a:cubicBezTo>
                  <a:pt x="9398" y="29476"/>
                  <a:pt x="9271" y="30581"/>
                  <a:pt x="9271" y="31470"/>
                </a:cubicBezTo>
                <a:lnTo>
                  <a:pt x="9271" y="47028"/>
                </a:lnTo>
                <a:cubicBezTo>
                  <a:pt x="9271" y="48196"/>
                  <a:pt x="8890" y="49097"/>
                  <a:pt x="8128" y="49720"/>
                </a:cubicBezTo>
                <a:cubicBezTo>
                  <a:pt x="7365" y="50342"/>
                  <a:pt x="6603" y="50647"/>
                  <a:pt x="5588" y="50647"/>
                </a:cubicBezTo>
                <a:cubicBezTo>
                  <a:pt x="4444" y="50647"/>
                  <a:pt x="3683" y="50279"/>
                  <a:pt x="3048" y="49542"/>
                </a:cubicBezTo>
                <a:cubicBezTo>
                  <a:pt x="2413" y="48806"/>
                  <a:pt x="2159" y="47967"/>
                  <a:pt x="2159" y="47028"/>
                </a:cubicBezTo>
                <a:lnTo>
                  <a:pt x="2159" y="6895"/>
                </a:lnTo>
                <a:cubicBezTo>
                  <a:pt x="1523" y="6540"/>
                  <a:pt x="1015" y="6057"/>
                  <a:pt x="508" y="5435"/>
                </a:cubicBezTo>
                <a:cubicBezTo>
                  <a:pt x="127" y="4812"/>
                  <a:pt x="0" y="4178"/>
                  <a:pt x="0" y="3530"/>
                </a:cubicBezTo>
                <a:cubicBezTo>
                  <a:pt x="0" y="2526"/>
                  <a:pt x="253" y="1689"/>
                  <a:pt x="1015" y="1016"/>
                </a:cubicBezTo>
                <a:cubicBezTo>
                  <a:pt x="1651" y="342"/>
                  <a:pt x="2540" y="0"/>
                  <a:pt x="3429" y="0"/>
                </a:cubicBez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Freeform 3"/>
          <p:cNvSpPr/>
          <p:nvPr/>
        </p:nvSpPr>
        <p:spPr>
          <a:xfrm>
            <a:off x="5593969" y="6640970"/>
            <a:ext cx="9271" cy="50647"/>
          </a:xfrm>
          <a:custGeom>
            <a:avLst/>
            <a:gdLst>
              <a:gd name="connsiteX0" fmla="*/ 3555 w 9271"/>
              <a:gd name="connsiteY0" fmla="*/ 0 h 50647"/>
              <a:gd name="connsiteX1" fmla="*/ 7365 w 9271"/>
              <a:gd name="connsiteY1" fmla="*/ 1549 h 50647"/>
              <a:gd name="connsiteX2" fmla="*/ 9271 w 9271"/>
              <a:gd name="connsiteY2" fmla="*/ 5219 h 50647"/>
              <a:gd name="connsiteX3" fmla="*/ 9271 w 9271"/>
              <a:gd name="connsiteY3" fmla="*/ 47205 h 50647"/>
              <a:gd name="connsiteX4" fmla="*/ 8128 w 9271"/>
              <a:gd name="connsiteY4" fmla="*/ 49669 h 50647"/>
              <a:gd name="connsiteX5" fmla="*/ 5588 w 9271"/>
              <a:gd name="connsiteY5" fmla="*/ 50647 h 50647"/>
              <a:gd name="connsiteX6" fmla="*/ 3048 w 9271"/>
              <a:gd name="connsiteY6" fmla="*/ 49631 h 50647"/>
              <a:gd name="connsiteX7" fmla="*/ 2159 w 9271"/>
              <a:gd name="connsiteY7" fmla="*/ 47205 h 50647"/>
              <a:gd name="connsiteX8" fmla="*/ 2159 w 9271"/>
              <a:gd name="connsiteY8" fmla="*/ 6895 h 50647"/>
              <a:gd name="connsiteX9" fmla="*/ 634 w 9271"/>
              <a:gd name="connsiteY9" fmla="*/ 5435 h 50647"/>
              <a:gd name="connsiteX10" fmla="*/ 0 w 9271"/>
              <a:gd name="connsiteY10" fmla="*/ 3530 h 50647"/>
              <a:gd name="connsiteX11" fmla="*/ 1015 w 9271"/>
              <a:gd name="connsiteY11" fmla="*/ 1016 h 50647"/>
              <a:gd name="connsiteX12" fmla="*/ 3555 w 9271"/>
              <a:gd name="connsiteY12" fmla="*/ 0 h 50647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</a:cxnLst>
            <a:rect l="l" t="t" r="r" b="b"/>
            <a:pathLst>
              <a:path w="9271" h="50647">
                <a:moveTo>
                  <a:pt x="3555" y="0"/>
                </a:moveTo>
                <a:cubicBezTo>
                  <a:pt x="5079" y="0"/>
                  <a:pt x="6350" y="520"/>
                  <a:pt x="7365" y="1549"/>
                </a:cubicBezTo>
                <a:cubicBezTo>
                  <a:pt x="8254" y="2578"/>
                  <a:pt x="8890" y="3797"/>
                  <a:pt x="9271" y="5219"/>
                </a:cubicBezTo>
                <a:lnTo>
                  <a:pt x="9271" y="47205"/>
                </a:lnTo>
                <a:cubicBezTo>
                  <a:pt x="9271" y="48196"/>
                  <a:pt x="8890" y="49021"/>
                  <a:pt x="8128" y="49669"/>
                </a:cubicBezTo>
                <a:cubicBezTo>
                  <a:pt x="7492" y="50317"/>
                  <a:pt x="6603" y="50647"/>
                  <a:pt x="5588" y="50647"/>
                </a:cubicBezTo>
                <a:cubicBezTo>
                  <a:pt x="4444" y="50647"/>
                  <a:pt x="3555" y="50304"/>
                  <a:pt x="3048" y="49631"/>
                </a:cubicBezTo>
                <a:cubicBezTo>
                  <a:pt x="2540" y="48958"/>
                  <a:pt x="2159" y="48145"/>
                  <a:pt x="2159" y="47205"/>
                </a:cubicBezTo>
                <a:lnTo>
                  <a:pt x="2159" y="6895"/>
                </a:lnTo>
                <a:cubicBezTo>
                  <a:pt x="1523" y="6540"/>
                  <a:pt x="1015" y="6057"/>
                  <a:pt x="634" y="5435"/>
                </a:cubicBezTo>
                <a:cubicBezTo>
                  <a:pt x="253" y="4812"/>
                  <a:pt x="0" y="4178"/>
                  <a:pt x="0" y="3530"/>
                </a:cubicBezTo>
                <a:cubicBezTo>
                  <a:pt x="0" y="2526"/>
                  <a:pt x="380" y="1689"/>
                  <a:pt x="1015" y="1016"/>
                </a:cubicBezTo>
                <a:cubicBezTo>
                  <a:pt x="1651" y="342"/>
                  <a:pt x="2540" y="0"/>
                  <a:pt x="3555" y="0"/>
                </a:cubicBez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Freeform 3"/>
          <p:cNvSpPr/>
          <p:nvPr/>
        </p:nvSpPr>
        <p:spPr>
          <a:xfrm>
            <a:off x="5578729" y="6640970"/>
            <a:ext cx="9270" cy="50647"/>
          </a:xfrm>
          <a:custGeom>
            <a:avLst/>
            <a:gdLst>
              <a:gd name="connsiteX0" fmla="*/ 3555 w 9270"/>
              <a:gd name="connsiteY0" fmla="*/ 0 h 50647"/>
              <a:gd name="connsiteX1" fmla="*/ 7365 w 9270"/>
              <a:gd name="connsiteY1" fmla="*/ 1549 h 50647"/>
              <a:gd name="connsiteX2" fmla="*/ 9270 w 9270"/>
              <a:gd name="connsiteY2" fmla="*/ 5219 h 50647"/>
              <a:gd name="connsiteX3" fmla="*/ 9270 w 9270"/>
              <a:gd name="connsiteY3" fmla="*/ 47205 h 50647"/>
              <a:gd name="connsiteX4" fmla="*/ 8127 w 9270"/>
              <a:gd name="connsiteY4" fmla="*/ 49669 h 50647"/>
              <a:gd name="connsiteX5" fmla="*/ 5588 w 9270"/>
              <a:gd name="connsiteY5" fmla="*/ 50647 h 50647"/>
              <a:gd name="connsiteX6" fmla="*/ 3047 w 9270"/>
              <a:gd name="connsiteY6" fmla="*/ 49631 h 50647"/>
              <a:gd name="connsiteX7" fmla="*/ 2158 w 9270"/>
              <a:gd name="connsiteY7" fmla="*/ 47205 h 50647"/>
              <a:gd name="connsiteX8" fmla="*/ 2158 w 9270"/>
              <a:gd name="connsiteY8" fmla="*/ 6895 h 50647"/>
              <a:gd name="connsiteX9" fmla="*/ 634 w 9270"/>
              <a:gd name="connsiteY9" fmla="*/ 5435 h 50647"/>
              <a:gd name="connsiteX10" fmla="*/ 0 w 9270"/>
              <a:gd name="connsiteY10" fmla="*/ 3530 h 50647"/>
              <a:gd name="connsiteX11" fmla="*/ 1015 w 9270"/>
              <a:gd name="connsiteY11" fmla="*/ 1016 h 50647"/>
              <a:gd name="connsiteX12" fmla="*/ 3555 w 9270"/>
              <a:gd name="connsiteY12" fmla="*/ 0 h 50647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</a:cxnLst>
            <a:rect l="l" t="t" r="r" b="b"/>
            <a:pathLst>
              <a:path w="9270" h="50647">
                <a:moveTo>
                  <a:pt x="3555" y="0"/>
                </a:moveTo>
                <a:cubicBezTo>
                  <a:pt x="5079" y="0"/>
                  <a:pt x="6350" y="520"/>
                  <a:pt x="7365" y="1549"/>
                </a:cubicBezTo>
                <a:cubicBezTo>
                  <a:pt x="8254" y="2578"/>
                  <a:pt x="8889" y="3797"/>
                  <a:pt x="9270" y="5219"/>
                </a:cubicBezTo>
                <a:lnTo>
                  <a:pt x="9270" y="47205"/>
                </a:lnTo>
                <a:cubicBezTo>
                  <a:pt x="9270" y="48196"/>
                  <a:pt x="8889" y="49021"/>
                  <a:pt x="8127" y="49669"/>
                </a:cubicBezTo>
                <a:cubicBezTo>
                  <a:pt x="7492" y="50317"/>
                  <a:pt x="6603" y="50647"/>
                  <a:pt x="5588" y="50647"/>
                </a:cubicBezTo>
                <a:cubicBezTo>
                  <a:pt x="4444" y="50647"/>
                  <a:pt x="3555" y="50304"/>
                  <a:pt x="3047" y="49631"/>
                </a:cubicBezTo>
                <a:cubicBezTo>
                  <a:pt x="2539" y="48958"/>
                  <a:pt x="2158" y="48145"/>
                  <a:pt x="2158" y="47205"/>
                </a:cubicBezTo>
                <a:lnTo>
                  <a:pt x="2158" y="6895"/>
                </a:lnTo>
                <a:cubicBezTo>
                  <a:pt x="1523" y="6540"/>
                  <a:pt x="1015" y="6057"/>
                  <a:pt x="634" y="5435"/>
                </a:cubicBezTo>
                <a:cubicBezTo>
                  <a:pt x="253" y="4812"/>
                  <a:pt x="0" y="4178"/>
                  <a:pt x="0" y="3530"/>
                </a:cubicBezTo>
                <a:cubicBezTo>
                  <a:pt x="0" y="2526"/>
                  <a:pt x="380" y="1689"/>
                  <a:pt x="1015" y="1016"/>
                </a:cubicBezTo>
                <a:cubicBezTo>
                  <a:pt x="1650" y="342"/>
                  <a:pt x="2539" y="0"/>
                  <a:pt x="3555" y="0"/>
                </a:cubicBez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Freeform 3"/>
          <p:cNvSpPr/>
          <p:nvPr/>
        </p:nvSpPr>
        <p:spPr>
          <a:xfrm>
            <a:off x="5535294" y="6640970"/>
            <a:ext cx="40132" cy="50431"/>
          </a:xfrm>
          <a:custGeom>
            <a:avLst/>
            <a:gdLst>
              <a:gd name="connsiteX0" fmla="*/ 20066 w 40132"/>
              <a:gd name="connsiteY0" fmla="*/ 0 h 50431"/>
              <a:gd name="connsiteX1" fmla="*/ 23114 w 40132"/>
              <a:gd name="connsiteY1" fmla="*/ 837 h 50431"/>
              <a:gd name="connsiteX2" fmla="*/ 25273 w 40132"/>
              <a:gd name="connsiteY2" fmla="*/ 3797 h 50431"/>
              <a:gd name="connsiteX3" fmla="*/ 40005 w 40132"/>
              <a:gd name="connsiteY3" fmla="*/ 45694 h 50431"/>
              <a:gd name="connsiteX4" fmla="*/ 40132 w 40132"/>
              <a:gd name="connsiteY4" fmla="*/ 48170 h 50431"/>
              <a:gd name="connsiteX5" fmla="*/ 38735 w 40132"/>
              <a:gd name="connsiteY5" fmla="*/ 50113 h 50431"/>
              <a:gd name="connsiteX6" fmla="*/ 35560 w 40132"/>
              <a:gd name="connsiteY6" fmla="*/ 50431 h 50431"/>
              <a:gd name="connsiteX7" fmla="*/ 33274 w 40132"/>
              <a:gd name="connsiteY7" fmla="*/ 48259 h 50431"/>
              <a:gd name="connsiteX8" fmla="*/ 30353 w 40132"/>
              <a:gd name="connsiteY8" fmla="*/ 39331 h 50431"/>
              <a:gd name="connsiteX9" fmla="*/ 28956 w 40132"/>
              <a:gd name="connsiteY9" fmla="*/ 37388 h 50431"/>
              <a:gd name="connsiteX10" fmla="*/ 26543 w 40132"/>
              <a:gd name="connsiteY10" fmla="*/ 36855 h 50431"/>
              <a:gd name="connsiteX11" fmla="*/ 12827 w 40132"/>
              <a:gd name="connsiteY11" fmla="*/ 36855 h 50431"/>
              <a:gd name="connsiteX12" fmla="*/ 11049 w 40132"/>
              <a:gd name="connsiteY12" fmla="*/ 37210 h 50431"/>
              <a:gd name="connsiteX13" fmla="*/ 10033 w 40132"/>
              <a:gd name="connsiteY13" fmla="*/ 38709 h 50431"/>
              <a:gd name="connsiteX14" fmla="*/ 6985 w 40132"/>
              <a:gd name="connsiteY14" fmla="*/ 48259 h 50431"/>
              <a:gd name="connsiteX15" fmla="*/ 4699 w 40132"/>
              <a:gd name="connsiteY15" fmla="*/ 50431 h 50431"/>
              <a:gd name="connsiteX16" fmla="*/ 1524 w 40132"/>
              <a:gd name="connsiteY16" fmla="*/ 50113 h 50431"/>
              <a:gd name="connsiteX17" fmla="*/ 0 w 40132"/>
              <a:gd name="connsiteY17" fmla="*/ 48170 h 50431"/>
              <a:gd name="connsiteX18" fmla="*/ 254 w 40132"/>
              <a:gd name="connsiteY18" fmla="*/ 45694 h 50431"/>
              <a:gd name="connsiteX19" fmla="*/ 14859 w 40132"/>
              <a:gd name="connsiteY19" fmla="*/ 3797 h 50431"/>
              <a:gd name="connsiteX20" fmla="*/ 17145 w 40132"/>
              <a:gd name="connsiteY20" fmla="*/ 837 h 50431"/>
              <a:gd name="connsiteX21" fmla="*/ 20066 w 40132"/>
              <a:gd name="connsiteY21" fmla="*/ 0 h 5043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</a:cxnLst>
            <a:rect l="l" t="t" r="r" b="b"/>
            <a:pathLst>
              <a:path w="40132" h="50431">
                <a:moveTo>
                  <a:pt x="20066" y="0"/>
                </a:moveTo>
                <a:cubicBezTo>
                  <a:pt x="21082" y="0"/>
                  <a:pt x="22098" y="279"/>
                  <a:pt x="23114" y="837"/>
                </a:cubicBezTo>
                <a:cubicBezTo>
                  <a:pt x="24130" y="1396"/>
                  <a:pt x="24892" y="2387"/>
                  <a:pt x="25273" y="3797"/>
                </a:cubicBezTo>
                <a:lnTo>
                  <a:pt x="40005" y="45694"/>
                </a:lnTo>
                <a:cubicBezTo>
                  <a:pt x="40259" y="46469"/>
                  <a:pt x="40386" y="47294"/>
                  <a:pt x="40132" y="48170"/>
                </a:cubicBezTo>
                <a:cubicBezTo>
                  <a:pt x="40005" y="49059"/>
                  <a:pt x="39497" y="49707"/>
                  <a:pt x="38735" y="50113"/>
                </a:cubicBezTo>
                <a:cubicBezTo>
                  <a:pt x="37719" y="50710"/>
                  <a:pt x="36576" y="50812"/>
                  <a:pt x="35560" y="50431"/>
                </a:cubicBezTo>
                <a:cubicBezTo>
                  <a:pt x="34417" y="50038"/>
                  <a:pt x="33655" y="49326"/>
                  <a:pt x="33274" y="48259"/>
                </a:cubicBezTo>
                <a:lnTo>
                  <a:pt x="30353" y="39331"/>
                </a:lnTo>
                <a:cubicBezTo>
                  <a:pt x="30099" y="38392"/>
                  <a:pt x="29591" y="37744"/>
                  <a:pt x="28956" y="37388"/>
                </a:cubicBezTo>
                <a:cubicBezTo>
                  <a:pt x="28321" y="37033"/>
                  <a:pt x="27559" y="36855"/>
                  <a:pt x="26543" y="36855"/>
                </a:cubicBezTo>
                <a:lnTo>
                  <a:pt x="12827" y="36855"/>
                </a:lnTo>
                <a:cubicBezTo>
                  <a:pt x="12065" y="36855"/>
                  <a:pt x="11557" y="36982"/>
                  <a:pt x="11049" y="37210"/>
                </a:cubicBezTo>
                <a:cubicBezTo>
                  <a:pt x="10668" y="37451"/>
                  <a:pt x="10287" y="37947"/>
                  <a:pt x="10033" y="38709"/>
                </a:cubicBezTo>
                <a:lnTo>
                  <a:pt x="6985" y="48259"/>
                </a:lnTo>
                <a:cubicBezTo>
                  <a:pt x="6604" y="49326"/>
                  <a:pt x="5842" y="50038"/>
                  <a:pt x="4699" y="50431"/>
                </a:cubicBezTo>
                <a:cubicBezTo>
                  <a:pt x="3556" y="50812"/>
                  <a:pt x="2540" y="50710"/>
                  <a:pt x="1524" y="50113"/>
                </a:cubicBezTo>
                <a:cubicBezTo>
                  <a:pt x="762" y="49707"/>
                  <a:pt x="254" y="49059"/>
                  <a:pt x="0" y="48170"/>
                </a:cubicBezTo>
                <a:cubicBezTo>
                  <a:pt x="-126" y="47294"/>
                  <a:pt x="-126" y="46469"/>
                  <a:pt x="254" y="45694"/>
                </a:cubicBezTo>
                <a:lnTo>
                  <a:pt x="14859" y="3797"/>
                </a:lnTo>
                <a:cubicBezTo>
                  <a:pt x="15367" y="2387"/>
                  <a:pt x="16129" y="1396"/>
                  <a:pt x="17145" y="837"/>
                </a:cubicBezTo>
                <a:cubicBezTo>
                  <a:pt x="18161" y="279"/>
                  <a:pt x="19177" y="0"/>
                  <a:pt x="20066" y="0"/>
                </a:cubicBez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Freeform 3"/>
          <p:cNvSpPr/>
          <p:nvPr/>
        </p:nvSpPr>
        <p:spPr>
          <a:xfrm>
            <a:off x="5464683" y="6640970"/>
            <a:ext cx="29082" cy="50647"/>
          </a:xfrm>
          <a:custGeom>
            <a:avLst/>
            <a:gdLst>
              <a:gd name="connsiteX0" fmla="*/ 10159 w 29082"/>
              <a:gd name="connsiteY0" fmla="*/ 0 h 50647"/>
              <a:gd name="connsiteX1" fmla="*/ 13969 w 29082"/>
              <a:gd name="connsiteY1" fmla="*/ 1549 h 50647"/>
              <a:gd name="connsiteX2" fmla="*/ 16001 w 29082"/>
              <a:gd name="connsiteY2" fmla="*/ 5219 h 50647"/>
              <a:gd name="connsiteX3" fmla="*/ 16001 w 29082"/>
              <a:gd name="connsiteY3" fmla="*/ 11138 h 50647"/>
              <a:gd name="connsiteX4" fmla="*/ 16509 w 29082"/>
              <a:gd name="connsiteY4" fmla="*/ 12636 h 50647"/>
              <a:gd name="connsiteX5" fmla="*/ 17652 w 29082"/>
              <a:gd name="connsiteY5" fmla="*/ 12903 h 50647"/>
              <a:gd name="connsiteX6" fmla="*/ 25653 w 29082"/>
              <a:gd name="connsiteY6" fmla="*/ 12903 h 50647"/>
              <a:gd name="connsiteX7" fmla="*/ 28320 w 29082"/>
              <a:gd name="connsiteY7" fmla="*/ 13969 h 50647"/>
              <a:gd name="connsiteX8" fmla="*/ 29082 w 29082"/>
              <a:gd name="connsiteY8" fmla="*/ 16268 h 50647"/>
              <a:gd name="connsiteX9" fmla="*/ 28447 w 29082"/>
              <a:gd name="connsiteY9" fmla="*/ 18567 h 50647"/>
              <a:gd name="connsiteX10" fmla="*/ 25653 w 29082"/>
              <a:gd name="connsiteY10" fmla="*/ 19798 h 50647"/>
              <a:gd name="connsiteX11" fmla="*/ 18034 w 29082"/>
              <a:gd name="connsiteY11" fmla="*/ 19798 h 50647"/>
              <a:gd name="connsiteX12" fmla="*/ 16382 w 29082"/>
              <a:gd name="connsiteY12" fmla="*/ 20370 h 50647"/>
              <a:gd name="connsiteX13" fmla="*/ 16001 w 29082"/>
              <a:gd name="connsiteY13" fmla="*/ 21653 h 50647"/>
              <a:gd name="connsiteX14" fmla="*/ 16001 w 29082"/>
              <a:gd name="connsiteY14" fmla="*/ 37833 h 50647"/>
              <a:gd name="connsiteX15" fmla="*/ 17652 w 29082"/>
              <a:gd name="connsiteY15" fmla="*/ 42252 h 50647"/>
              <a:gd name="connsiteX16" fmla="*/ 23114 w 29082"/>
              <a:gd name="connsiteY16" fmla="*/ 43839 h 50647"/>
              <a:gd name="connsiteX17" fmla="*/ 25526 w 29082"/>
              <a:gd name="connsiteY17" fmla="*/ 43839 h 50647"/>
              <a:gd name="connsiteX18" fmla="*/ 28066 w 29082"/>
              <a:gd name="connsiteY18" fmla="*/ 44589 h 50647"/>
              <a:gd name="connsiteX19" fmla="*/ 29082 w 29082"/>
              <a:gd name="connsiteY19" fmla="*/ 47294 h 50647"/>
              <a:gd name="connsiteX20" fmla="*/ 28066 w 29082"/>
              <a:gd name="connsiteY20" fmla="*/ 49847 h 50647"/>
              <a:gd name="connsiteX21" fmla="*/ 25526 w 29082"/>
              <a:gd name="connsiteY21" fmla="*/ 50647 h 50647"/>
              <a:gd name="connsiteX22" fmla="*/ 23114 w 29082"/>
              <a:gd name="connsiteY22" fmla="*/ 50647 h 50647"/>
              <a:gd name="connsiteX23" fmla="*/ 17526 w 29082"/>
              <a:gd name="connsiteY23" fmla="*/ 50076 h 50647"/>
              <a:gd name="connsiteX24" fmla="*/ 12953 w 29082"/>
              <a:gd name="connsiteY24" fmla="*/ 48043 h 50647"/>
              <a:gd name="connsiteX25" fmla="*/ 9905 w 29082"/>
              <a:gd name="connsiteY25" fmla="*/ 44106 h 50647"/>
              <a:gd name="connsiteX26" fmla="*/ 8762 w 29082"/>
              <a:gd name="connsiteY26" fmla="*/ 37833 h 50647"/>
              <a:gd name="connsiteX27" fmla="*/ 8762 w 29082"/>
              <a:gd name="connsiteY27" fmla="*/ 21742 h 50647"/>
              <a:gd name="connsiteX28" fmla="*/ 8508 w 29082"/>
              <a:gd name="connsiteY28" fmla="*/ 20548 h 50647"/>
              <a:gd name="connsiteX29" fmla="*/ 7111 w 29082"/>
              <a:gd name="connsiteY29" fmla="*/ 19798 h 50647"/>
              <a:gd name="connsiteX30" fmla="*/ 3428 w 29082"/>
              <a:gd name="connsiteY30" fmla="*/ 19798 h 50647"/>
              <a:gd name="connsiteX31" fmla="*/ 634 w 29082"/>
              <a:gd name="connsiteY31" fmla="*/ 18656 h 50647"/>
              <a:gd name="connsiteX32" fmla="*/ 0 w 29082"/>
              <a:gd name="connsiteY32" fmla="*/ 16268 h 50647"/>
              <a:gd name="connsiteX33" fmla="*/ 634 w 29082"/>
              <a:gd name="connsiteY33" fmla="*/ 14007 h 50647"/>
              <a:gd name="connsiteX34" fmla="*/ 3428 w 29082"/>
              <a:gd name="connsiteY34" fmla="*/ 12903 h 50647"/>
              <a:gd name="connsiteX35" fmla="*/ 6857 w 29082"/>
              <a:gd name="connsiteY35" fmla="*/ 12903 h 50647"/>
              <a:gd name="connsiteX36" fmla="*/ 7238 w 29082"/>
              <a:gd name="connsiteY36" fmla="*/ 12865 h 50647"/>
              <a:gd name="connsiteX37" fmla="*/ 7873 w 29082"/>
              <a:gd name="connsiteY37" fmla="*/ 12636 h 50647"/>
              <a:gd name="connsiteX38" fmla="*/ 8508 w 29082"/>
              <a:gd name="connsiteY38" fmla="*/ 12013 h 50647"/>
              <a:gd name="connsiteX39" fmla="*/ 8762 w 29082"/>
              <a:gd name="connsiteY39" fmla="*/ 10782 h 50647"/>
              <a:gd name="connsiteX40" fmla="*/ 8762 w 29082"/>
              <a:gd name="connsiteY40" fmla="*/ 6895 h 50647"/>
              <a:gd name="connsiteX41" fmla="*/ 7238 w 29082"/>
              <a:gd name="connsiteY41" fmla="*/ 5435 h 50647"/>
              <a:gd name="connsiteX42" fmla="*/ 6603 w 29082"/>
              <a:gd name="connsiteY42" fmla="*/ 3530 h 50647"/>
              <a:gd name="connsiteX43" fmla="*/ 7619 w 29082"/>
              <a:gd name="connsiteY43" fmla="*/ 1016 h 50647"/>
              <a:gd name="connsiteX44" fmla="*/ 10159 w 29082"/>
              <a:gd name="connsiteY44" fmla="*/ 0 h 50647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  <a:cxn ang="29">
                <a:pos x="connsiteX29" y="connsiteY29"/>
              </a:cxn>
              <a:cxn ang="30">
                <a:pos x="connsiteX30" y="connsiteY30"/>
              </a:cxn>
              <a:cxn ang="31">
                <a:pos x="connsiteX31" y="connsiteY31"/>
              </a:cxn>
              <a:cxn ang="32">
                <a:pos x="connsiteX32" y="connsiteY32"/>
              </a:cxn>
              <a:cxn ang="33">
                <a:pos x="connsiteX33" y="connsiteY33"/>
              </a:cxn>
              <a:cxn ang="34">
                <a:pos x="connsiteX34" y="connsiteY34"/>
              </a:cxn>
              <a:cxn ang="35">
                <a:pos x="connsiteX35" y="connsiteY35"/>
              </a:cxn>
              <a:cxn ang="36">
                <a:pos x="connsiteX36" y="connsiteY36"/>
              </a:cxn>
              <a:cxn ang="37">
                <a:pos x="connsiteX37" y="connsiteY37"/>
              </a:cxn>
              <a:cxn ang="38">
                <a:pos x="connsiteX38" y="connsiteY38"/>
              </a:cxn>
              <a:cxn ang="39">
                <a:pos x="connsiteX39" y="connsiteY39"/>
              </a:cxn>
              <a:cxn ang="40">
                <a:pos x="connsiteX40" y="connsiteY40"/>
              </a:cxn>
              <a:cxn ang="41">
                <a:pos x="connsiteX41" y="connsiteY41"/>
              </a:cxn>
              <a:cxn ang="42">
                <a:pos x="connsiteX42" y="connsiteY42"/>
              </a:cxn>
              <a:cxn ang="43">
                <a:pos x="connsiteX43" y="connsiteY43"/>
              </a:cxn>
              <a:cxn ang="44">
                <a:pos x="connsiteX44" y="connsiteY44"/>
              </a:cxn>
            </a:cxnLst>
            <a:rect l="l" t="t" r="r" b="b"/>
            <a:pathLst>
              <a:path w="29082" h="50647">
                <a:moveTo>
                  <a:pt x="10159" y="0"/>
                </a:moveTo>
                <a:cubicBezTo>
                  <a:pt x="11684" y="0"/>
                  <a:pt x="12953" y="520"/>
                  <a:pt x="13969" y="1549"/>
                </a:cubicBezTo>
                <a:cubicBezTo>
                  <a:pt x="14985" y="2578"/>
                  <a:pt x="15620" y="3797"/>
                  <a:pt x="16001" y="5219"/>
                </a:cubicBezTo>
                <a:lnTo>
                  <a:pt x="16001" y="11138"/>
                </a:lnTo>
                <a:cubicBezTo>
                  <a:pt x="16001" y="11963"/>
                  <a:pt x="16128" y="12458"/>
                  <a:pt x="16509" y="12636"/>
                </a:cubicBezTo>
                <a:cubicBezTo>
                  <a:pt x="17017" y="12813"/>
                  <a:pt x="17271" y="12903"/>
                  <a:pt x="17652" y="12903"/>
                </a:cubicBezTo>
                <a:lnTo>
                  <a:pt x="25653" y="12903"/>
                </a:lnTo>
                <a:cubicBezTo>
                  <a:pt x="26923" y="12903"/>
                  <a:pt x="27812" y="13258"/>
                  <a:pt x="28320" y="13969"/>
                </a:cubicBezTo>
                <a:cubicBezTo>
                  <a:pt x="28828" y="14668"/>
                  <a:pt x="29082" y="15443"/>
                  <a:pt x="29082" y="16268"/>
                </a:cubicBezTo>
                <a:cubicBezTo>
                  <a:pt x="29082" y="16967"/>
                  <a:pt x="28828" y="17741"/>
                  <a:pt x="28447" y="18567"/>
                </a:cubicBezTo>
                <a:cubicBezTo>
                  <a:pt x="27939" y="19392"/>
                  <a:pt x="27050" y="19798"/>
                  <a:pt x="25653" y="19798"/>
                </a:cubicBezTo>
                <a:lnTo>
                  <a:pt x="18034" y="19798"/>
                </a:lnTo>
                <a:cubicBezTo>
                  <a:pt x="17145" y="19798"/>
                  <a:pt x="16636" y="19989"/>
                  <a:pt x="16382" y="20370"/>
                </a:cubicBezTo>
                <a:cubicBezTo>
                  <a:pt x="16128" y="20751"/>
                  <a:pt x="16001" y="21183"/>
                  <a:pt x="16001" y="21653"/>
                </a:cubicBezTo>
                <a:lnTo>
                  <a:pt x="16001" y="37833"/>
                </a:lnTo>
                <a:cubicBezTo>
                  <a:pt x="16001" y="39713"/>
                  <a:pt x="16509" y="41185"/>
                  <a:pt x="17652" y="42252"/>
                </a:cubicBezTo>
                <a:cubicBezTo>
                  <a:pt x="18796" y="43306"/>
                  <a:pt x="20573" y="43839"/>
                  <a:pt x="23114" y="43839"/>
                </a:cubicBezTo>
                <a:lnTo>
                  <a:pt x="25526" y="43839"/>
                </a:lnTo>
                <a:cubicBezTo>
                  <a:pt x="26542" y="43839"/>
                  <a:pt x="27304" y="44094"/>
                  <a:pt x="28066" y="44589"/>
                </a:cubicBezTo>
                <a:cubicBezTo>
                  <a:pt x="28701" y="45097"/>
                  <a:pt x="29082" y="45986"/>
                  <a:pt x="29082" y="47294"/>
                </a:cubicBezTo>
                <a:cubicBezTo>
                  <a:pt x="29082" y="48462"/>
                  <a:pt x="28701" y="49326"/>
                  <a:pt x="28066" y="49847"/>
                </a:cubicBezTo>
                <a:cubicBezTo>
                  <a:pt x="27304" y="50380"/>
                  <a:pt x="26415" y="50647"/>
                  <a:pt x="25526" y="50647"/>
                </a:cubicBezTo>
                <a:lnTo>
                  <a:pt x="23114" y="50647"/>
                </a:lnTo>
                <a:cubicBezTo>
                  <a:pt x="21081" y="50647"/>
                  <a:pt x="19176" y="50456"/>
                  <a:pt x="17526" y="50076"/>
                </a:cubicBezTo>
                <a:cubicBezTo>
                  <a:pt x="15747" y="49694"/>
                  <a:pt x="14223" y="49009"/>
                  <a:pt x="12953" y="48043"/>
                </a:cubicBezTo>
                <a:cubicBezTo>
                  <a:pt x="11684" y="47066"/>
                  <a:pt x="10667" y="45757"/>
                  <a:pt x="9905" y="44106"/>
                </a:cubicBezTo>
                <a:cubicBezTo>
                  <a:pt x="9144" y="42456"/>
                  <a:pt x="8762" y="40360"/>
                  <a:pt x="8762" y="37833"/>
                </a:cubicBezTo>
                <a:lnTo>
                  <a:pt x="8762" y="21742"/>
                </a:lnTo>
                <a:cubicBezTo>
                  <a:pt x="8762" y="21449"/>
                  <a:pt x="8635" y="21056"/>
                  <a:pt x="8508" y="20548"/>
                </a:cubicBezTo>
                <a:cubicBezTo>
                  <a:pt x="8254" y="20053"/>
                  <a:pt x="7746" y="19798"/>
                  <a:pt x="7111" y="19798"/>
                </a:cubicBezTo>
                <a:lnTo>
                  <a:pt x="3428" y="19798"/>
                </a:lnTo>
                <a:cubicBezTo>
                  <a:pt x="2158" y="19798"/>
                  <a:pt x="1142" y="19418"/>
                  <a:pt x="634" y="18656"/>
                </a:cubicBezTo>
                <a:cubicBezTo>
                  <a:pt x="253" y="17881"/>
                  <a:pt x="0" y="17094"/>
                  <a:pt x="0" y="16268"/>
                </a:cubicBezTo>
                <a:cubicBezTo>
                  <a:pt x="0" y="15493"/>
                  <a:pt x="253" y="14744"/>
                  <a:pt x="634" y="14007"/>
                </a:cubicBezTo>
                <a:cubicBezTo>
                  <a:pt x="1142" y="13271"/>
                  <a:pt x="2158" y="12903"/>
                  <a:pt x="3428" y="12903"/>
                </a:cubicBezTo>
                <a:lnTo>
                  <a:pt x="6857" y="12903"/>
                </a:lnTo>
                <a:cubicBezTo>
                  <a:pt x="6857" y="12903"/>
                  <a:pt x="6984" y="12890"/>
                  <a:pt x="7238" y="12865"/>
                </a:cubicBezTo>
                <a:cubicBezTo>
                  <a:pt x="7492" y="12827"/>
                  <a:pt x="7619" y="12763"/>
                  <a:pt x="7873" y="12636"/>
                </a:cubicBezTo>
                <a:cubicBezTo>
                  <a:pt x="8127" y="12521"/>
                  <a:pt x="8381" y="12318"/>
                  <a:pt x="8508" y="12013"/>
                </a:cubicBezTo>
                <a:cubicBezTo>
                  <a:pt x="8635" y="11721"/>
                  <a:pt x="8762" y="11315"/>
                  <a:pt x="8762" y="10782"/>
                </a:cubicBezTo>
                <a:lnTo>
                  <a:pt x="8762" y="6895"/>
                </a:lnTo>
                <a:cubicBezTo>
                  <a:pt x="8127" y="6540"/>
                  <a:pt x="7619" y="6057"/>
                  <a:pt x="7238" y="5435"/>
                </a:cubicBezTo>
                <a:cubicBezTo>
                  <a:pt x="6730" y="4812"/>
                  <a:pt x="6603" y="4178"/>
                  <a:pt x="6603" y="3530"/>
                </a:cubicBezTo>
                <a:cubicBezTo>
                  <a:pt x="6603" y="2526"/>
                  <a:pt x="6857" y="1689"/>
                  <a:pt x="7619" y="1016"/>
                </a:cubicBezTo>
                <a:cubicBezTo>
                  <a:pt x="8254" y="342"/>
                  <a:pt x="9144" y="0"/>
                  <a:pt x="10159" y="0"/>
                </a:cubicBez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Freeform 3"/>
          <p:cNvSpPr/>
          <p:nvPr/>
        </p:nvSpPr>
        <p:spPr>
          <a:xfrm>
            <a:off x="5671185" y="6639382"/>
            <a:ext cx="10414" cy="10426"/>
          </a:xfrm>
          <a:custGeom>
            <a:avLst/>
            <a:gdLst>
              <a:gd name="connsiteX0" fmla="*/ 5207 w 10414"/>
              <a:gd name="connsiteY0" fmla="*/ 0 h 10426"/>
              <a:gd name="connsiteX1" fmla="*/ 8763 w 10414"/>
              <a:gd name="connsiteY1" fmla="*/ 1460 h 10426"/>
              <a:gd name="connsiteX2" fmla="*/ 10414 w 10414"/>
              <a:gd name="connsiteY2" fmla="*/ 5118 h 10426"/>
              <a:gd name="connsiteX3" fmla="*/ 8890 w 10414"/>
              <a:gd name="connsiteY3" fmla="*/ 8928 h 10426"/>
              <a:gd name="connsiteX4" fmla="*/ 5207 w 10414"/>
              <a:gd name="connsiteY4" fmla="*/ 10426 h 10426"/>
              <a:gd name="connsiteX5" fmla="*/ 1651 w 10414"/>
              <a:gd name="connsiteY5" fmla="*/ 9055 h 10426"/>
              <a:gd name="connsiteX6" fmla="*/ 0 w 10414"/>
              <a:gd name="connsiteY6" fmla="*/ 5118 h 10426"/>
              <a:gd name="connsiteX7" fmla="*/ 1651 w 10414"/>
              <a:gd name="connsiteY7" fmla="*/ 1460 h 10426"/>
              <a:gd name="connsiteX8" fmla="*/ 5207 w 10414"/>
              <a:gd name="connsiteY8" fmla="*/ 0 h 10426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</a:cxnLst>
            <a:rect l="l" t="t" r="r" b="b"/>
            <a:pathLst>
              <a:path w="10414" h="10426">
                <a:moveTo>
                  <a:pt x="5207" y="0"/>
                </a:moveTo>
                <a:cubicBezTo>
                  <a:pt x="6477" y="0"/>
                  <a:pt x="7620" y="482"/>
                  <a:pt x="8763" y="1460"/>
                </a:cubicBezTo>
                <a:cubicBezTo>
                  <a:pt x="9778" y="2425"/>
                  <a:pt x="10414" y="3644"/>
                  <a:pt x="10414" y="5118"/>
                </a:cubicBezTo>
                <a:cubicBezTo>
                  <a:pt x="10414" y="6654"/>
                  <a:pt x="9905" y="7924"/>
                  <a:pt x="8890" y="8928"/>
                </a:cubicBezTo>
                <a:cubicBezTo>
                  <a:pt x="7747" y="9931"/>
                  <a:pt x="6604" y="10426"/>
                  <a:pt x="5207" y="10426"/>
                </a:cubicBezTo>
                <a:cubicBezTo>
                  <a:pt x="3936" y="10426"/>
                  <a:pt x="2794" y="9969"/>
                  <a:pt x="1651" y="9055"/>
                </a:cubicBezTo>
                <a:cubicBezTo>
                  <a:pt x="635" y="8140"/>
                  <a:pt x="0" y="6832"/>
                  <a:pt x="0" y="5118"/>
                </a:cubicBezTo>
                <a:cubicBezTo>
                  <a:pt x="0" y="3644"/>
                  <a:pt x="508" y="2425"/>
                  <a:pt x="1651" y="1460"/>
                </a:cubicBezTo>
                <a:cubicBezTo>
                  <a:pt x="2667" y="482"/>
                  <a:pt x="3809" y="0"/>
                  <a:pt x="5207" y="0"/>
                </a:cubicBez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Freeform 3"/>
          <p:cNvSpPr/>
          <p:nvPr/>
        </p:nvSpPr>
        <p:spPr>
          <a:xfrm>
            <a:off x="5366639" y="6639382"/>
            <a:ext cx="10413" cy="10337"/>
          </a:xfrm>
          <a:custGeom>
            <a:avLst/>
            <a:gdLst>
              <a:gd name="connsiteX0" fmla="*/ 5206 w 10413"/>
              <a:gd name="connsiteY0" fmla="*/ 0 h 10337"/>
              <a:gd name="connsiteX1" fmla="*/ 8763 w 10413"/>
              <a:gd name="connsiteY1" fmla="*/ 1498 h 10337"/>
              <a:gd name="connsiteX2" fmla="*/ 10413 w 10413"/>
              <a:gd name="connsiteY2" fmla="*/ 5118 h 10337"/>
              <a:gd name="connsiteX3" fmla="*/ 8890 w 10413"/>
              <a:gd name="connsiteY3" fmla="*/ 8838 h 10337"/>
              <a:gd name="connsiteX4" fmla="*/ 5206 w 10413"/>
              <a:gd name="connsiteY4" fmla="*/ 10337 h 10337"/>
              <a:gd name="connsiteX5" fmla="*/ 1651 w 10413"/>
              <a:gd name="connsiteY5" fmla="*/ 8966 h 10337"/>
              <a:gd name="connsiteX6" fmla="*/ 0 w 10413"/>
              <a:gd name="connsiteY6" fmla="*/ 5118 h 10337"/>
              <a:gd name="connsiteX7" fmla="*/ 1651 w 10413"/>
              <a:gd name="connsiteY7" fmla="*/ 1460 h 10337"/>
              <a:gd name="connsiteX8" fmla="*/ 5206 w 10413"/>
              <a:gd name="connsiteY8" fmla="*/ 0 h 10337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</a:cxnLst>
            <a:rect l="l" t="t" r="r" b="b"/>
            <a:pathLst>
              <a:path w="10413" h="10337">
                <a:moveTo>
                  <a:pt x="5206" y="0"/>
                </a:moveTo>
                <a:cubicBezTo>
                  <a:pt x="6476" y="0"/>
                  <a:pt x="7746" y="495"/>
                  <a:pt x="8763" y="1498"/>
                </a:cubicBezTo>
                <a:cubicBezTo>
                  <a:pt x="9905" y="2501"/>
                  <a:pt x="10413" y="3708"/>
                  <a:pt x="10413" y="5118"/>
                </a:cubicBezTo>
                <a:cubicBezTo>
                  <a:pt x="10413" y="6591"/>
                  <a:pt x="9905" y="7835"/>
                  <a:pt x="8890" y="8838"/>
                </a:cubicBezTo>
                <a:cubicBezTo>
                  <a:pt x="7873" y="9842"/>
                  <a:pt x="6603" y="10337"/>
                  <a:pt x="5206" y="10337"/>
                </a:cubicBezTo>
                <a:cubicBezTo>
                  <a:pt x="3936" y="10337"/>
                  <a:pt x="2794" y="9880"/>
                  <a:pt x="1651" y="8966"/>
                </a:cubicBezTo>
                <a:cubicBezTo>
                  <a:pt x="634" y="8051"/>
                  <a:pt x="0" y="6768"/>
                  <a:pt x="0" y="5118"/>
                </a:cubicBezTo>
                <a:cubicBezTo>
                  <a:pt x="0" y="3644"/>
                  <a:pt x="508" y="2425"/>
                  <a:pt x="1651" y="1460"/>
                </a:cubicBezTo>
                <a:cubicBezTo>
                  <a:pt x="2666" y="482"/>
                  <a:pt x="3809" y="0"/>
                  <a:pt x="5206" y="0"/>
                </a:cubicBez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Freeform 3"/>
          <p:cNvSpPr/>
          <p:nvPr/>
        </p:nvSpPr>
        <p:spPr>
          <a:xfrm>
            <a:off x="526834" y="699135"/>
            <a:ext cx="125514" cy="113410"/>
          </a:xfrm>
          <a:custGeom>
            <a:avLst/>
            <a:gdLst>
              <a:gd name="connsiteX0" fmla="*/ 104647 w 125514"/>
              <a:gd name="connsiteY0" fmla="*/ 0 h 113410"/>
              <a:gd name="connsiteX1" fmla="*/ 125514 w 125514"/>
              <a:gd name="connsiteY1" fmla="*/ 0 h 113410"/>
              <a:gd name="connsiteX2" fmla="*/ 124891 w 125514"/>
              <a:gd name="connsiteY2" fmla="*/ 9016 h 113410"/>
              <a:gd name="connsiteX3" fmla="*/ 124802 w 125514"/>
              <a:gd name="connsiteY3" fmla="*/ 17779 h 113410"/>
              <a:gd name="connsiteX4" fmla="*/ 124802 w 125514"/>
              <a:gd name="connsiteY4" fmla="*/ 95630 h 113410"/>
              <a:gd name="connsiteX5" fmla="*/ 124891 w 125514"/>
              <a:gd name="connsiteY5" fmla="*/ 104647 h 113410"/>
              <a:gd name="connsiteX6" fmla="*/ 125514 w 125514"/>
              <a:gd name="connsiteY6" fmla="*/ 113410 h 113410"/>
              <a:gd name="connsiteX7" fmla="*/ 104647 w 125514"/>
              <a:gd name="connsiteY7" fmla="*/ 113410 h 113410"/>
              <a:gd name="connsiteX8" fmla="*/ 105359 w 125514"/>
              <a:gd name="connsiteY8" fmla="*/ 104647 h 113410"/>
              <a:gd name="connsiteX9" fmla="*/ 105536 w 125514"/>
              <a:gd name="connsiteY9" fmla="*/ 95630 h 113410"/>
              <a:gd name="connsiteX10" fmla="*/ 105536 w 125514"/>
              <a:gd name="connsiteY10" fmla="*/ 69214 h 113410"/>
              <a:gd name="connsiteX11" fmla="*/ 75133 w 125514"/>
              <a:gd name="connsiteY11" fmla="*/ 69214 h 113410"/>
              <a:gd name="connsiteX12" fmla="*/ 75133 w 125514"/>
              <a:gd name="connsiteY12" fmla="*/ 84962 h 113410"/>
              <a:gd name="connsiteX13" fmla="*/ 711 w 125514"/>
              <a:gd name="connsiteY13" fmla="*/ 84962 h 113410"/>
              <a:gd name="connsiteX14" fmla="*/ 711 w 125514"/>
              <a:gd name="connsiteY14" fmla="*/ 23875 h 113410"/>
              <a:gd name="connsiteX15" fmla="*/ 622 w 125514"/>
              <a:gd name="connsiteY15" fmla="*/ 15366 h 113410"/>
              <a:gd name="connsiteX16" fmla="*/ 0 w 125514"/>
              <a:gd name="connsiteY16" fmla="*/ 6350 h 113410"/>
              <a:gd name="connsiteX17" fmla="*/ 75844 w 125514"/>
              <a:gd name="connsiteY17" fmla="*/ 6350 h 113410"/>
              <a:gd name="connsiteX18" fmla="*/ 75222 w 125514"/>
              <a:gd name="connsiteY18" fmla="*/ 13715 h 113410"/>
              <a:gd name="connsiteX19" fmla="*/ 75133 w 125514"/>
              <a:gd name="connsiteY19" fmla="*/ 20320 h 113410"/>
              <a:gd name="connsiteX20" fmla="*/ 105536 w 125514"/>
              <a:gd name="connsiteY20" fmla="*/ 20320 h 113410"/>
              <a:gd name="connsiteX21" fmla="*/ 105536 w 125514"/>
              <a:gd name="connsiteY21" fmla="*/ 17779 h 113410"/>
              <a:gd name="connsiteX22" fmla="*/ 105359 w 125514"/>
              <a:gd name="connsiteY22" fmla="*/ 9016 h 113410"/>
              <a:gd name="connsiteX23" fmla="*/ 104647 w 125514"/>
              <a:gd name="connsiteY23" fmla="*/ 0 h 11341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</a:cxnLst>
            <a:rect l="l" t="t" r="r" b="b"/>
            <a:pathLst>
              <a:path w="125514" h="113410">
                <a:moveTo>
                  <a:pt x="104647" y="0"/>
                </a:moveTo>
                <a:lnTo>
                  <a:pt x="125514" y="0"/>
                </a:lnTo>
                <a:cubicBezTo>
                  <a:pt x="125158" y="3047"/>
                  <a:pt x="124955" y="5969"/>
                  <a:pt x="124891" y="9016"/>
                </a:cubicBezTo>
                <a:cubicBezTo>
                  <a:pt x="124840" y="11937"/>
                  <a:pt x="124802" y="14858"/>
                  <a:pt x="124802" y="17779"/>
                </a:cubicBezTo>
                <a:lnTo>
                  <a:pt x="124802" y="95630"/>
                </a:lnTo>
                <a:cubicBezTo>
                  <a:pt x="124802" y="98678"/>
                  <a:pt x="124840" y="101726"/>
                  <a:pt x="124891" y="104647"/>
                </a:cubicBezTo>
                <a:cubicBezTo>
                  <a:pt x="124955" y="107569"/>
                  <a:pt x="125158" y="110489"/>
                  <a:pt x="125514" y="113410"/>
                </a:cubicBezTo>
                <a:lnTo>
                  <a:pt x="104647" y="113410"/>
                </a:lnTo>
                <a:cubicBezTo>
                  <a:pt x="105003" y="110489"/>
                  <a:pt x="105244" y="107569"/>
                  <a:pt x="105359" y="104647"/>
                </a:cubicBezTo>
                <a:cubicBezTo>
                  <a:pt x="105473" y="101726"/>
                  <a:pt x="105536" y="98678"/>
                  <a:pt x="105536" y="95630"/>
                </a:cubicBezTo>
                <a:lnTo>
                  <a:pt x="105536" y="69214"/>
                </a:lnTo>
                <a:lnTo>
                  <a:pt x="75133" y="69214"/>
                </a:lnTo>
                <a:lnTo>
                  <a:pt x="75133" y="84962"/>
                </a:lnTo>
                <a:lnTo>
                  <a:pt x="711" y="84962"/>
                </a:lnTo>
                <a:lnTo>
                  <a:pt x="711" y="23875"/>
                </a:lnTo>
                <a:cubicBezTo>
                  <a:pt x="711" y="20954"/>
                  <a:pt x="673" y="18160"/>
                  <a:pt x="622" y="15366"/>
                </a:cubicBezTo>
                <a:cubicBezTo>
                  <a:pt x="558" y="12700"/>
                  <a:pt x="355" y="9651"/>
                  <a:pt x="0" y="6350"/>
                </a:cubicBezTo>
                <a:lnTo>
                  <a:pt x="75844" y="6350"/>
                </a:lnTo>
                <a:cubicBezTo>
                  <a:pt x="75488" y="8889"/>
                  <a:pt x="75272" y="11302"/>
                  <a:pt x="75222" y="13715"/>
                </a:cubicBezTo>
                <a:cubicBezTo>
                  <a:pt x="75158" y="16001"/>
                  <a:pt x="75133" y="18160"/>
                  <a:pt x="75133" y="20320"/>
                </a:cubicBezTo>
                <a:lnTo>
                  <a:pt x="105536" y="20320"/>
                </a:lnTo>
                <a:lnTo>
                  <a:pt x="105536" y="17779"/>
                </a:lnTo>
                <a:cubicBezTo>
                  <a:pt x="105536" y="14858"/>
                  <a:pt x="105473" y="11937"/>
                  <a:pt x="105359" y="9016"/>
                </a:cubicBezTo>
                <a:cubicBezTo>
                  <a:pt x="105244" y="5969"/>
                  <a:pt x="105003" y="3047"/>
                  <a:pt x="104647" y="0"/>
                </a:cubicBez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Freeform 3"/>
          <p:cNvSpPr/>
          <p:nvPr/>
        </p:nvSpPr>
        <p:spPr>
          <a:xfrm>
            <a:off x="473430" y="699135"/>
            <a:ext cx="40830" cy="96773"/>
          </a:xfrm>
          <a:custGeom>
            <a:avLst/>
            <a:gdLst>
              <a:gd name="connsiteX0" fmla="*/ 20142 w 40830"/>
              <a:gd name="connsiteY0" fmla="*/ 0 h 96773"/>
              <a:gd name="connsiteX1" fmla="*/ 40830 w 40830"/>
              <a:gd name="connsiteY1" fmla="*/ 0 h 96773"/>
              <a:gd name="connsiteX2" fmla="*/ 40208 w 40830"/>
              <a:gd name="connsiteY2" fmla="*/ 9016 h 96773"/>
              <a:gd name="connsiteX3" fmla="*/ 40119 w 40830"/>
              <a:gd name="connsiteY3" fmla="*/ 17779 h 96773"/>
              <a:gd name="connsiteX4" fmla="*/ 40119 w 40830"/>
              <a:gd name="connsiteY4" fmla="*/ 78993 h 96773"/>
              <a:gd name="connsiteX5" fmla="*/ 40208 w 40830"/>
              <a:gd name="connsiteY5" fmla="*/ 88010 h 96773"/>
              <a:gd name="connsiteX6" fmla="*/ 40830 w 40830"/>
              <a:gd name="connsiteY6" fmla="*/ 96773 h 96773"/>
              <a:gd name="connsiteX7" fmla="*/ 20142 w 40830"/>
              <a:gd name="connsiteY7" fmla="*/ 96773 h 96773"/>
              <a:gd name="connsiteX8" fmla="*/ 20853 w 40830"/>
              <a:gd name="connsiteY8" fmla="*/ 88010 h 96773"/>
              <a:gd name="connsiteX9" fmla="*/ 21031 w 40830"/>
              <a:gd name="connsiteY9" fmla="*/ 78993 h 96773"/>
              <a:gd name="connsiteX10" fmla="*/ 21031 w 40830"/>
              <a:gd name="connsiteY10" fmla="*/ 63626 h 96773"/>
              <a:gd name="connsiteX11" fmla="*/ 13080 w 40830"/>
              <a:gd name="connsiteY11" fmla="*/ 63626 h 96773"/>
              <a:gd name="connsiteX12" fmla="*/ 6451 w 40830"/>
              <a:gd name="connsiteY12" fmla="*/ 63626 h 96773"/>
              <a:gd name="connsiteX13" fmla="*/ 0 w 40830"/>
              <a:gd name="connsiteY13" fmla="*/ 64261 h 96773"/>
              <a:gd name="connsiteX14" fmla="*/ 0 w 40830"/>
              <a:gd name="connsiteY14" fmla="*/ 47370 h 96773"/>
              <a:gd name="connsiteX15" fmla="*/ 6718 w 40830"/>
              <a:gd name="connsiteY15" fmla="*/ 48005 h 96773"/>
              <a:gd name="connsiteX16" fmla="*/ 13423 w 40830"/>
              <a:gd name="connsiteY16" fmla="*/ 48005 h 96773"/>
              <a:gd name="connsiteX17" fmla="*/ 21031 w 40830"/>
              <a:gd name="connsiteY17" fmla="*/ 48005 h 96773"/>
              <a:gd name="connsiteX18" fmla="*/ 21031 w 40830"/>
              <a:gd name="connsiteY18" fmla="*/ 36575 h 96773"/>
              <a:gd name="connsiteX19" fmla="*/ 13779 w 40830"/>
              <a:gd name="connsiteY19" fmla="*/ 36575 h 96773"/>
              <a:gd name="connsiteX20" fmla="*/ 7150 w 40830"/>
              <a:gd name="connsiteY20" fmla="*/ 36702 h 96773"/>
              <a:gd name="connsiteX21" fmla="*/ 698 w 40830"/>
              <a:gd name="connsiteY21" fmla="*/ 37210 h 96773"/>
              <a:gd name="connsiteX22" fmla="*/ 698 w 40830"/>
              <a:gd name="connsiteY22" fmla="*/ 20320 h 96773"/>
              <a:gd name="connsiteX23" fmla="*/ 7416 w 40830"/>
              <a:gd name="connsiteY23" fmla="*/ 20954 h 96773"/>
              <a:gd name="connsiteX24" fmla="*/ 14135 w 40830"/>
              <a:gd name="connsiteY24" fmla="*/ 20954 h 96773"/>
              <a:gd name="connsiteX25" fmla="*/ 21031 w 40830"/>
              <a:gd name="connsiteY25" fmla="*/ 20954 h 96773"/>
              <a:gd name="connsiteX26" fmla="*/ 21031 w 40830"/>
              <a:gd name="connsiteY26" fmla="*/ 17779 h 96773"/>
              <a:gd name="connsiteX27" fmla="*/ 20853 w 40830"/>
              <a:gd name="connsiteY27" fmla="*/ 9016 h 96773"/>
              <a:gd name="connsiteX28" fmla="*/ 20142 w 40830"/>
              <a:gd name="connsiteY28" fmla="*/ 0 h 96773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</a:cxnLst>
            <a:rect l="l" t="t" r="r" b="b"/>
            <a:pathLst>
              <a:path w="40830" h="96773">
                <a:moveTo>
                  <a:pt x="20142" y="0"/>
                </a:moveTo>
                <a:lnTo>
                  <a:pt x="40830" y="0"/>
                </a:lnTo>
                <a:cubicBezTo>
                  <a:pt x="40474" y="3047"/>
                  <a:pt x="40271" y="5969"/>
                  <a:pt x="40208" y="9016"/>
                </a:cubicBezTo>
                <a:cubicBezTo>
                  <a:pt x="40157" y="11937"/>
                  <a:pt x="40119" y="14858"/>
                  <a:pt x="40119" y="17779"/>
                </a:cubicBezTo>
                <a:lnTo>
                  <a:pt x="40119" y="78993"/>
                </a:lnTo>
                <a:cubicBezTo>
                  <a:pt x="40119" y="82041"/>
                  <a:pt x="40157" y="85089"/>
                  <a:pt x="40208" y="88010"/>
                </a:cubicBezTo>
                <a:cubicBezTo>
                  <a:pt x="40271" y="90931"/>
                  <a:pt x="40474" y="93852"/>
                  <a:pt x="40830" y="96773"/>
                </a:cubicBezTo>
                <a:lnTo>
                  <a:pt x="20142" y="96773"/>
                </a:lnTo>
                <a:cubicBezTo>
                  <a:pt x="20497" y="93852"/>
                  <a:pt x="20739" y="90931"/>
                  <a:pt x="20853" y="88010"/>
                </a:cubicBezTo>
                <a:cubicBezTo>
                  <a:pt x="20967" y="85089"/>
                  <a:pt x="21031" y="82041"/>
                  <a:pt x="21031" y="78993"/>
                </a:cubicBezTo>
                <a:lnTo>
                  <a:pt x="21031" y="63626"/>
                </a:lnTo>
                <a:lnTo>
                  <a:pt x="13080" y="63626"/>
                </a:lnTo>
                <a:cubicBezTo>
                  <a:pt x="10960" y="63626"/>
                  <a:pt x="8750" y="63626"/>
                  <a:pt x="6451" y="63626"/>
                </a:cubicBezTo>
                <a:cubicBezTo>
                  <a:pt x="4152" y="63753"/>
                  <a:pt x="1993" y="64007"/>
                  <a:pt x="0" y="64261"/>
                </a:cubicBezTo>
                <a:lnTo>
                  <a:pt x="0" y="47370"/>
                </a:lnTo>
                <a:cubicBezTo>
                  <a:pt x="2120" y="47751"/>
                  <a:pt x="4356" y="47878"/>
                  <a:pt x="6718" y="48005"/>
                </a:cubicBezTo>
                <a:cubicBezTo>
                  <a:pt x="9067" y="48005"/>
                  <a:pt x="11302" y="48005"/>
                  <a:pt x="13423" y="48005"/>
                </a:cubicBezTo>
                <a:lnTo>
                  <a:pt x="21031" y="48005"/>
                </a:lnTo>
                <a:lnTo>
                  <a:pt x="21031" y="36575"/>
                </a:lnTo>
                <a:lnTo>
                  <a:pt x="13779" y="36575"/>
                </a:lnTo>
                <a:cubicBezTo>
                  <a:pt x="11658" y="36575"/>
                  <a:pt x="9448" y="36575"/>
                  <a:pt x="7150" y="36702"/>
                </a:cubicBezTo>
                <a:cubicBezTo>
                  <a:pt x="4851" y="36702"/>
                  <a:pt x="2705" y="36956"/>
                  <a:pt x="698" y="37210"/>
                </a:cubicBezTo>
                <a:lnTo>
                  <a:pt x="698" y="20320"/>
                </a:lnTo>
                <a:cubicBezTo>
                  <a:pt x="2819" y="20701"/>
                  <a:pt x="5067" y="20827"/>
                  <a:pt x="7416" y="20954"/>
                </a:cubicBezTo>
                <a:cubicBezTo>
                  <a:pt x="9779" y="20954"/>
                  <a:pt x="12014" y="20954"/>
                  <a:pt x="14135" y="20954"/>
                </a:cubicBezTo>
                <a:lnTo>
                  <a:pt x="21031" y="20954"/>
                </a:lnTo>
                <a:lnTo>
                  <a:pt x="21031" y="17779"/>
                </a:lnTo>
                <a:cubicBezTo>
                  <a:pt x="21031" y="14858"/>
                  <a:pt x="20967" y="11937"/>
                  <a:pt x="20853" y="9016"/>
                </a:cubicBezTo>
                <a:cubicBezTo>
                  <a:pt x="20739" y="5969"/>
                  <a:pt x="20497" y="3047"/>
                  <a:pt x="20142" y="0"/>
                </a:cubicBez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Freeform 3"/>
          <p:cNvSpPr/>
          <p:nvPr/>
        </p:nvSpPr>
        <p:spPr>
          <a:xfrm>
            <a:off x="413867" y="805688"/>
            <a:ext cx="86232" cy="44958"/>
          </a:xfrm>
          <a:custGeom>
            <a:avLst/>
            <a:gdLst>
              <a:gd name="connsiteX0" fmla="*/ 43116 w 86232"/>
              <a:gd name="connsiteY0" fmla="*/ 6350 h 44958"/>
              <a:gd name="connsiteX1" fmla="*/ 16243 w 86232"/>
              <a:gd name="connsiteY1" fmla="*/ 10794 h 44958"/>
              <a:gd name="connsiteX2" fmla="*/ 6350 w 86232"/>
              <a:gd name="connsiteY2" fmla="*/ 22225 h 44958"/>
              <a:gd name="connsiteX3" fmla="*/ 16243 w 86232"/>
              <a:gd name="connsiteY3" fmla="*/ 33909 h 44958"/>
              <a:gd name="connsiteX4" fmla="*/ 43116 w 86232"/>
              <a:gd name="connsiteY4" fmla="*/ 38608 h 44958"/>
              <a:gd name="connsiteX5" fmla="*/ 69722 w 86232"/>
              <a:gd name="connsiteY5" fmla="*/ 33909 h 44958"/>
              <a:gd name="connsiteX6" fmla="*/ 79882 w 86232"/>
              <a:gd name="connsiteY6" fmla="*/ 22478 h 44958"/>
              <a:gd name="connsiteX7" fmla="*/ 69722 w 86232"/>
              <a:gd name="connsiteY7" fmla="*/ 10667 h 44958"/>
              <a:gd name="connsiteX8" fmla="*/ 43116 w 86232"/>
              <a:gd name="connsiteY8" fmla="*/ 6350 h 4495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</a:cxnLst>
            <a:rect l="l" t="t" r="r" b="b"/>
            <a:pathLst>
              <a:path w="86232" h="44958">
                <a:moveTo>
                  <a:pt x="43116" y="6350"/>
                </a:moveTo>
                <a:cubicBezTo>
                  <a:pt x="31800" y="6350"/>
                  <a:pt x="22847" y="7873"/>
                  <a:pt x="16243" y="10794"/>
                </a:cubicBezTo>
                <a:cubicBezTo>
                  <a:pt x="9639" y="13716"/>
                  <a:pt x="6350" y="17526"/>
                  <a:pt x="6350" y="22225"/>
                </a:cubicBezTo>
                <a:cubicBezTo>
                  <a:pt x="6350" y="26923"/>
                  <a:pt x="9639" y="30733"/>
                  <a:pt x="16243" y="33909"/>
                </a:cubicBezTo>
                <a:cubicBezTo>
                  <a:pt x="22847" y="36957"/>
                  <a:pt x="31800" y="38608"/>
                  <a:pt x="43116" y="38608"/>
                </a:cubicBezTo>
                <a:cubicBezTo>
                  <a:pt x="54076" y="38608"/>
                  <a:pt x="62941" y="36957"/>
                  <a:pt x="69722" y="33909"/>
                </a:cubicBezTo>
                <a:cubicBezTo>
                  <a:pt x="76504" y="30860"/>
                  <a:pt x="79882" y="27051"/>
                  <a:pt x="79882" y="22478"/>
                </a:cubicBezTo>
                <a:cubicBezTo>
                  <a:pt x="79882" y="17526"/>
                  <a:pt x="76504" y="13589"/>
                  <a:pt x="69722" y="10667"/>
                </a:cubicBezTo>
                <a:cubicBezTo>
                  <a:pt x="62941" y="7873"/>
                  <a:pt x="54076" y="6350"/>
                  <a:pt x="43116" y="6350"/>
                </a:cubicBez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Freeform 3"/>
          <p:cNvSpPr/>
          <p:nvPr/>
        </p:nvSpPr>
        <p:spPr>
          <a:xfrm>
            <a:off x="537095" y="794258"/>
            <a:ext cx="124079" cy="66801"/>
          </a:xfrm>
          <a:custGeom>
            <a:avLst/>
            <a:gdLst>
              <a:gd name="connsiteX0" fmla="*/ 6350 w 124079"/>
              <a:gd name="connsiteY0" fmla="*/ 6350 h 66801"/>
              <a:gd name="connsiteX1" fmla="*/ 26860 w 124079"/>
              <a:gd name="connsiteY1" fmla="*/ 6350 h 66801"/>
              <a:gd name="connsiteX2" fmla="*/ 26238 w 124079"/>
              <a:gd name="connsiteY2" fmla="*/ 12953 h 66801"/>
              <a:gd name="connsiteX3" fmla="*/ 26149 w 124079"/>
              <a:gd name="connsiteY3" fmla="*/ 19430 h 66801"/>
              <a:gd name="connsiteX4" fmla="*/ 26149 w 124079"/>
              <a:gd name="connsiteY4" fmla="*/ 43052 h 66801"/>
              <a:gd name="connsiteX5" fmla="*/ 97396 w 124079"/>
              <a:gd name="connsiteY5" fmla="*/ 43052 h 66801"/>
              <a:gd name="connsiteX6" fmla="*/ 106857 w 124079"/>
              <a:gd name="connsiteY6" fmla="*/ 43052 h 66801"/>
              <a:gd name="connsiteX7" fmla="*/ 117729 w 124079"/>
              <a:gd name="connsiteY7" fmla="*/ 42417 h 66801"/>
              <a:gd name="connsiteX8" fmla="*/ 117729 w 124079"/>
              <a:gd name="connsiteY8" fmla="*/ 60451 h 66801"/>
              <a:gd name="connsiteX9" fmla="*/ 106857 w 124079"/>
              <a:gd name="connsiteY9" fmla="*/ 59816 h 66801"/>
              <a:gd name="connsiteX10" fmla="*/ 97396 w 124079"/>
              <a:gd name="connsiteY10" fmla="*/ 59689 h 66801"/>
              <a:gd name="connsiteX11" fmla="*/ 7061 w 124079"/>
              <a:gd name="connsiteY11" fmla="*/ 59689 h 66801"/>
              <a:gd name="connsiteX12" fmla="*/ 7061 w 124079"/>
              <a:gd name="connsiteY12" fmla="*/ 19684 h 66801"/>
              <a:gd name="connsiteX13" fmla="*/ 6972 w 124079"/>
              <a:gd name="connsiteY13" fmla="*/ 13080 h 66801"/>
              <a:gd name="connsiteX14" fmla="*/ 6350 w 124079"/>
              <a:gd name="connsiteY14" fmla="*/ 6350 h 6680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</a:cxnLst>
            <a:rect l="l" t="t" r="r" b="b"/>
            <a:pathLst>
              <a:path w="124079" h="66801">
                <a:moveTo>
                  <a:pt x="6350" y="6350"/>
                </a:moveTo>
                <a:lnTo>
                  <a:pt x="26860" y="6350"/>
                </a:lnTo>
                <a:cubicBezTo>
                  <a:pt x="26504" y="8382"/>
                  <a:pt x="26301" y="10667"/>
                  <a:pt x="26238" y="12953"/>
                </a:cubicBezTo>
                <a:cubicBezTo>
                  <a:pt x="26187" y="15239"/>
                  <a:pt x="26149" y="17398"/>
                  <a:pt x="26149" y="19430"/>
                </a:cubicBezTo>
                <a:lnTo>
                  <a:pt x="26149" y="43052"/>
                </a:lnTo>
                <a:lnTo>
                  <a:pt x="97396" y="43052"/>
                </a:lnTo>
                <a:cubicBezTo>
                  <a:pt x="100228" y="43052"/>
                  <a:pt x="103377" y="43052"/>
                  <a:pt x="106857" y="43052"/>
                </a:cubicBezTo>
                <a:cubicBezTo>
                  <a:pt x="110337" y="42926"/>
                  <a:pt x="113957" y="42671"/>
                  <a:pt x="117729" y="42417"/>
                </a:cubicBezTo>
                <a:lnTo>
                  <a:pt x="117729" y="60451"/>
                </a:lnTo>
                <a:cubicBezTo>
                  <a:pt x="113957" y="60070"/>
                  <a:pt x="110337" y="59816"/>
                  <a:pt x="106857" y="59816"/>
                </a:cubicBezTo>
                <a:cubicBezTo>
                  <a:pt x="103377" y="59689"/>
                  <a:pt x="100228" y="59689"/>
                  <a:pt x="97396" y="59689"/>
                </a:cubicBezTo>
                <a:lnTo>
                  <a:pt x="7061" y="59689"/>
                </a:lnTo>
                <a:lnTo>
                  <a:pt x="7061" y="19684"/>
                </a:lnTo>
                <a:cubicBezTo>
                  <a:pt x="7061" y="17652"/>
                  <a:pt x="7035" y="15366"/>
                  <a:pt x="6972" y="13080"/>
                </a:cubicBezTo>
                <a:cubicBezTo>
                  <a:pt x="6908" y="10667"/>
                  <a:pt x="6705" y="8382"/>
                  <a:pt x="6350" y="6350"/>
                </a:cubicBez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Freeform 3"/>
          <p:cNvSpPr/>
          <p:nvPr/>
        </p:nvSpPr>
        <p:spPr>
          <a:xfrm>
            <a:off x="393357" y="790447"/>
            <a:ext cx="127254" cy="75184"/>
          </a:xfrm>
          <a:custGeom>
            <a:avLst/>
            <a:gdLst>
              <a:gd name="connsiteX0" fmla="*/ 63627 w 127254"/>
              <a:gd name="connsiteY0" fmla="*/ 6350 h 75184"/>
              <a:gd name="connsiteX1" fmla="*/ 106235 w 127254"/>
              <a:gd name="connsiteY1" fmla="*/ 15367 h 75184"/>
              <a:gd name="connsiteX2" fmla="*/ 120904 w 127254"/>
              <a:gd name="connsiteY2" fmla="*/ 37719 h 75184"/>
              <a:gd name="connsiteX3" fmla="*/ 106146 w 127254"/>
              <a:gd name="connsiteY3" fmla="*/ 59944 h 75184"/>
              <a:gd name="connsiteX4" fmla="*/ 63627 w 127254"/>
              <a:gd name="connsiteY4" fmla="*/ 68834 h 75184"/>
              <a:gd name="connsiteX5" fmla="*/ 20929 w 127254"/>
              <a:gd name="connsiteY5" fmla="*/ 59944 h 75184"/>
              <a:gd name="connsiteX6" fmla="*/ 6350 w 127254"/>
              <a:gd name="connsiteY6" fmla="*/ 37719 h 75184"/>
              <a:gd name="connsiteX7" fmla="*/ 20929 w 127254"/>
              <a:gd name="connsiteY7" fmla="*/ 15367 h 75184"/>
              <a:gd name="connsiteX8" fmla="*/ 63627 w 127254"/>
              <a:gd name="connsiteY8" fmla="*/ 6350 h 7518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</a:cxnLst>
            <a:rect l="l" t="t" r="r" b="b"/>
            <a:pathLst>
              <a:path w="127254" h="75184">
                <a:moveTo>
                  <a:pt x="63627" y="6350"/>
                </a:moveTo>
                <a:cubicBezTo>
                  <a:pt x="82245" y="6350"/>
                  <a:pt x="96443" y="9398"/>
                  <a:pt x="106235" y="15367"/>
                </a:cubicBezTo>
                <a:cubicBezTo>
                  <a:pt x="116014" y="21463"/>
                  <a:pt x="120904" y="28829"/>
                  <a:pt x="120904" y="37719"/>
                </a:cubicBezTo>
                <a:cubicBezTo>
                  <a:pt x="120904" y="46482"/>
                  <a:pt x="115989" y="53975"/>
                  <a:pt x="106146" y="59944"/>
                </a:cubicBezTo>
                <a:cubicBezTo>
                  <a:pt x="96304" y="65786"/>
                  <a:pt x="82130" y="68834"/>
                  <a:pt x="63627" y="68834"/>
                </a:cubicBezTo>
                <a:cubicBezTo>
                  <a:pt x="44881" y="68834"/>
                  <a:pt x="30657" y="65786"/>
                  <a:pt x="20929" y="59944"/>
                </a:cubicBezTo>
                <a:cubicBezTo>
                  <a:pt x="11214" y="53975"/>
                  <a:pt x="6350" y="46482"/>
                  <a:pt x="6350" y="37719"/>
                </a:cubicBezTo>
                <a:cubicBezTo>
                  <a:pt x="6350" y="28829"/>
                  <a:pt x="11214" y="21463"/>
                  <a:pt x="20929" y="15367"/>
                </a:cubicBezTo>
                <a:cubicBezTo>
                  <a:pt x="30657" y="9398"/>
                  <a:pt x="44881" y="6350"/>
                  <a:pt x="63627" y="6350"/>
                </a:cubicBez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Freeform 3"/>
          <p:cNvSpPr/>
          <p:nvPr/>
        </p:nvSpPr>
        <p:spPr>
          <a:xfrm>
            <a:off x="595617" y="729107"/>
            <a:ext cx="43103" cy="29590"/>
          </a:xfrm>
          <a:custGeom>
            <a:avLst/>
            <a:gdLst>
              <a:gd name="connsiteX0" fmla="*/ 6350 w 43103"/>
              <a:gd name="connsiteY0" fmla="*/ 6350 h 29590"/>
              <a:gd name="connsiteX1" fmla="*/ 6350 w 43103"/>
              <a:gd name="connsiteY1" fmla="*/ 23240 h 29590"/>
              <a:gd name="connsiteX2" fmla="*/ 36753 w 43103"/>
              <a:gd name="connsiteY2" fmla="*/ 23240 h 29590"/>
              <a:gd name="connsiteX3" fmla="*/ 36753 w 43103"/>
              <a:gd name="connsiteY3" fmla="*/ 6350 h 29590"/>
              <a:gd name="connsiteX4" fmla="*/ 6350 w 43103"/>
              <a:gd name="connsiteY4" fmla="*/ 6350 h 2959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43103" h="29590">
                <a:moveTo>
                  <a:pt x="6350" y="6350"/>
                </a:moveTo>
                <a:lnTo>
                  <a:pt x="6350" y="23240"/>
                </a:lnTo>
                <a:lnTo>
                  <a:pt x="36753" y="23240"/>
                </a:lnTo>
                <a:lnTo>
                  <a:pt x="36753" y="6350"/>
                </a:lnTo>
                <a:lnTo>
                  <a:pt x="6350" y="6350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Freeform 3"/>
          <p:cNvSpPr/>
          <p:nvPr/>
        </p:nvSpPr>
        <p:spPr>
          <a:xfrm>
            <a:off x="539750" y="715517"/>
            <a:ext cx="49999" cy="58547"/>
          </a:xfrm>
          <a:custGeom>
            <a:avLst/>
            <a:gdLst>
              <a:gd name="connsiteX0" fmla="*/ 6350 w 49999"/>
              <a:gd name="connsiteY0" fmla="*/ 6350 h 58547"/>
              <a:gd name="connsiteX1" fmla="*/ 6350 w 49999"/>
              <a:gd name="connsiteY1" fmla="*/ 52197 h 58547"/>
              <a:gd name="connsiteX2" fmla="*/ 43649 w 49999"/>
              <a:gd name="connsiteY2" fmla="*/ 52197 h 58547"/>
              <a:gd name="connsiteX3" fmla="*/ 43649 w 49999"/>
              <a:gd name="connsiteY3" fmla="*/ 6350 h 58547"/>
              <a:gd name="connsiteX4" fmla="*/ 6350 w 49999"/>
              <a:gd name="connsiteY4" fmla="*/ 6350 h 58547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49999" h="58547">
                <a:moveTo>
                  <a:pt x="6350" y="6350"/>
                </a:moveTo>
                <a:lnTo>
                  <a:pt x="6350" y="52197"/>
                </a:lnTo>
                <a:lnTo>
                  <a:pt x="43649" y="52197"/>
                </a:lnTo>
                <a:lnTo>
                  <a:pt x="43649" y="6350"/>
                </a:lnTo>
                <a:lnTo>
                  <a:pt x="6350" y="6350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Freeform 3"/>
          <p:cNvSpPr/>
          <p:nvPr/>
        </p:nvSpPr>
        <p:spPr>
          <a:xfrm>
            <a:off x="408914" y="715390"/>
            <a:ext cx="36563" cy="61087"/>
          </a:xfrm>
          <a:custGeom>
            <a:avLst/>
            <a:gdLst>
              <a:gd name="connsiteX0" fmla="*/ 6350 w 36563"/>
              <a:gd name="connsiteY0" fmla="*/ 6350 h 61087"/>
              <a:gd name="connsiteX1" fmla="*/ 6883 w 36563"/>
              <a:gd name="connsiteY1" fmla="*/ 54737 h 61087"/>
              <a:gd name="connsiteX2" fmla="*/ 15189 w 36563"/>
              <a:gd name="connsiteY2" fmla="*/ 54737 h 61087"/>
              <a:gd name="connsiteX3" fmla="*/ 18110 w 36563"/>
              <a:gd name="connsiteY3" fmla="*/ 54737 h 61087"/>
              <a:gd name="connsiteX4" fmla="*/ 21551 w 36563"/>
              <a:gd name="connsiteY4" fmla="*/ 54737 h 61087"/>
              <a:gd name="connsiteX5" fmla="*/ 25527 w 36563"/>
              <a:gd name="connsiteY5" fmla="*/ 54737 h 61087"/>
              <a:gd name="connsiteX6" fmla="*/ 29857 w 36563"/>
              <a:gd name="connsiteY6" fmla="*/ 54610 h 61087"/>
              <a:gd name="connsiteX7" fmla="*/ 30213 w 36563"/>
              <a:gd name="connsiteY7" fmla="*/ 6350 h 61087"/>
              <a:gd name="connsiteX8" fmla="*/ 6350 w 36563"/>
              <a:gd name="connsiteY8" fmla="*/ 6350 h 61087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</a:cxnLst>
            <a:rect l="l" t="t" r="r" b="b"/>
            <a:pathLst>
              <a:path w="36563" h="61087">
                <a:moveTo>
                  <a:pt x="6350" y="6350"/>
                </a:moveTo>
                <a:lnTo>
                  <a:pt x="6883" y="54737"/>
                </a:lnTo>
                <a:lnTo>
                  <a:pt x="15189" y="54737"/>
                </a:lnTo>
                <a:cubicBezTo>
                  <a:pt x="16014" y="54737"/>
                  <a:pt x="16979" y="54737"/>
                  <a:pt x="18110" y="54737"/>
                </a:cubicBezTo>
                <a:cubicBezTo>
                  <a:pt x="19227" y="54737"/>
                  <a:pt x="20370" y="54737"/>
                  <a:pt x="21551" y="54737"/>
                </a:cubicBezTo>
                <a:cubicBezTo>
                  <a:pt x="22847" y="54737"/>
                  <a:pt x="24168" y="54737"/>
                  <a:pt x="25527" y="54737"/>
                </a:cubicBezTo>
                <a:cubicBezTo>
                  <a:pt x="26885" y="54610"/>
                  <a:pt x="28333" y="54610"/>
                  <a:pt x="29857" y="54610"/>
                </a:cubicBezTo>
                <a:lnTo>
                  <a:pt x="30213" y="6350"/>
                </a:lnTo>
                <a:lnTo>
                  <a:pt x="6350" y="6350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Freeform 3"/>
          <p:cNvSpPr/>
          <p:nvPr/>
        </p:nvSpPr>
        <p:spPr>
          <a:xfrm>
            <a:off x="373380" y="698372"/>
            <a:ext cx="112052" cy="95504"/>
          </a:xfrm>
          <a:custGeom>
            <a:avLst/>
            <a:gdLst>
              <a:gd name="connsiteX0" fmla="*/ 10058 w 112052"/>
              <a:gd name="connsiteY0" fmla="*/ 6350 h 95504"/>
              <a:gd name="connsiteX1" fmla="*/ 16954 w 112052"/>
              <a:gd name="connsiteY1" fmla="*/ 6985 h 95504"/>
              <a:gd name="connsiteX2" fmla="*/ 24028 w 112052"/>
              <a:gd name="connsiteY2" fmla="*/ 7112 h 95504"/>
              <a:gd name="connsiteX3" fmla="*/ 83426 w 112052"/>
              <a:gd name="connsiteY3" fmla="*/ 7112 h 95504"/>
              <a:gd name="connsiteX4" fmla="*/ 90322 w 112052"/>
              <a:gd name="connsiteY4" fmla="*/ 6985 h 95504"/>
              <a:gd name="connsiteX5" fmla="*/ 97396 w 112052"/>
              <a:gd name="connsiteY5" fmla="*/ 6350 h 95504"/>
              <a:gd name="connsiteX6" fmla="*/ 97396 w 112052"/>
              <a:gd name="connsiteY6" fmla="*/ 24003 h 95504"/>
              <a:gd name="connsiteX7" fmla="*/ 90766 w 112052"/>
              <a:gd name="connsiteY7" fmla="*/ 23495 h 95504"/>
              <a:gd name="connsiteX8" fmla="*/ 84315 w 112052"/>
              <a:gd name="connsiteY8" fmla="*/ 23367 h 95504"/>
              <a:gd name="connsiteX9" fmla="*/ 83781 w 112052"/>
              <a:gd name="connsiteY9" fmla="*/ 70739 h 95504"/>
              <a:gd name="connsiteX10" fmla="*/ 96329 w 112052"/>
              <a:gd name="connsiteY10" fmla="*/ 69596 h 95504"/>
              <a:gd name="connsiteX11" fmla="*/ 105702 w 112052"/>
              <a:gd name="connsiteY11" fmla="*/ 68198 h 95504"/>
              <a:gd name="connsiteX12" fmla="*/ 105702 w 112052"/>
              <a:gd name="connsiteY12" fmla="*/ 84709 h 95504"/>
              <a:gd name="connsiteX13" fmla="*/ 68935 w 112052"/>
              <a:gd name="connsiteY13" fmla="*/ 87757 h 95504"/>
              <a:gd name="connsiteX14" fmla="*/ 24028 w 112052"/>
              <a:gd name="connsiteY14" fmla="*/ 88392 h 95504"/>
              <a:gd name="connsiteX15" fmla="*/ 15189 w 112052"/>
              <a:gd name="connsiteY15" fmla="*/ 88519 h 95504"/>
              <a:gd name="connsiteX16" fmla="*/ 6350 w 112052"/>
              <a:gd name="connsiteY16" fmla="*/ 89154 h 95504"/>
              <a:gd name="connsiteX17" fmla="*/ 6350 w 112052"/>
              <a:gd name="connsiteY17" fmla="*/ 71374 h 95504"/>
              <a:gd name="connsiteX18" fmla="*/ 15189 w 112052"/>
              <a:gd name="connsiteY18" fmla="*/ 72009 h 95504"/>
              <a:gd name="connsiteX19" fmla="*/ 24028 w 112052"/>
              <a:gd name="connsiteY19" fmla="*/ 72009 h 95504"/>
              <a:gd name="connsiteX20" fmla="*/ 23672 w 112052"/>
              <a:gd name="connsiteY20" fmla="*/ 23367 h 95504"/>
              <a:gd name="connsiteX21" fmla="*/ 16865 w 112052"/>
              <a:gd name="connsiteY21" fmla="*/ 23495 h 95504"/>
              <a:gd name="connsiteX22" fmla="*/ 10058 w 112052"/>
              <a:gd name="connsiteY22" fmla="*/ 24003 h 95504"/>
              <a:gd name="connsiteX23" fmla="*/ 10058 w 112052"/>
              <a:gd name="connsiteY23" fmla="*/ 6350 h 9550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</a:cxnLst>
            <a:rect l="l" t="t" r="r" b="b"/>
            <a:pathLst>
              <a:path w="112052" h="95504">
                <a:moveTo>
                  <a:pt x="10058" y="6350"/>
                </a:moveTo>
                <a:cubicBezTo>
                  <a:pt x="12534" y="6731"/>
                  <a:pt x="14833" y="6985"/>
                  <a:pt x="16954" y="6985"/>
                </a:cubicBezTo>
                <a:cubicBezTo>
                  <a:pt x="19075" y="7112"/>
                  <a:pt x="21437" y="7112"/>
                  <a:pt x="24028" y="7112"/>
                </a:cubicBezTo>
                <a:lnTo>
                  <a:pt x="83426" y="7112"/>
                </a:lnTo>
                <a:cubicBezTo>
                  <a:pt x="85902" y="7112"/>
                  <a:pt x="88201" y="7112"/>
                  <a:pt x="90322" y="6985"/>
                </a:cubicBezTo>
                <a:cubicBezTo>
                  <a:pt x="92443" y="6985"/>
                  <a:pt x="94805" y="6731"/>
                  <a:pt x="97396" y="6350"/>
                </a:cubicBezTo>
                <a:lnTo>
                  <a:pt x="97396" y="24003"/>
                </a:lnTo>
                <a:cubicBezTo>
                  <a:pt x="94919" y="23748"/>
                  <a:pt x="92710" y="23495"/>
                  <a:pt x="90766" y="23495"/>
                </a:cubicBezTo>
                <a:cubicBezTo>
                  <a:pt x="88823" y="23367"/>
                  <a:pt x="86664" y="23367"/>
                  <a:pt x="84315" y="23367"/>
                </a:cubicBezTo>
                <a:lnTo>
                  <a:pt x="83781" y="70739"/>
                </a:lnTo>
                <a:cubicBezTo>
                  <a:pt x="88264" y="70358"/>
                  <a:pt x="92443" y="69977"/>
                  <a:pt x="96329" y="69596"/>
                </a:cubicBezTo>
                <a:cubicBezTo>
                  <a:pt x="100215" y="69215"/>
                  <a:pt x="103339" y="68707"/>
                  <a:pt x="105702" y="68198"/>
                </a:cubicBezTo>
                <a:lnTo>
                  <a:pt x="105702" y="84709"/>
                </a:lnTo>
                <a:cubicBezTo>
                  <a:pt x="95097" y="86233"/>
                  <a:pt x="82842" y="87248"/>
                  <a:pt x="68935" y="87757"/>
                </a:cubicBezTo>
                <a:cubicBezTo>
                  <a:pt x="55029" y="88138"/>
                  <a:pt x="40055" y="88392"/>
                  <a:pt x="24028" y="88392"/>
                </a:cubicBezTo>
                <a:cubicBezTo>
                  <a:pt x="20840" y="88392"/>
                  <a:pt x="17894" y="88392"/>
                  <a:pt x="15189" y="88519"/>
                </a:cubicBezTo>
                <a:cubicBezTo>
                  <a:pt x="12484" y="88519"/>
                  <a:pt x="9537" y="88773"/>
                  <a:pt x="6350" y="89154"/>
                </a:cubicBezTo>
                <a:lnTo>
                  <a:pt x="6350" y="71374"/>
                </a:lnTo>
                <a:cubicBezTo>
                  <a:pt x="9537" y="71755"/>
                  <a:pt x="12484" y="72009"/>
                  <a:pt x="15189" y="72009"/>
                </a:cubicBezTo>
                <a:cubicBezTo>
                  <a:pt x="17894" y="72009"/>
                  <a:pt x="20840" y="72009"/>
                  <a:pt x="24028" y="72009"/>
                </a:cubicBezTo>
                <a:lnTo>
                  <a:pt x="23672" y="23367"/>
                </a:lnTo>
                <a:cubicBezTo>
                  <a:pt x="21196" y="23367"/>
                  <a:pt x="18935" y="23367"/>
                  <a:pt x="16865" y="23495"/>
                </a:cubicBezTo>
                <a:cubicBezTo>
                  <a:pt x="14808" y="23495"/>
                  <a:pt x="12534" y="23748"/>
                  <a:pt x="10058" y="24003"/>
                </a:cubicBezTo>
                <a:lnTo>
                  <a:pt x="10058" y="6350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Freeform 3"/>
          <p:cNvSpPr/>
          <p:nvPr/>
        </p:nvSpPr>
        <p:spPr>
          <a:xfrm>
            <a:off x="520484" y="692785"/>
            <a:ext cx="138214" cy="126110"/>
          </a:xfrm>
          <a:custGeom>
            <a:avLst/>
            <a:gdLst>
              <a:gd name="connsiteX0" fmla="*/ 110997 w 138214"/>
              <a:gd name="connsiteY0" fmla="*/ 6350 h 126110"/>
              <a:gd name="connsiteX1" fmla="*/ 131864 w 138214"/>
              <a:gd name="connsiteY1" fmla="*/ 6350 h 126110"/>
              <a:gd name="connsiteX2" fmla="*/ 131241 w 138214"/>
              <a:gd name="connsiteY2" fmla="*/ 15366 h 126110"/>
              <a:gd name="connsiteX3" fmla="*/ 131152 w 138214"/>
              <a:gd name="connsiteY3" fmla="*/ 24129 h 126110"/>
              <a:gd name="connsiteX4" fmla="*/ 131152 w 138214"/>
              <a:gd name="connsiteY4" fmla="*/ 101980 h 126110"/>
              <a:gd name="connsiteX5" fmla="*/ 131241 w 138214"/>
              <a:gd name="connsiteY5" fmla="*/ 110997 h 126110"/>
              <a:gd name="connsiteX6" fmla="*/ 131864 w 138214"/>
              <a:gd name="connsiteY6" fmla="*/ 119760 h 126110"/>
              <a:gd name="connsiteX7" fmla="*/ 110997 w 138214"/>
              <a:gd name="connsiteY7" fmla="*/ 119760 h 126110"/>
              <a:gd name="connsiteX8" fmla="*/ 111709 w 138214"/>
              <a:gd name="connsiteY8" fmla="*/ 110997 h 126110"/>
              <a:gd name="connsiteX9" fmla="*/ 111886 w 138214"/>
              <a:gd name="connsiteY9" fmla="*/ 101980 h 126110"/>
              <a:gd name="connsiteX10" fmla="*/ 111886 w 138214"/>
              <a:gd name="connsiteY10" fmla="*/ 75564 h 126110"/>
              <a:gd name="connsiteX11" fmla="*/ 81483 w 138214"/>
              <a:gd name="connsiteY11" fmla="*/ 75564 h 126110"/>
              <a:gd name="connsiteX12" fmla="*/ 81483 w 138214"/>
              <a:gd name="connsiteY12" fmla="*/ 91312 h 126110"/>
              <a:gd name="connsiteX13" fmla="*/ 7061 w 138214"/>
              <a:gd name="connsiteY13" fmla="*/ 91312 h 126110"/>
              <a:gd name="connsiteX14" fmla="*/ 7061 w 138214"/>
              <a:gd name="connsiteY14" fmla="*/ 30225 h 126110"/>
              <a:gd name="connsiteX15" fmla="*/ 6972 w 138214"/>
              <a:gd name="connsiteY15" fmla="*/ 21716 h 126110"/>
              <a:gd name="connsiteX16" fmla="*/ 6350 w 138214"/>
              <a:gd name="connsiteY16" fmla="*/ 12700 h 126110"/>
              <a:gd name="connsiteX17" fmla="*/ 82194 w 138214"/>
              <a:gd name="connsiteY17" fmla="*/ 12700 h 126110"/>
              <a:gd name="connsiteX18" fmla="*/ 81572 w 138214"/>
              <a:gd name="connsiteY18" fmla="*/ 20065 h 126110"/>
              <a:gd name="connsiteX19" fmla="*/ 81483 w 138214"/>
              <a:gd name="connsiteY19" fmla="*/ 26670 h 126110"/>
              <a:gd name="connsiteX20" fmla="*/ 111886 w 138214"/>
              <a:gd name="connsiteY20" fmla="*/ 26670 h 126110"/>
              <a:gd name="connsiteX21" fmla="*/ 111886 w 138214"/>
              <a:gd name="connsiteY21" fmla="*/ 24129 h 126110"/>
              <a:gd name="connsiteX22" fmla="*/ 111709 w 138214"/>
              <a:gd name="connsiteY22" fmla="*/ 15366 h 126110"/>
              <a:gd name="connsiteX23" fmla="*/ 110997 w 138214"/>
              <a:gd name="connsiteY23" fmla="*/ 6350 h 12611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</a:cxnLst>
            <a:rect l="l" t="t" r="r" b="b"/>
            <a:pathLst>
              <a:path w="138214" h="126110">
                <a:moveTo>
                  <a:pt x="110997" y="6350"/>
                </a:moveTo>
                <a:lnTo>
                  <a:pt x="131864" y="6350"/>
                </a:lnTo>
                <a:cubicBezTo>
                  <a:pt x="131508" y="9397"/>
                  <a:pt x="131305" y="12319"/>
                  <a:pt x="131241" y="15366"/>
                </a:cubicBezTo>
                <a:cubicBezTo>
                  <a:pt x="131190" y="18287"/>
                  <a:pt x="131152" y="21208"/>
                  <a:pt x="131152" y="24129"/>
                </a:cubicBezTo>
                <a:lnTo>
                  <a:pt x="131152" y="101980"/>
                </a:lnTo>
                <a:cubicBezTo>
                  <a:pt x="131152" y="105028"/>
                  <a:pt x="131190" y="108076"/>
                  <a:pt x="131241" y="110997"/>
                </a:cubicBezTo>
                <a:cubicBezTo>
                  <a:pt x="131305" y="113919"/>
                  <a:pt x="131508" y="116839"/>
                  <a:pt x="131864" y="119760"/>
                </a:cubicBezTo>
                <a:lnTo>
                  <a:pt x="110997" y="119760"/>
                </a:lnTo>
                <a:cubicBezTo>
                  <a:pt x="111353" y="116839"/>
                  <a:pt x="111594" y="113919"/>
                  <a:pt x="111709" y="110997"/>
                </a:cubicBezTo>
                <a:cubicBezTo>
                  <a:pt x="111823" y="108076"/>
                  <a:pt x="111886" y="105028"/>
                  <a:pt x="111886" y="101980"/>
                </a:cubicBezTo>
                <a:lnTo>
                  <a:pt x="111886" y="75564"/>
                </a:lnTo>
                <a:lnTo>
                  <a:pt x="81483" y="75564"/>
                </a:lnTo>
                <a:lnTo>
                  <a:pt x="81483" y="91312"/>
                </a:lnTo>
                <a:lnTo>
                  <a:pt x="7061" y="91312"/>
                </a:lnTo>
                <a:lnTo>
                  <a:pt x="7061" y="30225"/>
                </a:lnTo>
                <a:cubicBezTo>
                  <a:pt x="7061" y="27304"/>
                  <a:pt x="7023" y="24510"/>
                  <a:pt x="6972" y="21716"/>
                </a:cubicBezTo>
                <a:cubicBezTo>
                  <a:pt x="6908" y="19050"/>
                  <a:pt x="6705" y="16001"/>
                  <a:pt x="6350" y="12700"/>
                </a:cubicBezTo>
                <a:lnTo>
                  <a:pt x="82194" y="12700"/>
                </a:lnTo>
                <a:cubicBezTo>
                  <a:pt x="81838" y="15239"/>
                  <a:pt x="81622" y="17652"/>
                  <a:pt x="81572" y="20065"/>
                </a:cubicBezTo>
                <a:cubicBezTo>
                  <a:pt x="81508" y="22351"/>
                  <a:pt x="81483" y="24510"/>
                  <a:pt x="81483" y="26670"/>
                </a:cubicBezTo>
                <a:lnTo>
                  <a:pt x="111886" y="26670"/>
                </a:lnTo>
                <a:lnTo>
                  <a:pt x="111886" y="24129"/>
                </a:lnTo>
                <a:cubicBezTo>
                  <a:pt x="111886" y="21208"/>
                  <a:pt x="111823" y="18287"/>
                  <a:pt x="111709" y="15366"/>
                </a:cubicBezTo>
                <a:cubicBezTo>
                  <a:pt x="111594" y="12319"/>
                  <a:pt x="111353" y="9397"/>
                  <a:pt x="110997" y="6350"/>
                </a:cubicBez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Freeform 3"/>
          <p:cNvSpPr/>
          <p:nvPr/>
        </p:nvSpPr>
        <p:spPr>
          <a:xfrm>
            <a:off x="467080" y="692785"/>
            <a:ext cx="53530" cy="109473"/>
          </a:xfrm>
          <a:custGeom>
            <a:avLst/>
            <a:gdLst>
              <a:gd name="connsiteX0" fmla="*/ 26492 w 53530"/>
              <a:gd name="connsiteY0" fmla="*/ 6350 h 109473"/>
              <a:gd name="connsiteX1" fmla="*/ 47180 w 53530"/>
              <a:gd name="connsiteY1" fmla="*/ 6350 h 109473"/>
              <a:gd name="connsiteX2" fmla="*/ 46558 w 53530"/>
              <a:gd name="connsiteY2" fmla="*/ 15366 h 109473"/>
              <a:gd name="connsiteX3" fmla="*/ 46469 w 53530"/>
              <a:gd name="connsiteY3" fmla="*/ 24129 h 109473"/>
              <a:gd name="connsiteX4" fmla="*/ 46469 w 53530"/>
              <a:gd name="connsiteY4" fmla="*/ 85343 h 109473"/>
              <a:gd name="connsiteX5" fmla="*/ 46558 w 53530"/>
              <a:gd name="connsiteY5" fmla="*/ 94360 h 109473"/>
              <a:gd name="connsiteX6" fmla="*/ 47180 w 53530"/>
              <a:gd name="connsiteY6" fmla="*/ 103123 h 109473"/>
              <a:gd name="connsiteX7" fmla="*/ 26492 w 53530"/>
              <a:gd name="connsiteY7" fmla="*/ 103123 h 109473"/>
              <a:gd name="connsiteX8" fmla="*/ 27203 w 53530"/>
              <a:gd name="connsiteY8" fmla="*/ 94360 h 109473"/>
              <a:gd name="connsiteX9" fmla="*/ 27381 w 53530"/>
              <a:gd name="connsiteY9" fmla="*/ 85343 h 109473"/>
              <a:gd name="connsiteX10" fmla="*/ 27381 w 53530"/>
              <a:gd name="connsiteY10" fmla="*/ 69976 h 109473"/>
              <a:gd name="connsiteX11" fmla="*/ 19430 w 53530"/>
              <a:gd name="connsiteY11" fmla="*/ 69976 h 109473"/>
              <a:gd name="connsiteX12" fmla="*/ 12801 w 53530"/>
              <a:gd name="connsiteY12" fmla="*/ 69976 h 109473"/>
              <a:gd name="connsiteX13" fmla="*/ 6350 w 53530"/>
              <a:gd name="connsiteY13" fmla="*/ 70611 h 109473"/>
              <a:gd name="connsiteX14" fmla="*/ 6350 w 53530"/>
              <a:gd name="connsiteY14" fmla="*/ 53720 h 109473"/>
              <a:gd name="connsiteX15" fmla="*/ 13068 w 53530"/>
              <a:gd name="connsiteY15" fmla="*/ 54355 h 109473"/>
              <a:gd name="connsiteX16" fmla="*/ 19773 w 53530"/>
              <a:gd name="connsiteY16" fmla="*/ 54355 h 109473"/>
              <a:gd name="connsiteX17" fmla="*/ 27381 w 53530"/>
              <a:gd name="connsiteY17" fmla="*/ 54355 h 109473"/>
              <a:gd name="connsiteX18" fmla="*/ 27381 w 53530"/>
              <a:gd name="connsiteY18" fmla="*/ 42925 h 109473"/>
              <a:gd name="connsiteX19" fmla="*/ 20129 w 53530"/>
              <a:gd name="connsiteY19" fmla="*/ 42925 h 109473"/>
              <a:gd name="connsiteX20" fmla="*/ 13500 w 53530"/>
              <a:gd name="connsiteY20" fmla="*/ 43052 h 109473"/>
              <a:gd name="connsiteX21" fmla="*/ 7048 w 53530"/>
              <a:gd name="connsiteY21" fmla="*/ 43560 h 109473"/>
              <a:gd name="connsiteX22" fmla="*/ 7048 w 53530"/>
              <a:gd name="connsiteY22" fmla="*/ 26670 h 109473"/>
              <a:gd name="connsiteX23" fmla="*/ 13766 w 53530"/>
              <a:gd name="connsiteY23" fmla="*/ 27304 h 109473"/>
              <a:gd name="connsiteX24" fmla="*/ 20485 w 53530"/>
              <a:gd name="connsiteY24" fmla="*/ 27304 h 109473"/>
              <a:gd name="connsiteX25" fmla="*/ 27381 w 53530"/>
              <a:gd name="connsiteY25" fmla="*/ 27304 h 109473"/>
              <a:gd name="connsiteX26" fmla="*/ 27381 w 53530"/>
              <a:gd name="connsiteY26" fmla="*/ 24129 h 109473"/>
              <a:gd name="connsiteX27" fmla="*/ 27203 w 53530"/>
              <a:gd name="connsiteY27" fmla="*/ 15366 h 109473"/>
              <a:gd name="connsiteX28" fmla="*/ 26492 w 53530"/>
              <a:gd name="connsiteY28" fmla="*/ 6350 h 109473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</a:cxnLst>
            <a:rect l="l" t="t" r="r" b="b"/>
            <a:pathLst>
              <a:path w="53530" h="109473">
                <a:moveTo>
                  <a:pt x="26492" y="6350"/>
                </a:moveTo>
                <a:lnTo>
                  <a:pt x="47180" y="6350"/>
                </a:lnTo>
                <a:cubicBezTo>
                  <a:pt x="46824" y="9397"/>
                  <a:pt x="46621" y="12319"/>
                  <a:pt x="46558" y="15366"/>
                </a:cubicBezTo>
                <a:cubicBezTo>
                  <a:pt x="46507" y="18287"/>
                  <a:pt x="46469" y="21208"/>
                  <a:pt x="46469" y="24129"/>
                </a:cubicBezTo>
                <a:lnTo>
                  <a:pt x="46469" y="85343"/>
                </a:lnTo>
                <a:cubicBezTo>
                  <a:pt x="46469" y="88391"/>
                  <a:pt x="46507" y="91439"/>
                  <a:pt x="46558" y="94360"/>
                </a:cubicBezTo>
                <a:cubicBezTo>
                  <a:pt x="46621" y="97281"/>
                  <a:pt x="46824" y="100202"/>
                  <a:pt x="47180" y="103123"/>
                </a:cubicBezTo>
                <a:lnTo>
                  <a:pt x="26492" y="103123"/>
                </a:lnTo>
                <a:cubicBezTo>
                  <a:pt x="26847" y="100202"/>
                  <a:pt x="27089" y="97281"/>
                  <a:pt x="27203" y="94360"/>
                </a:cubicBezTo>
                <a:cubicBezTo>
                  <a:pt x="27317" y="91439"/>
                  <a:pt x="27381" y="88391"/>
                  <a:pt x="27381" y="85343"/>
                </a:cubicBezTo>
                <a:lnTo>
                  <a:pt x="27381" y="69976"/>
                </a:lnTo>
                <a:lnTo>
                  <a:pt x="19430" y="69976"/>
                </a:lnTo>
                <a:cubicBezTo>
                  <a:pt x="17310" y="69976"/>
                  <a:pt x="15100" y="69976"/>
                  <a:pt x="12801" y="69976"/>
                </a:cubicBezTo>
                <a:cubicBezTo>
                  <a:pt x="10502" y="70103"/>
                  <a:pt x="8343" y="70357"/>
                  <a:pt x="6350" y="70611"/>
                </a:cubicBezTo>
                <a:lnTo>
                  <a:pt x="6350" y="53720"/>
                </a:lnTo>
                <a:cubicBezTo>
                  <a:pt x="8470" y="54101"/>
                  <a:pt x="10706" y="54228"/>
                  <a:pt x="13068" y="54355"/>
                </a:cubicBezTo>
                <a:cubicBezTo>
                  <a:pt x="15417" y="54355"/>
                  <a:pt x="17652" y="54355"/>
                  <a:pt x="19773" y="54355"/>
                </a:cubicBezTo>
                <a:lnTo>
                  <a:pt x="27381" y="54355"/>
                </a:lnTo>
                <a:lnTo>
                  <a:pt x="27381" y="42925"/>
                </a:lnTo>
                <a:lnTo>
                  <a:pt x="20129" y="42925"/>
                </a:lnTo>
                <a:cubicBezTo>
                  <a:pt x="18008" y="42925"/>
                  <a:pt x="15798" y="42925"/>
                  <a:pt x="13500" y="43052"/>
                </a:cubicBezTo>
                <a:cubicBezTo>
                  <a:pt x="11201" y="43052"/>
                  <a:pt x="9055" y="43306"/>
                  <a:pt x="7048" y="43560"/>
                </a:cubicBezTo>
                <a:lnTo>
                  <a:pt x="7048" y="26670"/>
                </a:lnTo>
                <a:cubicBezTo>
                  <a:pt x="9169" y="27051"/>
                  <a:pt x="11417" y="27177"/>
                  <a:pt x="13766" y="27304"/>
                </a:cubicBezTo>
                <a:cubicBezTo>
                  <a:pt x="16129" y="27304"/>
                  <a:pt x="18364" y="27304"/>
                  <a:pt x="20485" y="27304"/>
                </a:cubicBezTo>
                <a:lnTo>
                  <a:pt x="27381" y="27304"/>
                </a:lnTo>
                <a:lnTo>
                  <a:pt x="27381" y="24129"/>
                </a:lnTo>
                <a:cubicBezTo>
                  <a:pt x="27381" y="21208"/>
                  <a:pt x="27317" y="18287"/>
                  <a:pt x="27203" y="15366"/>
                </a:cubicBezTo>
                <a:cubicBezTo>
                  <a:pt x="27089" y="12319"/>
                  <a:pt x="26847" y="9397"/>
                  <a:pt x="26492" y="6350"/>
                </a:cubicBez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Freeform 3"/>
          <p:cNvSpPr/>
          <p:nvPr/>
        </p:nvSpPr>
        <p:spPr>
          <a:xfrm>
            <a:off x="656259" y="705612"/>
            <a:ext cx="147789" cy="134493"/>
          </a:xfrm>
          <a:custGeom>
            <a:avLst/>
            <a:gdLst>
              <a:gd name="connsiteX0" fmla="*/ 130111 w 147789"/>
              <a:gd name="connsiteY0" fmla="*/ 0 h 134493"/>
              <a:gd name="connsiteX1" fmla="*/ 130111 w 147789"/>
              <a:gd name="connsiteY1" fmla="*/ 17526 h 134493"/>
              <a:gd name="connsiteX2" fmla="*/ 119329 w 147789"/>
              <a:gd name="connsiteY2" fmla="*/ 17145 h 134493"/>
              <a:gd name="connsiteX3" fmla="*/ 110134 w 147789"/>
              <a:gd name="connsiteY3" fmla="*/ 17017 h 134493"/>
              <a:gd name="connsiteX4" fmla="*/ 38011 w 147789"/>
              <a:gd name="connsiteY4" fmla="*/ 17017 h 134493"/>
              <a:gd name="connsiteX5" fmla="*/ 38011 w 147789"/>
              <a:gd name="connsiteY5" fmla="*/ 63627 h 134493"/>
              <a:gd name="connsiteX6" fmla="*/ 111544 w 147789"/>
              <a:gd name="connsiteY6" fmla="*/ 63627 h 134493"/>
              <a:gd name="connsiteX7" fmla="*/ 120738 w 147789"/>
              <a:gd name="connsiteY7" fmla="*/ 63627 h 134493"/>
              <a:gd name="connsiteX8" fmla="*/ 131521 w 147789"/>
              <a:gd name="connsiteY8" fmla="*/ 63119 h 134493"/>
              <a:gd name="connsiteX9" fmla="*/ 131521 w 147789"/>
              <a:gd name="connsiteY9" fmla="*/ 80772 h 134493"/>
              <a:gd name="connsiteX10" fmla="*/ 120738 w 147789"/>
              <a:gd name="connsiteY10" fmla="*/ 80390 h 134493"/>
              <a:gd name="connsiteX11" fmla="*/ 111544 w 147789"/>
              <a:gd name="connsiteY11" fmla="*/ 80264 h 134493"/>
              <a:gd name="connsiteX12" fmla="*/ 83616 w 147789"/>
              <a:gd name="connsiteY12" fmla="*/ 80264 h 134493"/>
              <a:gd name="connsiteX13" fmla="*/ 83616 w 147789"/>
              <a:gd name="connsiteY13" fmla="*/ 117220 h 134493"/>
              <a:gd name="connsiteX14" fmla="*/ 120738 w 147789"/>
              <a:gd name="connsiteY14" fmla="*/ 117220 h 134493"/>
              <a:gd name="connsiteX15" fmla="*/ 134264 w 147789"/>
              <a:gd name="connsiteY15" fmla="*/ 117094 h 134493"/>
              <a:gd name="connsiteX16" fmla="*/ 147789 w 147789"/>
              <a:gd name="connsiteY16" fmla="*/ 116585 h 134493"/>
              <a:gd name="connsiteX17" fmla="*/ 147789 w 147789"/>
              <a:gd name="connsiteY17" fmla="*/ 134493 h 134493"/>
              <a:gd name="connsiteX18" fmla="*/ 134264 w 147789"/>
              <a:gd name="connsiteY18" fmla="*/ 133985 h 134493"/>
              <a:gd name="connsiteX19" fmla="*/ 120738 w 147789"/>
              <a:gd name="connsiteY19" fmla="*/ 133858 h 134493"/>
              <a:gd name="connsiteX20" fmla="*/ 27038 w 147789"/>
              <a:gd name="connsiteY20" fmla="*/ 133858 h 134493"/>
              <a:gd name="connsiteX21" fmla="*/ 13525 w 147789"/>
              <a:gd name="connsiteY21" fmla="*/ 133985 h 134493"/>
              <a:gd name="connsiteX22" fmla="*/ 0 w 147789"/>
              <a:gd name="connsiteY22" fmla="*/ 134493 h 134493"/>
              <a:gd name="connsiteX23" fmla="*/ 0 w 147789"/>
              <a:gd name="connsiteY23" fmla="*/ 116585 h 134493"/>
              <a:gd name="connsiteX24" fmla="*/ 13525 w 147789"/>
              <a:gd name="connsiteY24" fmla="*/ 117094 h 134493"/>
              <a:gd name="connsiteX25" fmla="*/ 27038 w 147789"/>
              <a:gd name="connsiteY25" fmla="*/ 117220 h 134493"/>
              <a:gd name="connsiteX26" fmla="*/ 63995 w 147789"/>
              <a:gd name="connsiteY26" fmla="*/ 117220 h 134493"/>
              <a:gd name="connsiteX27" fmla="*/ 63995 w 147789"/>
              <a:gd name="connsiteY27" fmla="*/ 80264 h 134493"/>
              <a:gd name="connsiteX28" fmla="*/ 18732 w 147789"/>
              <a:gd name="connsiteY28" fmla="*/ 80264 h 134493"/>
              <a:gd name="connsiteX29" fmla="*/ 18732 w 147789"/>
              <a:gd name="connsiteY29" fmla="*/ 18796 h 134493"/>
              <a:gd name="connsiteX30" fmla="*/ 18554 w 147789"/>
              <a:gd name="connsiteY30" fmla="*/ 9778 h 134493"/>
              <a:gd name="connsiteX31" fmla="*/ 17856 w 147789"/>
              <a:gd name="connsiteY31" fmla="*/ 508 h 134493"/>
              <a:gd name="connsiteX32" fmla="*/ 110134 w 147789"/>
              <a:gd name="connsiteY32" fmla="*/ 508 h 134493"/>
              <a:gd name="connsiteX33" fmla="*/ 119329 w 147789"/>
              <a:gd name="connsiteY33" fmla="*/ 508 h 134493"/>
              <a:gd name="connsiteX34" fmla="*/ 130111 w 147789"/>
              <a:gd name="connsiteY34" fmla="*/ 0 h 134493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  <a:cxn ang="29">
                <a:pos x="connsiteX29" y="connsiteY29"/>
              </a:cxn>
              <a:cxn ang="30">
                <a:pos x="connsiteX30" y="connsiteY30"/>
              </a:cxn>
              <a:cxn ang="31">
                <a:pos x="connsiteX31" y="connsiteY31"/>
              </a:cxn>
              <a:cxn ang="32">
                <a:pos x="connsiteX32" y="connsiteY32"/>
              </a:cxn>
              <a:cxn ang="33">
                <a:pos x="connsiteX33" y="connsiteY33"/>
              </a:cxn>
              <a:cxn ang="34">
                <a:pos x="connsiteX34" y="connsiteY34"/>
              </a:cxn>
            </a:cxnLst>
            <a:rect l="l" t="t" r="r" b="b"/>
            <a:pathLst>
              <a:path w="147789" h="134493">
                <a:moveTo>
                  <a:pt x="130111" y="0"/>
                </a:moveTo>
                <a:lnTo>
                  <a:pt x="130111" y="17526"/>
                </a:lnTo>
                <a:cubicBezTo>
                  <a:pt x="126225" y="17272"/>
                  <a:pt x="122631" y="17145"/>
                  <a:pt x="119329" y="17145"/>
                </a:cubicBezTo>
                <a:cubicBezTo>
                  <a:pt x="116027" y="17017"/>
                  <a:pt x="112966" y="17017"/>
                  <a:pt x="110134" y="17017"/>
                </a:cubicBezTo>
                <a:lnTo>
                  <a:pt x="38011" y="17017"/>
                </a:lnTo>
                <a:lnTo>
                  <a:pt x="38011" y="63627"/>
                </a:lnTo>
                <a:lnTo>
                  <a:pt x="111544" y="63627"/>
                </a:lnTo>
                <a:cubicBezTo>
                  <a:pt x="114376" y="63627"/>
                  <a:pt x="117436" y="63627"/>
                  <a:pt x="120738" y="63627"/>
                </a:cubicBezTo>
                <a:cubicBezTo>
                  <a:pt x="124040" y="63627"/>
                  <a:pt x="127635" y="63500"/>
                  <a:pt x="131521" y="63119"/>
                </a:cubicBezTo>
                <a:lnTo>
                  <a:pt x="131521" y="80772"/>
                </a:lnTo>
                <a:cubicBezTo>
                  <a:pt x="127635" y="80517"/>
                  <a:pt x="124040" y="80390"/>
                  <a:pt x="120738" y="80390"/>
                </a:cubicBezTo>
                <a:cubicBezTo>
                  <a:pt x="117436" y="80264"/>
                  <a:pt x="114376" y="80264"/>
                  <a:pt x="111544" y="80264"/>
                </a:cubicBezTo>
                <a:lnTo>
                  <a:pt x="83616" y="80264"/>
                </a:lnTo>
                <a:lnTo>
                  <a:pt x="83616" y="117220"/>
                </a:lnTo>
                <a:lnTo>
                  <a:pt x="120738" y="117220"/>
                </a:lnTo>
                <a:cubicBezTo>
                  <a:pt x="125336" y="117220"/>
                  <a:pt x="129844" y="117220"/>
                  <a:pt x="134264" y="117094"/>
                </a:cubicBezTo>
                <a:cubicBezTo>
                  <a:pt x="138684" y="117094"/>
                  <a:pt x="143192" y="116839"/>
                  <a:pt x="147789" y="116585"/>
                </a:cubicBezTo>
                <a:lnTo>
                  <a:pt x="147789" y="134493"/>
                </a:lnTo>
                <a:cubicBezTo>
                  <a:pt x="143192" y="134239"/>
                  <a:pt x="138684" y="133985"/>
                  <a:pt x="134264" y="133985"/>
                </a:cubicBezTo>
                <a:cubicBezTo>
                  <a:pt x="129844" y="133858"/>
                  <a:pt x="125336" y="133858"/>
                  <a:pt x="120738" y="133858"/>
                </a:cubicBezTo>
                <a:lnTo>
                  <a:pt x="27038" y="133858"/>
                </a:lnTo>
                <a:cubicBezTo>
                  <a:pt x="22453" y="133858"/>
                  <a:pt x="17945" y="133858"/>
                  <a:pt x="13525" y="133985"/>
                </a:cubicBezTo>
                <a:cubicBezTo>
                  <a:pt x="9105" y="133985"/>
                  <a:pt x="4597" y="134239"/>
                  <a:pt x="0" y="134493"/>
                </a:cubicBezTo>
                <a:lnTo>
                  <a:pt x="0" y="116585"/>
                </a:lnTo>
                <a:cubicBezTo>
                  <a:pt x="4597" y="116839"/>
                  <a:pt x="9105" y="117094"/>
                  <a:pt x="13525" y="117094"/>
                </a:cubicBezTo>
                <a:cubicBezTo>
                  <a:pt x="17945" y="117220"/>
                  <a:pt x="22453" y="117220"/>
                  <a:pt x="27038" y="117220"/>
                </a:cubicBezTo>
                <a:lnTo>
                  <a:pt x="63995" y="117220"/>
                </a:lnTo>
                <a:lnTo>
                  <a:pt x="63995" y="80264"/>
                </a:lnTo>
                <a:lnTo>
                  <a:pt x="18732" y="80264"/>
                </a:lnTo>
                <a:lnTo>
                  <a:pt x="18732" y="18796"/>
                </a:lnTo>
                <a:cubicBezTo>
                  <a:pt x="18732" y="15875"/>
                  <a:pt x="18681" y="12827"/>
                  <a:pt x="18554" y="9778"/>
                </a:cubicBezTo>
                <a:cubicBezTo>
                  <a:pt x="18440" y="6730"/>
                  <a:pt x="18199" y="3555"/>
                  <a:pt x="17856" y="508"/>
                </a:cubicBezTo>
                <a:lnTo>
                  <a:pt x="110134" y="508"/>
                </a:lnTo>
                <a:cubicBezTo>
                  <a:pt x="112966" y="508"/>
                  <a:pt x="116027" y="508"/>
                  <a:pt x="119329" y="508"/>
                </a:cubicBezTo>
                <a:cubicBezTo>
                  <a:pt x="122631" y="508"/>
                  <a:pt x="126225" y="380"/>
                  <a:pt x="130111" y="0"/>
                </a:cubicBez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Freeform 3"/>
          <p:cNvSpPr/>
          <p:nvPr/>
        </p:nvSpPr>
        <p:spPr>
          <a:xfrm>
            <a:off x="649909" y="699262"/>
            <a:ext cx="160489" cy="147193"/>
          </a:xfrm>
          <a:custGeom>
            <a:avLst/>
            <a:gdLst>
              <a:gd name="connsiteX0" fmla="*/ 136461 w 160489"/>
              <a:gd name="connsiteY0" fmla="*/ 6350 h 147193"/>
              <a:gd name="connsiteX1" fmla="*/ 136461 w 160489"/>
              <a:gd name="connsiteY1" fmla="*/ 23876 h 147193"/>
              <a:gd name="connsiteX2" fmla="*/ 125679 w 160489"/>
              <a:gd name="connsiteY2" fmla="*/ 23495 h 147193"/>
              <a:gd name="connsiteX3" fmla="*/ 116484 w 160489"/>
              <a:gd name="connsiteY3" fmla="*/ 23367 h 147193"/>
              <a:gd name="connsiteX4" fmla="*/ 44361 w 160489"/>
              <a:gd name="connsiteY4" fmla="*/ 23367 h 147193"/>
              <a:gd name="connsiteX5" fmla="*/ 44361 w 160489"/>
              <a:gd name="connsiteY5" fmla="*/ 69977 h 147193"/>
              <a:gd name="connsiteX6" fmla="*/ 117894 w 160489"/>
              <a:gd name="connsiteY6" fmla="*/ 69977 h 147193"/>
              <a:gd name="connsiteX7" fmla="*/ 127088 w 160489"/>
              <a:gd name="connsiteY7" fmla="*/ 69977 h 147193"/>
              <a:gd name="connsiteX8" fmla="*/ 137871 w 160489"/>
              <a:gd name="connsiteY8" fmla="*/ 69469 h 147193"/>
              <a:gd name="connsiteX9" fmla="*/ 137871 w 160489"/>
              <a:gd name="connsiteY9" fmla="*/ 87122 h 147193"/>
              <a:gd name="connsiteX10" fmla="*/ 127088 w 160489"/>
              <a:gd name="connsiteY10" fmla="*/ 86740 h 147193"/>
              <a:gd name="connsiteX11" fmla="*/ 117894 w 160489"/>
              <a:gd name="connsiteY11" fmla="*/ 86614 h 147193"/>
              <a:gd name="connsiteX12" fmla="*/ 89966 w 160489"/>
              <a:gd name="connsiteY12" fmla="*/ 86614 h 147193"/>
              <a:gd name="connsiteX13" fmla="*/ 89966 w 160489"/>
              <a:gd name="connsiteY13" fmla="*/ 123570 h 147193"/>
              <a:gd name="connsiteX14" fmla="*/ 127088 w 160489"/>
              <a:gd name="connsiteY14" fmla="*/ 123570 h 147193"/>
              <a:gd name="connsiteX15" fmla="*/ 140614 w 160489"/>
              <a:gd name="connsiteY15" fmla="*/ 123444 h 147193"/>
              <a:gd name="connsiteX16" fmla="*/ 154139 w 160489"/>
              <a:gd name="connsiteY16" fmla="*/ 122935 h 147193"/>
              <a:gd name="connsiteX17" fmla="*/ 154139 w 160489"/>
              <a:gd name="connsiteY17" fmla="*/ 140843 h 147193"/>
              <a:gd name="connsiteX18" fmla="*/ 140614 w 160489"/>
              <a:gd name="connsiteY18" fmla="*/ 140335 h 147193"/>
              <a:gd name="connsiteX19" fmla="*/ 127088 w 160489"/>
              <a:gd name="connsiteY19" fmla="*/ 140208 h 147193"/>
              <a:gd name="connsiteX20" fmla="*/ 33388 w 160489"/>
              <a:gd name="connsiteY20" fmla="*/ 140208 h 147193"/>
              <a:gd name="connsiteX21" fmla="*/ 19875 w 160489"/>
              <a:gd name="connsiteY21" fmla="*/ 140335 h 147193"/>
              <a:gd name="connsiteX22" fmla="*/ 6350 w 160489"/>
              <a:gd name="connsiteY22" fmla="*/ 140843 h 147193"/>
              <a:gd name="connsiteX23" fmla="*/ 6350 w 160489"/>
              <a:gd name="connsiteY23" fmla="*/ 122935 h 147193"/>
              <a:gd name="connsiteX24" fmla="*/ 19875 w 160489"/>
              <a:gd name="connsiteY24" fmla="*/ 123444 h 147193"/>
              <a:gd name="connsiteX25" fmla="*/ 33388 w 160489"/>
              <a:gd name="connsiteY25" fmla="*/ 123570 h 147193"/>
              <a:gd name="connsiteX26" fmla="*/ 70345 w 160489"/>
              <a:gd name="connsiteY26" fmla="*/ 123570 h 147193"/>
              <a:gd name="connsiteX27" fmla="*/ 70345 w 160489"/>
              <a:gd name="connsiteY27" fmla="*/ 86614 h 147193"/>
              <a:gd name="connsiteX28" fmla="*/ 25082 w 160489"/>
              <a:gd name="connsiteY28" fmla="*/ 86614 h 147193"/>
              <a:gd name="connsiteX29" fmla="*/ 25082 w 160489"/>
              <a:gd name="connsiteY29" fmla="*/ 25146 h 147193"/>
              <a:gd name="connsiteX30" fmla="*/ 24904 w 160489"/>
              <a:gd name="connsiteY30" fmla="*/ 16128 h 147193"/>
              <a:gd name="connsiteX31" fmla="*/ 24206 w 160489"/>
              <a:gd name="connsiteY31" fmla="*/ 6858 h 147193"/>
              <a:gd name="connsiteX32" fmla="*/ 116484 w 160489"/>
              <a:gd name="connsiteY32" fmla="*/ 6858 h 147193"/>
              <a:gd name="connsiteX33" fmla="*/ 125679 w 160489"/>
              <a:gd name="connsiteY33" fmla="*/ 6858 h 147193"/>
              <a:gd name="connsiteX34" fmla="*/ 136461 w 160489"/>
              <a:gd name="connsiteY34" fmla="*/ 6350 h 147193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  <a:cxn ang="29">
                <a:pos x="connsiteX29" y="connsiteY29"/>
              </a:cxn>
              <a:cxn ang="30">
                <a:pos x="connsiteX30" y="connsiteY30"/>
              </a:cxn>
              <a:cxn ang="31">
                <a:pos x="connsiteX31" y="connsiteY31"/>
              </a:cxn>
              <a:cxn ang="32">
                <a:pos x="connsiteX32" y="connsiteY32"/>
              </a:cxn>
              <a:cxn ang="33">
                <a:pos x="connsiteX33" y="connsiteY33"/>
              </a:cxn>
              <a:cxn ang="34">
                <a:pos x="connsiteX34" y="connsiteY34"/>
              </a:cxn>
            </a:cxnLst>
            <a:rect l="l" t="t" r="r" b="b"/>
            <a:pathLst>
              <a:path w="160489" h="147193">
                <a:moveTo>
                  <a:pt x="136461" y="6350"/>
                </a:moveTo>
                <a:lnTo>
                  <a:pt x="136461" y="23876"/>
                </a:lnTo>
                <a:cubicBezTo>
                  <a:pt x="132575" y="23622"/>
                  <a:pt x="128981" y="23495"/>
                  <a:pt x="125679" y="23495"/>
                </a:cubicBezTo>
                <a:cubicBezTo>
                  <a:pt x="122377" y="23367"/>
                  <a:pt x="119316" y="23367"/>
                  <a:pt x="116484" y="23367"/>
                </a:cubicBezTo>
                <a:lnTo>
                  <a:pt x="44361" y="23367"/>
                </a:lnTo>
                <a:lnTo>
                  <a:pt x="44361" y="69977"/>
                </a:lnTo>
                <a:lnTo>
                  <a:pt x="117894" y="69977"/>
                </a:lnTo>
                <a:cubicBezTo>
                  <a:pt x="120726" y="69977"/>
                  <a:pt x="123786" y="69977"/>
                  <a:pt x="127088" y="69977"/>
                </a:cubicBezTo>
                <a:cubicBezTo>
                  <a:pt x="130390" y="69977"/>
                  <a:pt x="133985" y="69850"/>
                  <a:pt x="137871" y="69469"/>
                </a:cubicBezTo>
                <a:lnTo>
                  <a:pt x="137871" y="87122"/>
                </a:lnTo>
                <a:cubicBezTo>
                  <a:pt x="133985" y="86867"/>
                  <a:pt x="130390" y="86740"/>
                  <a:pt x="127088" y="86740"/>
                </a:cubicBezTo>
                <a:cubicBezTo>
                  <a:pt x="123786" y="86614"/>
                  <a:pt x="120726" y="86614"/>
                  <a:pt x="117894" y="86614"/>
                </a:cubicBezTo>
                <a:lnTo>
                  <a:pt x="89966" y="86614"/>
                </a:lnTo>
                <a:lnTo>
                  <a:pt x="89966" y="123570"/>
                </a:lnTo>
                <a:lnTo>
                  <a:pt x="127088" y="123570"/>
                </a:lnTo>
                <a:cubicBezTo>
                  <a:pt x="131686" y="123570"/>
                  <a:pt x="136194" y="123570"/>
                  <a:pt x="140614" y="123444"/>
                </a:cubicBezTo>
                <a:cubicBezTo>
                  <a:pt x="145034" y="123444"/>
                  <a:pt x="149542" y="123189"/>
                  <a:pt x="154139" y="122935"/>
                </a:cubicBezTo>
                <a:lnTo>
                  <a:pt x="154139" y="140843"/>
                </a:lnTo>
                <a:cubicBezTo>
                  <a:pt x="149542" y="140589"/>
                  <a:pt x="145034" y="140335"/>
                  <a:pt x="140614" y="140335"/>
                </a:cubicBezTo>
                <a:cubicBezTo>
                  <a:pt x="136194" y="140208"/>
                  <a:pt x="131686" y="140208"/>
                  <a:pt x="127088" y="140208"/>
                </a:cubicBezTo>
                <a:lnTo>
                  <a:pt x="33388" y="140208"/>
                </a:lnTo>
                <a:cubicBezTo>
                  <a:pt x="28803" y="140208"/>
                  <a:pt x="24295" y="140208"/>
                  <a:pt x="19875" y="140335"/>
                </a:cubicBezTo>
                <a:cubicBezTo>
                  <a:pt x="15455" y="140335"/>
                  <a:pt x="10947" y="140589"/>
                  <a:pt x="6350" y="140843"/>
                </a:cubicBezTo>
                <a:lnTo>
                  <a:pt x="6350" y="122935"/>
                </a:lnTo>
                <a:cubicBezTo>
                  <a:pt x="10947" y="123189"/>
                  <a:pt x="15455" y="123444"/>
                  <a:pt x="19875" y="123444"/>
                </a:cubicBezTo>
                <a:cubicBezTo>
                  <a:pt x="24295" y="123570"/>
                  <a:pt x="28803" y="123570"/>
                  <a:pt x="33388" y="123570"/>
                </a:cubicBezTo>
                <a:lnTo>
                  <a:pt x="70345" y="123570"/>
                </a:lnTo>
                <a:lnTo>
                  <a:pt x="70345" y="86614"/>
                </a:lnTo>
                <a:lnTo>
                  <a:pt x="25082" y="86614"/>
                </a:lnTo>
                <a:lnTo>
                  <a:pt x="25082" y="25146"/>
                </a:lnTo>
                <a:cubicBezTo>
                  <a:pt x="25082" y="22225"/>
                  <a:pt x="25031" y="19177"/>
                  <a:pt x="24904" y="16128"/>
                </a:cubicBezTo>
                <a:cubicBezTo>
                  <a:pt x="24790" y="13080"/>
                  <a:pt x="24549" y="9905"/>
                  <a:pt x="24206" y="6858"/>
                </a:cubicBezTo>
                <a:lnTo>
                  <a:pt x="116484" y="6858"/>
                </a:lnTo>
                <a:cubicBezTo>
                  <a:pt x="119316" y="6858"/>
                  <a:pt x="122377" y="6858"/>
                  <a:pt x="125679" y="6858"/>
                </a:cubicBezTo>
                <a:cubicBezTo>
                  <a:pt x="128981" y="6858"/>
                  <a:pt x="132575" y="6730"/>
                  <a:pt x="136461" y="6350"/>
                </a:cubicBez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Freeform 3"/>
          <p:cNvSpPr/>
          <p:nvPr/>
        </p:nvSpPr>
        <p:spPr>
          <a:xfrm>
            <a:off x="957618" y="708406"/>
            <a:ext cx="89979" cy="149098"/>
          </a:xfrm>
          <a:custGeom>
            <a:avLst/>
            <a:gdLst>
              <a:gd name="connsiteX0" fmla="*/ 45605 w 89979"/>
              <a:gd name="connsiteY0" fmla="*/ 0 h 149098"/>
              <a:gd name="connsiteX1" fmla="*/ 64084 w 89979"/>
              <a:gd name="connsiteY1" fmla="*/ 3810 h 149098"/>
              <a:gd name="connsiteX2" fmla="*/ 78130 w 89979"/>
              <a:gd name="connsiteY2" fmla="*/ 14351 h 149098"/>
              <a:gd name="connsiteX3" fmla="*/ 86969 w 89979"/>
              <a:gd name="connsiteY3" fmla="*/ 30607 h 149098"/>
              <a:gd name="connsiteX4" fmla="*/ 89979 w 89979"/>
              <a:gd name="connsiteY4" fmla="*/ 51689 h 149098"/>
              <a:gd name="connsiteX5" fmla="*/ 84048 w 89979"/>
              <a:gd name="connsiteY5" fmla="*/ 83565 h 149098"/>
              <a:gd name="connsiteX6" fmla="*/ 68059 w 89979"/>
              <a:gd name="connsiteY6" fmla="*/ 111760 h 149098"/>
              <a:gd name="connsiteX7" fmla="*/ 43751 w 89979"/>
              <a:gd name="connsiteY7" fmla="*/ 134620 h 149098"/>
              <a:gd name="connsiteX8" fmla="*/ 14135 w 89979"/>
              <a:gd name="connsiteY8" fmla="*/ 149098 h 149098"/>
              <a:gd name="connsiteX9" fmla="*/ 4584 w 89979"/>
              <a:gd name="connsiteY9" fmla="*/ 137414 h 149098"/>
              <a:gd name="connsiteX10" fmla="*/ 23329 w 89979"/>
              <a:gd name="connsiteY10" fmla="*/ 129540 h 149098"/>
              <a:gd name="connsiteX11" fmla="*/ 40652 w 89979"/>
              <a:gd name="connsiteY11" fmla="*/ 116585 h 149098"/>
              <a:gd name="connsiteX12" fmla="*/ 55067 w 89979"/>
              <a:gd name="connsiteY12" fmla="*/ 99822 h 149098"/>
              <a:gd name="connsiteX13" fmla="*/ 65405 w 89979"/>
              <a:gd name="connsiteY13" fmla="*/ 79629 h 149098"/>
              <a:gd name="connsiteX14" fmla="*/ 50990 w 89979"/>
              <a:gd name="connsiteY14" fmla="*/ 86614 h 149098"/>
              <a:gd name="connsiteX15" fmla="*/ 40119 w 89979"/>
              <a:gd name="connsiteY15" fmla="*/ 88264 h 149098"/>
              <a:gd name="connsiteX16" fmla="*/ 23774 w 89979"/>
              <a:gd name="connsiteY16" fmla="*/ 84963 h 149098"/>
              <a:gd name="connsiteX17" fmla="*/ 11125 w 89979"/>
              <a:gd name="connsiteY17" fmla="*/ 75945 h 149098"/>
              <a:gd name="connsiteX18" fmla="*/ 2908 w 89979"/>
              <a:gd name="connsiteY18" fmla="*/ 62357 h 149098"/>
              <a:gd name="connsiteX19" fmla="*/ 0 w 89979"/>
              <a:gd name="connsiteY19" fmla="*/ 45084 h 149098"/>
              <a:gd name="connsiteX20" fmla="*/ 3441 w 89979"/>
              <a:gd name="connsiteY20" fmla="*/ 27432 h 149098"/>
              <a:gd name="connsiteX21" fmla="*/ 13080 w 89979"/>
              <a:gd name="connsiteY21" fmla="*/ 12953 h 149098"/>
              <a:gd name="connsiteX22" fmla="*/ 27571 w 89979"/>
              <a:gd name="connsiteY22" fmla="*/ 3555 h 149098"/>
              <a:gd name="connsiteX23" fmla="*/ 45605 w 89979"/>
              <a:gd name="connsiteY23" fmla="*/ 0 h 14909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</a:cxnLst>
            <a:rect l="l" t="t" r="r" b="b"/>
            <a:pathLst>
              <a:path w="89979" h="149098">
                <a:moveTo>
                  <a:pt x="45605" y="0"/>
                </a:moveTo>
                <a:cubicBezTo>
                  <a:pt x="52438" y="0"/>
                  <a:pt x="58597" y="1270"/>
                  <a:pt x="64084" y="3810"/>
                </a:cubicBezTo>
                <a:cubicBezTo>
                  <a:pt x="69557" y="6350"/>
                  <a:pt x="74244" y="9905"/>
                  <a:pt x="78130" y="14351"/>
                </a:cubicBezTo>
                <a:cubicBezTo>
                  <a:pt x="82016" y="18922"/>
                  <a:pt x="84962" y="24384"/>
                  <a:pt x="86969" y="30607"/>
                </a:cubicBezTo>
                <a:cubicBezTo>
                  <a:pt x="88976" y="36830"/>
                  <a:pt x="89979" y="43941"/>
                  <a:pt x="89979" y="51689"/>
                </a:cubicBezTo>
                <a:cubicBezTo>
                  <a:pt x="89979" y="62610"/>
                  <a:pt x="87998" y="73279"/>
                  <a:pt x="84048" y="83565"/>
                </a:cubicBezTo>
                <a:cubicBezTo>
                  <a:pt x="80111" y="93853"/>
                  <a:pt x="74777" y="103251"/>
                  <a:pt x="68059" y="111760"/>
                </a:cubicBezTo>
                <a:cubicBezTo>
                  <a:pt x="60985" y="120522"/>
                  <a:pt x="52882" y="128142"/>
                  <a:pt x="43751" y="134620"/>
                </a:cubicBezTo>
                <a:cubicBezTo>
                  <a:pt x="34620" y="141096"/>
                  <a:pt x="24739" y="145922"/>
                  <a:pt x="14135" y="149098"/>
                </a:cubicBezTo>
                <a:lnTo>
                  <a:pt x="4584" y="137414"/>
                </a:lnTo>
                <a:cubicBezTo>
                  <a:pt x="10959" y="135635"/>
                  <a:pt x="17195" y="132969"/>
                  <a:pt x="23329" y="129540"/>
                </a:cubicBezTo>
                <a:cubicBezTo>
                  <a:pt x="29463" y="126110"/>
                  <a:pt x="35229" y="121792"/>
                  <a:pt x="40652" y="116585"/>
                </a:cubicBezTo>
                <a:cubicBezTo>
                  <a:pt x="45961" y="111633"/>
                  <a:pt x="50761" y="106045"/>
                  <a:pt x="55067" y="99822"/>
                </a:cubicBezTo>
                <a:cubicBezTo>
                  <a:pt x="59359" y="93472"/>
                  <a:pt x="62814" y="86741"/>
                  <a:pt x="65405" y="79629"/>
                </a:cubicBezTo>
                <a:cubicBezTo>
                  <a:pt x="60223" y="83184"/>
                  <a:pt x="55409" y="85471"/>
                  <a:pt x="50990" y="86614"/>
                </a:cubicBezTo>
                <a:cubicBezTo>
                  <a:pt x="46570" y="87757"/>
                  <a:pt x="42951" y="88264"/>
                  <a:pt x="40119" y="88264"/>
                </a:cubicBezTo>
                <a:cubicBezTo>
                  <a:pt x="34112" y="88264"/>
                  <a:pt x="28663" y="87122"/>
                  <a:pt x="23774" y="84963"/>
                </a:cubicBezTo>
                <a:cubicBezTo>
                  <a:pt x="18884" y="82803"/>
                  <a:pt x="14668" y="79755"/>
                  <a:pt x="11125" y="75945"/>
                </a:cubicBezTo>
                <a:cubicBezTo>
                  <a:pt x="7594" y="72135"/>
                  <a:pt x="4851" y="67564"/>
                  <a:pt x="2908" y="62357"/>
                </a:cubicBezTo>
                <a:cubicBezTo>
                  <a:pt x="965" y="57150"/>
                  <a:pt x="0" y="51434"/>
                  <a:pt x="0" y="45084"/>
                </a:cubicBezTo>
                <a:cubicBezTo>
                  <a:pt x="0" y="38734"/>
                  <a:pt x="1142" y="32892"/>
                  <a:pt x="3441" y="27432"/>
                </a:cubicBezTo>
                <a:cubicBezTo>
                  <a:pt x="5740" y="21844"/>
                  <a:pt x="8953" y="17145"/>
                  <a:pt x="13080" y="12953"/>
                </a:cubicBezTo>
                <a:cubicBezTo>
                  <a:pt x="17081" y="9016"/>
                  <a:pt x="21920" y="5969"/>
                  <a:pt x="27571" y="3555"/>
                </a:cubicBezTo>
                <a:cubicBezTo>
                  <a:pt x="33223" y="1270"/>
                  <a:pt x="39242" y="0"/>
                  <a:pt x="45605" y="0"/>
                </a:cubicBez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Freeform 3"/>
          <p:cNvSpPr/>
          <p:nvPr/>
        </p:nvSpPr>
        <p:spPr>
          <a:xfrm>
            <a:off x="783932" y="848487"/>
            <a:ext cx="101612" cy="25019"/>
          </a:xfrm>
          <a:custGeom>
            <a:avLst/>
            <a:gdLst>
              <a:gd name="connsiteX0" fmla="*/ 6350 w 101612"/>
              <a:gd name="connsiteY0" fmla="*/ 6350 h 25019"/>
              <a:gd name="connsiteX1" fmla="*/ 95262 w 101612"/>
              <a:gd name="connsiteY1" fmla="*/ 6350 h 25019"/>
              <a:gd name="connsiteX2" fmla="*/ 95262 w 101612"/>
              <a:gd name="connsiteY2" fmla="*/ 18669 h 25019"/>
              <a:gd name="connsiteX3" fmla="*/ 6350 w 101612"/>
              <a:gd name="connsiteY3" fmla="*/ 18669 h 25019"/>
              <a:gd name="connsiteX4" fmla="*/ 6350 w 101612"/>
              <a:gd name="connsiteY4" fmla="*/ 6350 h 25019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1612" h="25019">
                <a:moveTo>
                  <a:pt x="6350" y="6350"/>
                </a:moveTo>
                <a:lnTo>
                  <a:pt x="95262" y="6350"/>
                </a:lnTo>
                <a:lnTo>
                  <a:pt x="95262" y="18669"/>
                </a:lnTo>
                <a:lnTo>
                  <a:pt x="6350" y="18669"/>
                </a:lnTo>
                <a:lnTo>
                  <a:pt x="6350" y="6350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Freeform 3"/>
          <p:cNvSpPr/>
          <p:nvPr/>
        </p:nvSpPr>
        <p:spPr>
          <a:xfrm>
            <a:off x="1066000" y="718566"/>
            <a:ext cx="51765" cy="78866"/>
          </a:xfrm>
          <a:custGeom>
            <a:avLst/>
            <a:gdLst>
              <a:gd name="connsiteX0" fmla="*/ 26669 w 51765"/>
              <a:gd name="connsiteY0" fmla="*/ 6350 h 78866"/>
              <a:gd name="connsiteX1" fmla="*/ 25260 w 51765"/>
              <a:gd name="connsiteY1" fmla="*/ 11302 h 78866"/>
              <a:gd name="connsiteX2" fmla="*/ 23494 w 51765"/>
              <a:gd name="connsiteY2" fmla="*/ 16890 h 78866"/>
              <a:gd name="connsiteX3" fmla="*/ 21551 w 51765"/>
              <a:gd name="connsiteY3" fmla="*/ 22732 h 78866"/>
              <a:gd name="connsiteX4" fmla="*/ 19951 w 51765"/>
              <a:gd name="connsiteY4" fmla="*/ 27939 h 78866"/>
              <a:gd name="connsiteX5" fmla="*/ 6350 w 51765"/>
              <a:gd name="connsiteY5" fmla="*/ 72516 h 78866"/>
              <a:gd name="connsiteX6" fmla="*/ 45415 w 51765"/>
              <a:gd name="connsiteY6" fmla="*/ 72516 h 78866"/>
              <a:gd name="connsiteX7" fmla="*/ 32511 w 51765"/>
              <a:gd name="connsiteY7" fmla="*/ 28066 h 78866"/>
              <a:gd name="connsiteX8" fmla="*/ 29324 w 51765"/>
              <a:gd name="connsiteY8" fmla="*/ 17144 h 78866"/>
              <a:gd name="connsiteX9" fmla="*/ 26669 w 51765"/>
              <a:gd name="connsiteY9" fmla="*/ 6350 h 78866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</a:cxnLst>
            <a:rect l="l" t="t" r="r" b="b"/>
            <a:pathLst>
              <a:path w="51765" h="78866">
                <a:moveTo>
                  <a:pt x="26669" y="6350"/>
                </a:moveTo>
                <a:cubicBezTo>
                  <a:pt x="26327" y="7746"/>
                  <a:pt x="25844" y="9397"/>
                  <a:pt x="25260" y="11302"/>
                </a:cubicBezTo>
                <a:cubicBezTo>
                  <a:pt x="24676" y="13208"/>
                  <a:pt x="24079" y="15112"/>
                  <a:pt x="23494" y="16890"/>
                </a:cubicBezTo>
                <a:cubicBezTo>
                  <a:pt x="22783" y="18922"/>
                  <a:pt x="22136" y="20954"/>
                  <a:pt x="21551" y="22732"/>
                </a:cubicBezTo>
                <a:cubicBezTo>
                  <a:pt x="20955" y="24638"/>
                  <a:pt x="20434" y="26415"/>
                  <a:pt x="19951" y="27939"/>
                </a:cubicBezTo>
                <a:lnTo>
                  <a:pt x="6350" y="72516"/>
                </a:lnTo>
                <a:lnTo>
                  <a:pt x="45415" y="72516"/>
                </a:lnTo>
                <a:lnTo>
                  <a:pt x="32511" y="28066"/>
                </a:lnTo>
                <a:cubicBezTo>
                  <a:pt x="31445" y="24764"/>
                  <a:pt x="30391" y="21081"/>
                  <a:pt x="29324" y="17144"/>
                </a:cubicBezTo>
                <a:cubicBezTo>
                  <a:pt x="28270" y="13080"/>
                  <a:pt x="27381" y="9524"/>
                  <a:pt x="26669" y="6350"/>
                </a:cubicBez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Freeform 3"/>
          <p:cNvSpPr/>
          <p:nvPr/>
        </p:nvSpPr>
        <p:spPr>
          <a:xfrm>
            <a:off x="971588" y="716407"/>
            <a:ext cx="62649" cy="71373"/>
          </a:xfrm>
          <a:custGeom>
            <a:avLst/>
            <a:gdLst>
              <a:gd name="connsiteX0" fmla="*/ 30924 w 62649"/>
              <a:gd name="connsiteY0" fmla="*/ 6350 h 71373"/>
              <a:gd name="connsiteX1" fmla="*/ 21551 w 62649"/>
              <a:gd name="connsiteY1" fmla="*/ 8382 h 71373"/>
              <a:gd name="connsiteX2" fmla="*/ 13779 w 62649"/>
              <a:gd name="connsiteY2" fmla="*/ 13970 h 71373"/>
              <a:gd name="connsiteX3" fmla="*/ 8293 w 62649"/>
              <a:gd name="connsiteY3" fmla="*/ 23494 h 71373"/>
              <a:gd name="connsiteX4" fmla="*/ 6350 w 62649"/>
              <a:gd name="connsiteY4" fmla="*/ 36575 h 71373"/>
              <a:gd name="connsiteX5" fmla="*/ 8039 w 62649"/>
              <a:gd name="connsiteY5" fmla="*/ 48005 h 71373"/>
              <a:gd name="connsiteX6" fmla="*/ 13068 w 62649"/>
              <a:gd name="connsiteY6" fmla="*/ 56895 h 71373"/>
              <a:gd name="connsiteX7" fmla="*/ 20586 w 62649"/>
              <a:gd name="connsiteY7" fmla="*/ 62991 h 71373"/>
              <a:gd name="connsiteX8" fmla="*/ 31280 w 62649"/>
              <a:gd name="connsiteY8" fmla="*/ 65023 h 71373"/>
              <a:gd name="connsiteX9" fmla="*/ 42862 w 62649"/>
              <a:gd name="connsiteY9" fmla="*/ 62738 h 71373"/>
              <a:gd name="connsiteX10" fmla="*/ 54444 w 62649"/>
              <a:gd name="connsiteY10" fmla="*/ 55117 h 71373"/>
              <a:gd name="connsiteX11" fmla="*/ 56299 w 62649"/>
              <a:gd name="connsiteY11" fmla="*/ 44322 h 71373"/>
              <a:gd name="connsiteX12" fmla="*/ 56032 w 62649"/>
              <a:gd name="connsiteY12" fmla="*/ 33654 h 71373"/>
              <a:gd name="connsiteX13" fmla="*/ 53289 w 62649"/>
              <a:gd name="connsiteY13" fmla="*/ 22733 h 71373"/>
              <a:gd name="connsiteX14" fmla="*/ 48247 w 62649"/>
              <a:gd name="connsiteY14" fmla="*/ 13970 h 71373"/>
              <a:gd name="connsiteX15" fmla="*/ 40563 w 62649"/>
              <a:gd name="connsiteY15" fmla="*/ 8382 h 71373"/>
              <a:gd name="connsiteX16" fmla="*/ 30924 w 62649"/>
              <a:gd name="connsiteY16" fmla="*/ 6350 h 71373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</a:cxnLst>
            <a:rect l="l" t="t" r="r" b="b"/>
            <a:pathLst>
              <a:path w="62649" h="71373">
                <a:moveTo>
                  <a:pt x="30924" y="6350"/>
                </a:moveTo>
                <a:cubicBezTo>
                  <a:pt x="27622" y="6350"/>
                  <a:pt x="24498" y="6984"/>
                  <a:pt x="21551" y="8382"/>
                </a:cubicBezTo>
                <a:cubicBezTo>
                  <a:pt x="18605" y="9652"/>
                  <a:pt x="16014" y="11557"/>
                  <a:pt x="13779" y="13970"/>
                </a:cubicBezTo>
                <a:cubicBezTo>
                  <a:pt x="11417" y="16509"/>
                  <a:pt x="9601" y="19811"/>
                  <a:pt x="8293" y="23494"/>
                </a:cubicBezTo>
                <a:cubicBezTo>
                  <a:pt x="6997" y="27304"/>
                  <a:pt x="6350" y="31622"/>
                  <a:pt x="6350" y="36575"/>
                </a:cubicBezTo>
                <a:cubicBezTo>
                  <a:pt x="6350" y="40767"/>
                  <a:pt x="6908" y="44577"/>
                  <a:pt x="8039" y="48005"/>
                </a:cubicBezTo>
                <a:cubicBezTo>
                  <a:pt x="9156" y="51434"/>
                  <a:pt x="10833" y="54483"/>
                  <a:pt x="13068" y="56895"/>
                </a:cubicBezTo>
                <a:cubicBezTo>
                  <a:pt x="15074" y="59563"/>
                  <a:pt x="17576" y="61594"/>
                  <a:pt x="20586" y="62991"/>
                </a:cubicBezTo>
                <a:cubicBezTo>
                  <a:pt x="23596" y="64389"/>
                  <a:pt x="27152" y="65023"/>
                  <a:pt x="31280" y="65023"/>
                </a:cubicBezTo>
                <a:cubicBezTo>
                  <a:pt x="35166" y="65023"/>
                  <a:pt x="39027" y="64261"/>
                  <a:pt x="42862" y="62738"/>
                </a:cubicBezTo>
                <a:cubicBezTo>
                  <a:pt x="46685" y="61086"/>
                  <a:pt x="50546" y="58547"/>
                  <a:pt x="54444" y="55117"/>
                </a:cubicBezTo>
                <a:cubicBezTo>
                  <a:pt x="55499" y="50927"/>
                  <a:pt x="56121" y="47244"/>
                  <a:pt x="56299" y="44322"/>
                </a:cubicBezTo>
                <a:cubicBezTo>
                  <a:pt x="56476" y="41275"/>
                  <a:pt x="56388" y="37719"/>
                  <a:pt x="56032" y="33654"/>
                </a:cubicBezTo>
                <a:cubicBezTo>
                  <a:pt x="55562" y="29717"/>
                  <a:pt x="54648" y="26034"/>
                  <a:pt x="53289" y="22733"/>
                </a:cubicBezTo>
                <a:cubicBezTo>
                  <a:pt x="51930" y="19430"/>
                  <a:pt x="50253" y="16509"/>
                  <a:pt x="48247" y="13970"/>
                </a:cubicBezTo>
                <a:cubicBezTo>
                  <a:pt x="46012" y="11683"/>
                  <a:pt x="43446" y="9779"/>
                  <a:pt x="40563" y="8382"/>
                </a:cubicBezTo>
                <a:cubicBezTo>
                  <a:pt x="37668" y="7111"/>
                  <a:pt x="34467" y="6350"/>
                  <a:pt x="30924" y="6350"/>
                </a:cubicBez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Freeform 3"/>
          <p:cNvSpPr/>
          <p:nvPr/>
        </p:nvSpPr>
        <p:spPr>
          <a:xfrm>
            <a:off x="870648" y="705485"/>
            <a:ext cx="89598" cy="153542"/>
          </a:xfrm>
          <a:custGeom>
            <a:avLst/>
            <a:gdLst>
              <a:gd name="connsiteX0" fmla="*/ 77952 w 89598"/>
              <a:gd name="connsiteY0" fmla="*/ 6350 h 153542"/>
              <a:gd name="connsiteX1" fmla="*/ 74942 w 89598"/>
              <a:gd name="connsiteY1" fmla="*/ 24129 h 153542"/>
              <a:gd name="connsiteX2" fmla="*/ 66192 w 89598"/>
              <a:gd name="connsiteY2" fmla="*/ 23494 h 153542"/>
              <a:gd name="connsiteX3" fmla="*/ 58851 w 89598"/>
              <a:gd name="connsiteY3" fmla="*/ 23367 h 153542"/>
              <a:gd name="connsiteX4" fmla="*/ 33756 w 89598"/>
              <a:gd name="connsiteY4" fmla="*/ 23367 h 153542"/>
              <a:gd name="connsiteX5" fmla="*/ 30568 w 89598"/>
              <a:gd name="connsiteY5" fmla="*/ 59054 h 153542"/>
              <a:gd name="connsiteX6" fmla="*/ 37109 w 89598"/>
              <a:gd name="connsiteY6" fmla="*/ 58165 h 153542"/>
              <a:gd name="connsiteX7" fmla="*/ 43116 w 89598"/>
              <a:gd name="connsiteY7" fmla="*/ 57784 h 153542"/>
              <a:gd name="connsiteX8" fmla="*/ 58762 w 89598"/>
              <a:gd name="connsiteY8" fmla="*/ 60197 h 153542"/>
              <a:gd name="connsiteX9" fmla="*/ 71577 w 89598"/>
              <a:gd name="connsiteY9" fmla="*/ 67309 h 153542"/>
              <a:gd name="connsiteX10" fmla="*/ 80073 w 89598"/>
              <a:gd name="connsiteY10" fmla="*/ 79374 h 153542"/>
              <a:gd name="connsiteX11" fmla="*/ 83248 w 89598"/>
              <a:gd name="connsiteY11" fmla="*/ 95376 h 153542"/>
              <a:gd name="connsiteX12" fmla="*/ 76085 w 89598"/>
              <a:gd name="connsiteY12" fmla="*/ 120269 h 153542"/>
              <a:gd name="connsiteX13" fmla="*/ 58153 w 89598"/>
              <a:gd name="connsiteY13" fmla="*/ 137921 h 153542"/>
              <a:gd name="connsiteX14" fmla="*/ 34366 w 89598"/>
              <a:gd name="connsiteY14" fmla="*/ 147192 h 153542"/>
              <a:gd name="connsiteX15" fmla="*/ 9702 w 89598"/>
              <a:gd name="connsiteY15" fmla="*/ 147065 h 153542"/>
              <a:gd name="connsiteX16" fmla="*/ 6350 w 89598"/>
              <a:gd name="connsiteY16" fmla="*/ 133222 h 153542"/>
              <a:gd name="connsiteX17" fmla="*/ 24650 w 89598"/>
              <a:gd name="connsiteY17" fmla="*/ 134111 h 153542"/>
              <a:gd name="connsiteX18" fmla="*/ 42938 w 89598"/>
              <a:gd name="connsiteY18" fmla="*/ 128523 h 153542"/>
              <a:gd name="connsiteX19" fmla="*/ 56908 w 89598"/>
              <a:gd name="connsiteY19" fmla="*/ 116712 h 153542"/>
              <a:gd name="connsiteX20" fmla="*/ 62572 w 89598"/>
              <a:gd name="connsiteY20" fmla="*/ 97535 h 153542"/>
              <a:gd name="connsiteX21" fmla="*/ 60794 w 89598"/>
              <a:gd name="connsiteY21" fmla="*/ 87629 h 153542"/>
              <a:gd name="connsiteX22" fmla="*/ 55676 w 89598"/>
              <a:gd name="connsiteY22" fmla="*/ 79501 h 153542"/>
              <a:gd name="connsiteX23" fmla="*/ 47104 w 89598"/>
              <a:gd name="connsiteY23" fmla="*/ 74548 h 153542"/>
              <a:gd name="connsiteX24" fmla="*/ 35699 w 89598"/>
              <a:gd name="connsiteY24" fmla="*/ 72643 h 153542"/>
              <a:gd name="connsiteX25" fmla="*/ 22085 w 89598"/>
              <a:gd name="connsiteY25" fmla="*/ 73659 h 153542"/>
              <a:gd name="connsiteX26" fmla="*/ 9537 w 89598"/>
              <a:gd name="connsiteY26" fmla="*/ 76834 h 153542"/>
              <a:gd name="connsiteX27" fmla="*/ 15722 w 89598"/>
              <a:gd name="connsiteY27" fmla="*/ 7365 h 153542"/>
              <a:gd name="connsiteX28" fmla="*/ 61150 w 89598"/>
              <a:gd name="connsiteY28" fmla="*/ 7365 h 153542"/>
              <a:gd name="connsiteX29" fmla="*/ 68668 w 89598"/>
              <a:gd name="connsiteY29" fmla="*/ 7239 h 153542"/>
              <a:gd name="connsiteX30" fmla="*/ 77952 w 89598"/>
              <a:gd name="connsiteY30" fmla="*/ 6350 h 15354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  <a:cxn ang="29">
                <a:pos x="connsiteX29" y="connsiteY29"/>
              </a:cxn>
              <a:cxn ang="30">
                <a:pos x="connsiteX30" y="connsiteY30"/>
              </a:cxn>
            </a:cxnLst>
            <a:rect l="l" t="t" r="r" b="b"/>
            <a:pathLst>
              <a:path w="89598" h="153542">
                <a:moveTo>
                  <a:pt x="77952" y="6350"/>
                </a:moveTo>
                <a:lnTo>
                  <a:pt x="74942" y="24129"/>
                </a:lnTo>
                <a:cubicBezTo>
                  <a:pt x="71170" y="23875"/>
                  <a:pt x="68249" y="23621"/>
                  <a:pt x="66192" y="23494"/>
                </a:cubicBezTo>
                <a:cubicBezTo>
                  <a:pt x="64134" y="23367"/>
                  <a:pt x="61683" y="23367"/>
                  <a:pt x="58851" y="23367"/>
                </a:cubicBezTo>
                <a:lnTo>
                  <a:pt x="33756" y="23367"/>
                </a:lnTo>
                <a:lnTo>
                  <a:pt x="30568" y="59054"/>
                </a:lnTo>
                <a:cubicBezTo>
                  <a:pt x="32689" y="58673"/>
                  <a:pt x="34874" y="58420"/>
                  <a:pt x="37109" y="58165"/>
                </a:cubicBezTo>
                <a:cubicBezTo>
                  <a:pt x="39344" y="57911"/>
                  <a:pt x="41351" y="57784"/>
                  <a:pt x="43116" y="57784"/>
                </a:cubicBezTo>
                <a:cubicBezTo>
                  <a:pt x="48666" y="57784"/>
                  <a:pt x="53873" y="58546"/>
                  <a:pt x="58762" y="60197"/>
                </a:cubicBezTo>
                <a:cubicBezTo>
                  <a:pt x="63652" y="61848"/>
                  <a:pt x="67932" y="64261"/>
                  <a:pt x="71577" y="67309"/>
                </a:cubicBezTo>
                <a:cubicBezTo>
                  <a:pt x="75120" y="70611"/>
                  <a:pt x="77952" y="74675"/>
                  <a:pt x="80073" y="79374"/>
                </a:cubicBezTo>
                <a:cubicBezTo>
                  <a:pt x="82194" y="84073"/>
                  <a:pt x="83248" y="89407"/>
                  <a:pt x="83248" y="95376"/>
                </a:cubicBezTo>
                <a:cubicBezTo>
                  <a:pt x="83248" y="104901"/>
                  <a:pt x="80860" y="113156"/>
                  <a:pt x="76085" y="120269"/>
                </a:cubicBezTo>
                <a:cubicBezTo>
                  <a:pt x="71323" y="127380"/>
                  <a:pt x="65341" y="133222"/>
                  <a:pt x="58153" y="137921"/>
                </a:cubicBezTo>
                <a:cubicBezTo>
                  <a:pt x="50952" y="142493"/>
                  <a:pt x="43027" y="145541"/>
                  <a:pt x="34366" y="147192"/>
                </a:cubicBezTo>
                <a:cubicBezTo>
                  <a:pt x="25704" y="148843"/>
                  <a:pt x="17487" y="148843"/>
                  <a:pt x="9702" y="147065"/>
                </a:cubicBezTo>
                <a:lnTo>
                  <a:pt x="6350" y="133222"/>
                </a:lnTo>
                <a:cubicBezTo>
                  <a:pt x="12001" y="134620"/>
                  <a:pt x="18110" y="134873"/>
                  <a:pt x="24650" y="134111"/>
                </a:cubicBezTo>
                <a:cubicBezTo>
                  <a:pt x="31191" y="133350"/>
                  <a:pt x="37287" y="131444"/>
                  <a:pt x="42938" y="128523"/>
                </a:cubicBezTo>
                <a:cubicBezTo>
                  <a:pt x="48488" y="125729"/>
                  <a:pt x="53136" y="121792"/>
                  <a:pt x="56908" y="116712"/>
                </a:cubicBezTo>
                <a:cubicBezTo>
                  <a:pt x="60680" y="111759"/>
                  <a:pt x="62572" y="105282"/>
                  <a:pt x="62572" y="97535"/>
                </a:cubicBezTo>
                <a:cubicBezTo>
                  <a:pt x="62572" y="93979"/>
                  <a:pt x="61975" y="90677"/>
                  <a:pt x="60794" y="87629"/>
                </a:cubicBezTo>
                <a:cubicBezTo>
                  <a:pt x="59626" y="84454"/>
                  <a:pt x="57911" y="81787"/>
                  <a:pt x="55676" y="79501"/>
                </a:cubicBezTo>
                <a:cubicBezTo>
                  <a:pt x="53314" y="77342"/>
                  <a:pt x="50457" y="75691"/>
                  <a:pt x="47104" y="74548"/>
                </a:cubicBezTo>
                <a:cubicBezTo>
                  <a:pt x="43738" y="73278"/>
                  <a:pt x="39941" y="72643"/>
                  <a:pt x="35699" y="72643"/>
                </a:cubicBezTo>
                <a:cubicBezTo>
                  <a:pt x="30746" y="72643"/>
                  <a:pt x="26212" y="73024"/>
                  <a:pt x="22085" y="73659"/>
                </a:cubicBezTo>
                <a:cubicBezTo>
                  <a:pt x="17957" y="74421"/>
                  <a:pt x="13779" y="75437"/>
                  <a:pt x="9537" y="76834"/>
                </a:cubicBezTo>
                <a:lnTo>
                  <a:pt x="15722" y="7365"/>
                </a:lnTo>
                <a:lnTo>
                  <a:pt x="61150" y="7365"/>
                </a:lnTo>
                <a:cubicBezTo>
                  <a:pt x="63982" y="7365"/>
                  <a:pt x="66484" y="7365"/>
                  <a:pt x="68668" y="7239"/>
                </a:cubicBezTo>
                <a:cubicBezTo>
                  <a:pt x="70840" y="7111"/>
                  <a:pt x="73939" y="6857"/>
                  <a:pt x="77952" y="6350"/>
                </a:cubicBez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Freeform 3"/>
          <p:cNvSpPr/>
          <p:nvPr/>
        </p:nvSpPr>
        <p:spPr>
          <a:xfrm>
            <a:off x="1029220" y="702437"/>
            <a:ext cx="126377" cy="147320"/>
          </a:xfrm>
          <a:custGeom>
            <a:avLst/>
            <a:gdLst>
              <a:gd name="connsiteX0" fmla="*/ 51968 w 126377"/>
              <a:gd name="connsiteY0" fmla="*/ 6350 h 147320"/>
              <a:gd name="connsiteX1" fmla="*/ 75476 w 126377"/>
              <a:gd name="connsiteY1" fmla="*/ 6350 h 147320"/>
              <a:gd name="connsiteX2" fmla="*/ 112420 w 126377"/>
              <a:gd name="connsiteY2" fmla="*/ 121158 h 147320"/>
              <a:gd name="connsiteX3" fmla="*/ 115697 w 126377"/>
              <a:gd name="connsiteY3" fmla="*/ 130810 h 147320"/>
              <a:gd name="connsiteX4" fmla="*/ 120027 w 126377"/>
              <a:gd name="connsiteY4" fmla="*/ 140970 h 147320"/>
              <a:gd name="connsiteX5" fmla="*/ 96507 w 126377"/>
              <a:gd name="connsiteY5" fmla="*/ 140970 h 147320"/>
              <a:gd name="connsiteX6" fmla="*/ 94132 w 126377"/>
              <a:gd name="connsiteY6" fmla="*/ 130429 h 147320"/>
              <a:gd name="connsiteX7" fmla="*/ 91389 w 126377"/>
              <a:gd name="connsiteY7" fmla="*/ 120395 h 147320"/>
              <a:gd name="connsiteX8" fmla="*/ 86436 w 126377"/>
              <a:gd name="connsiteY8" fmla="*/ 104902 h 147320"/>
              <a:gd name="connsiteX9" fmla="*/ 38353 w 126377"/>
              <a:gd name="connsiteY9" fmla="*/ 104902 h 147320"/>
              <a:gd name="connsiteX10" fmla="*/ 33756 w 126377"/>
              <a:gd name="connsiteY10" fmla="*/ 120395 h 147320"/>
              <a:gd name="connsiteX11" fmla="*/ 30835 w 126377"/>
              <a:gd name="connsiteY11" fmla="*/ 130555 h 147320"/>
              <a:gd name="connsiteX12" fmla="*/ 28270 w 126377"/>
              <a:gd name="connsiteY12" fmla="*/ 140970 h 147320"/>
              <a:gd name="connsiteX13" fmla="*/ 6350 w 126377"/>
              <a:gd name="connsiteY13" fmla="*/ 140970 h 147320"/>
              <a:gd name="connsiteX14" fmla="*/ 8559 w 126377"/>
              <a:gd name="connsiteY14" fmla="*/ 135635 h 147320"/>
              <a:gd name="connsiteX15" fmla="*/ 10413 w 126377"/>
              <a:gd name="connsiteY15" fmla="*/ 131064 h 147320"/>
              <a:gd name="connsiteX16" fmla="*/ 12191 w 126377"/>
              <a:gd name="connsiteY16" fmla="*/ 126364 h 147320"/>
              <a:gd name="connsiteX17" fmla="*/ 14135 w 126377"/>
              <a:gd name="connsiteY17" fmla="*/ 121158 h 147320"/>
              <a:gd name="connsiteX18" fmla="*/ 51968 w 126377"/>
              <a:gd name="connsiteY18" fmla="*/ 6350 h 14732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</a:cxnLst>
            <a:rect l="l" t="t" r="r" b="b"/>
            <a:pathLst>
              <a:path w="126377" h="147320">
                <a:moveTo>
                  <a:pt x="51968" y="6350"/>
                </a:moveTo>
                <a:lnTo>
                  <a:pt x="75476" y="6350"/>
                </a:lnTo>
                <a:lnTo>
                  <a:pt x="112420" y="121158"/>
                </a:lnTo>
                <a:cubicBezTo>
                  <a:pt x="113487" y="124587"/>
                  <a:pt x="114579" y="127889"/>
                  <a:pt x="115697" y="130810"/>
                </a:cubicBezTo>
                <a:cubicBezTo>
                  <a:pt x="116814" y="133730"/>
                  <a:pt x="118262" y="137160"/>
                  <a:pt x="120027" y="140970"/>
                </a:cubicBezTo>
                <a:lnTo>
                  <a:pt x="96507" y="140970"/>
                </a:lnTo>
                <a:cubicBezTo>
                  <a:pt x="95681" y="137287"/>
                  <a:pt x="94894" y="133730"/>
                  <a:pt x="94132" y="130429"/>
                </a:cubicBezTo>
                <a:cubicBezTo>
                  <a:pt x="93357" y="127127"/>
                  <a:pt x="92443" y="123825"/>
                  <a:pt x="91389" y="120395"/>
                </a:cubicBezTo>
                <a:lnTo>
                  <a:pt x="86436" y="104902"/>
                </a:lnTo>
                <a:lnTo>
                  <a:pt x="38353" y="104902"/>
                </a:lnTo>
                <a:lnTo>
                  <a:pt x="33756" y="120395"/>
                </a:lnTo>
                <a:cubicBezTo>
                  <a:pt x="32689" y="123952"/>
                  <a:pt x="31724" y="127380"/>
                  <a:pt x="30835" y="130555"/>
                </a:cubicBezTo>
                <a:cubicBezTo>
                  <a:pt x="29959" y="133858"/>
                  <a:pt x="29095" y="137287"/>
                  <a:pt x="28270" y="140970"/>
                </a:cubicBezTo>
                <a:lnTo>
                  <a:pt x="6350" y="140970"/>
                </a:lnTo>
                <a:cubicBezTo>
                  <a:pt x="7175" y="139064"/>
                  <a:pt x="7912" y="137287"/>
                  <a:pt x="8559" y="135635"/>
                </a:cubicBezTo>
                <a:cubicBezTo>
                  <a:pt x="9207" y="134111"/>
                  <a:pt x="9829" y="132588"/>
                  <a:pt x="10413" y="131064"/>
                </a:cubicBezTo>
                <a:cubicBezTo>
                  <a:pt x="11010" y="129540"/>
                  <a:pt x="11595" y="127889"/>
                  <a:pt x="12191" y="126364"/>
                </a:cubicBezTo>
                <a:cubicBezTo>
                  <a:pt x="12776" y="124714"/>
                  <a:pt x="13423" y="122935"/>
                  <a:pt x="14135" y="121158"/>
                </a:cubicBezTo>
                <a:lnTo>
                  <a:pt x="51968" y="6350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Freeform 3"/>
          <p:cNvSpPr/>
          <p:nvPr/>
        </p:nvSpPr>
        <p:spPr>
          <a:xfrm>
            <a:off x="951268" y="702056"/>
            <a:ext cx="102679" cy="161798"/>
          </a:xfrm>
          <a:custGeom>
            <a:avLst/>
            <a:gdLst>
              <a:gd name="connsiteX0" fmla="*/ 51955 w 102679"/>
              <a:gd name="connsiteY0" fmla="*/ 6350 h 161798"/>
              <a:gd name="connsiteX1" fmla="*/ 70434 w 102679"/>
              <a:gd name="connsiteY1" fmla="*/ 10160 h 161798"/>
              <a:gd name="connsiteX2" fmla="*/ 84480 w 102679"/>
              <a:gd name="connsiteY2" fmla="*/ 20701 h 161798"/>
              <a:gd name="connsiteX3" fmla="*/ 93319 w 102679"/>
              <a:gd name="connsiteY3" fmla="*/ 36957 h 161798"/>
              <a:gd name="connsiteX4" fmla="*/ 96329 w 102679"/>
              <a:gd name="connsiteY4" fmla="*/ 58039 h 161798"/>
              <a:gd name="connsiteX5" fmla="*/ 90398 w 102679"/>
              <a:gd name="connsiteY5" fmla="*/ 89915 h 161798"/>
              <a:gd name="connsiteX6" fmla="*/ 74409 w 102679"/>
              <a:gd name="connsiteY6" fmla="*/ 118110 h 161798"/>
              <a:gd name="connsiteX7" fmla="*/ 50101 w 102679"/>
              <a:gd name="connsiteY7" fmla="*/ 140970 h 161798"/>
              <a:gd name="connsiteX8" fmla="*/ 20485 w 102679"/>
              <a:gd name="connsiteY8" fmla="*/ 155448 h 161798"/>
              <a:gd name="connsiteX9" fmla="*/ 10934 w 102679"/>
              <a:gd name="connsiteY9" fmla="*/ 143764 h 161798"/>
              <a:gd name="connsiteX10" fmla="*/ 29679 w 102679"/>
              <a:gd name="connsiteY10" fmla="*/ 135890 h 161798"/>
              <a:gd name="connsiteX11" fmla="*/ 47002 w 102679"/>
              <a:gd name="connsiteY11" fmla="*/ 122935 h 161798"/>
              <a:gd name="connsiteX12" fmla="*/ 61417 w 102679"/>
              <a:gd name="connsiteY12" fmla="*/ 106172 h 161798"/>
              <a:gd name="connsiteX13" fmla="*/ 71755 w 102679"/>
              <a:gd name="connsiteY13" fmla="*/ 85979 h 161798"/>
              <a:gd name="connsiteX14" fmla="*/ 57340 w 102679"/>
              <a:gd name="connsiteY14" fmla="*/ 92964 h 161798"/>
              <a:gd name="connsiteX15" fmla="*/ 46469 w 102679"/>
              <a:gd name="connsiteY15" fmla="*/ 94614 h 161798"/>
              <a:gd name="connsiteX16" fmla="*/ 30124 w 102679"/>
              <a:gd name="connsiteY16" fmla="*/ 91313 h 161798"/>
              <a:gd name="connsiteX17" fmla="*/ 17475 w 102679"/>
              <a:gd name="connsiteY17" fmla="*/ 82295 h 161798"/>
              <a:gd name="connsiteX18" fmla="*/ 9258 w 102679"/>
              <a:gd name="connsiteY18" fmla="*/ 68707 h 161798"/>
              <a:gd name="connsiteX19" fmla="*/ 6350 w 102679"/>
              <a:gd name="connsiteY19" fmla="*/ 51434 h 161798"/>
              <a:gd name="connsiteX20" fmla="*/ 9791 w 102679"/>
              <a:gd name="connsiteY20" fmla="*/ 33782 h 161798"/>
              <a:gd name="connsiteX21" fmla="*/ 19430 w 102679"/>
              <a:gd name="connsiteY21" fmla="*/ 19303 h 161798"/>
              <a:gd name="connsiteX22" fmla="*/ 33921 w 102679"/>
              <a:gd name="connsiteY22" fmla="*/ 9905 h 161798"/>
              <a:gd name="connsiteX23" fmla="*/ 51955 w 102679"/>
              <a:gd name="connsiteY23" fmla="*/ 6350 h 16179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</a:cxnLst>
            <a:rect l="l" t="t" r="r" b="b"/>
            <a:pathLst>
              <a:path w="102679" h="161798">
                <a:moveTo>
                  <a:pt x="51955" y="6350"/>
                </a:moveTo>
                <a:cubicBezTo>
                  <a:pt x="58788" y="6350"/>
                  <a:pt x="64947" y="7620"/>
                  <a:pt x="70434" y="10160"/>
                </a:cubicBezTo>
                <a:cubicBezTo>
                  <a:pt x="75907" y="12700"/>
                  <a:pt x="80594" y="16255"/>
                  <a:pt x="84480" y="20701"/>
                </a:cubicBezTo>
                <a:cubicBezTo>
                  <a:pt x="88366" y="25272"/>
                  <a:pt x="91312" y="30734"/>
                  <a:pt x="93319" y="36957"/>
                </a:cubicBezTo>
                <a:cubicBezTo>
                  <a:pt x="95326" y="43180"/>
                  <a:pt x="96329" y="50291"/>
                  <a:pt x="96329" y="58039"/>
                </a:cubicBezTo>
                <a:cubicBezTo>
                  <a:pt x="96329" y="68960"/>
                  <a:pt x="94348" y="79629"/>
                  <a:pt x="90398" y="89915"/>
                </a:cubicBezTo>
                <a:cubicBezTo>
                  <a:pt x="86461" y="100203"/>
                  <a:pt x="81127" y="109601"/>
                  <a:pt x="74409" y="118110"/>
                </a:cubicBezTo>
                <a:cubicBezTo>
                  <a:pt x="67335" y="126872"/>
                  <a:pt x="59232" y="134492"/>
                  <a:pt x="50101" y="140970"/>
                </a:cubicBezTo>
                <a:cubicBezTo>
                  <a:pt x="40970" y="147446"/>
                  <a:pt x="31089" y="152272"/>
                  <a:pt x="20485" y="155448"/>
                </a:cubicBezTo>
                <a:lnTo>
                  <a:pt x="10934" y="143764"/>
                </a:lnTo>
                <a:cubicBezTo>
                  <a:pt x="17309" y="141985"/>
                  <a:pt x="23545" y="139319"/>
                  <a:pt x="29679" y="135890"/>
                </a:cubicBezTo>
                <a:cubicBezTo>
                  <a:pt x="35813" y="132460"/>
                  <a:pt x="41579" y="128142"/>
                  <a:pt x="47002" y="122935"/>
                </a:cubicBezTo>
                <a:cubicBezTo>
                  <a:pt x="52311" y="117983"/>
                  <a:pt x="57111" y="112395"/>
                  <a:pt x="61417" y="106172"/>
                </a:cubicBezTo>
                <a:cubicBezTo>
                  <a:pt x="65709" y="99822"/>
                  <a:pt x="69164" y="93091"/>
                  <a:pt x="71755" y="85979"/>
                </a:cubicBezTo>
                <a:cubicBezTo>
                  <a:pt x="66573" y="89534"/>
                  <a:pt x="61759" y="91821"/>
                  <a:pt x="57340" y="92964"/>
                </a:cubicBezTo>
                <a:cubicBezTo>
                  <a:pt x="52920" y="94107"/>
                  <a:pt x="49301" y="94614"/>
                  <a:pt x="46469" y="94614"/>
                </a:cubicBezTo>
                <a:cubicBezTo>
                  <a:pt x="40462" y="94614"/>
                  <a:pt x="35013" y="93472"/>
                  <a:pt x="30124" y="91313"/>
                </a:cubicBezTo>
                <a:cubicBezTo>
                  <a:pt x="25234" y="89153"/>
                  <a:pt x="21018" y="86105"/>
                  <a:pt x="17475" y="82295"/>
                </a:cubicBezTo>
                <a:cubicBezTo>
                  <a:pt x="13944" y="78485"/>
                  <a:pt x="11201" y="73914"/>
                  <a:pt x="9258" y="68707"/>
                </a:cubicBezTo>
                <a:cubicBezTo>
                  <a:pt x="7315" y="63500"/>
                  <a:pt x="6350" y="57784"/>
                  <a:pt x="6350" y="51434"/>
                </a:cubicBezTo>
                <a:cubicBezTo>
                  <a:pt x="6350" y="45084"/>
                  <a:pt x="7492" y="39242"/>
                  <a:pt x="9791" y="33782"/>
                </a:cubicBezTo>
                <a:cubicBezTo>
                  <a:pt x="12090" y="28194"/>
                  <a:pt x="15303" y="23495"/>
                  <a:pt x="19430" y="19303"/>
                </a:cubicBezTo>
                <a:cubicBezTo>
                  <a:pt x="23431" y="15366"/>
                  <a:pt x="28270" y="12319"/>
                  <a:pt x="33921" y="9905"/>
                </a:cubicBezTo>
                <a:cubicBezTo>
                  <a:pt x="39573" y="7620"/>
                  <a:pt x="45592" y="6350"/>
                  <a:pt x="51955" y="6350"/>
                </a:cubicBez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Freeform 3"/>
          <p:cNvSpPr/>
          <p:nvPr/>
        </p:nvSpPr>
        <p:spPr>
          <a:xfrm>
            <a:off x="1421257" y="698881"/>
            <a:ext cx="20573" cy="83947"/>
          </a:xfrm>
          <a:custGeom>
            <a:avLst/>
            <a:gdLst>
              <a:gd name="connsiteX0" fmla="*/ 0 w 20573"/>
              <a:gd name="connsiteY0" fmla="*/ 0 h 83947"/>
              <a:gd name="connsiteX1" fmla="*/ 20573 w 20573"/>
              <a:gd name="connsiteY1" fmla="*/ 0 h 83947"/>
              <a:gd name="connsiteX2" fmla="*/ 19938 w 20573"/>
              <a:gd name="connsiteY2" fmla="*/ 9016 h 83947"/>
              <a:gd name="connsiteX3" fmla="*/ 19811 w 20573"/>
              <a:gd name="connsiteY3" fmla="*/ 17907 h 83947"/>
              <a:gd name="connsiteX4" fmla="*/ 19811 w 20573"/>
              <a:gd name="connsiteY4" fmla="*/ 83947 h 83947"/>
              <a:gd name="connsiteX5" fmla="*/ 888 w 20573"/>
              <a:gd name="connsiteY5" fmla="*/ 83947 h 83947"/>
              <a:gd name="connsiteX6" fmla="*/ 888 w 20573"/>
              <a:gd name="connsiteY6" fmla="*/ 17907 h 83947"/>
              <a:gd name="connsiteX7" fmla="*/ 761 w 20573"/>
              <a:gd name="connsiteY7" fmla="*/ 9016 h 83947"/>
              <a:gd name="connsiteX8" fmla="*/ 0 w 20573"/>
              <a:gd name="connsiteY8" fmla="*/ 0 h 83947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</a:cxnLst>
            <a:rect l="l" t="t" r="r" b="b"/>
            <a:pathLst>
              <a:path w="20573" h="83947">
                <a:moveTo>
                  <a:pt x="0" y="0"/>
                </a:moveTo>
                <a:lnTo>
                  <a:pt x="20573" y="0"/>
                </a:lnTo>
                <a:cubicBezTo>
                  <a:pt x="20192" y="3047"/>
                  <a:pt x="19938" y="6096"/>
                  <a:pt x="19938" y="9016"/>
                </a:cubicBezTo>
                <a:cubicBezTo>
                  <a:pt x="19811" y="11938"/>
                  <a:pt x="19811" y="14985"/>
                  <a:pt x="19811" y="17907"/>
                </a:cubicBezTo>
                <a:lnTo>
                  <a:pt x="19811" y="83947"/>
                </a:lnTo>
                <a:lnTo>
                  <a:pt x="888" y="83947"/>
                </a:lnTo>
                <a:lnTo>
                  <a:pt x="888" y="17907"/>
                </a:lnTo>
                <a:cubicBezTo>
                  <a:pt x="888" y="14985"/>
                  <a:pt x="888" y="11938"/>
                  <a:pt x="761" y="9016"/>
                </a:cubicBezTo>
                <a:cubicBezTo>
                  <a:pt x="634" y="6096"/>
                  <a:pt x="380" y="3047"/>
                  <a:pt x="0" y="0"/>
                </a:cubicBez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Freeform 3"/>
          <p:cNvSpPr/>
          <p:nvPr/>
        </p:nvSpPr>
        <p:spPr>
          <a:xfrm>
            <a:off x="1346200" y="815594"/>
            <a:ext cx="82296" cy="30353"/>
          </a:xfrm>
          <a:custGeom>
            <a:avLst/>
            <a:gdLst>
              <a:gd name="connsiteX0" fmla="*/ 6350 w 82296"/>
              <a:gd name="connsiteY0" fmla="*/ 6350 h 30353"/>
              <a:gd name="connsiteX1" fmla="*/ 6350 w 82296"/>
              <a:gd name="connsiteY1" fmla="*/ 24003 h 30353"/>
              <a:gd name="connsiteX2" fmla="*/ 75946 w 82296"/>
              <a:gd name="connsiteY2" fmla="*/ 24003 h 30353"/>
              <a:gd name="connsiteX3" fmla="*/ 75946 w 82296"/>
              <a:gd name="connsiteY3" fmla="*/ 6350 h 30353"/>
              <a:gd name="connsiteX4" fmla="*/ 6350 w 82296"/>
              <a:gd name="connsiteY4" fmla="*/ 6350 h 30353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82296" h="30353">
                <a:moveTo>
                  <a:pt x="6350" y="6350"/>
                </a:moveTo>
                <a:lnTo>
                  <a:pt x="6350" y="24003"/>
                </a:lnTo>
                <a:lnTo>
                  <a:pt x="75946" y="24003"/>
                </a:lnTo>
                <a:lnTo>
                  <a:pt x="75946" y="6350"/>
                </a:lnTo>
                <a:lnTo>
                  <a:pt x="6350" y="6350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Freeform 3"/>
          <p:cNvSpPr/>
          <p:nvPr/>
        </p:nvSpPr>
        <p:spPr>
          <a:xfrm>
            <a:off x="1326769" y="783082"/>
            <a:ext cx="121030" cy="78613"/>
          </a:xfrm>
          <a:custGeom>
            <a:avLst/>
            <a:gdLst>
              <a:gd name="connsiteX0" fmla="*/ 6350 w 121030"/>
              <a:gd name="connsiteY0" fmla="*/ 6350 h 78613"/>
              <a:gd name="connsiteX1" fmla="*/ 26416 w 121030"/>
              <a:gd name="connsiteY1" fmla="*/ 6350 h 78613"/>
              <a:gd name="connsiteX2" fmla="*/ 25780 w 121030"/>
              <a:gd name="connsiteY2" fmla="*/ 12065 h 78613"/>
              <a:gd name="connsiteX3" fmla="*/ 25780 w 121030"/>
              <a:gd name="connsiteY3" fmla="*/ 17779 h 78613"/>
              <a:gd name="connsiteX4" fmla="*/ 25780 w 121030"/>
              <a:gd name="connsiteY4" fmla="*/ 23114 h 78613"/>
              <a:gd name="connsiteX5" fmla="*/ 95377 w 121030"/>
              <a:gd name="connsiteY5" fmla="*/ 23114 h 78613"/>
              <a:gd name="connsiteX6" fmla="*/ 95377 w 121030"/>
              <a:gd name="connsiteY6" fmla="*/ 18160 h 78613"/>
              <a:gd name="connsiteX7" fmla="*/ 95250 w 121030"/>
              <a:gd name="connsiteY7" fmla="*/ 12319 h 78613"/>
              <a:gd name="connsiteX8" fmla="*/ 94741 w 121030"/>
              <a:gd name="connsiteY8" fmla="*/ 6350 h 78613"/>
              <a:gd name="connsiteX9" fmla="*/ 114680 w 121030"/>
              <a:gd name="connsiteY9" fmla="*/ 6350 h 78613"/>
              <a:gd name="connsiteX10" fmla="*/ 114046 w 121030"/>
              <a:gd name="connsiteY10" fmla="*/ 12065 h 78613"/>
              <a:gd name="connsiteX11" fmla="*/ 113919 w 121030"/>
              <a:gd name="connsiteY11" fmla="*/ 17779 h 78613"/>
              <a:gd name="connsiteX12" fmla="*/ 113919 w 121030"/>
              <a:gd name="connsiteY12" fmla="*/ 72263 h 78613"/>
              <a:gd name="connsiteX13" fmla="*/ 6984 w 121030"/>
              <a:gd name="connsiteY13" fmla="*/ 72263 h 78613"/>
              <a:gd name="connsiteX14" fmla="*/ 6984 w 121030"/>
              <a:gd name="connsiteY14" fmla="*/ 18160 h 78613"/>
              <a:gd name="connsiteX15" fmla="*/ 6858 w 121030"/>
              <a:gd name="connsiteY15" fmla="*/ 12319 h 78613"/>
              <a:gd name="connsiteX16" fmla="*/ 6350 w 121030"/>
              <a:gd name="connsiteY16" fmla="*/ 6350 h 78613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</a:cxnLst>
            <a:rect l="l" t="t" r="r" b="b"/>
            <a:pathLst>
              <a:path w="121030" h="78613">
                <a:moveTo>
                  <a:pt x="6350" y="6350"/>
                </a:moveTo>
                <a:lnTo>
                  <a:pt x="26416" y="6350"/>
                </a:lnTo>
                <a:cubicBezTo>
                  <a:pt x="26034" y="8127"/>
                  <a:pt x="25908" y="10033"/>
                  <a:pt x="25780" y="12065"/>
                </a:cubicBezTo>
                <a:cubicBezTo>
                  <a:pt x="25780" y="14096"/>
                  <a:pt x="25780" y="16128"/>
                  <a:pt x="25780" y="17779"/>
                </a:cubicBezTo>
                <a:lnTo>
                  <a:pt x="25780" y="23114"/>
                </a:lnTo>
                <a:lnTo>
                  <a:pt x="95377" y="23114"/>
                </a:lnTo>
                <a:lnTo>
                  <a:pt x="95377" y="18160"/>
                </a:lnTo>
                <a:cubicBezTo>
                  <a:pt x="95377" y="16383"/>
                  <a:pt x="95377" y="14477"/>
                  <a:pt x="95250" y="12319"/>
                </a:cubicBezTo>
                <a:cubicBezTo>
                  <a:pt x="95250" y="10286"/>
                  <a:pt x="94996" y="8254"/>
                  <a:pt x="94741" y="6350"/>
                </a:cubicBezTo>
                <a:lnTo>
                  <a:pt x="114680" y="6350"/>
                </a:lnTo>
                <a:cubicBezTo>
                  <a:pt x="114300" y="8127"/>
                  <a:pt x="114046" y="10033"/>
                  <a:pt x="114046" y="12065"/>
                </a:cubicBezTo>
                <a:cubicBezTo>
                  <a:pt x="113919" y="14096"/>
                  <a:pt x="113919" y="16128"/>
                  <a:pt x="113919" y="17779"/>
                </a:cubicBezTo>
                <a:lnTo>
                  <a:pt x="113919" y="72263"/>
                </a:lnTo>
                <a:lnTo>
                  <a:pt x="6984" y="72263"/>
                </a:lnTo>
                <a:lnTo>
                  <a:pt x="6984" y="18160"/>
                </a:lnTo>
                <a:cubicBezTo>
                  <a:pt x="6984" y="16383"/>
                  <a:pt x="6984" y="14477"/>
                  <a:pt x="6858" y="12319"/>
                </a:cubicBezTo>
                <a:cubicBezTo>
                  <a:pt x="6858" y="10286"/>
                  <a:pt x="6603" y="8254"/>
                  <a:pt x="6350" y="6350"/>
                </a:cubicBez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Freeform 3"/>
          <p:cNvSpPr/>
          <p:nvPr/>
        </p:nvSpPr>
        <p:spPr>
          <a:xfrm>
            <a:off x="1324101" y="710819"/>
            <a:ext cx="58928" cy="58292"/>
          </a:xfrm>
          <a:custGeom>
            <a:avLst/>
            <a:gdLst>
              <a:gd name="connsiteX0" fmla="*/ 29464 w 58928"/>
              <a:gd name="connsiteY0" fmla="*/ 6350 h 58292"/>
              <a:gd name="connsiteX1" fmla="*/ 12700 w 58928"/>
              <a:gd name="connsiteY1" fmla="*/ 13080 h 58292"/>
              <a:gd name="connsiteX2" fmla="*/ 6350 w 58928"/>
              <a:gd name="connsiteY2" fmla="*/ 29082 h 58292"/>
              <a:gd name="connsiteX3" fmla="*/ 12700 w 58928"/>
              <a:gd name="connsiteY3" fmla="*/ 45339 h 58292"/>
              <a:gd name="connsiteX4" fmla="*/ 29464 w 58928"/>
              <a:gd name="connsiteY4" fmla="*/ 51942 h 58292"/>
              <a:gd name="connsiteX5" fmla="*/ 46355 w 58928"/>
              <a:gd name="connsiteY5" fmla="*/ 45339 h 58292"/>
              <a:gd name="connsiteX6" fmla="*/ 52578 w 58928"/>
              <a:gd name="connsiteY6" fmla="*/ 29082 h 58292"/>
              <a:gd name="connsiteX7" fmla="*/ 46355 w 58928"/>
              <a:gd name="connsiteY7" fmla="*/ 12953 h 58292"/>
              <a:gd name="connsiteX8" fmla="*/ 29464 w 58928"/>
              <a:gd name="connsiteY8" fmla="*/ 6350 h 5829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</a:cxnLst>
            <a:rect l="l" t="t" r="r" b="b"/>
            <a:pathLst>
              <a:path w="58928" h="58292">
                <a:moveTo>
                  <a:pt x="29464" y="6350"/>
                </a:moveTo>
                <a:cubicBezTo>
                  <a:pt x="22479" y="6350"/>
                  <a:pt x="16891" y="8509"/>
                  <a:pt x="12700" y="13080"/>
                </a:cubicBezTo>
                <a:cubicBezTo>
                  <a:pt x="8382" y="17526"/>
                  <a:pt x="6350" y="22859"/>
                  <a:pt x="6350" y="29082"/>
                </a:cubicBezTo>
                <a:cubicBezTo>
                  <a:pt x="6350" y="35432"/>
                  <a:pt x="8382" y="40894"/>
                  <a:pt x="12700" y="45339"/>
                </a:cubicBezTo>
                <a:cubicBezTo>
                  <a:pt x="16891" y="49657"/>
                  <a:pt x="22479" y="51942"/>
                  <a:pt x="29464" y="51942"/>
                </a:cubicBezTo>
                <a:cubicBezTo>
                  <a:pt x="36576" y="51942"/>
                  <a:pt x="42164" y="49657"/>
                  <a:pt x="46355" y="45339"/>
                </a:cubicBezTo>
                <a:cubicBezTo>
                  <a:pt x="50546" y="40894"/>
                  <a:pt x="52578" y="35432"/>
                  <a:pt x="52578" y="29082"/>
                </a:cubicBezTo>
                <a:cubicBezTo>
                  <a:pt x="52578" y="22732"/>
                  <a:pt x="50546" y="17398"/>
                  <a:pt x="46355" y="12953"/>
                </a:cubicBezTo>
                <a:cubicBezTo>
                  <a:pt x="42164" y="8509"/>
                  <a:pt x="36576" y="6350"/>
                  <a:pt x="29464" y="6350"/>
                </a:cubicBez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Freeform 3"/>
          <p:cNvSpPr/>
          <p:nvPr/>
        </p:nvSpPr>
        <p:spPr>
          <a:xfrm>
            <a:off x="1168285" y="700405"/>
            <a:ext cx="105346" cy="125983"/>
          </a:xfrm>
          <a:custGeom>
            <a:avLst/>
            <a:gdLst>
              <a:gd name="connsiteX0" fmla="*/ 82016 w 105346"/>
              <a:gd name="connsiteY0" fmla="*/ 6350 h 125983"/>
              <a:gd name="connsiteX1" fmla="*/ 82016 w 105346"/>
              <a:gd name="connsiteY1" fmla="*/ 23748 h 125983"/>
              <a:gd name="connsiteX2" fmla="*/ 77685 w 105346"/>
              <a:gd name="connsiteY2" fmla="*/ 23494 h 125983"/>
              <a:gd name="connsiteX3" fmla="*/ 73533 w 105346"/>
              <a:gd name="connsiteY3" fmla="*/ 23240 h 125983"/>
              <a:gd name="connsiteX4" fmla="*/ 69380 w 105346"/>
              <a:gd name="connsiteY4" fmla="*/ 23240 h 125983"/>
              <a:gd name="connsiteX5" fmla="*/ 65227 w 105346"/>
              <a:gd name="connsiteY5" fmla="*/ 23240 h 125983"/>
              <a:gd name="connsiteX6" fmla="*/ 25984 w 105346"/>
              <a:gd name="connsiteY6" fmla="*/ 23240 h 125983"/>
              <a:gd name="connsiteX7" fmla="*/ 25984 w 105346"/>
              <a:gd name="connsiteY7" fmla="*/ 53720 h 125983"/>
              <a:gd name="connsiteX8" fmla="*/ 80073 w 105346"/>
              <a:gd name="connsiteY8" fmla="*/ 53720 h 125983"/>
              <a:gd name="connsiteX9" fmla="*/ 80073 w 105346"/>
              <a:gd name="connsiteY9" fmla="*/ 70103 h 125983"/>
              <a:gd name="connsiteX10" fmla="*/ 25984 w 105346"/>
              <a:gd name="connsiteY10" fmla="*/ 70103 h 125983"/>
              <a:gd name="connsiteX11" fmla="*/ 25984 w 105346"/>
              <a:gd name="connsiteY11" fmla="*/ 102869 h 125983"/>
              <a:gd name="connsiteX12" fmla="*/ 32702 w 105346"/>
              <a:gd name="connsiteY12" fmla="*/ 102869 h 125983"/>
              <a:gd name="connsiteX13" fmla="*/ 40474 w 105346"/>
              <a:gd name="connsiteY13" fmla="*/ 102996 h 125983"/>
              <a:gd name="connsiteX14" fmla="*/ 49758 w 105346"/>
              <a:gd name="connsiteY14" fmla="*/ 102869 h 125983"/>
              <a:gd name="connsiteX15" fmla="*/ 61163 w 105346"/>
              <a:gd name="connsiteY15" fmla="*/ 102107 h 125983"/>
              <a:gd name="connsiteX16" fmla="*/ 80518 w 105346"/>
              <a:gd name="connsiteY16" fmla="*/ 100456 h 125983"/>
              <a:gd name="connsiteX17" fmla="*/ 98996 w 105346"/>
              <a:gd name="connsiteY17" fmla="*/ 98170 h 125983"/>
              <a:gd name="connsiteX18" fmla="*/ 98996 w 105346"/>
              <a:gd name="connsiteY18" fmla="*/ 114426 h 125983"/>
              <a:gd name="connsiteX19" fmla="*/ 81483 w 105346"/>
              <a:gd name="connsiteY19" fmla="*/ 116839 h 125983"/>
              <a:gd name="connsiteX20" fmla="*/ 61163 w 105346"/>
              <a:gd name="connsiteY20" fmla="*/ 118490 h 125983"/>
              <a:gd name="connsiteX21" fmla="*/ 36588 w 105346"/>
              <a:gd name="connsiteY21" fmla="*/ 119379 h 125983"/>
              <a:gd name="connsiteX22" fmla="*/ 7238 w 105346"/>
              <a:gd name="connsiteY22" fmla="*/ 119633 h 125983"/>
              <a:gd name="connsiteX23" fmla="*/ 7238 w 105346"/>
              <a:gd name="connsiteY23" fmla="*/ 25019 h 125983"/>
              <a:gd name="connsiteX24" fmla="*/ 7061 w 105346"/>
              <a:gd name="connsiteY24" fmla="*/ 16001 h 125983"/>
              <a:gd name="connsiteX25" fmla="*/ 6350 w 105346"/>
              <a:gd name="connsiteY25" fmla="*/ 6857 h 125983"/>
              <a:gd name="connsiteX26" fmla="*/ 65227 w 105346"/>
              <a:gd name="connsiteY26" fmla="*/ 6857 h 125983"/>
              <a:gd name="connsiteX27" fmla="*/ 73533 w 105346"/>
              <a:gd name="connsiteY27" fmla="*/ 6857 h 125983"/>
              <a:gd name="connsiteX28" fmla="*/ 82016 w 105346"/>
              <a:gd name="connsiteY28" fmla="*/ 6350 h 125983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</a:cxnLst>
            <a:rect l="l" t="t" r="r" b="b"/>
            <a:pathLst>
              <a:path w="105346" h="125983">
                <a:moveTo>
                  <a:pt x="82016" y="6350"/>
                </a:moveTo>
                <a:lnTo>
                  <a:pt x="82016" y="23748"/>
                </a:lnTo>
                <a:cubicBezTo>
                  <a:pt x="80492" y="23621"/>
                  <a:pt x="79044" y="23621"/>
                  <a:pt x="77685" y="23494"/>
                </a:cubicBezTo>
                <a:cubicBezTo>
                  <a:pt x="76327" y="23494"/>
                  <a:pt x="74942" y="23367"/>
                  <a:pt x="73533" y="23240"/>
                </a:cubicBezTo>
                <a:cubicBezTo>
                  <a:pt x="72123" y="23240"/>
                  <a:pt x="70739" y="23240"/>
                  <a:pt x="69380" y="23240"/>
                </a:cubicBezTo>
                <a:cubicBezTo>
                  <a:pt x="68021" y="23240"/>
                  <a:pt x="66636" y="23240"/>
                  <a:pt x="65227" y="23240"/>
                </a:cubicBezTo>
                <a:lnTo>
                  <a:pt x="25984" y="23240"/>
                </a:lnTo>
                <a:lnTo>
                  <a:pt x="25984" y="53720"/>
                </a:lnTo>
                <a:lnTo>
                  <a:pt x="80073" y="53720"/>
                </a:lnTo>
                <a:lnTo>
                  <a:pt x="80073" y="70103"/>
                </a:lnTo>
                <a:lnTo>
                  <a:pt x="25984" y="70103"/>
                </a:lnTo>
                <a:lnTo>
                  <a:pt x="25984" y="102869"/>
                </a:lnTo>
                <a:cubicBezTo>
                  <a:pt x="28105" y="102869"/>
                  <a:pt x="30340" y="102869"/>
                  <a:pt x="32702" y="102869"/>
                </a:cubicBezTo>
                <a:cubicBezTo>
                  <a:pt x="35052" y="102996"/>
                  <a:pt x="37642" y="102996"/>
                  <a:pt x="40474" y="102996"/>
                </a:cubicBezTo>
                <a:cubicBezTo>
                  <a:pt x="43307" y="102996"/>
                  <a:pt x="46393" y="102869"/>
                  <a:pt x="49758" y="102869"/>
                </a:cubicBezTo>
                <a:cubicBezTo>
                  <a:pt x="53111" y="102742"/>
                  <a:pt x="56921" y="102488"/>
                  <a:pt x="61163" y="102107"/>
                </a:cubicBezTo>
                <a:cubicBezTo>
                  <a:pt x="66814" y="101726"/>
                  <a:pt x="73266" y="101219"/>
                  <a:pt x="80518" y="100456"/>
                </a:cubicBezTo>
                <a:cubicBezTo>
                  <a:pt x="87769" y="99694"/>
                  <a:pt x="93929" y="98932"/>
                  <a:pt x="98996" y="98170"/>
                </a:cubicBezTo>
                <a:lnTo>
                  <a:pt x="98996" y="114426"/>
                </a:lnTo>
                <a:cubicBezTo>
                  <a:pt x="94157" y="115188"/>
                  <a:pt x="88328" y="115950"/>
                  <a:pt x="81483" y="116839"/>
                </a:cubicBezTo>
                <a:cubicBezTo>
                  <a:pt x="74650" y="117601"/>
                  <a:pt x="67881" y="118236"/>
                  <a:pt x="61163" y="118490"/>
                </a:cubicBezTo>
                <a:cubicBezTo>
                  <a:pt x="54089" y="118998"/>
                  <a:pt x="45897" y="119252"/>
                  <a:pt x="36588" y="119379"/>
                </a:cubicBezTo>
                <a:cubicBezTo>
                  <a:pt x="27279" y="119506"/>
                  <a:pt x="17487" y="119633"/>
                  <a:pt x="7238" y="119633"/>
                </a:cubicBezTo>
                <a:lnTo>
                  <a:pt x="7238" y="25019"/>
                </a:lnTo>
                <a:cubicBezTo>
                  <a:pt x="7238" y="22097"/>
                  <a:pt x="7175" y="19050"/>
                  <a:pt x="7061" y="16001"/>
                </a:cubicBezTo>
                <a:cubicBezTo>
                  <a:pt x="6946" y="12953"/>
                  <a:pt x="6705" y="9905"/>
                  <a:pt x="6350" y="6857"/>
                </a:cubicBezTo>
                <a:lnTo>
                  <a:pt x="65227" y="6857"/>
                </a:lnTo>
                <a:cubicBezTo>
                  <a:pt x="68059" y="6857"/>
                  <a:pt x="70827" y="6857"/>
                  <a:pt x="73533" y="6857"/>
                </a:cubicBezTo>
                <a:cubicBezTo>
                  <a:pt x="76250" y="6857"/>
                  <a:pt x="79070" y="6603"/>
                  <a:pt x="82016" y="6350"/>
                </a:cubicBez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Freeform 3"/>
          <p:cNvSpPr/>
          <p:nvPr/>
        </p:nvSpPr>
        <p:spPr>
          <a:xfrm>
            <a:off x="1267460" y="692785"/>
            <a:ext cx="134492" cy="170560"/>
          </a:xfrm>
          <a:custGeom>
            <a:avLst/>
            <a:gdLst>
              <a:gd name="connsiteX0" fmla="*/ 6350 w 134492"/>
              <a:gd name="connsiteY0" fmla="*/ 6350 h 170560"/>
              <a:gd name="connsiteX1" fmla="*/ 26923 w 134492"/>
              <a:gd name="connsiteY1" fmla="*/ 6350 h 170560"/>
              <a:gd name="connsiteX2" fmla="*/ 26288 w 134492"/>
              <a:gd name="connsiteY2" fmla="*/ 18287 h 170560"/>
              <a:gd name="connsiteX3" fmla="*/ 26161 w 134492"/>
              <a:gd name="connsiteY3" fmla="*/ 29971 h 170560"/>
              <a:gd name="connsiteX4" fmla="*/ 26161 w 134492"/>
              <a:gd name="connsiteY4" fmla="*/ 64261 h 170560"/>
              <a:gd name="connsiteX5" fmla="*/ 34797 w 134492"/>
              <a:gd name="connsiteY5" fmla="*/ 64261 h 170560"/>
              <a:gd name="connsiteX6" fmla="*/ 41528 w 134492"/>
              <a:gd name="connsiteY6" fmla="*/ 64261 h 170560"/>
              <a:gd name="connsiteX7" fmla="*/ 47751 w 134492"/>
              <a:gd name="connsiteY7" fmla="*/ 63626 h 170560"/>
              <a:gd name="connsiteX8" fmla="*/ 47243 w 134492"/>
              <a:gd name="connsiteY8" fmla="*/ 62610 h 170560"/>
              <a:gd name="connsiteX9" fmla="*/ 44068 w 134492"/>
              <a:gd name="connsiteY9" fmla="*/ 47116 h 170560"/>
              <a:gd name="connsiteX10" fmla="*/ 47116 w 134492"/>
              <a:gd name="connsiteY10" fmla="*/ 31750 h 170560"/>
              <a:gd name="connsiteX11" fmla="*/ 55879 w 134492"/>
              <a:gd name="connsiteY11" fmla="*/ 19176 h 170560"/>
              <a:gd name="connsiteX12" fmla="*/ 69214 w 134492"/>
              <a:gd name="connsiteY12" fmla="*/ 10794 h 170560"/>
              <a:gd name="connsiteX13" fmla="*/ 86105 w 134492"/>
              <a:gd name="connsiteY13" fmla="*/ 7746 h 170560"/>
              <a:gd name="connsiteX14" fmla="*/ 102869 w 134492"/>
              <a:gd name="connsiteY14" fmla="*/ 10794 h 170560"/>
              <a:gd name="connsiteX15" fmla="*/ 116205 w 134492"/>
              <a:gd name="connsiteY15" fmla="*/ 19176 h 170560"/>
              <a:gd name="connsiteX16" fmla="*/ 124967 w 134492"/>
              <a:gd name="connsiteY16" fmla="*/ 31876 h 170560"/>
              <a:gd name="connsiteX17" fmla="*/ 128142 w 134492"/>
              <a:gd name="connsiteY17" fmla="*/ 47116 h 170560"/>
              <a:gd name="connsiteX18" fmla="*/ 124967 w 134492"/>
              <a:gd name="connsiteY18" fmla="*/ 62610 h 170560"/>
              <a:gd name="connsiteX19" fmla="*/ 116205 w 134492"/>
              <a:gd name="connsiteY19" fmla="*/ 75056 h 170560"/>
              <a:gd name="connsiteX20" fmla="*/ 102869 w 134492"/>
              <a:gd name="connsiteY20" fmla="*/ 83439 h 170560"/>
              <a:gd name="connsiteX21" fmla="*/ 86105 w 134492"/>
              <a:gd name="connsiteY21" fmla="*/ 86359 h 170560"/>
              <a:gd name="connsiteX22" fmla="*/ 69341 w 134492"/>
              <a:gd name="connsiteY22" fmla="*/ 83439 h 170560"/>
              <a:gd name="connsiteX23" fmla="*/ 56006 w 134492"/>
              <a:gd name="connsiteY23" fmla="*/ 75056 h 170560"/>
              <a:gd name="connsiteX24" fmla="*/ 51053 w 134492"/>
              <a:gd name="connsiteY24" fmla="*/ 69341 h 170560"/>
              <a:gd name="connsiteX25" fmla="*/ 48259 w 134492"/>
              <a:gd name="connsiteY25" fmla="*/ 64389 h 170560"/>
              <a:gd name="connsiteX26" fmla="*/ 48259 w 134492"/>
              <a:gd name="connsiteY26" fmla="*/ 82803 h 170560"/>
              <a:gd name="connsiteX27" fmla="*/ 41401 w 134492"/>
              <a:gd name="connsiteY27" fmla="*/ 82295 h 170560"/>
              <a:gd name="connsiteX28" fmla="*/ 34797 w 134492"/>
              <a:gd name="connsiteY28" fmla="*/ 82169 h 170560"/>
              <a:gd name="connsiteX29" fmla="*/ 26161 w 134492"/>
              <a:gd name="connsiteY29" fmla="*/ 82169 h 170560"/>
              <a:gd name="connsiteX30" fmla="*/ 26161 w 134492"/>
              <a:gd name="connsiteY30" fmla="*/ 140461 h 170560"/>
              <a:gd name="connsiteX31" fmla="*/ 26288 w 134492"/>
              <a:gd name="connsiteY31" fmla="*/ 152400 h 170560"/>
              <a:gd name="connsiteX32" fmla="*/ 26923 w 134492"/>
              <a:gd name="connsiteY32" fmla="*/ 164210 h 170560"/>
              <a:gd name="connsiteX33" fmla="*/ 6350 w 134492"/>
              <a:gd name="connsiteY33" fmla="*/ 164210 h 170560"/>
              <a:gd name="connsiteX34" fmla="*/ 7111 w 134492"/>
              <a:gd name="connsiteY34" fmla="*/ 152400 h 170560"/>
              <a:gd name="connsiteX35" fmla="*/ 7238 w 134492"/>
              <a:gd name="connsiteY35" fmla="*/ 140461 h 170560"/>
              <a:gd name="connsiteX36" fmla="*/ 7238 w 134492"/>
              <a:gd name="connsiteY36" fmla="*/ 29971 h 170560"/>
              <a:gd name="connsiteX37" fmla="*/ 7111 w 134492"/>
              <a:gd name="connsiteY37" fmla="*/ 18287 h 170560"/>
              <a:gd name="connsiteX38" fmla="*/ 6350 w 134492"/>
              <a:gd name="connsiteY38" fmla="*/ 6350 h 17056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  <a:cxn ang="29">
                <a:pos x="connsiteX29" y="connsiteY29"/>
              </a:cxn>
              <a:cxn ang="30">
                <a:pos x="connsiteX30" y="connsiteY30"/>
              </a:cxn>
              <a:cxn ang="31">
                <a:pos x="connsiteX31" y="connsiteY31"/>
              </a:cxn>
              <a:cxn ang="32">
                <a:pos x="connsiteX32" y="connsiteY32"/>
              </a:cxn>
              <a:cxn ang="33">
                <a:pos x="connsiteX33" y="connsiteY33"/>
              </a:cxn>
              <a:cxn ang="34">
                <a:pos x="connsiteX34" y="connsiteY34"/>
              </a:cxn>
              <a:cxn ang="35">
                <a:pos x="connsiteX35" y="connsiteY35"/>
              </a:cxn>
              <a:cxn ang="36">
                <a:pos x="connsiteX36" y="connsiteY36"/>
              </a:cxn>
              <a:cxn ang="37">
                <a:pos x="connsiteX37" y="connsiteY37"/>
              </a:cxn>
              <a:cxn ang="38">
                <a:pos x="connsiteX38" y="connsiteY38"/>
              </a:cxn>
            </a:cxnLst>
            <a:rect l="l" t="t" r="r" b="b"/>
            <a:pathLst>
              <a:path w="134492" h="170560">
                <a:moveTo>
                  <a:pt x="6350" y="6350"/>
                </a:moveTo>
                <a:lnTo>
                  <a:pt x="26923" y="6350"/>
                </a:lnTo>
                <a:cubicBezTo>
                  <a:pt x="26542" y="10286"/>
                  <a:pt x="26288" y="14351"/>
                  <a:pt x="26288" y="18287"/>
                </a:cubicBezTo>
                <a:cubicBezTo>
                  <a:pt x="26161" y="22224"/>
                  <a:pt x="26161" y="26161"/>
                  <a:pt x="26161" y="29971"/>
                </a:cubicBezTo>
                <a:lnTo>
                  <a:pt x="26161" y="64261"/>
                </a:lnTo>
                <a:lnTo>
                  <a:pt x="34797" y="64261"/>
                </a:lnTo>
                <a:cubicBezTo>
                  <a:pt x="36956" y="64261"/>
                  <a:pt x="39242" y="64261"/>
                  <a:pt x="41528" y="64261"/>
                </a:cubicBezTo>
                <a:lnTo>
                  <a:pt x="47751" y="63626"/>
                </a:lnTo>
                <a:lnTo>
                  <a:pt x="47243" y="62610"/>
                </a:lnTo>
                <a:cubicBezTo>
                  <a:pt x="45085" y="57784"/>
                  <a:pt x="44068" y="52704"/>
                  <a:pt x="44068" y="47116"/>
                </a:cubicBezTo>
                <a:cubicBezTo>
                  <a:pt x="44068" y="41782"/>
                  <a:pt x="45085" y="36575"/>
                  <a:pt x="47116" y="31750"/>
                </a:cubicBezTo>
                <a:cubicBezTo>
                  <a:pt x="49148" y="26923"/>
                  <a:pt x="52069" y="22732"/>
                  <a:pt x="55879" y="19176"/>
                </a:cubicBezTo>
                <a:cubicBezTo>
                  <a:pt x="59689" y="15620"/>
                  <a:pt x="64135" y="12826"/>
                  <a:pt x="69214" y="10794"/>
                </a:cubicBezTo>
                <a:cubicBezTo>
                  <a:pt x="74294" y="8762"/>
                  <a:pt x="80009" y="7746"/>
                  <a:pt x="86105" y="7746"/>
                </a:cubicBezTo>
                <a:cubicBezTo>
                  <a:pt x="92075" y="7746"/>
                  <a:pt x="97662" y="8762"/>
                  <a:pt x="102869" y="10794"/>
                </a:cubicBezTo>
                <a:cubicBezTo>
                  <a:pt x="107950" y="12826"/>
                  <a:pt x="112394" y="15620"/>
                  <a:pt x="116205" y="19176"/>
                </a:cubicBezTo>
                <a:cubicBezTo>
                  <a:pt x="119887" y="22859"/>
                  <a:pt x="122936" y="27051"/>
                  <a:pt x="124967" y="31876"/>
                </a:cubicBezTo>
                <a:cubicBezTo>
                  <a:pt x="127127" y="36575"/>
                  <a:pt x="128142" y="41782"/>
                  <a:pt x="128142" y="47116"/>
                </a:cubicBezTo>
                <a:cubicBezTo>
                  <a:pt x="128142" y="52704"/>
                  <a:pt x="127127" y="57784"/>
                  <a:pt x="124967" y="62610"/>
                </a:cubicBezTo>
                <a:cubicBezTo>
                  <a:pt x="122936" y="67436"/>
                  <a:pt x="119887" y="71501"/>
                  <a:pt x="116205" y="75056"/>
                </a:cubicBezTo>
                <a:cubicBezTo>
                  <a:pt x="112394" y="78612"/>
                  <a:pt x="107950" y="81406"/>
                  <a:pt x="102869" y="83439"/>
                </a:cubicBezTo>
                <a:cubicBezTo>
                  <a:pt x="97662" y="85343"/>
                  <a:pt x="92075" y="86359"/>
                  <a:pt x="86105" y="86359"/>
                </a:cubicBezTo>
                <a:cubicBezTo>
                  <a:pt x="80136" y="86359"/>
                  <a:pt x="74548" y="85343"/>
                  <a:pt x="69341" y="83439"/>
                </a:cubicBezTo>
                <a:cubicBezTo>
                  <a:pt x="64135" y="81406"/>
                  <a:pt x="59689" y="78612"/>
                  <a:pt x="56006" y="75056"/>
                </a:cubicBezTo>
                <a:cubicBezTo>
                  <a:pt x="54228" y="73278"/>
                  <a:pt x="52450" y="71373"/>
                  <a:pt x="51053" y="69341"/>
                </a:cubicBezTo>
                <a:lnTo>
                  <a:pt x="48259" y="64389"/>
                </a:lnTo>
                <a:lnTo>
                  <a:pt x="48259" y="82803"/>
                </a:lnTo>
                <a:cubicBezTo>
                  <a:pt x="46100" y="82550"/>
                  <a:pt x="43814" y="82295"/>
                  <a:pt x="41401" y="82295"/>
                </a:cubicBezTo>
                <a:cubicBezTo>
                  <a:pt x="38988" y="82169"/>
                  <a:pt x="36829" y="82169"/>
                  <a:pt x="34797" y="82169"/>
                </a:cubicBezTo>
                <a:lnTo>
                  <a:pt x="26161" y="82169"/>
                </a:lnTo>
                <a:lnTo>
                  <a:pt x="26161" y="140461"/>
                </a:lnTo>
                <a:cubicBezTo>
                  <a:pt x="26161" y="144525"/>
                  <a:pt x="26161" y="148462"/>
                  <a:pt x="26288" y="152400"/>
                </a:cubicBezTo>
                <a:cubicBezTo>
                  <a:pt x="26288" y="156336"/>
                  <a:pt x="26542" y="160273"/>
                  <a:pt x="26923" y="164210"/>
                </a:cubicBezTo>
                <a:lnTo>
                  <a:pt x="6350" y="164210"/>
                </a:lnTo>
                <a:cubicBezTo>
                  <a:pt x="6730" y="160273"/>
                  <a:pt x="6985" y="156336"/>
                  <a:pt x="7111" y="152400"/>
                </a:cubicBezTo>
                <a:cubicBezTo>
                  <a:pt x="7238" y="148462"/>
                  <a:pt x="7238" y="144525"/>
                  <a:pt x="7238" y="140461"/>
                </a:cubicBezTo>
                <a:lnTo>
                  <a:pt x="7238" y="29971"/>
                </a:lnTo>
                <a:cubicBezTo>
                  <a:pt x="7238" y="26161"/>
                  <a:pt x="7238" y="22224"/>
                  <a:pt x="7111" y="18287"/>
                </a:cubicBezTo>
                <a:cubicBezTo>
                  <a:pt x="6985" y="14351"/>
                  <a:pt x="6730" y="10286"/>
                  <a:pt x="6350" y="6350"/>
                </a:cubicBez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Freeform 3"/>
          <p:cNvSpPr/>
          <p:nvPr/>
        </p:nvSpPr>
        <p:spPr>
          <a:xfrm>
            <a:off x="1414907" y="692531"/>
            <a:ext cx="33273" cy="96647"/>
          </a:xfrm>
          <a:custGeom>
            <a:avLst/>
            <a:gdLst>
              <a:gd name="connsiteX0" fmla="*/ 6350 w 33273"/>
              <a:gd name="connsiteY0" fmla="*/ 6350 h 96647"/>
              <a:gd name="connsiteX1" fmla="*/ 26923 w 33273"/>
              <a:gd name="connsiteY1" fmla="*/ 6350 h 96647"/>
              <a:gd name="connsiteX2" fmla="*/ 26288 w 33273"/>
              <a:gd name="connsiteY2" fmla="*/ 15366 h 96647"/>
              <a:gd name="connsiteX3" fmla="*/ 26161 w 33273"/>
              <a:gd name="connsiteY3" fmla="*/ 24257 h 96647"/>
              <a:gd name="connsiteX4" fmla="*/ 26161 w 33273"/>
              <a:gd name="connsiteY4" fmla="*/ 90297 h 96647"/>
              <a:gd name="connsiteX5" fmla="*/ 7238 w 33273"/>
              <a:gd name="connsiteY5" fmla="*/ 90297 h 96647"/>
              <a:gd name="connsiteX6" fmla="*/ 7238 w 33273"/>
              <a:gd name="connsiteY6" fmla="*/ 24257 h 96647"/>
              <a:gd name="connsiteX7" fmla="*/ 7111 w 33273"/>
              <a:gd name="connsiteY7" fmla="*/ 15366 h 96647"/>
              <a:gd name="connsiteX8" fmla="*/ 6350 w 33273"/>
              <a:gd name="connsiteY8" fmla="*/ 6350 h 96647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</a:cxnLst>
            <a:rect l="l" t="t" r="r" b="b"/>
            <a:pathLst>
              <a:path w="33273" h="96647">
                <a:moveTo>
                  <a:pt x="6350" y="6350"/>
                </a:moveTo>
                <a:lnTo>
                  <a:pt x="26923" y="6350"/>
                </a:lnTo>
                <a:cubicBezTo>
                  <a:pt x="26542" y="9397"/>
                  <a:pt x="26288" y="12446"/>
                  <a:pt x="26288" y="15366"/>
                </a:cubicBezTo>
                <a:cubicBezTo>
                  <a:pt x="26161" y="18288"/>
                  <a:pt x="26161" y="21335"/>
                  <a:pt x="26161" y="24257"/>
                </a:cubicBezTo>
                <a:lnTo>
                  <a:pt x="26161" y="90297"/>
                </a:lnTo>
                <a:lnTo>
                  <a:pt x="7238" y="90297"/>
                </a:lnTo>
                <a:lnTo>
                  <a:pt x="7238" y="24257"/>
                </a:lnTo>
                <a:cubicBezTo>
                  <a:pt x="7238" y="21335"/>
                  <a:pt x="7238" y="18288"/>
                  <a:pt x="7111" y="15366"/>
                </a:cubicBezTo>
                <a:cubicBezTo>
                  <a:pt x="6984" y="12446"/>
                  <a:pt x="6730" y="9397"/>
                  <a:pt x="6350" y="6350"/>
                </a:cubicBez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Freeform 3"/>
          <p:cNvSpPr/>
          <p:nvPr/>
        </p:nvSpPr>
        <p:spPr>
          <a:xfrm>
            <a:off x="274320" y="691896"/>
            <a:ext cx="51816" cy="173735"/>
          </a:xfrm>
          <a:custGeom>
            <a:avLst/>
            <a:gdLst>
              <a:gd name="connsiteX0" fmla="*/ 0 w 51816"/>
              <a:gd name="connsiteY0" fmla="*/ 173735 h 173735"/>
              <a:gd name="connsiteX1" fmla="*/ 51816 w 51816"/>
              <a:gd name="connsiteY1" fmla="*/ 173735 h 173735"/>
              <a:gd name="connsiteX2" fmla="*/ 51816 w 51816"/>
              <a:gd name="connsiteY2" fmla="*/ 0 h 173735"/>
              <a:gd name="connsiteX3" fmla="*/ 0 w 51816"/>
              <a:gd name="connsiteY3" fmla="*/ 0 h 173735"/>
              <a:gd name="connsiteX4" fmla="*/ 0 w 51816"/>
              <a:gd name="connsiteY4" fmla="*/ 173735 h 173735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51816" h="173735">
                <a:moveTo>
                  <a:pt x="0" y="173735"/>
                </a:moveTo>
                <a:lnTo>
                  <a:pt x="51816" y="173735"/>
                </a:lnTo>
                <a:lnTo>
                  <a:pt x="51816" y="0"/>
                </a:lnTo>
                <a:lnTo>
                  <a:pt x="0" y="0"/>
                </a:lnTo>
                <a:lnTo>
                  <a:pt x="0" y="173735"/>
                </a:lnTo>
              </a:path>
            </a:pathLst>
          </a:custGeom>
          <a:solidFill>
            <a:srgbClr val="C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68300" y="698500"/>
            <a:ext cx="292100" cy="165100"/>
          </a:xfrm>
          <a:prstGeom prst="rect">
            <a:avLst/>
          </a:prstGeom>
          <a:noFill/>
        </p:spPr>
      </p:pic>
      <p:pic>
        <p:nvPicPr>
          <p:cNvPr id="1024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87400" y="698500"/>
            <a:ext cx="368300" cy="177800"/>
          </a:xfrm>
          <a:prstGeom prst="rect">
            <a:avLst/>
          </a:prstGeom>
          <a:noFill/>
        </p:spPr>
      </p:pic>
      <p:pic>
        <p:nvPicPr>
          <p:cNvPr id="1025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168400" y="698500"/>
            <a:ext cx="279400" cy="165100"/>
          </a:xfrm>
          <a:prstGeom prst="rect">
            <a:avLst/>
          </a:prstGeom>
          <a:noFill/>
        </p:spPr>
      </p:pic>
      <p:pic>
        <p:nvPicPr>
          <p:cNvPr id="1026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333500" y="952500"/>
            <a:ext cx="7734300" cy="5448300"/>
          </a:xfrm>
          <a:prstGeom prst="rect">
            <a:avLst/>
          </a:prstGeom>
          <a:noFill/>
        </p:spPr>
      </p:pic>
      <p:pic>
        <p:nvPicPr>
          <p:cNvPr id="1028" name="Picture 3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848100" y="6629400"/>
            <a:ext cx="381000" cy="88900"/>
          </a:xfrm>
          <a:prstGeom prst="rect">
            <a:avLst/>
          </a:prstGeom>
          <a:noFill/>
        </p:spPr>
      </p:pic>
      <p:pic>
        <p:nvPicPr>
          <p:cNvPr id="1029" name="Picture 3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241800" y="6629400"/>
            <a:ext cx="76200" cy="76200"/>
          </a:xfrm>
          <a:prstGeom prst="rect">
            <a:avLst/>
          </a:prstGeom>
          <a:noFill/>
        </p:spPr>
      </p:pic>
      <p:pic>
        <p:nvPicPr>
          <p:cNvPr id="1030" name="Picture 3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4330700" y="6629400"/>
            <a:ext cx="381000" cy="63500"/>
          </a:xfrm>
          <a:prstGeom prst="rect">
            <a:avLst/>
          </a:prstGeom>
          <a:noFill/>
        </p:spPr>
      </p:pic>
      <p:pic>
        <p:nvPicPr>
          <p:cNvPr id="1031" name="Picture 3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4737100" y="6629400"/>
            <a:ext cx="482600" cy="88900"/>
          </a:xfrm>
          <a:prstGeom prst="rect">
            <a:avLst/>
          </a:prstGeom>
          <a:noFill/>
        </p:spPr>
      </p:pic>
      <p:pic>
        <p:nvPicPr>
          <p:cNvPr id="1032" name="Picture 3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5232400" y="6629400"/>
            <a:ext cx="965200" cy="88900"/>
          </a:xfrm>
          <a:prstGeom prst="rect">
            <a:avLst/>
          </a:prstGeom>
          <a:noFill/>
        </p:spPr>
      </p:pic>
      <p:pic>
        <p:nvPicPr>
          <p:cNvPr id="1033" name="Picture 3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114300" y="457200"/>
            <a:ext cx="9740900" cy="61341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0" y="0"/>
            <a:ext cx="9906000" cy="6858000"/>
          </a:xfrm>
          <a:custGeom>
            <a:avLst/>
            <a:gdLst>
              <a:gd name="connsiteX0" fmla="*/ 0 w 9906000"/>
              <a:gd name="connsiteY0" fmla="*/ 6858000 h 6858000"/>
              <a:gd name="connsiteX1" fmla="*/ 9906000 w 9906000"/>
              <a:gd name="connsiteY1" fmla="*/ 6858000 h 6858000"/>
              <a:gd name="connsiteX2" fmla="*/ 9906000 w 9906000"/>
              <a:gd name="connsiteY2" fmla="*/ 0 h 6858000"/>
              <a:gd name="connsiteX3" fmla="*/ 0 w 9906000"/>
              <a:gd name="connsiteY3" fmla="*/ 0 h 6858000"/>
              <a:gd name="connsiteX4" fmla="*/ 0 w 9906000"/>
              <a:gd name="connsiteY4" fmla="*/ 6858000 h 68580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9906000" h="6858000">
                <a:moveTo>
                  <a:pt x="0" y="6858000"/>
                </a:moveTo>
                <a:lnTo>
                  <a:pt x="9906000" y="6858000"/>
                </a:lnTo>
                <a:lnTo>
                  <a:pt x="9906000" y="0"/>
                </a:lnTo>
                <a:lnTo>
                  <a:pt x="0" y="0"/>
                </a:lnTo>
                <a:lnTo>
                  <a:pt x="0" y="6858000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Freeform 3"/>
          <p:cNvSpPr/>
          <p:nvPr/>
        </p:nvSpPr>
        <p:spPr>
          <a:xfrm>
            <a:off x="0" y="4032"/>
            <a:ext cx="9898423" cy="2133600"/>
          </a:xfrm>
          <a:custGeom>
            <a:avLst/>
            <a:gdLst>
              <a:gd name="connsiteX0" fmla="*/ 0 w 9898423"/>
              <a:gd name="connsiteY0" fmla="*/ 0 h 2133600"/>
              <a:gd name="connsiteX1" fmla="*/ 9898423 w 9898423"/>
              <a:gd name="connsiteY1" fmla="*/ 0 h 2133600"/>
              <a:gd name="connsiteX2" fmla="*/ 9898423 w 9898423"/>
              <a:gd name="connsiteY2" fmla="*/ 2133600 h 2133600"/>
              <a:gd name="connsiteX3" fmla="*/ 0 w 9898423"/>
              <a:gd name="connsiteY3" fmla="*/ 2133600 h 2133600"/>
              <a:gd name="connsiteX4" fmla="*/ 0 w 9898423"/>
              <a:gd name="connsiteY4" fmla="*/ 0 h 21336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9898423" h="2133600">
                <a:moveTo>
                  <a:pt x="0" y="0"/>
                </a:moveTo>
                <a:lnTo>
                  <a:pt x="9898423" y="0"/>
                </a:lnTo>
                <a:lnTo>
                  <a:pt x="9898423" y="2133600"/>
                </a:lnTo>
                <a:lnTo>
                  <a:pt x="0" y="2133600"/>
                </a:lnTo>
                <a:lnTo>
                  <a:pt x="0" y="0"/>
                </a:lnTo>
              </a:path>
            </a:pathLst>
          </a:custGeom>
          <a:solidFill>
            <a:srgbClr val="03283A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Freeform 3"/>
          <p:cNvSpPr/>
          <p:nvPr/>
        </p:nvSpPr>
        <p:spPr>
          <a:xfrm>
            <a:off x="0" y="1118409"/>
            <a:ext cx="163245" cy="1028700"/>
          </a:xfrm>
          <a:custGeom>
            <a:avLst/>
            <a:gdLst>
              <a:gd name="connsiteX0" fmla="*/ 0 w 163245"/>
              <a:gd name="connsiteY0" fmla="*/ 0 h 1028700"/>
              <a:gd name="connsiteX1" fmla="*/ 163245 w 163245"/>
              <a:gd name="connsiteY1" fmla="*/ 0 h 1028700"/>
              <a:gd name="connsiteX2" fmla="*/ 163245 w 163245"/>
              <a:gd name="connsiteY2" fmla="*/ 1028700 h 1028700"/>
              <a:gd name="connsiteX3" fmla="*/ 0 w 163245"/>
              <a:gd name="connsiteY3" fmla="*/ 1028700 h 1028700"/>
              <a:gd name="connsiteX4" fmla="*/ 0 w 163245"/>
              <a:gd name="connsiteY4" fmla="*/ 0 h 10287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63245" h="1028700">
                <a:moveTo>
                  <a:pt x="0" y="0"/>
                </a:moveTo>
                <a:lnTo>
                  <a:pt x="163245" y="0"/>
                </a:lnTo>
                <a:lnTo>
                  <a:pt x="163245" y="1028700"/>
                </a:lnTo>
                <a:lnTo>
                  <a:pt x="0" y="1028700"/>
                </a:lnTo>
                <a:lnTo>
                  <a:pt x="0" y="0"/>
                </a:lnTo>
              </a:path>
            </a:pathLst>
          </a:custGeom>
          <a:solidFill>
            <a:srgbClr val="898788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Freeform 3"/>
          <p:cNvSpPr/>
          <p:nvPr/>
        </p:nvSpPr>
        <p:spPr>
          <a:xfrm>
            <a:off x="9082654" y="4086"/>
            <a:ext cx="170928" cy="1028912"/>
          </a:xfrm>
          <a:custGeom>
            <a:avLst/>
            <a:gdLst>
              <a:gd name="connsiteX0" fmla="*/ 0 w 170928"/>
              <a:gd name="connsiteY0" fmla="*/ 1028912 h 1028912"/>
              <a:gd name="connsiteX1" fmla="*/ 170928 w 170928"/>
              <a:gd name="connsiteY1" fmla="*/ 1028912 h 1028912"/>
              <a:gd name="connsiteX2" fmla="*/ 170928 w 170928"/>
              <a:gd name="connsiteY2" fmla="*/ 0 h 1028912"/>
              <a:gd name="connsiteX3" fmla="*/ 0 w 170928"/>
              <a:gd name="connsiteY3" fmla="*/ 0 h 1028912"/>
              <a:gd name="connsiteX4" fmla="*/ 0 w 170928"/>
              <a:gd name="connsiteY4" fmla="*/ 1028912 h 102891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70928" h="1028912">
                <a:moveTo>
                  <a:pt x="0" y="1028912"/>
                </a:moveTo>
                <a:lnTo>
                  <a:pt x="170928" y="1028912"/>
                </a:lnTo>
                <a:lnTo>
                  <a:pt x="170928" y="0"/>
                </a:lnTo>
                <a:lnTo>
                  <a:pt x="0" y="0"/>
                </a:lnTo>
                <a:lnTo>
                  <a:pt x="0" y="1028912"/>
                </a:lnTo>
              </a:path>
            </a:pathLst>
          </a:custGeom>
          <a:solidFill>
            <a:srgbClr val="898788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Freeform 3"/>
          <p:cNvSpPr/>
          <p:nvPr/>
        </p:nvSpPr>
        <p:spPr>
          <a:xfrm>
            <a:off x="9776587" y="6703505"/>
            <a:ext cx="55626" cy="102032"/>
          </a:xfrm>
          <a:custGeom>
            <a:avLst/>
            <a:gdLst>
              <a:gd name="connsiteX0" fmla="*/ 51816 w 55626"/>
              <a:gd name="connsiteY0" fmla="*/ 0 h 102032"/>
              <a:gd name="connsiteX1" fmla="*/ 49657 w 55626"/>
              <a:gd name="connsiteY1" fmla="*/ 12941 h 102032"/>
              <a:gd name="connsiteX2" fmla="*/ 43307 w 55626"/>
              <a:gd name="connsiteY2" fmla="*/ 12420 h 102032"/>
              <a:gd name="connsiteX3" fmla="*/ 37972 w 55626"/>
              <a:gd name="connsiteY3" fmla="*/ 12293 h 102032"/>
              <a:gd name="connsiteX4" fmla="*/ 19811 w 55626"/>
              <a:gd name="connsiteY4" fmla="*/ 12293 h 102032"/>
              <a:gd name="connsiteX5" fmla="*/ 17526 w 55626"/>
              <a:gd name="connsiteY5" fmla="*/ 38152 h 102032"/>
              <a:gd name="connsiteX6" fmla="*/ 22225 w 55626"/>
              <a:gd name="connsiteY6" fmla="*/ 37513 h 102032"/>
              <a:gd name="connsiteX7" fmla="*/ 26670 w 55626"/>
              <a:gd name="connsiteY7" fmla="*/ 37257 h 102032"/>
              <a:gd name="connsiteX8" fmla="*/ 37972 w 55626"/>
              <a:gd name="connsiteY8" fmla="*/ 39049 h 102032"/>
              <a:gd name="connsiteX9" fmla="*/ 47244 w 55626"/>
              <a:gd name="connsiteY9" fmla="*/ 44170 h 102032"/>
              <a:gd name="connsiteX10" fmla="*/ 53340 w 55626"/>
              <a:gd name="connsiteY10" fmla="*/ 52875 h 102032"/>
              <a:gd name="connsiteX11" fmla="*/ 55626 w 55626"/>
              <a:gd name="connsiteY11" fmla="*/ 64524 h 102032"/>
              <a:gd name="connsiteX12" fmla="*/ 50546 w 55626"/>
              <a:gd name="connsiteY12" fmla="*/ 82511 h 102032"/>
              <a:gd name="connsiteX13" fmla="*/ 37465 w 55626"/>
              <a:gd name="connsiteY13" fmla="*/ 95248 h 102032"/>
              <a:gd name="connsiteX14" fmla="*/ 20320 w 55626"/>
              <a:gd name="connsiteY14" fmla="*/ 102032 h 102032"/>
              <a:gd name="connsiteX15" fmla="*/ 2413 w 55626"/>
              <a:gd name="connsiteY15" fmla="*/ 101906 h 102032"/>
              <a:gd name="connsiteX16" fmla="*/ 0 w 55626"/>
              <a:gd name="connsiteY16" fmla="*/ 91920 h 102032"/>
              <a:gd name="connsiteX17" fmla="*/ 13207 w 55626"/>
              <a:gd name="connsiteY17" fmla="*/ 92496 h 102032"/>
              <a:gd name="connsiteX18" fmla="*/ 26543 w 55626"/>
              <a:gd name="connsiteY18" fmla="*/ 88464 h 102032"/>
              <a:gd name="connsiteX19" fmla="*/ 36576 w 55626"/>
              <a:gd name="connsiteY19" fmla="*/ 79950 h 102032"/>
              <a:gd name="connsiteX20" fmla="*/ 40640 w 55626"/>
              <a:gd name="connsiteY20" fmla="*/ 66061 h 102032"/>
              <a:gd name="connsiteX21" fmla="*/ 39370 w 55626"/>
              <a:gd name="connsiteY21" fmla="*/ 58828 h 102032"/>
              <a:gd name="connsiteX22" fmla="*/ 35686 w 55626"/>
              <a:gd name="connsiteY22" fmla="*/ 53002 h 102032"/>
              <a:gd name="connsiteX23" fmla="*/ 29464 w 55626"/>
              <a:gd name="connsiteY23" fmla="*/ 49355 h 102032"/>
              <a:gd name="connsiteX24" fmla="*/ 21209 w 55626"/>
              <a:gd name="connsiteY24" fmla="*/ 48011 h 102032"/>
              <a:gd name="connsiteX25" fmla="*/ 11430 w 55626"/>
              <a:gd name="connsiteY25" fmla="*/ 48779 h 102032"/>
              <a:gd name="connsiteX26" fmla="*/ 2286 w 55626"/>
              <a:gd name="connsiteY26" fmla="*/ 51082 h 102032"/>
              <a:gd name="connsiteX27" fmla="*/ 6730 w 55626"/>
              <a:gd name="connsiteY27" fmla="*/ 774 h 102032"/>
              <a:gd name="connsiteX28" fmla="*/ 39624 w 55626"/>
              <a:gd name="connsiteY28" fmla="*/ 774 h 102032"/>
              <a:gd name="connsiteX29" fmla="*/ 45084 w 55626"/>
              <a:gd name="connsiteY29" fmla="*/ 647 h 102032"/>
              <a:gd name="connsiteX30" fmla="*/ 51816 w 55626"/>
              <a:gd name="connsiteY30" fmla="*/ 0 h 10203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  <a:cxn ang="29">
                <a:pos x="connsiteX29" y="connsiteY29"/>
              </a:cxn>
              <a:cxn ang="30">
                <a:pos x="connsiteX30" y="connsiteY30"/>
              </a:cxn>
            </a:cxnLst>
            <a:rect l="l" t="t" r="r" b="b"/>
            <a:pathLst>
              <a:path w="55626" h="102032">
                <a:moveTo>
                  <a:pt x="51816" y="0"/>
                </a:moveTo>
                <a:lnTo>
                  <a:pt x="49657" y="12941"/>
                </a:lnTo>
                <a:cubicBezTo>
                  <a:pt x="46863" y="12674"/>
                  <a:pt x="44830" y="12509"/>
                  <a:pt x="43307" y="12420"/>
                </a:cubicBezTo>
                <a:cubicBezTo>
                  <a:pt x="41782" y="12331"/>
                  <a:pt x="40005" y="12293"/>
                  <a:pt x="37972" y="12293"/>
                </a:cubicBezTo>
                <a:lnTo>
                  <a:pt x="19811" y="12293"/>
                </a:lnTo>
                <a:lnTo>
                  <a:pt x="17526" y="38152"/>
                </a:lnTo>
                <a:cubicBezTo>
                  <a:pt x="19050" y="37897"/>
                  <a:pt x="20701" y="37684"/>
                  <a:pt x="22225" y="37513"/>
                </a:cubicBezTo>
                <a:cubicBezTo>
                  <a:pt x="23876" y="37342"/>
                  <a:pt x="25272" y="37257"/>
                  <a:pt x="26670" y="37257"/>
                </a:cubicBezTo>
                <a:cubicBezTo>
                  <a:pt x="30607" y="37257"/>
                  <a:pt x="34417" y="37854"/>
                  <a:pt x="37972" y="39049"/>
                </a:cubicBezTo>
                <a:cubicBezTo>
                  <a:pt x="41529" y="40244"/>
                  <a:pt x="44577" y="41951"/>
                  <a:pt x="47244" y="44170"/>
                </a:cubicBezTo>
                <a:cubicBezTo>
                  <a:pt x="49784" y="46560"/>
                  <a:pt x="51816" y="49462"/>
                  <a:pt x="53340" y="52875"/>
                </a:cubicBezTo>
                <a:cubicBezTo>
                  <a:pt x="54864" y="56289"/>
                  <a:pt x="55626" y="60172"/>
                  <a:pt x="55626" y="64524"/>
                </a:cubicBezTo>
                <a:cubicBezTo>
                  <a:pt x="55626" y="71352"/>
                  <a:pt x="53975" y="77347"/>
                  <a:pt x="50546" y="82511"/>
                </a:cubicBezTo>
                <a:cubicBezTo>
                  <a:pt x="46990" y="87674"/>
                  <a:pt x="42671" y="91920"/>
                  <a:pt x="37465" y="95248"/>
                </a:cubicBezTo>
                <a:cubicBezTo>
                  <a:pt x="32257" y="98576"/>
                  <a:pt x="26543" y="100838"/>
                  <a:pt x="20320" y="102032"/>
                </a:cubicBezTo>
                <a:cubicBezTo>
                  <a:pt x="13970" y="103229"/>
                  <a:pt x="8001" y="103185"/>
                  <a:pt x="2413" y="101906"/>
                </a:cubicBezTo>
                <a:lnTo>
                  <a:pt x="0" y="91920"/>
                </a:lnTo>
                <a:cubicBezTo>
                  <a:pt x="4064" y="92859"/>
                  <a:pt x="8509" y="93051"/>
                  <a:pt x="13207" y="92496"/>
                </a:cubicBezTo>
                <a:cubicBezTo>
                  <a:pt x="18034" y="91941"/>
                  <a:pt x="22352" y="90597"/>
                  <a:pt x="26543" y="88464"/>
                </a:cubicBezTo>
                <a:cubicBezTo>
                  <a:pt x="30480" y="86415"/>
                  <a:pt x="33909" y="83578"/>
                  <a:pt x="36576" y="79950"/>
                </a:cubicBezTo>
                <a:cubicBezTo>
                  <a:pt x="39370" y="76324"/>
                  <a:pt x="40640" y="71694"/>
                  <a:pt x="40640" y="66061"/>
                </a:cubicBezTo>
                <a:cubicBezTo>
                  <a:pt x="40640" y="63500"/>
                  <a:pt x="40259" y="61090"/>
                  <a:pt x="39370" y="58828"/>
                </a:cubicBezTo>
                <a:cubicBezTo>
                  <a:pt x="38607" y="56567"/>
                  <a:pt x="37338" y="54625"/>
                  <a:pt x="35686" y="53002"/>
                </a:cubicBezTo>
                <a:cubicBezTo>
                  <a:pt x="34036" y="51467"/>
                  <a:pt x="31877" y="50251"/>
                  <a:pt x="29464" y="49355"/>
                </a:cubicBezTo>
                <a:cubicBezTo>
                  <a:pt x="27051" y="48459"/>
                  <a:pt x="24257" y="48011"/>
                  <a:pt x="21209" y="48011"/>
                </a:cubicBezTo>
                <a:cubicBezTo>
                  <a:pt x="17653" y="48011"/>
                  <a:pt x="14351" y="48267"/>
                  <a:pt x="11430" y="48779"/>
                </a:cubicBezTo>
                <a:cubicBezTo>
                  <a:pt x="8382" y="49290"/>
                  <a:pt x="5334" y="50058"/>
                  <a:pt x="2286" y="51082"/>
                </a:cubicBezTo>
                <a:lnTo>
                  <a:pt x="6730" y="774"/>
                </a:lnTo>
                <a:lnTo>
                  <a:pt x="39624" y="774"/>
                </a:lnTo>
                <a:cubicBezTo>
                  <a:pt x="41782" y="774"/>
                  <a:pt x="43560" y="736"/>
                  <a:pt x="45084" y="647"/>
                </a:cubicBezTo>
                <a:cubicBezTo>
                  <a:pt x="46736" y="558"/>
                  <a:pt x="48894" y="342"/>
                  <a:pt x="51816" y="0"/>
                </a:cubicBez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Freeform 3"/>
          <p:cNvSpPr/>
          <p:nvPr/>
        </p:nvSpPr>
        <p:spPr>
          <a:xfrm>
            <a:off x="9700387" y="6703505"/>
            <a:ext cx="55626" cy="102032"/>
          </a:xfrm>
          <a:custGeom>
            <a:avLst/>
            <a:gdLst>
              <a:gd name="connsiteX0" fmla="*/ 51816 w 55626"/>
              <a:gd name="connsiteY0" fmla="*/ 0 h 102032"/>
              <a:gd name="connsiteX1" fmla="*/ 49657 w 55626"/>
              <a:gd name="connsiteY1" fmla="*/ 12941 h 102032"/>
              <a:gd name="connsiteX2" fmla="*/ 43307 w 55626"/>
              <a:gd name="connsiteY2" fmla="*/ 12420 h 102032"/>
              <a:gd name="connsiteX3" fmla="*/ 37972 w 55626"/>
              <a:gd name="connsiteY3" fmla="*/ 12293 h 102032"/>
              <a:gd name="connsiteX4" fmla="*/ 19811 w 55626"/>
              <a:gd name="connsiteY4" fmla="*/ 12293 h 102032"/>
              <a:gd name="connsiteX5" fmla="*/ 17526 w 55626"/>
              <a:gd name="connsiteY5" fmla="*/ 38152 h 102032"/>
              <a:gd name="connsiteX6" fmla="*/ 22225 w 55626"/>
              <a:gd name="connsiteY6" fmla="*/ 37513 h 102032"/>
              <a:gd name="connsiteX7" fmla="*/ 26670 w 55626"/>
              <a:gd name="connsiteY7" fmla="*/ 37257 h 102032"/>
              <a:gd name="connsiteX8" fmla="*/ 37972 w 55626"/>
              <a:gd name="connsiteY8" fmla="*/ 39049 h 102032"/>
              <a:gd name="connsiteX9" fmla="*/ 47244 w 55626"/>
              <a:gd name="connsiteY9" fmla="*/ 44170 h 102032"/>
              <a:gd name="connsiteX10" fmla="*/ 53340 w 55626"/>
              <a:gd name="connsiteY10" fmla="*/ 52875 h 102032"/>
              <a:gd name="connsiteX11" fmla="*/ 55626 w 55626"/>
              <a:gd name="connsiteY11" fmla="*/ 64524 h 102032"/>
              <a:gd name="connsiteX12" fmla="*/ 50546 w 55626"/>
              <a:gd name="connsiteY12" fmla="*/ 82511 h 102032"/>
              <a:gd name="connsiteX13" fmla="*/ 37465 w 55626"/>
              <a:gd name="connsiteY13" fmla="*/ 95248 h 102032"/>
              <a:gd name="connsiteX14" fmla="*/ 20320 w 55626"/>
              <a:gd name="connsiteY14" fmla="*/ 102032 h 102032"/>
              <a:gd name="connsiteX15" fmla="*/ 2413 w 55626"/>
              <a:gd name="connsiteY15" fmla="*/ 101906 h 102032"/>
              <a:gd name="connsiteX16" fmla="*/ 0 w 55626"/>
              <a:gd name="connsiteY16" fmla="*/ 91920 h 102032"/>
              <a:gd name="connsiteX17" fmla="*/ 13207 w 55626"/>
              <a:gd name="connsiteY17" fmla="*/ 92496 h 102032"/>
              <a:gd name="connsiteX18" fmla="*/ 26543 w 55626"/>
              <a:gd name="connsiteY18" fmla="*/ 88464 h 102032"/>
              <a:gd name="connsiteX19" fmla="*/ 36576 w 55626"/>
              <a:gd name="connsiteY19" fmla="*/ 79950 h 102032"/>
              <a:gd name="connsiteX20" fmla="*/ 40640 w 55626"/>
              <a:gd name="connsiteY20" fmla="*/ 66061 h 102032"/>
              <a:gd name="connsiteX21" fmla="*/ 39370 w 55626"/>
              <a:gd name="connsiteY21" fmla="*/ 58828 h 102032"/>
              <a:gd name="connsiteX22" fmla="*/ 35686 w 55626"/>
              <a:gd name="connsiteY22" fmla="*/ 53002 h 102032"/>
              <a:gd name="connsiteX23" fmla="*/ 29464 w 55626"/>
              <a:gd name="connsiteY23" fmla="*/ 49355 h 102032"/>
              <a:gd name="connsiteX24" fmla="*/ 21209 w 55626"/>
              <a:gd name="connsiteY24" fmla="*/ 48011 h 102032"/>
              <a:gd name="connsiteX25" fmla="*/ 11430 w 55626"/>
              <a:gd name="connsiteY25" fmla="*/ 48779 h 102032"/>
              <a:gd name="connsiteX26" fmla="*/ 2286 w 55626"/>
              <a:gd name="connsiteY26" fmla="*/ 51082 h 102032"/>
              <a:gd name="connsiteX27" fmla="*/ 6730 w 55626"/>
              <a:gd name="connsiteY27" fmla="*/ 774 h 102032"/>
              <a:gd name="connsiteX28" fmla="*/ 39624 w 55626"/>
              <a:gd name="connsiteY28" fmla="*/ 774 h 102032"/>
              <a:gd name="connsiteX29" fmla="*/ 45084 w 55626"/>
              <a:gd name="connsiteY29" fmla="*/ 647 h 102032"/>
              <a:gd name="connsiteX30" fmla="*/ 51816 w 55626"/>
              <a:gd name="connsiteY30" fmla="*/ 0 h 10203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  <a:cxn ang="29">
                <a:pos x="connsiteX29" y="connsiteY29"/>
              </a:cxn>
              <a:cxn ang="30">
                <a:pos x="connsiteX30" y="connsiteY30"/>
              </a:cxn>
            </a:cxnLst>
            <a:rect l="l" t="t" r="r" b="b"/>
            <a:pathLst>
              <a:path w="55626" h="102032">
                <a:moveTo>
                  <a:pt x="51816" y="0"/>
                </a:moveTo>
                <a:lnTo>
                  <a:pt x="49657" y="12941"/>
                </a:lnTo>
                <a:cubicBezTo>
                  <a:pt x="46863" y="12674"/>
                  <a:pt x="44830" y="12509"/>
                  <a:pt x="43307" y="12420"/>
                </a:cubicBezTo>
                <a:cubicBezTo>
                  <a:pt x="41782" y="12331"/>
                  <a:pt x="40005" y="12293"/>
                  <a:pt x="37972" y="12293"/>
                </a:cubicBezTo>
                <a:lnTo>
                  <a:pt x="19811" y="12293"/>
                </a:lnTo>
                <a:lnTo>
                  <a:pt x="17526" y="38152"/>
                </a:lnTo>
                <a:cubicBezTo>
                  <a:pt x="19050" y="37897"/>
                  <a:pt x="20701" y="37684"/>
                  <a:pt x="22225" y="37513"/>
                </a:cubicBezTo>
                <a:cubicBezTo>
                  <a:pt x="23876" y="37342"/>
                  <a:pt x="25272" y="37257"/>
                  <a:pt x="26670" y="37257"/>
                </a:cubicBezTo>
                <a:cubicBezTo>
                  <a:pt x="30607" y="37257"/>
                  <a:pt x="34417" y="37854"/>
                  <a:pt x="37972" y="39049"/>
                </a:cubicBezTo>
                <a:cubicBezTo>
                  <a:pt x="41529" y="40244"/>
                  <a:pt x="44577" y="41951"/>
                  <a:pt x="47244" y="44170"/>
                </a:cubicBezTo>
                <a:cubicBezTo>
                  <a:pt x="49784" y="46560"/>
                  <a:pt x="51816" y="49462"/>
                  <a:pt x="53340" y="52875"/>
                </a:cubicBezTo>
                <a:cubicBezTo>
                  <a:pt x="54864" y="56289"/>
                  <a:pt x="55626" y="60172"/>
                  <a:pt x="55626" y="64524"/>
                </a:cubicBezTo>
                <a:cubicBezTo>
                  <a:pt x="55626" y="71352"/>
                  <a:pt x="53975" y="77347"/>
                  <a:pt x="50546" y="82511"/>
                </a:cubicBezTo>
                <a:cubicBezTo>
                  <a:pt x="46990" y="87674"/>
                  <a:pt x="42671" y="91920"/>
                  <a:pt x="37465" y="95248"/>
                </a:cubicBezTo>
                <a:cubicBezTo>
                  <a:pt x="32257" y="98576"/>
                  <a:pt x="26543" y="100838"/>
                  <a:pt x="20320" y="102032"/>
                </a:cubicBezTo>
                <a:cubicBezTo>
                  <a:pt x="13970" y="103229"/>
                  <a:pt x="8001" y="103185"/>
                  <a:pt x="2413" y="101906"/>
                </a:cubicBezTo>
                <a:lnTo>
                  <a:pt x="0" y="91920"/>
                </a:lnTo>
                <a:cubicBezTo>
                  <a:pt x="4064" y="92859"/>
                  <a:pt x="8509" y="93051"/>
                  <a:pt x="13207" y="92496"/>
                </a:cubicBezTo>
                <a:cubicBezTo>
                  <a:pt x="18034" y="91941"/>
                  <a:pt x="22352" y="90597"/>
                  <a:pt x="26543" y="88464"/>
                </a:cubicBezTo>
                <a:cubicBezTo>
                  <a:pt x="30480" y="86415"/>
                  <a:pt x="33909" y="83578"/>
                  <a:pt x="36576" y="79950"/>
                </a:cubicBezTo>
                <a:cubicBezTo>
                  <a:pt x="39370" y="76324"/>
                  <a:pt x="40640" y="71694"/>
                  <a:pt x="40640" y="66061"/>
                </a:cubicBezTo>
                <a:cubicBezTo>
                  <a:pt x="40640" y="63500"/>
                  <a:pt x="40259" y="61090"/>
                  <a:pt x="39370" y="58828"/>
                </a:cubicBezTo>
                <a:cubicBezTo>
                  <a:pt x="38607" y="56567"/>
                  <a:pt x="37338" y="54625"/>
                  <a:pt x="35686" y="53002"/>
                </a:cubicBezTo>
                <a:cubicBezTo>
                  <a:pt x="34036" y="51467"/>
                  <a:pt x="31877" y="50251"/>
                  <a:pt x="29464" y="49355"/>
                </a:cubicBezTo>
                <a:cubicBezTo>
                  <a:pt x="27051" y="48459"/>
                  <a:pt x="24257" y="48011"/>
                  <a:pt x="21209" y="48011"/>
                </a:cubicBezTo>
                <a:cubicBezTo>
                  <a:pt x="17653" y="48011"/>
                  <a:pt x="14351" y="48267"/>
                  <a:pt x="11430" y="48779"/>
                </a:cubicBezTo>
                <a:cubicBezTo>
                  <a:pt x="8382" y="49290"/>
                  <a:pt x="5334" y="50058"/>
                  <a:pt x="2286" y="51082"/>
                </a:cubicBezTo>
                <a:lnTo>
                  <a:pt x="6730" y="774"/>
                </a:lnTo>
                <a:lnTo>
                  <a:pt x="39624" y="774"/>
                </a:lnTo>
                <a:cubicBezTo>
                  <a:pt x="41782" y="774"/>
                  <a:pt x="43560" y="736"/>
                  <a:pt x="45084" y="647"/>
                </a:cubicBezTo>
                <a:cubicBezTo>
                  <a:pt x="46736" y="558"/>
                  <a:pt x="48894" y="342"/>
                  <a:pt x="51816" y="0"/>
                </a:cubicBez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Freeform 3"/>
          <p:cNvSpPr/>
          <p:nvPr/>
        </p:nvSpPr>
        <p:spPr>
          <a:xfrm>
            <a:off x="1150366" y="6682486"/>
            <a:ext cx="8473948" cy="15751"/>
          </a:xfrm>
          <a:custGeom>
            <a:avLst/>
            <a:gdLst>
              <a:gd name="connsiteX0" fmla="*/ 6350 w 8473948"/>
              <a:gd name="connsiteY0" fmla="*/ 6350 h 15751"/>
              <a:gd name="connsiteX1" fmla="*/ 8467598 w 8473948"/>
              <a:gd name="connsiteY1" fmla="*/ 6350 h 1575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8473948" h="15751">
                <a:moveTo>
                  <a:pt x="6350" y="6350"/>
                </a:moveTo>
                <a:lnTo>
                  <a:pt x="8467598" y="6350"/>
                </a:lnTo>
              </a:path>
            </a:pathLst>
          </a:custGeom>
          <a:ln w="12700">
            <a:solidFill>
              <a:srgbClr val="7F7F7F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Freeform 3"/>
          <p:cNvSpPr/>
          <p:nvPr/>
        </p:nvSpPr>
        <p:spPr>
          <a:xfrm>
            <a:off x="144780" y="489204"/>
            <a:ext cx="9628632" cy="6013703"/>
          </a:xfrm>
          <a:custGeom>
            <a:avLst/>
            <a:gdLst>
              <a:gd name="connsiteX0" fmla="*/ 0 w 9628632"/>
              <a:gd name="connsiteY0" fmla="*/ 136651 h 6013703"/>
              <a:gd name="connsiteX1" fmla="*/ 136690 w 9628632"/>
              <a:gd name="connsiteY1" fmla="*/ 0 h 6013703"/>
              <a:gd name="connsiteX2" fmla="*/ 9491980 w 9628632"/>
              <a:gd name="connsiteY2" fmla="*/ 0 h 6013703"/>
              <a:gd name="connsiteX3" fmla="*/ 9628632 w 9628632"/>
              <a:gd name="connsiteY3" fmla="*/ 136651 h 6013703"/>
              <a:gd name="connsiteX4" fmla="*/ 9628632 w 9628632"/>
              <a:gd name="connsiteY4" fmla="*/ 5877014 h 6013703"/>
              <a:gd name="connsiteX5" fmla="*/ 9491980 w 9628632"/>
              <a:gd name="connsiteY5" fmla="*/ 6013703 h 6013703"/>
              <a:gd name="connsiteX6" fmla="*/ 136690 w 9628632"/>
              <a:gd name="connsiteY6" fmla="*/ 6013703 h 6013703"/>
              <a:gd name="connsiteX7" fmla="*/ 0 w 9628632"/>
              <a:gd name="connsiteY7" fmla="*/ 5877014 h 6013703"/>
              <a:gd name="connsiteX8" fmla="*/ 0 w 9628632"/>
              <a:gd name="connsiteY8" fmla="*/ 136651 h 6013703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</a:cxnLst>
            <a:rect l="l" t="t" r="r" b="b"/>
            <a:pathLst>
              <a:path w="9628632" h="6013703">
                <a:moveTo>
                  <a:pt x="0" y="136651"/>
                </a:moveTo>
                <a:cubicBezTo>
                  <a:pt x="0" y="61213"/>
                  <a:pt x="61201" y="0"/>
                  <a:pt x="136690" y="0"/>
                </a:cubicBezTo>
                <a:lnTo>
                  <a:pt x="9491980" y="0"/>
                </a:lnTo>
                <a:cubicBezTo>
                  <a:pt x="9567418" y="0"/>
                  <a:pt x="9628632" y="61213"/>
                  <a:pt x="9628632" y="136651"/>
                </a:cubicBezTo>
                <a:lnTo>
                  <a:pt x="9628632" y="5877014"/>
                </a:lnTo>
                <a:cubicBezTo>
                  <a:pt x="9628632" y="5952502"/>
                  <a:pt x="9567418" y="6013703"/>
                  <a:pt x="9491980" y="6013703"/>
                </a:cubicBezTo>
                <a:lnTo>
                  <a:pt x="136690" y="6013703"/>
                </a:lnTo>
                <a:cubicBezTo>
                  <a:pt x="61201" y="6013703"/>
                  <a:pt x="0" y="5952502"/>
                  <a:pt x="0" y="5877014"/>
                </a:cubicBezTo>
                <a:lnTo>
                  <a:pt x="0" y="136651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Freeform 3"/>
          <p:cNvSpPr/>
          <p:nvPr/>
        </p:nvSpPr>
        <p:spPr>
          <a:xfrm>
            <a:off x="138430" y="482854"/>
            <a:ext cx="9641332" cy="6026403"/>
          </a:xfrm>
          <a:custGeom>
            <a:avLst/>
            <a:gdLst>
              <a:gd name="connsiteX0" fmla="*/ 6350 w 9641332"/>
              <a:gd name="connsiteY0" fmla="*/ 143001 h 6026403"/>
              <a:gd name="connsiteX1" fmla="*/ 143040 w 9641332"/>
              <a:gd name="connsiteY1" fmla="*/ 6350 h 6026403"/>
              <a:gd name="connsiteX2" fmla="*/ 9498330 w 9641332"/>
              <a:gd name="connsiteY2" fmla="*/ 6350 h 6026403"/>
              <a:gd name="connsiteX3" fmla="*/ 9634982 w 9641332"/>
              <a:gd name="connsiteY3" fmla="*/ 143001 h 6026403"/>
              <a:gd name="connsiteX4" fmla="*/ 9634982 w 9641332"/>
              <a:gd name="connsiteY4" fmla="*/ 5883364 h 6026403"/>
              <a:gd name="connsiteX5" fmla="*/ 9498330 w 9641332"/>
              <a:gd name="connsiteY5" fmla="*/ 6020053 h 6026403"/>
              <a:gd name="connsiteX6" fmla="*/ 143040 w 9641332"/>
              <a:gd name="connsiteY6" fmla="*/ 6020053 h 6026403"/>
              <a:gd name="connsiteX7" fmla="*/ 6350 w 9641332"/>
              <a:gd name="connsiteY7" fmla="*/ 5883364 h 6026403"/>
              <a:gd name="connsiteX8" fmla="*/ 6350 w 9641332"/>
              <a:gd name="connsiteY8" fmla="*/ 143001 h 6026403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</a:cxnLst>
            <a:rect l="l" t="t" r="r" b="b"/>
            <a:pathLst>
              <a:path w="9641332" h="6026403">
                <a:moveTo>
                  <a:pt x="6350" y="143001"/>
                </a:moveTo>
                <a:cubicBezTo>
                  <a:pt x="6350" y="67563"/>
                  <a:pt x="67551" y="6350"/>
                  <a:pt x="143040" y="6350"/>
                </a:cubicBezTo>
                <a:lnTo>
                  <a:pt x="9498330" y="6350"/>
                </a:lnTo>
                <a:cubicBezTo>
                  <a:pt x="9573768" y="6350"/>
                  <a:pt x="9634982" y="67563"/>
                  <a:pt x="9634982" y="143001"/>
                </a:cubicBezTo>
                <a:lnTo>
                  <a:pt x="9634982" y="5883364"/>
                </a:lnTo>
                <a:cubicBezTo>
                  <a:pt x="9634982" y="5958852"/>
                  <a:pt x="9573768" y="6020053"/>
                  <a:pt x="9498330" y="6020053"/>
                </a:cubicBezTo>
                <a:lnTo>
                  <a:pt x="143040" y="6020053"/>
                </a:lnTo>
                <a:cubicBezTo>
                  <a:pt x="67551" y="6020053"/>
                  <a:pt x="6350" y="5958852"/>
                  <a:pt x="6350" y="5883364"/>
                </a:cubicBezTo>
                <a:lnTo>
                  <a:pt x="6350" y="143001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Freeform 3"/>
          <p:cNvSpPr/>
          <p:nvPr/>
        </p:nvSpPr>
        <p:spPr>
          <a:xfrm>
            <a:off x="3404615" y="6562343"/>
            <a:ext cx="3243072" cy="198119"/>
          </a:xfrm>
          <a:custGeom>
            <a:avLst/>
            <a:gdLst>
              <a:gd name="connsiteX0" fmla="*/ 0 w 3243072"/>
              <a:gd name="connsiteY0" fmla="*/ 198119 h 198119"/>
              <a:gd name="connsiteX1" fmla="*/ 3243072 w 3243072"/>
              <a:gd name="connsiteY1" fmla="*/ 198119 h 198119"/>
              <a:gd name="connsiteX2" fmla="*/ 3243072 w 3243072"/>
              <a:gd name="connsiteY2" fmla="*/ 0 h 198119"/>
              <a:gd name="connsiteX3" fmla="*/ 0 w 3243072"/>
              <a:gd name="connsiteY3" fmla="*/ 0 h 198119"/>
              <a:gd name="connsiteX4" fmla="*/ 0 w 3243072"/>
              <a:gd name="connsiteY4" fmla="*/ 198119 h 198119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3243072" h="198119">
                <a:moveTo>
                  <a:pt x="0" y="198119"/>
                </a:moveTo>
                <a:lnTo>
                  <a:pt x="3243072" y="198119"/>
                </a:lnTo>
                <a:lnTo>
                  <a:pt x="3243072" y="0"/>
                </a:lnTo>
                <a:lnTo>
                  <a:pt x="0" y="0"/>
                </a:lnTo>
                <a:lnTo>
                  <a:pt x="0" y="198119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Freeform 3"/>
          <p:cNvSpPr/>
          <p:nvPr/>
        </p:nvSpPr>
        <p:spPr>
          <a:xfrm>
            <a:off x="4045458" y="6653695"/>
            <a:ext cx="36067" cy="37833"/>
          </a:xfrm>
          <a:custGeom>
            <a:avLst/>
            <a:gdLst>
              <a:gd name="connsiteX0" fmla="*/ 3428 w 36067"/>
              <a:gd name="connsiteY0" fmla="*/ 0 h 37833"/>
              <a:gd name="connsiteX1" fmla="*/ 7111 w 36067"/>
              <a:gd name="connsiteY1" fmla="*/ 1498 h 37833"/>
              <a:gd name="connsiteX2" fmla="*/ 9016 w 36067"/>
              <a:gd name="connsiteY2" fmla="*/ 5041 h 37833"/>
              <a:gd name="connsiteX3" fmla="*/ 14477 w 36067"/>
              <a:gd name="connsiteY3" fmla="*/ 1371 h 37833"/>
              <a:gd name="connsiteX4" fmla="*/ 20954 w 36067"/>
              <a:gd name="connsiteY4" fmla="*/ 266 h 37833"/>
              <a:gd name="connsiteX5" fmla="*/ 29463 w 36067"/>
              <a:gd name="connsiteY5" fmla="*/ 1993 h 37833"/>
              <a:gd name="connsiteX6" fmla="*/ 35178 w 36067"/>
              <a:gd name="connsiteY6" fmla="*/ 6984 h 37833"/>
              <a:gd name="connsiteX7" fmla="*/ 36067 w 36067"/>
              <a:gd name="connsiteY7" fmla="*/ 9588 h 37833"/>
              <a:gd name="connsiteX8" fmla="*/ 34925 w 36067"/>
              <a:gd name="connsiteY8" fmla="*/ 11938 h 37833"/>
              <a:gd name="connsiteX9" fmla="*/ 32384 w 36067"/>
              <a:gd name="connsiteY9" fmla="*/ 12724 h 37833"/>
              <a:gd name="connsiteX10" fmla="*/ 29971 w 36067"/>
              <a:gd name="connsiteY10" fmla="*/ 11493 h 37833"/>
              <a:gd name="connsiteX11" fmla="*/ 25907 w 36067"/>
              <a:gd name="connsiteY11" fmla="*/ 8305 h 37833"/>
              <a:gd name="connsiteX12" fmla="*/ 20701 w 36067"/>
              <a:gd name="connsiteY12" fmla="*/ 7162 h 37833"/>
              <a:gd name="connsiteX13" fmla="*/ 16509 w 36067"/>
              <a:gd name="connsiteY13" fmla="*/ 8001 h 37833"/>
              <a:gd name="connsiteX14" fmla="*/ 12826 w 36067"/>
              <a:gd name="connsiteY14" fmla="*/ 10388 h 37833"/>
              <a:gd name="connsiteX15" fmla="*/ 10286 w 36067"/>
              <a:gd name="connsiteY15" fmla="*/ 14147 h 37833"/>
              <a:gd name="connsiteX16" fmla="*/ 9271 w 36067"/>
              <a:gd name="connsiteY16" fmla="*/ 19100 h 37833"/>
              <a:gd name="connsiteX17" fmla="*/ 9271 w 36067"/>
              <a:gd name="connsiteY17" fmla="*/ 34302 h 37833"/>
              <a:gd name="connsiteX18" fmla="*/ 8254 w 36067"/>
              <a:gd name="connsiteY18" fmla="*/ 36944 h 37833"/>
              <a:gd name="connsiteX19" fmla="*/ 5587 w 36067"/>
              <a:gd name="connsiteY19" fmla="*/ 37833 h 37833"/>
              <a:gd name="connsiteX20" fmla="*/ 3047 w 36067"/>
              <a:gd name="connsiteY20" fmla="*/ 36817 h 37833"/>
              <a:gd name="connsiteX21" fmla="*/ 2159 w 36067"/>
              <a:gd name="connsiteY21" fmla="*/ 34302 h 37833"/>
              <a:gd name="connsiteX22" fmla="*/ 2159 w 36067"/>
              <a:gd name="connsiteY22" fmla="*/ 6895 h 37833"/>
              <a:gd name="connsiteX23" fmla="*/ 507 w 36067"/>
              <a:gd name="connsiteY23" fmla="*/ 5435 h 37833"/>
              <a:gd name="connsiteX24" fmla="*/ 0 w 36067"/>
              <a:gd name="connsiteY24" fmla="*/ 3543 h 37833"/>
              <a:gd name="connsiteX25" fmla="*/ 1015 w 36067"/>
              <a:gd name="connsiteY25" fmla="*/ 1015 h 37833"/>
              <a:gd name="connsiteX26" fmla="*/ 3428 w 36067"/>
              <a:gd name="connsiteY26" fmla="*/ 0 h 37833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</a:cxnLst>
            <a:rect l="l" t="t" r="r" b="b"/>
            <a:pathLst>
              <a:path w="36067" h="37833">
                <a:moveTo>
                  <a:pt x="3428" y="0"/>
                </a:moveTo>
                <a:cubicBezTo>
                  <a:pt x="4952" y="0"/>
                  <a:pt x="6222" y="507"/>
                  <a:pt x="7111" y="1498"/>
                </a:cubicBezTo>
                <a:cubicBezTo>
                  <a:pt x="8001" y="2501"/>
                  <a:pt x="8635" y="3682"/>
                  <a:pt x="9016" y="5041"/>
                </a:cubicBezTo>
                <a:cubicBezTo>
                  <a:pt x="10540" y="3326"/>
                  <a:pt x="12319" y="2107"/>
                  <a:pt x="14477" y="1371"/>
                </a:cubicBezTo>
                <a:cubicBezTo>
                  <a:pt x="16509" y="634"/>
                  <a:pt x="18795" y="266"/>
                  <a:pt x="20954" y="266"/>
                </a:cubicBezTo>
                <a:cubicBezTo>
                  <a:pt x="24256" y="266"/>
                  <a:pt x="27051" y="837"/>
                  <a:pt x="29463" y="1993"/>
                </a:cubicBezTo>
                <a:cubicBezTo>
                  <a:pt x="31750" y="3136"/>
                  <a:pt x="33654" y="4800"/>
                  <a:pt x="35178" y="6984"/>
                </a:cubicBezTo>
                <a:cubicBezTo>
                  <a:pt x="35813" y="7810"/>
                  <a:pt x="36067" y="8673"/>
                  <a:pt x="36067" y="9588"/>
                </a:cubicBezTo>
                <a:cubicBezTo>
                  <a:pt x="36067" y="10502"/>
                  <a:pt x="35686" y="11290"/>
                  <a:pt x="34925" y="11938"/>
                </a:cubicBezTo>
                <a:cubicBezTo>
                  <a:pt x="34290" y="12585"/>
                  <a:pt x="33401" y="12851"/>
                  <a:pt x="32384" y="12724"/>
                </a:cubicBezTo>
                <a:cubicBezTo>
                  <a:pt x="31369" y="12610"/>
                  <a:pt x="30479" y="12204"/>
                  <a:pt x="29971" y="11493"/>
                </a:cubicBezTo>
                <a:cubicBezTo>
                  <a:pt x="28701" y="10134"/>
                  <a:pt x="27432" y="9080"/>
                  <a:pt x="25907" y="8305"/>
                </a:cubicBezTo>
                <a:cubicBezTo>
                  <a:pt x="24256" y="7543"/>
                  <a:pt x="22605" y="7162"/>
                  <a:pt x="20701" y="7162"/>
                </a:cubicBezTo>
                <a:cubicBezTo>
                  <a:pt x="19303" y="7162"/>
                  <a:pt x="17779" y="7442"/>
                  <a:pt x="16509" y="8001"/>
                </a:cubicBezTo>
                <a:cubicBezTo>
                  <a:pt x="15113" y="8559"/>
                  <a:pt x="13970" y="9359"/>
                  <a:pt x="12826" y="10388"/>
                </a:cubicBezTo>
                <a:cubicBezTo>
                  <a:pt x="11810" y="11417"/>
                  <a:pt x="10921" y="12674"/>
                  <a:pt x="10286" y="14147"/>
                </a:cubicBezTo>
                <a:cubicBezTo>
                  <a:pt x="9651" y="15620"/>
                  <a:pt x="9271" y="17271"/>
                  <a:pt x="9271" y="19100"/>
                </a:cubicBezTo>
                <a:lnTo>
                  <a:pt x="9271" y="34302"/>
                </a:lnTo>
                <a:cubicBezTo>
                  <a:pt x="9271" y="35470"/>
                  <a:pt x="9016" y="36359"/>
                  <a:pt x="8254" y="36944"/>
                </a:cubicBezTo>
                <a:cubicBezTo>
                  <a:pt x="7620" y="37541"/>
                  <a:pt x="6730" y="37833"/>
                  <a:pt x="5587" y="37833"/>
                </a:cubicBezTo>
                <a:cubicBezTo>
                  <a:pt x="4444" y="37833"/>
                  <a:pt x="3555" y="37489"/>
                  <a:pt x="3047" y="36817"/>
                </a:cubicBezTo>
                <a:cubicBezTo>
                  <a:pt x="2413" y="36143"/>
                  <a:pt x="2159" y="35305"/>
                  <a:pt x="2159" y="34302"/>
                </a:cubicBezTo>
                <a:lnTo>
                  <a:pt x="2159" y="6895"/>
                </a:lnTo>
                <a:cubicBezTo>
                  <a:pt x="1523" y="6539"/>
                  <a:pt x="1015" y="6057"/>
                  <a:pt x="507" y="5435"/>
                </a:cubicBezTo>
                <a:cubicBezTo>
                  <a:pt x="126" y="4812"/>
                  <a:pt x="0" y="4190"/>
                  <a:pt x="0" y="3543"/>
                </a:cubicBezTo>
                <a:cubicBezTo>
                  <a:pt x="0" y="2539"/>
                  <a:pt x="253" y="1701"/>
                  <a:pt x="1015" y="1015"/>
                </a:cubicBezTo>
                <a:cubicBezTo>
                  <a:pt x="1651" y="342"/>
                  <a:pt x="2540" y="0"/>
                  <a:pt x="3428" y="0"/>
                </a:cubicBez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Freeform 3"/>
          <p:cNvSpPr/>
          <p:nvPr/>
        </p:nvSpPr>
        <p:spPr>
          <a:xfrm>
            <a:off x="3957065" y="6653695"/>
            <a:ext cx="40259" cy="56222"/>
          </a:xfrm>
          <a:custGeom>
            <a:avLst/>
            <a:gdLst>
              <a:gd name="connsiteX0" fmla="*/ 3555 w 40259"/>
              <a:gd name="connsiteY0" fmla="*/ 0 h 56222"/>
              <a:gd name="connsiteX1" fmla="*/ 7112 w 40259"/>
              <a:gd name="connsiteY1" fmla="*/ 1422 h 56222"/>
              <a:gd name="connsiteX2" fmla="*/ 9017 w 40259"/>
              <a:gd name="connsiteY2" fmla="*/ 4774 h 56222"/>
              <a:gd name="connsiteX3" fmla="*/ 15621 w 40259"/>
              <a:gd name="connsiteY3" fmla="*/ 1015 h 56222"/>
              <a:gd name="connsiteX4" fmla="*/ 21336 w 40259"/>
              <a:gd name="connsiteY4" fmla="*/ 266 h 56222"/>
              <a:gd name="connsiteX5" fmla="*/ 28447 w 40259"/>
              <a:gd name="connsiteY5" fmla="*/ 1460 h 56222"/>
              <a:gd name="connsiteX6" fmla="*/ 34417 w 40259"/>
              <a:gd name="connsiteY6" fmla="*/ 5041 h 56222"/>
              <a:gd name="connsiteX7" fmla="*/ 38608 w 40259"/>
              <a:gd name="connsiteY7" fmla="*/ 10959 h 56222"/>
              <a:gd name="connsiteX8" fmla="*/ 40259 w 40259"/>
              <a:gd name="connsiteY8" fmla="*/ 19189 h 56222"/>
              <a:gd name="connsiteX9" fmla="*/ 39116 w 40259"/>
              <a:gd name="connsiteY9" fmla="*/ 25806 h 56222"/>
              <a:gd name="connsiteX10" fmla="*/ 35559 w 40259"/>
              <a:gd name="connsiteY10" fmla="*/ 31863 h 56222"/>
              <a:gd name="connsiteX11" fmla="*/ 29591 w 40259"/>
              <a:gd name="connsiteY11" fmla="*/ 36245 h 56222"/>
              <a:gd name="connsiteX12" fmla="*/ 21209 w 40259"/>
              <a:gd name="connsiteY12" fmla="*/ 37921 h 56222"/>
              <a:gd name="connsiteX13" fmla="*/ 12192 w 40259"/>
              <a:gd name="connsiteY13" fmla="*/ 35445 h 56222"/>
              <a:gd name="connsiteX14" fmla="*/ 11303 w 40259"/>
              <a:gd name="connsiteY14" fmla="*/ 34911 h 56222"/>
              <a:gd name="connsiteX15" fmla="*/ 10414 w 40259"/>
              <a:gd name="connsiteY15" fmla="*/ 34607 h 56222"/>
              <a:gd name="connsiteX16" fmla="*/ 9652 w 40259"/>
              <a:gd name="connsiteY16" fmla="*/ 34823 h 56222"/>
              <a:gd name="connsiteX17" fmla="*/ 9397 w 40259"/>
              <a:gd name="connsiteY17" fmla="*/ 35978 h 56222"/>
              <a:gd name="connsiteX18" fmla="*/ 9397 w 40259"/>
              <a:gd name="connsiteY18" fmla="*/ 52412 h 56222"/>
              <a:gd name="connsiteX19" fmla="*/ 8636 w 40259"/>
              <a:gd name="connsiteY19" fmla="*/ 55067 h 56222"/>
              <a:gd name="connsiteX20" fmla="*/ 5842 w 40259"/>
              <a:gd name="connsiteY20" fmla="*/ 56222 h 56222"/>
              <a:gd name="connsiteX21" fmla="*/ 3175 w 40259"/>
              <a:gd name="connsiteY21" fmla="*/ 55117 h 56222"/>
              <a:gd name="connsiteX22" fmla="*/ 2286 w 40259"/>
              <a:gd name="connsiteY22" fmla="*/ 52412 h 56222"/>
              <a:gd name="connsiteX23" fmla="*/ 2286 w 40259"/>
              <a:gd name="connsiteY23" fmla="*/ 6895 h 56222"/>
              <a:gd name="connsiteX24" fmla="*/ 635 w 40259"/>
              <a:gd name="connsiteY24" fmla="*/ 5435 h 56222"/>
              <a:gd name="connsiteX25" fmla="*/ 0 w 40259"/>
              <a:gd name="connsiteY25" fmla="*/ 3543 h 56222"/>
              <a:gd name="connsiteX26" fmla="*/ 1016 w 40259"/>
              <a:gd name="connsiteY26" fmla="*/ 1015 h 56222"/>
              <a:gd name="connsiteX27" fmla="*/ 3555 w 40259"/>
              <a:gd name="connsiteY27" fmla="*/ 0 h 5622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</a:cxnLst>
            <a:rect l="l" t="t" r="r" b="b"/>
            <a:pathLst>
              <a:path w="40259" h="56222">
                <a:moveTo>
                  <a:pt x="3555" y="0"/>
                </a:moveTo>
                <a:cubicBezTo>
                  <a:pt x="5079" y="0"/>
                  <a:pt x="6350" y="469"/>
                  <a:pt x="7112" y="1422"/>
                </a:cubicBezTo>
                <a:cubicBezTo>
                  <a:pt x="8001" y="2361"/>
                  <a:pt x="8636" y="3479"/>
                  <a:pt x="9017" y="4774"/>
                </a:cubicBezTo>
                <a:cubicBezTo>
                  <a:pt x="11303" y="2768"/>
                  <a:pt x="13462" y="1523"/>
                  <a:pt x="15621" y="1015"/>
                </a:cubicBezTo>
                <a:cubicBezTo>
                  <a:pt x="17653" y="520"/>
                  <a:pt x="19685" y="266"/>
                  <a:pt x="21336" y="266"/>
                </a:cubicBezTo>
                <a:cubicBezTo>
                  <a:pt x="23876" y="266"/>
                  <a:pt x="26162" y="660"/>
                  <a:pt x="28447" y="1460"/>
                </a:cubicBezTo>
                <a:cubicBezTo>
                  <a:pt x="30734" y="2260"/>
                  <a:pt x="32766" y="3454"/>
                  <a:pt x="34417" y="5041"/>
                </a:cubicBezTo>
                <a:cubicBezTo>
                  <a:pt x="36195" y="6629"/>
                  <a:pt x="37592" y="8610"/>
                  <a:pt x="38608" y="10959"/>
                </a:cubicBezTo>
                <a:cubicBezTo>
                  <a:pt x="39751" y="13321"/>
                  <a:pt x="40259" y="16064"/>
                  <a:pt x="40259" y="19189"/>
                </a:cubicBezTo>
                <a:cubicBezTo>
                  <a:pt x="40259" y="21360"/>
                  <a:pt x="39878" y="23570"/>
                  <a:pt x="39116" y="25806"/>
                </a:cubicBezTo>
                <a:cubicBezTo>
                  <a:pt x="38354" y="28054"/>
                  <a:pt x="37211" y="30073"/>
                  <a:pt x="35559" y="31863"/>
                </a:cubicBezTo>
                <a:cubicBezTo>
                  <a:pt x="34036" y="33667"/>
                  <a:pt x="32004" y="35128"/>
                  <a:pt x="29591" y="36245"/>
                </a:cubicBezTo>
                <a:cubicBezTo>
                  <a:pt x="27178" y="37362"/>
                  <a:pt x="24384" y="37921"/>
                  <a:pt x="21209" y="37921"/>
                </a:cubicBezTo>
                <a:cubicBezTo>
                  <a:pt x="17907" y="37921"/>
                  <a:pt x="14859" y="37096"/>
                  <a:pt x="12192" y="35445"/>
                </a:cubicBezTo>
                <a:cubicBezTo>
                  <a:pt x="11938" y="35267"/>
                  <a:pt x="11684" y="35090"/>
                  <a:pt x="11303" y="34911"/>
                </a:cubicBezTo>
                <a:cubicBezTo>
                  <a:pt x="10922" y="34734"/>
                  <a:pt x="10667" y="34632"/>
                  <a:pt x="10414" y="34607"/>
                </a:cubicBezTo>
                <a:cubicBezTo>
                  <a:pt x="10159" y="34581"/>
                  <a:pt x="9905" y="34645"/>
                  <a:pt x="9652" y="34823"/>
                </a:cubicBezTo>
                <a:cubicBezTo>
                  <a:pt x="9525" y="35000"/>
                  <a:pt x="9397" y="35394"/>
                  <a:pt x="9397" y="35978"/>
                </a:cubicBezTo>
                <a:lnTo>
                  <a:pt x="9397" y="52412"/>
                </a:lnTo>
                <a:cubicBezTo>
                  <a:pt x="9397" y="53416"/>
                  <a:pt x="9144" y="54305"/>
                  <a:pt x="8636" y="55067"/>
                </a:cubicBezTo>
                <a:cubicBezTo>
                  <a:pt x="8128" y="55841"/>
                  <a:pt x="7112" y="56222"/>
                  <a:pt x="5842" y="56222"/>
                </a:cubicBezTo>
                <a:cubicBezTo>
                  <a:pt x="4572" y="56222"/>
                  <a:pt x="3683" y="55853"/>
                  <a:pt x="3175" y="55117"/>
                </a:cubicBezTo>
                <a:cubicBezTo>
                  <a:pt x="2540" y="54381"/>
                  <a:pt x="2286" y="53479"/>
                  <a:pt x="2286" y="52412"/>
                </a:cubicBezTo>
                <a:lnTo>
                  <a:pt x="2286" y="6895"/>
                </a:lnTo>
                <a:cubicBezTo>
                  <a:pt x="1651" y="6539"/>
                  <a:pt x="1016" y="6057"/>
                  <a:pt x="635" y="5435"/>
                </a:cubicBezTo>
                <a:cubicBezTo>
                  <a:pt x="254" y="4812"/>
                  <a:pt x="0" y="4190"/>
                  <a:pt x="0" y="3543"/>
                </a:cubicBezTo>
                <a:cubicBezTo>
                  <a:pt x="0" y="2539"/>
                  <a:pt x="381" y="1701"/>
                  <a:pt x="1016" y="1015"/>
                </a:cubicBezTo>
                <a:cubicBezTo>
                  <a:pt x="1778" y="342"/>
                  <a:pt x="2540" y="0"/>
                  <a:pt x="3555" y="0"/>
                </a:cubicBez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Freeform 3"/>
          <p:cNvSpPr/>
          <p:nvPr/>
        </p:nvSpPr>
        <p:spPr>
          <a:xfrm>
            <a:off x="4002786" y="6653517"/>
            <a:ext cx="37211" cy="56401"/>
          </a:xfrm>
          <a:custGeom>
            <a:avLst/>
            <a:gdLst>
              <a:gd name="connsiteX0" fmla="*/ 31115 w 37211"/>
              <a:gd name="connsiteY0" fmla="*/ 0 h 56401"/>
              <a:gd name="connsiteX1" fmla="*/ 35052 w 37211"/>
              <a:gd name="connsiteY1" fmla="*/ 1460 h 56401"/>
              <a:gd name="connsiteX2" fmla="*/ 37211 w 37211"/>
              <a:gd name="connsiteY2" fmla="*/ 4953 h 56401"/>
              <a:gd name="connsiteX3" fmla="*/ 37211 w 37211"/>
              <a:gd name="connsiteY3" fmla="*/ 52768 h 56401"/>
              <a:gd name="connsiteX4" fmla="*/ 36703 w 37211"/>
              <a:gd name="connsiteY4" fmla="*/ 54546 h 56401"/>
              <a:gd name="connsiteX5" fmla="*/ 35814 w 37211"/>
              <a:gd name="connsiteY5" fmla="*/ 55651 h 56401"/>
              <a:gd name="connsiteX6" fmla="*/ 34544 w 37211"/>
              <a:gd name="connsiteY6" fmla="*/ 56222 h 56401"/>
              <a:gd name="connsiteX7" fmla="*/ 33527 w 37211"/>
              <a:gd name="connsiteY7" fmla="*/ 56401 h 56401"/>
              <a:gd name="connsiteX8" fmla="*/ 31369 w 37211"/>
              <a:gd name="connsiteY8" fmla="*/ 55740 h 56401"/>
              <a:gd name="connsiteX9" fmla="*/ 30098 w 37211"/>
              <a:gd name="connsiteY9" fmla="*/ 52768 h 56401"/>
              <a:gd name="connsiteX10" fmla="*/ 30098 w 37211"/>
              <a:gd name="connsiteY10" fmla="*/ 36156 h 56401"/>
              <a:gd name="connsiteX11" fmla="*/ 29845 w 37211"/>
              <a:gd name="connsiteY11" fmla="*/ 34874 h 56401"/>
              <a:gd name="connsiteX12" fmla="*/ 28702 w 37211"/>
              <a:gd name="connsiteY12" fmla="*/ 35090 h 56401"/>
              <a:gd name="connsiteX13" fmla="*/ 19177 w 37211"/>
              <a:gd name="connsiteY13" fmla="*/ 38100 h 56401"/>
              <a:gd name="connsiteX14" fmla="*/ 11938 w 37211"/>
              <a:gd name="connsiteY14" fmla="*/ 36868 h 56401"/>
              <a:gd name="connsiteX15" fmla="*/ 6604 w 37211"/>
              <a:gd name="connsiteY15" fmla="*/ 33464 h 56401"/>
              <a:gd name="connsiteX16" fmla="*/ 3302 w 37211"/>
              <a:gd name="connsiteY16" fmla="*/ 28206 h 56401"/>
              <a:gd name="connsiteX17" fmla="*/ 2158 w 37211"/>
              <a:gd name="connsiteY17" fmla="*/ 21399 h 56401"/>
              <a:gd name="connsiteX18" fmla="*/ 2158 w 37211"/>
              <a:gd name="connsiteY18" fmla="*/ 7073 h 56401"/>
              <a:gd name="connsiteX19" fmla="*/ 635 w 37211"/>
              <a:gd name="connsiteY19" fmla="*/ 5663 h 56401"/>
              <a:gd name="connsiteX20" fmla="*/ 0 w 37211"/>
              <a:gd name="connsiteY20" fmla="*/ 3809 h 56401"/>
              <a:gd name="connsiteX21" fmla="*/ 1016 w 37211"/>
              <a:gd name="connsiteY21" fmla="*/ 1422 h 56401"/>
              <a:gd name="connsiteX22" fmla="*/ 3428 w 37211"/>
              <a:gd name="connsiteY22" fmla="*/ 444 h 56401"/>
              <a:gd name="connsiteX23" fmla="*/ 7239 w 37211"/>
              <a:gd name="connsiteY23" fmla="*/ 1905 h 56401"/>
              <a:gd name="connsiteX24" fmla="*/ 9271 w 37211"/>
              <a:gd name="connsiteY24" fmla="*/ 5397 h 56401"/>
              <a:gd name="connsiteX25" fmla="*/ 9271 w 37211"/>
              <a:gd name="connsiteY25" fmla="*/ 20066 h 56401"/>
              <a:gd name="connsiteX26" fmla="*/ 11557 w 37211"/>
              <a:gd name="connsiteY26" fmla="*/ 28244 h 56401"/>
              <a:gd name="connsiteX27" fmla="*/ 19177 w 37211"/>
              <a:gd name="connsiteY27" fmla="*/ 31204 h 56401"/>
              <a:gd name="connsiteX28" fmla="*/ 27432 w 37211"/>
              <a:gd name="connsiteY28" fmla="*/ 28156 h 56401"/>
              <a:gd name="connsiteX29" fmla="*/ 29845 w 37211"/>
              <a:gd name="connsiteY29" fmla="*/ 20155 h 56401"/>
              <a:gd name="connsiteX30" fmla="*/ 29845 w 37211"/>
              <a:gd name="connsiteY30" fmla="*/ 6629 h 56401"/>
              <a:gd name="connsiteX31" fmla="*/ 28321 w 37211"/>
              <a:gd name="connsiteY31" fmla="*/ 5219 h 56401"/>
              <a:gd name="connsiteX32" fmla="*/ 27685 w 37211"/>
              <a:gd name="connsiteY32" fmla="*/ 3365 h 56401"/>
              <a:gd name="connsiteX33" fmla="*/ 28575 w 37211"/>
              <a:gd name="connsiteY33" fmla="*/ 978 h 56401"/>
              <a:gd name="connsiteX34" fmla="*/ 31115 w 37211"/>
              <a:gd name="connsiteY34" fmla="*/ 0 h 5640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  <a:cxn ang="29">
                <a:pos x="connsiteX29" y="connsiteY29"/>
              </a:cxn>
              <a:cxn ang="30">
                <a:pos x="connsiteX30" y="connsiteY30"/>
              </a:cxn>
              <a:cxn ang="31">
                <a:pos x="connsiteX31" y="connsiteY31"/>
              </a:cxn>
              <a:cxn ang="32">
                <a:pos x="connsiteX32" y="connsiteY32"/>
              </a:cxn>
              <a:cxn ang="33">
                <a:pos x="connsiteX33" y="connsiteY33"/>
              </a:cxn>
              <a:cxn ang="34">
                <a:pos x="connsiteX34" y="connsiteY34"/>
              </a:cxn>
            </a:cxnLst>
            <a:rect l="l" t="t" r="r" b="b"/>
            <a:pathLst>
              <a:path w="37211" h="56401">
                <a:moveTo>
                  <a:pt x="31115" y="0"/>
                </a:moveTo>
                <a:cubicBezTo>
                  <a:pt x="32639" y="0"/>
                  <a:pt x="33908" y="495"/>
                  <a:pt x="35052" y="1460"/>
                </a:cubicBezTo>
                <a:cubicBezTo>
                  <a:pt x="36067" y="2438"/>
                  <a:pt x="36829" y="3594"/>
                  <a:pt x="37211" y="4953"/>
                </a:cubicBezTo>
                <a:lnTo>
                  <a:pt x="37211" y="52768"/>
                </a:lnTo>
                <a:cubicBezTo>
                  <a:pt x="37211" y="53479"/>
                  <a:pt x="37084" y="54064"/>
                  <a:pt x="36703" y="54546"/>
                </a:cubicBezTo>
                <a:cubicBezTo>
                  <a:pt x="36448" y="55016"/>
                  <a:pt x="36195" y="55384"/>
                  <a:pt x="35814" y="55651"/>
                </a:cubicBezTo>
                <a:cubicBezTo>
                  <a:pt x="35433" y="55905"/>
                  <a:pt x="35052" y="56108"/>
                  <a:pt x="34544" y="56222"/>
                </a:cubicBezTo>
                <a:cubicBezTo>
                  <a:pt x="34163" y="56337"/>
                  <a:pt x="33782" y="56401"/>
                  <a:pt x="33527" y="56401"/>
                </a:cubicBezTo>
                <a:cubicBezTo>
                  <a:pt x="32893" y="56401"/>
                  <a:pt x="32258" y="56172"/>
                  <a:pt x="31369" y="55740"/>
                </a:cubicBezTo>
                <a:cubicBezTo>
                  <a:pt x="30479" y="55295"/>
                  <a:pt x="30098" y="54305"/>
                  <a:pt x="30098" y="52768"/>
                </a:cubicBezTo>
                <a:lnTo>
                  <a:pt x="30098" y="36156"/>
                </a:lnTo>
                <a:cubicBezTo>
                  <a:pt x="30098" y="35686"/>
                  <a:pt x="29972" y="35255"/>
                  <a:pt x="29845" y="34874"/>
                </a:cubicBezTo>
                <a:cubicBezTo>
                  <a:pt x="29717" y="34493"/>
                  <a:pt x="29336" y="34569"/>
                  <a:pt x="28702" y="35090"/>
                </a:cubicBezTo>
                <a:cubicBezTo>
                  <a:pt x="26035" y="37096"/>
                  <a:pt x="22859" y="38100"/>
                  <a:pt x="19177" y="38100"/>
                </a:cubicBezTo>
                <a:cubicBezTo>
                  <a:pt x="16509" y="38100"/>
                  <a:pt x="14097" y="37693"/>
                  <a:pt x="11938" y="36868"/>
                </a:cubicBezTo>
                <a:cubicBezTo>
                  <a:pt x="9905" y="36042"/>
                  <a:pt x="8127" y="34899"/>
                  <a:pt x="6604" y="33464"/>
                </a:cubicBezTo>
                <a:cubicBezTo>
                  <a:pt x="5207" y="32016"/>
                  <a:pt x="4064" y="30264"/>
                  <a:pt x="3302" y="28206"/>
                </a:cubicBezTo>
                <a:cubicBezTo>
                  <a:pt x="2539" y="26136"/>
                  <a:pt x="2158" y="23863"/>
                  <a:pt x="2158" y="21399"/>
                </a:cubicBezTo>
                <a:lnTo>
                  <a:pt x="2158" y="7073"/>
                </a:lnTo>
                <a:cubicBezTo>
                  <a:pt x="1523" y="6718"/>
                  <a:pt x="1016" y="6248"/>
                  <a:pt x="635" y="5663"/>
                </a:cubicBezTo>
                <a:cubicBezTo>
                  <a:pt x="254" y="5067"/>
                  <a:pt x="0" y="4457"/>
                  <a:pt x="0" y="3809"/>
                </a:cubicBezTo>
                <a:cubicBezTo>
                  <a:pt x="0" y="2857"/>
                  <a:pt x="381" y="2070"/>
                  <a:pt x="1016" y="1422"/>
                </a:cubicBezTo>
                <a:cubicBezTo>
                  <a:pt x="1523" y="775"/>
                  <a:pt x="2413" y="444"/>
                  <a:pt x="3428" y="444"/>
                </a:cubicBezTo>
                <a:cubicBezTo>
                  <a:pt x="4953" y="444"/>
                  <a:pt x="6223" y="927"/>
                  <a:pt x="7239" y="1905"/>
                </a:cubicBezTo>
                <a:cubicBezTo>
                  <a:pt x="8254" y="2870"/>
                  <a:pt x="9016" y="4038"/>
                  <a:pt x="9271" y="5397"/>
                </a:cubicBezTo>
                <a:lnTo>
                  <a:pt x="9271" y="20066"/>
                </a:lnTo>
                <a:cubicBezTo>
                  <a:pt x="9271" y="23482"/>
                  <a:pt x="10033" y="26213"/>
                  <a:pt x="11557" y="28244"/>
                </a:cubicBezTo>
                <a:cubicBezTo>
                  <a:pt x="12954" y="30277"/>
                  <a:pt x="15494" y="31267"/>
                  <a:pt x="19177" y="31204"/>
                </a:cubicBezTo>
                <a:cubicBezTo>
                  <a:pt x="22986" y="31153"/>
                  <a:pt x="25781" y="30124"/>
                  <a:pt x="27432" y="28156"/>
                </a:cubicBezTo>
                <a:cubicBezTo>
                  <a:pt x="28955" y="26187"/>
                  <a:pt x="29845" y="23520"/>
                  <a:pt x="29845" y="20155"/>
                </a:cubicBezTo>
                <a:lnTo>
                  <a:pt x="29845" y="6629"/>
                </a:lnTo>
                <a:cubicBezTo>
                  <a:pt x="29209" y="6274"/>
                  <a:pt x="28702" y="5804"/>
                  <a:pt x="28321" y="5219"/>
                </a:cubicBezTo>
                <a:cubicBezTo>
                  <a:pt x="27939" y="4622"/>
                  <a:pt x="27685" y="4013"/>
                  <a:pt x="27685" y="3365"/>
                </a:cubicBezTo>
                <a:cubicBezTo>
                  <a:pt x="27685" y="2413"/>
                  <a:pt x="28066" y="1625"/>
                  <a:pt x="28575" y="978"/>
                </a:cubicBezTo>
                <a:cubicBezTo>
                  <a:pt x="29209" y="330"/>
                  <a:pt x="30098" y="0"/>
                  <a:pt x="31115" y="0"/>
                </a:cubicBez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Freeform 3"/>
          <p:cNvSpPr/>
          <p:nvPr/>
        </p:nvSpPr>
        <p:spPr>
          <a:xfrm>
            <a:off x="4104767" y="6649986"/>
            <a:ext cx="37718" cy="59842"/>
          </a:xfrm>
          <a:custGeom>
            <a:avLst/>
            <a:gdLst>
              <a:gd name="connsiteX0" fmla="*/ 31876 w 37718"/>
              <a:gd name="connsiteY0" fmla="*/ 0 h 59842"/>
              <a:gd name="connsiteX1" fmla="*/ 35686 w 37718"/>
              <a:gd name="connsiteY1" fmla="*/ 1549 h 59842"/>
              <a:gd name="connsiteX2" fmla="*/ 37718 w 37718"/>
              <a:gd name="connsiteY2" fmla="*/ 5207 h 59842"/>
              <a:gd name="connsiteX3" fmla="*/ 37718 w 37718"/>
              <a:gd name="connsiteY3" fmla="*/ 47371 h 59842"/>
              <a:gd name="connsiteX4" fmla="*/ 36575 w 37718"/>
              <a:gd name="connsiteY4" fmla="*/ 52806 h 59842"/>
              <a:gd name="connsiteX5" fmla="*/ 33527 w 37718"/>
              <a:gd name="connsiteY5" fmla="*/ 56705 h 59842"/>
              <a:gd name="connsiteX6" fmla="*/ 29082 w 37718"/>
              <a:gd name="connsiteY6" fmla="*/ 59042 h 59842"/>
              <a:gd name="connsiteX7" fmla="*/ 23875 w 37718"/>
              <a:gd name="connsiteY7" fmla="*/ 59842 h 59842"/>
              <a:gd name="connsiteX8" fmla="*/ 22351 w 37718"/>
              <a:gd name="connsiteY8" fmla="*/ 59842 h 59842"/>
              <a:gd name="connsiteX9" fmla="*/ 19938 w 37718"/>
              <a:gd name="connsiteY9" fmla="*/ 59093 h 59842"/>
              <a:gd name="connsiteX10" fmla="*/ 18795 w 37718"/>
              <a:gd name="connsiteY10" fmla="*/ 56566 h 59842"/>
              <a:gd name="connsiteX11" fmla="*/ 19811 w 37718"/>
              <a:gd name="connsiteY11" fmla="*/ 53873 h 59842"/>
              <a:gd name="connsiteX12" fmla="*/ 22351 w 37718"/>
              <a:gd name="connsiteY12" fmla="*/ 53124 h 59842"/>
              <a:gd name="connsiteX13" fmla="*/ 23113 w 37718"/>
              <a:gd name="connsiteY13" fmla="*/ 53124 h 59842"/>
              <a:gd name="connsiteX14" fmla="*/ 28701 w 37718"/>
              <a:gd name="connsiteY14" fmla="*/ 51486 h 59842"/>
              <a:gd name="connsiteX15" fmla="*/ 30479 w 37718"/>
              <a:gd name="connsiteY15" fmla="*/ 47028 h 59842"/>
              <a:gd name="connsiteX16" fmla="*/ 30479 w 37718"/>
              <a:gd name="connsiteY16" fmla="*/ 41630 h 59842"/>
              <a:gd name="connsiteX17" fmla="*/ 29717 w 37718"/>
              <a:gd name="connsiteY17" fmla="*/ 39599 h 59842"/>
              <a:gd name="connsiteX18" fmla="*/ 27050 w 37718"/>
              <a:gd name="connsiteY18" fmla="*/ 39776 h 59842"/>
              <a:gd name="connsiteX19" fmla="*/ 22986 w 37718"/>
              <a:gd name="connsiteY19" fmla="*/ 41148 h 59842"/>
              <a:gd name="connsiteX20" fmla="*/ 18668 w 37718"/>
              <a:gd name="connsiteY20" fmla="*/ 41630 h 59842"/>
              <a:gd name="connsiteX21" fmla="*/ 11302 w 37718"/>
              <a:gd name="connsiteY21" fmla="*/ 40259 h 59842"/>
              <a:gd name="connsiteX22" fmla="*/ 5460 w 37718"/>
              <a:gd name="connsiteY22" fmla="*/ 36410 h 59842"/>
              <a:gd name="connsiteX23" fmla="*/ 1396 w 37718"/>
              <a:gd name="connsiteY23" fmla="*/ 30454 h 59842"/>
              <a:gd name="connsiteX24" fmla="*/ 0 w 37718"/>
              <a:gd name="connsiteY24" fmla="*/ 22720 h 59842"/>
              <a:gd name="connsiteX25" fmla="*/ 1523 w 37718"/>
              <a:gd name="connsiteY25" fmla="*/ 15113 h 59842"/>
              <a:gd name="connsiteX26" fmla="*/ 5587 w 37718"/>
              <a:gd name="connsiteY26" fmla="*/ 9194 h 59842"/>
              <a:gd name="connsiteX27" fmla="*/ 11556 w 37718"/>
              <a:gd name="connsiteY27" fmla="*/ 5346 h 59842"/>
              <a:gd name="connsiteX28" fmla="*/ 18668 w 37718"/>
              <a:gd name="connsiteY28" fmla="*/ 3975 h 59842"/>
              <a:gd name="connsiteX29" fmla="*/ 25653 w 37718"/>
              <a:gd name="connsiteY29" fmla="*/ 5346 h 59842"/>
              <a:gd name="connsiteX30" fmla="*/ 30860 w 37718"/>
              <a:gd name="connsiteY30" fmla="*/ 9462 h 59842"/>
              <a:gd name="connsiteX31" fmla="*/ 30860 w 37718"/>
              <a:gd name="connsiteY31" fmla="*/ 6896 h 59842"/>
              <a:gd name="connsiteX32" fmla="*/ 29336 w 37718"/>
              <a:gd name="connsiteY32" fmla="*/ 5436 h 59842"/>
              <a:gd name="connsiteX33" fmla="*/ 28701 w 37718"/>
              <a:gd name="connsiteY33" fmla="*/ 3530 h 59842"/>
              <a:gd name="connsiteX34" fmla="*/ 29590 w 37718"/>
              <a:gd name="connsiteY34" fmla="*/ 1016 h 59842"/>
              <a:gd name="connsiteX35" fmla="*/ 31876 w 37718"/>
              <a:gd name="connsiteY35" fmla="*/ 0 h 5984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  <a:cxn ang="29">
                <a:pos x="connsiteX29" y="connsiteY29"/>
              </a:cxn>
              <a:cxn ang="30">
                <a:pos x="connsiteX30" y="connsiteY30"/>
              </a:cxn>
              <a:cxn ang="31">
                <a:pos x="connsiteX31" y="connsiteY31"/>
              </a:cxn>
              <a:cxn ang="32">
                <a:pos x="connsiteX32" y="connsiteY32"/>
              </a:cxn>
              <a:cxn ang="33">
                <a:pos x="connsiteX33" y="connsiteY33"/>
              </a:cxn>
              <a:cxn ang="34">
                <a:pos x="connsiteX34" y="connsiteY34"/>
              </a:cxn>
              <a:cxn ang="35">
                <a:pos x="connsiteX35" y="connsiteY35"/>
              </a:cxn>
            </a:cxnLst>
            <a:rect l="l" t="t" r="r" b="b"/>
            <a:pathLst>
              <a:path w="37718" h="59842">
                <a:moveTo>
                  <a:pt x="31876" y="0"/>
                </a:moveTo>
                <a:cubicBezTo>
                  <a:pt x="33527" y="0"/>
                  <a:pt x="34797" y="508"/>
                  <a:pt x="35686" y="1549"/>
                </a:cubicBezTo>
                <a:cubicBezTo>
                  <a:pt x="36702" y="2578"/>
                  <a:pt x="37337" y="3797"/>
                  <a:pt x="37718" y="5207"/>
                </a:cubicBezTo>
                <a:lnTo>
                  <a:pt x="37718" y="47371"/>
                </a:lnTo>
                <a:cubicBezTo>
                  <a:pt x="37718" y="49441"/>
                  <a:pt x="37337" y="51244"/>
                  <a:pt x="36575" y="52806"/>
                </a:cubicBezTo>
                <a:cubicBezTo>
                  <a:pt x="35813" y="54368"/>
                  <a:pt x="34797" y="55677"/>
                  <a:pt x="33527" y="56705"/>
                </a:cubicBezTo>
                <a:cubicBezTo>
                  <a:pt x="32130" y="57734"/>
                  <a:pt x="30733" y="58509"/>
                  <a:pt x="29082" y="59042"/>
                </a:cubicBezTo>
                <a:cubicBezTo>
                  <a:pt x="27431" y="59576"/>
                  <a:pt x="25653" y="59842"/>
                  <a:pt x="23875" y="59842"/>
                </a:cubicBezTo>
                <a:lnTo>
                  <a:pt x="22351" y="59842"/>
                </a:lnTo>
                <a:cubicBezTo>
                  <a:pt x="21462" y="59842"/>
                  <a:pt x="20573" y="59588"/>
                  <a:pt x="19938" y="59093"/>
                </a:cubicBezTo>
                <a:cubicBezTo>
                  <a:pt x="19176" y="58585"/>
                  <a:pt x="18795" y="57747"/>
                  <a:pt x="18795" y="56566"/>
                </a:cubicBezTo>
                <a:cubicBezTo>
                  <a:pt x="18795" y="55271"/>
                  <a:pt x="19176" y="54368"/>
                  <a:pt x="19811" y="53873"/>
                </a:cubicBezTo>
                <a:cubicBezTo>
                  <a:pt x="20573" y="53378"/>
                  <a:pt x="21335" y="53124"/>
                  <a:pt x="22351" y="53124"/>
                </a:cubicBezTo>
                <a:lnTo>
                  <a:pt x="23113" y="53124"/>
                </a:lnTo>
                <a:cubicBezTo>
                  <a:pt x="25653" y="53124"/>
                  <a:pt x="27558" y="52578"/>
                  <a:pt x="28701" y="51486"/>
                </a:cubicBezTo>
                <a:cubicBezTo>
                  <a:pt x="29844" y="50393"/>
                  <a:pt x="30479" y="48907"/>
                  <a:pt x="30479" y="47028"/>
                </a:cubicBezTo>
                <a:lnTo>
                  <a:pt x="30479" y="41630"/>
                </a:lnTo>
                <a:cubicBezTo>
                  <a:pt x="30479" y="40741"/>
                  <a:pt x="30225" y="40068"/>
                  <a:pt x="29717" y="39599"/>
                </a:cubicBezTo>
                <a:cubicBezTo>
                  <a:pt x="29336" y="39129"/>
                  <a:pt x="28447" y="39179"/>
                  <a:pt x="27050" y="39776"/>
                </a:cubicBezTo>
                <a:cubicBezTo>
                  <a:pt x="25780" y="40361"/>
                  <a:pt x="24383" y="40818"/>
                  <a:pt x="22986" y="41148"/>
                </a:cubicBezTo>
                <a:cubicBezTo>
                  <a:pt x="21589" y="41465"/>
                  <a:pt x="20065" y="41630"/>
                  <a:pt x="18668" y="41630"/>
                </a:cubicBezTo>
                <a:cubicBezTo>
                  <a:pt x="16001" y="41630"/>
                  <a:pt x="13588" y="41173"/>
                  <a:pt x="11302" y="40259"/>
                </a:cubicBezTo>
                <a:cubicBezTo>
                  <a:pt x="9016" y="39344"/>
                  <a:pt x="7111" y="38062"/>
                  <a:pt x="5460" y="36410"/>
                </a:cubicBezTo>
                <a:cubicBezTo>
                  <a:pt x="3682" y="34759"/>
                  <a:pt x="2412" y="32779"/>
                  <a:pt x="1396" y="30454"/>
                </a:cubicBezTo>
                <a:cubicBezTo>
                  <a:pt x="507" y="28118"/>
                  <a:pt x="0" y="25540"/>
                  <a:pt x="0" y="22720"/>
                </a:cubicBezTo>
                <a:cubicBezTo>
                  <a:pt x="0" y="19952"/>
                  <a:pt x="507" y="17412"/>
                  <a:pt x="1523" y="15113"/>
                </a:cubicBezTo>
                <a:cubicBezTo>
                  <a:pt x="2412" y="12814"/>
                  <a:pt x="3809" y="10845"/>
                  <a:pt x="5587" y="9194"/>
                </a:cubicBezTo>
                <a:cubicBezTo>
                  <a:pt x="7365" y="7544"/>
                  <a:pt x="9270" y="6261"/>
                  <a:pt x="11556" y="5346"/>
                </a:cubicBezTo>
                <a:cubicBezTo>
                  <a:pt x="13842" y="4432"/>
                  <a:pt x="16255" y="3975"/>
                  <a:pt x="18668" y="3975"/>
                </a:cubicBezTo>
                <a:cubicBezTo>
                  <a:pt x="21208" y="3975"/>
                  <a:pt x="23494" y="4432"/>
                  <a:pt x="25653" y="5346"/>
                </a:cubicBezTo>
                <a:cubicBezTo>
                  <a:pt x="27812" y="6261"/>
                  <a:pt x="29590" y="7632"/>
                  <a:pt x="30860" y="9462"/>
                </a:cubicBezTo>
                <a:lnTo>
                  <a:pt x="30860" y="6896"/>
                </a:lnTo>
                <a:cubicBezTo>
                  <a:pt x="30225" y="6540"/>
                  <a:pt x="29717" y="6058"/>
                  <a:pt x="29336" y="5436"/>
                </a:cubicBezTo>
                <a:cubicBezTo>
                  <a:pt x="28955" y="4813"/>
                  <a:pt x="28701" y="4178"/>
                  <a:pt x="28701" y="3530"/>
                </a:cubicBezTo>
                <a:cubicBezTo>
                  <a:pt x="28701" y="2527"/>
                  <a:pt x="28955" y="1689"/>
                  <a:pt x="29590" y="1016"/>
                </a:cubicBezTo>
                <a:cubicBezTo>
                  <a:pt x="30098" y="343"/>
                  <a:pt x="30860" y="0"/>
                  <a:pt x="31876" y="0"/>
                </a:cubicBez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Freeform 3"/>
          <p:cNvSpPr/>
          <p:nvPr/>
        </p:nvSpPr>
        <p:spPr>
          <a:xfrm>
            <a:off x="3858006" y="6641058"/>
            <a:ext cx="46989" cy="50558"/>
          </a:xfrm>
          <a:custGeom>
            <a:avLst/>
            <a:gdLst>
              <a:gd name="connsiteX0" fmla="*/ 25019 w 46989"/>
              <a:gd name="connsiteY0" fmla="*/ 0 h 50558"/>
              <a:gd name="connsiteX1" fmla="*/ 35941 w 46989"/>
              <a:gd name="connsiteY1" fmla="*/ 2299 h 50558"/>
              <a:gd name="connsiteX2" fmla="*/ 45592 w 46989"/>
              <a:gd name="connsiteY2" fmla="*/ 10338 h 50558"/>
              <a:gd name="connsiteX3" fmla="*/ 46735 w 46989"/>
              <a:gd name="connsiteY3" fmla="*/ 13919 h 50558"/>
              <a:gd name="connsiteX4" fmla="*/ 45211 w 46989"/>
              <a:gd name="connsiteY4" fmla="*/ 16091 h 50558"/>
              <a:gd name="connsiteX5" fmla="*/ 42672 w 46989"/>
              <a:gd name="connsiteY5" fmla="*/ 16523 h 50558"/>
              <a:gd name="connsiteX6" fmla="*/ 39751 w 46989"/>
              <a:gd name="connsiteY6" fmla="*/ 14402 h 50558"/>
              <a:gd name="connsiteX7" fmla="*/ 33527 w 46989"/>
              <a:gd name="connsiteY7" fmla="*/ 8966 h 50558"/>
              <a:gd name="connsiteX8" fmla="*/ 24892 w 46989"/>
              <a:gd name="connsiteY8" fmla="*/ 6629 h 50558"/>
              <a:gd name="connsiteX9" fmla="*/ 17907 w 46989"/>
              <a:gd name="connsiteY9" fmla="*/ 8001 h 50558"/>
              <a:gd name="connsiteX10" fmla="*/ 12446 w 46989"/>
              <a:gd name="connsiteY10" fmla="*/ 11798 h 50558"/>
              <a:gd name="connsiteX11" fmla="*/ 8763 w 46989"/>
              <a:gd name="connsiteY11" fmla="*/ 17678 h 50558"/>
              <a:gd name="connsiteX12" fmla="*/ 7365 w 46989"/>
              <a:gd name="connsiteY12" fmla="*/ 25273 h 50558"/>
              <a:gd name="connsiteX13" fmla="*/ 8382 w 46989"/>
              <a:gd name="connsiteY13" fmla="*/ 32220 h 50558"/>
              <a:gd name="connsiteX14" fmla="*/ 11684 w 46989"/>
              <a:gd name="connsiteY14" fmla="*/ 38138 h 50558"/>
              <a:gd name="connsiteX15" fmla="*/ 17272 w 46989"/>
              <a:gd name="connsiteY15" fmla="*/ 42291 h 50558"/>
              <a:gd name="connsiteX16" fmla="*/ 25273 w 46989"/>
              <a:gd name="connsiteY16" fmla="*/ 43840 h 50558"/>
              <a:gd name="connsiteX17" fmla="*/ 33908 w 46989"/>
              <a:gd name="connsiteY17" fmla="*/ 41542 h 50558"/>
              <a:gd name="connsiteX18" fmla="*/ 40004 w 46989"/>
              <a:gd name="connsiteY18" fmla="*/ 36157 h 50558"/>
              <a:gd name="connsiteX19" fmla="*/ 42926 w 46989"/>
              <a:gd name="connsiteY19" fmla="*/ 34023 h 50558"/>
              <a:gd name="connsiteX20" fmla="*/ 45465 w 46989"/>
              <a:gd name="connsiteY20" fmla="*/ 34468 h 50558"/>
              <a:gd name="connsiteX21" fmla="*/ 46989 w 46989"/>
              <a:gd name="connsiteY21" fmla="*/ 36639 h 50558"/>
              <a:gd name="connsiteX22" fmla="*/ 45846 w 46989"/>
              <a:gd name="connsiteY22" fmla="*/ 40221 h 50558"/>
              <a:gd name="connsiteX23" fmla="*/ 36067 w 46989"/>
              <a:gd name="connsiteY23" fmla="*/ 48260 h 50558"/>
              <a:gd name="connsiteX24" fmla="*/ 25273 w 46989"/>
              <a:gd name="connsiteY24" fmla="*/ 50558 h 50558"/>
              <a:gd name="connsiteX25" fmla="*/ 14858 w 46989"/>
              <a:gd name="connsiteY25" fmla="*/ 48704 h 50558"/>
              <a:gd name="connsiteX26" fmla="*/ 6984 w 46989"/>
              <a:gd name="connsiteY26" fmla="*/ 43536 h 50558"/>
              <a:gd name="connsiteX27" fmla="*/ 1777 w 46989"/>
              <a:gd name="connsiteY27" fmla="*/ 35535 h 50558"/>
              <a:gd name="connsiteX28" fmla="*/ 0 w 46989"/>
              <a:gd name="connsiteY28" fmla="*/ 25273 h 50558"/>
              <a:gd name="connsiteX29" fmla="*/ 1651 w 46989"/>
              <a:gd name="connsiteY29" fmla="*/ 15468 h 50558"/>
              <a:gd name="connsiteX30" fmla="*/ 6603 w 46989"/>
              <a:gd name="connsiteY30" fmla="*/ 7429 h 50558"/>
              <a:gd name="connsiteX31" fmla="*/ 14351 w 46989"/>
              <a:gd name="connsiteY31" fmla="*/ 1994 h 50558"/>
              <a:gd name="connsiteX32" fmla="*/ 25019 w 46989"/>
              <a:gd name="connsiteY32" fmla="*/ 0 h 5055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  <a:cxn ang="29">
                <a:pos x="connsiteX29" y="connsiteY29"/>
              </a:cxn>
              <a:cxn ang="30">
                <a:pos x="connsiteX30" y="connsiteY30"/>
              </a:cxn>
              <a:cxn ang="31">
                <a:pos x="connsiteX31" y="connsiteY31"/>
              </a:cxn>
              <a:cxn ang="32">
                <a:pos x="connsiteX32" y="connsiteY32"/>
              </a:cxn>
            </a:cxnLst>
            <a:rect l="l" t="t" r="r" b="b"/>
            <a:pathLst>
              <a:path w="46989" h="50558">
                <a:moveTo>
                  <a:pt x="25019" y="0"/>
                </a:moveTo>
                <a:cubicBezTo>
                  <a:pt x="28955" y="0"/>
                  <a:pt x="32511" y="762"/>
                  <a:pt x="35941" y="2299"/>
                </a:cubicBezTo>
                <a:cubicBezTo>
                  <a:pt x="39369" y="3823"/>
                  <a:pt x="42545" y="6515"/>
                  <a:pt x="45592" y="10338"/>
                </a:cubicBezTo>
                <a:cubicBezTo>
                  <a:pt x="46608" y="11760"/>
                  <a:pt x="46989" y="12954"/>
                  <a:pt x="46735" y="13919"/>
                </a:cubicBezTo>
                <a:cubicBezTo>
                  <a:pt x="46482" y="14897"/>
                  <a:pt x="45973" y="15621"/>
                  <a:pt x="45211" y="16091"/>
                </a:cubicBezTo>
                <a:cubicBezTo>
                  <a:pt x="44323" y="16561"/>
                  <a:pt x="43561" y="16700"/>
                  <a:pt x="42672" y="16523"/>
                </a:cubicBezTo>
                <a:cubicBezTo>
                  <a:pt x="41783" y="16357"/>
                  <a:pt x="40766" y="15647"/>
                  <a:pt x="39751" y="14402"/>
                </a:cubicBezTo>
                <a:cubicBezTo>
                  <a:pt x="38100" y="12344"/>
                  <a:pt x="36067" y="10528"/>
                  <a:pt x="33527" y="8966"/>
                </a:cubicBezTo>
                <a:cubicBezTo>
                  <a:pt x="30988" y="7404"/>
                  <a:pt x="28066" y="6629"/>
                  <a:pt x="24892" y="6629"/>
                </a:cubicBezTo>
                <a:cubicBezTo>
                  <a:pt x="22352" y="6629"/>
                  <a:pt x="20065" y="7087"/>
                  <a:pt x="17907" y="8001"/>
                </a:cubicBezTo>
                <a:cubicBezTo>
                  <a:pt x="15875" y="8915"/>
                  <a:pt x="13969" y="10173"/>
                  <a:pt x="12446" y="11798"/>
                </a:cubicBezTo>
                <a:cubicBezTo>
                  <a:pt x="10922" y="13423"/>
                  <a:pt x="9652" y="15380"/>
                  <a:pt x="8763" y="17678"/>
                </a:cubicBezTo>
                <a:cubicBezTo>
                  <a:pt x="7746" y="19977"/>
                  <a:pt x="7365" y="22504"/>
                  <a:pt x="7365" y="25273"/>
                </a:cubicBezTo>
                <a:cubicBezTo>
                  <a:pt x="7365" y="27699"/>
                  <a:pt x="7746" y="30010"/>
                  <a:pt x="8382" y="32220"/>
                </a:cubicBezTo>
                <a:cubicBezTo>
                  <a:pt x="9144" y="34430"/>
                  <a:pt x="10159" y="36398"/>
                  <a:pt x="11684" y="38138"/>
                </a:cubicBezTo>
                <a:cubicBezTo>
                  <a:pt x="13207" y="39878"/>
                  <a:pt x="14985" y="41262"/>
                  <a:pt x="17272" y="42291"/>
                </a:cubicBezTo>
                <a:cubicBezTo>
                  <a:pt x="19557" y="43319"/>
                  <a:pt x="22225" y="43840"/>
                  <a:pt x="25273" y="43840"/>
                </a:cubicBezTo>
                <a:cubicBezTo>
                  <a:pt x="28575" y="43840"/>
                  <a:pt x="31369" y="43078"/>
                  <a:pt x="33908" y="41542"/>
                </a:cubicBezTo>
                <a:cubicBezTo>
                  <a:pt x="36322" y="40005"/>
                  <a:pt x="38353" y="38214"/>
                  <a:pt x="40004" y="36157"/>
                </a:cubicBezTo>
                <a:cubicBezTo>
                  <a:pt x="41021" y="34912"/>
                  <a:pt x="42036" y="34201"/>
                  <a:pt x="42926" y="34023"/>
                </a:cubicBezTo>
                <a:cubicBezTo>
                  <a:pt x="43815" y="33858"/>
                  <a:pt x="44577" y="33997"/>
                  <a:pt x="45465" y="34468"/>
                </a:cubicBezTo>
                <a:cubicBezTo>
                  <a:pt x="46227" y="34938"/>
                  <a:pt x="46863" y="35662"/>
                  <a:pt x="46989" y="36639"/>
                </a:cubicBezTo>
                <a:cubicBezTo>
                  <a:pt x="47244" y="37605"/>
                  <a:pt x="46863" y="38799"/>
                  <a:pt x="45846" y="40221"/>
                </a:cubicBezTo>
                <a:cubicBezTo>
                  <a:pt x="42798" y="44043"/>
                  <a:pt x="39623" y="46723"/>
                  <a:pt x="36067" y="48260"/>
                </a:cubicBezTo>
                <a:cubicBezTo>
                  <a:pt x="32511" y="49796"/>
                  <a:pt x="28828" y="50558"/>
                  <a:pt x="25273" y="50558"/>
                </a:cubicBezTo>
                <a:cubicBezTo>
                  <a:pt x="21463" y="50558"/>
                  <a:pt x="18034" y="49936"/>
                  <a:pt x="14858" y="48704"/>
                </a:cubicBezTo>
                <a:cubicBezTo>
                  <a:pt x="11811" y="47460"/>
                  <a:pt x="9144" y="45746"/>
                  <a:pt x="6984" y="43536"/>
                </a:cubicBezTo>
                <a:cubicBezTo>
                  <a:pt x="4698" y="41326"/>
                  <a:pt x="3047" y="38658"/>
                  <a:pt x="1777" y="35535"/>
                </a:cubicBezTo>
                <a:cubicBezTo>
                  <a:pt x="634" y="32410"/>
                  <a:pt x="0" y="28994"/>
                  <a:pt x="0" y="25273"/>
                </a:cubicBezTo>
                <a:cubicBezTo>
                  <a:pt x="0" y="21806"/>
                  <a:pt x="634" y="18529"/>
                  <a:pt x="1651" y="15468"/>
                </a:cubicBezTo>
                <a:cubicBezTo>
                  <a:pt x="2794" y="12408"/>
                  <a:pt x="4445" y="9715"/>
                  <a:pt x="6603" y="7429"/>
                </a:cubicBezTo>
                <a:cubicBezTo>
                  <a:pt x="8635" y="5131"/>
                  <a:pt x="11303" y="3315"/>
                  <a:pt x="14351" y="1994"/>
                </a:cubicBezTo>
                <a:cubicBezTo>
                  <a:pt x="17526" y="660"/>
                  <a:pt x="21082" y="0"/>
                  <a:pt x="25019" y="0"/>
                </a:cubicBez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Freeform 3"/>
          <p:cNvSpPr/>
          <p:nvPr/>
        </p:nvSpPr>
        <p:spPr>
          <a:xfrm>
            <a:off x="4190619" y="6640970"/>
            <a:ext cx="29083" cy="50647"/>
          </a:xfrm>
          <a:custGeom>
            <a:avLst/>
            <a:gdLst>
              <a:gd name="connsiteX0" fmla="*/ 10160 w 29083"/>
              <a:gd name="connsiteY0" fmla="*/ 0 h 50647"/>
              <a:gd name="connsiteX1" fmla="*/ 13970 w 29083"/>
              <a:gd name="connsiteY1" fmla="*/ 1549 h 50647"/>
              <a:gd name="connsiteX2" fmla="*/ 16002 w 29083"/>
              <a:gd name="connsiteY2" fmla="*/ 5219 h 50647"/>
              <a:gd name="connsiteX3" fmla="*/ 16002 w 29083"/>
              <a:gd name="connsiteY3" fmla="*/ 11138 h 50647"/>
              <a:gd name="connsiteX4" fmla="*/ 16510 w 29083"/>
              <a:gd name="connsiteY4" fmla="*/ 12636 h 50647"/>
              <a:gd name="connsiteX5" fmla="*/ 17652 w 29083"/>
              <a:gd name="connsiteY5" fmla="*/ 12903 h 50647"/>
              <a:gd name="connsiteX6" fmla="*/ 25653 w 29083"/>
              <a:gd name="connsiteY6" fmla="*/ 12903 h 50647"/>
              <a:gd name="connsiteX7" fmla="*/ 28321 w 29083"/>
              <a:gd name="connsiteY7" fmla="*/ 13969 h 50647"/>
              <a:gd name="connsiteX8" fmla="*/ 29083 w 29083"/>
              <a:gd name="connsiteY8" fmla="*/ 16268 h 50647"/>
              <a:gd name="connsiteX9" fmla="*/ 28448 w 29083"/>
              <a:gd name="connsiteY9" fmla="*/ 18567 h 50647"/>
              <a:gd name="connsiteX10" fmla="*/ 25653 w 29083"/>
              <a:gd name="connsiteY10" fmla="*/ 19798 h 50647"/>
              <a:gd name="connsiteX11" fmla="*/ 18033 w 29083"/>
              <a:gd name="connsiteY11" fmla="*/ 19798 h 50647"/>
              <a:gd name="connsiteX12" fmla="*/ 16383 w 29083"/>
              <a:gd name="connsiteY12" fmla="*/ 20370 h 50647"/>
              <a:gd name="connsiteX13" fmla="*/ 16002 w 29083"/>
              <a:gd name="connsiteY13" fmla="*/ 21653 h 50647"/>
              <a:gd name="connsiteX14" fmla="*/ 16002 w 29083"/>
              <a:gd name="connsiteY14" fmla="*/ 37833 h 50647"/>
              <a:gd name="connsiteX15" fmla="*/ 17652 w 29083"/>
              <a:gd name="connsiteY15" fmla="*/ 42252 h 50647"/>
              <a:gd name="connsiteX16" fmla="*/ 23114 w 29083"/>
              <a:gd name="connsiteY16" fmla="*/ 43839 h 50647"/>
              <a:gd name="connsiteX17" fmla="*/ 25526 w 29083"/>
              <a:gd name="connsiteY17" fmla="*/ 43839 h 50647"/>
              <a:gd name="connsiteX18" fmla="*/ 28066 w 29083"/>
              <a:gd name="connsiteY18" fmla="*/ 44589 h 50647"/>
              <a:gd name="connsiteX19" fmla="*/ 29083 w 29083"/>
              <a:gd name="connsiteY19" fmla="*/ 47294 h 50647"/>
              <a:gd name="connsiteX20" fmla="*/ 28066 w 29083"/>
              <a:gd name="connsiteY20" fmla="*/ 49847 h 50647"/>
              <a:gd name="connsiteX21" fmla="*/ 25526 w 29083"/>
              <a:gd name="connsiteY21" fmla="*/ 50647 h 50647"/>
              <a:gd name="connsiteX22" fmla="*/ 23114 w 29083"/>
              <a:gd name="connsiteY22" fmla="*/ 50647 h 50647"/>
              <a:gd name="connsiteX23" fmla="*/ 17525 w 29083"/>
              <a:gd name="connsiteY23" fmla="*/ 50076 h 50647"/>
              <a:gd name="connsiteX24" fmla="*/ 12953 w 29083"/>
              <a:gd name="connsiteY24" fmla="*/ 48043 h 50647"/>
              <a:gd name="connsiteX25" fmla="*/ 9905 w 29083"/>
              <a:gd name="connsiteY25" fmla="*/ 44106 h 50647"/>
              <a:gd name="connsiteX26" fmla="*/ 8763 w 29083"/>
              <a:gd name="connsiteY26" fmla="*/ 37833 h 50647"/>
              <a:gd name="connsiteX27" fmla="*/ 8763 w 29083"/>
              <a:gd name="connsiteY27" fmla="*/ 21742 h 50647"/>
              <a:gd name="connsiteX28" fmla="*/ 8509 w 29083"/>
              <a:gd name="connsiteY28" fmla="*/ 20548 h 50647"/>
              <a:gd name="connsiteX29" fmla="*/ 7111 w 29083"/>
              <a:gd name="connsiteY29" fmla="*/ 19798 h 50647"/>
              <a:gd name="connsiteX30" fmla="*/ 3429 w 29083"/>
              <a:gd name="connsiteY30" fmla="*/ 19798 h 50647"/>
              <a:gd name="connsiteX31" fmla="*/ 634 w 29083"/>
              <a:gd name="connsiteY31" fmla="*/ 18656 h 50647"/>
              <a:gd name="connsiteX32" fmla="*/ 0 w 29083"/>
              <a:gd name="connsiteY32" fmla="*/ 16268 h 50647"/>
              <a:gd name="connsiteX33" fmla="*/ 634 w 29083"/>
              <a:gd name="connsiteY33" fmla="*/ 14007 h 50647"/>
              <a:gd name="connsiteX34" fmla="*/ 3429 w 29083"/>
              <a:gd name="connsiteY34" fmla="*/ 12903 h 50647"/>
              <a:gd name="connsiteX35" fmla="*/ 6858 w 29083"/>
              <a:gd name="connsiteY35" fmla="*/ 12903 h 50647"/>
              <a:gd name="connsiteX36" fmla="*/ 7239 w 29083"/>
              <a:gd name="connsiteY36" fmla="*/ 12865 h 50647"/>
              <a:gd name="connsiteX37" fmla="*/ 7873 w 29083"/>
              <a:gd name="connsiteY37" fmla="*/ 12636 h 50647"/>
              <a:gd name="connsiteX38" fmla="*/ 8509 w 29083"/>
              <a:gd name="connsiteY38" fmla="*/ 12013 h 50647"/>
              <a:gd name="connsiteX39" fmla="*/ 8763 w 29083"/>
              <a:gd name="connsiteY39" fmla="*/ 10782 h 50647"/>
              <a:gd name="connsiteX40" fmla="*/ 8763 w 29083"/>
              <a:gd name="connsiteY40" fmla="*/ 6895 h 50647"/>
              <a:gd name="connsiteX41" fmla="*/ 7239 w 29083"/>
              <a:gd name="connsiteY41" fmla="*/ 5435 h 50647"/>
              <a:gd name="connsiteX42" fmla="*/ 6603 w 29083"/>
              <a:gd name="connsiteY42" fmla="*/ 3530 h 50647"/>
              <a:gd name="connsiteX43" fmla="*/ 7620 w 29083"/>
              <a:gd name="connsiteY43" fmla="*/ 1016 h 50647"/>
              <a:gd name="connsiteX44" fmla="*/ 10160 w 29083"/>
              <a:gd name="connsiteY44" fmla="*/ 0 h 50647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  <a:cxn ang="29">
                <a:pos x="connsiteX29" y="connsiteY29"/>
              </a:cxn>
              <a:cxn ang="30">
                <a:pos x="connsiteX30" y="connsiteY30"/>
              </a:cxn>
              <a:cxn ang="31">
                <a:pos x="connsiteX31" y="connsiteY31"/>
              </a:cxn>
              <a:cxn ang="32">
                <a:pos x="connsiteX32" y="connsiteY32"/>
              </a:cxn>
              <a:cxn ang="33">
                <a:pos x="connsiteX33" y="connsiteY33"/>
              </a:cxn>
              <a:cxn ang="34">
                <a:pos x="connsiteX34" y="connsiteY34"/>
              </a:cxn>
              <a:cxn ang="35">
                <a:pos x="connsiteX35" y="connsiteY35"/>
              </a:cxn>
              <a:cxn ang="36">
                <a:pos x="connsiteX36" y="connsiteY36"/>
              </a:cxn>
              <a:cxn ang="37">
                <a:pos x="connsiteX37" y="connsiteY37"/>
              </a:cxn>
              <a:cxn ang="38">
                <a:pos x="connsiteX38" y="connsiteY38"/>
              </a:cxn>
              <a:cxn ang="39">
                <a:pos x="connsiteX39" y="connsiteY39"/>
              </a:cxn>
              <a:cxn ang="40">
                <a:pos x="connsiteX40" y="connsiteY40"/>
              </a:cxn>
              <a:cxn ang="41">
                <a:pos x="connsiteX41" y="connsiteY41"/>
              </a:cxn>
              <a:cxn ang="42">
                <a:pos x="connsiteX42" y="connsiteY42"/>
              </a:cxn>
              <a:cxn ang="43">
                <a:pos x="connsiteX43" y="connsiteY43"/>
              </a:cxn>
              <a:cxn ang="44">
                <a:pos x="connsiteX44" y="connsiteY44"/>
              </a:cxn>
            </a:cxnLst>
            <a:rect l="l" t="t" r="r" b="b"/>
            <a:pathLst>
              <a:path w="29083" h="50647">
                <a:moveTo>
                  <a:pt x="10160" y="0"/>
                </a:moveTo>
                <a:cubicBezTo>
                  <a:pt x="11683" y="0"/>
                  <a:pt x="12953" y="520"/>
                  <a:pt x="13970" y="1549"/>
                </a:cubicBezTo>
                <a:cubicBezTo>
                  <a:pt x="14985" y="2578"/>
                  <a:pt x="15621" y="3797"/>
                  <a:pt x="16002" y="5219"/>
                </a:cubicBezTo>
                <a:lnTo>
                  <a:pt x="16002" y="11138"/>
                </a:lnTo>
                <a:cubicBezTo>
                  <a:pt x="16002" y="11963"/>
                  <a:pt x="16129" y="12458"/>
                  <a:pt x="16510" y="12636"/>
                </a:cubicBezTo>
                <a:cubicBezTo>
                  <a:pt x="17017" y="12813"/>
                  <a:pt x="17271" y="12903"/>
                  <a:pt x="17652" y="12903"/>
                </a:cubicBezTo>
                <a:lnTo>
                  <a:pt x="25653" y="12903"/>
                </a:lnTo>
                <a:cubicBezTo>
                  <a:pt x="26923" y="12903"/>
                  <a:pt x="27813" y="13258"/>
                  <a:pt x="28321" y="13969"/>
                </a:cubicBezTo>
                <a:cubicBezTo>
                  <a:pt x="28829" y="14668"/>
                  <a:pt x="29083" y="15443"/>
                  <a:pt x="29083" y="16268"/>
                </a:cubicBezTo>
                <a:cubicBezTo>
                  <a:pt x="29083" y="16967"/>
                  <a:pt x="28829" y="17741"/>
                  <a:pt x="28448" y="18567"/>
                </a:cubicBezTo>
                <a:cubicBezTo>
                  <a:pt x="27940" y="19392"/>
                  <a:pt x="27051" y="19798"/>
                  <a:pt x="25653" y="19798"/>
                </a:cubicBezTo>
                <a:lnTo>
                  <a:pt x="18033" y="19798"/>
                </a:lnTo>
                <a:cubicBezTo>
                  <a:pt x="17144" y="19798"/>
                  <a:pt x="16636" y="19989"/>
                  <a:pt x="16383" y="20370"/>
                </a:cubicBezTo>
                <a:cubicBezTo>
                  <a:pt x="16129" y="20751"/>
                  <a:pt x="16002" y="21183"/>
                  <a:pt x="16002" y="21653"/>
                </a:cubicBezTo>
                <a:lnTo>
                  <a:pt x="16002" y="37833"/>
                </a:lnTo>
                <a:cubicBezTo>
                  <a:pt x="16002" y="39713"/>
                  <a:pt x="16510" y="41185"/>
                  <a:pt x="17652" y="42252"/>
                </a:cubicBezTo>
                <a:cubicBezTo>
                  <a:pt x="18795" y="43306"/>
                  <a:pt x="20573" y="43839"/>
                  <a:pt x="23114" y="43839"/>
                </a:cubicBezTo>
                <a:lnTo>
                  <a:pt x="25526" y="43839"/>
                </a:lnTo>
                <a:cubicBezTo>
                  <a:pt x="26542" y="43839"/>
                  <a:pt x="27304" y="44094"/>
                  <a:pt x="28066" y="44589"/>
                </a:cubicBezTo>
                <a:cubicBezTo>
                  <a:pt x="28702" y="45097"/>
                  <a:pt x="29083" y="45986"/>
                  <a:pt x="29083" y="47294"/>
                </a:cubicBezTo>
                <a:cubicBezTo>
                  <a:pt x="29083" y="48462"/>
                  <a:pt x="28702" y="49326"/>
                  <a:pt x="28066" y="49847"/>
                </a:cubicBezTo>
                <a:cubicBezTo>
                  <a:pt x="27304" y="50380"/>
                  <a:pt x="26415" y="50647"/>
                  <a:pt x="25526" y="50647"/>
                </a:cubicBezTo>
                <a:lnTo>
                  <a:pt x="23114" y="50647"/>
                </a:lnTo>
                <a:cubicBezTo>
                  <a:pt x="21082" y="50647"/>
                  <a:pt x="19176" y="50456"/>
                  <a:pt x="17525" y="50076"/>
                </a:cubicBezTo>
                <a:cubicBezTo>
                  <a:pt x="15748" y="49694"/>
                  <a:pt x="14223" y="49009"/>
                  <a:pt x="12953" y="48043"/>
                </a:cubicBezTo>
                <a:cubicBezTo>
                  <a:pt x="11683" y="47066"/>
                  <a:pt x="10667" y="45757"/>
                  <a:pt x="9905" y="44106"/>
                </a:cubicBezTo>
                <a:cubicBezTo>
                  <a:pt x="9144" y="42456"/>
                  <a:pt x="8763" y="40360"/>
                  <a:pt x="8763" y="37833"/>
                </a:cubicBezTo>
                <a:lnTo>
                  <a:pt x="8763" y="21742"/>
                </a:lnTo>
                <a:cubicBezTo>
                  <a:pt x="8763" y="21449"/>
                  <a:pt x="8635" y="21056"/>
                  <a:pt x="8509" y="20548"/>
                </a:cubicBezTo>
                <a:cubicBezTo>
                  <a:pt x="8254" y="20053"/>
                  <a:pt x="7746" y="19798"/>
                  <a:pt x="7111" y="19798"/>
                </a:cubicBezTo>
                <a:lnTo>
                  <a:pt x="3429" y="19798"/>
                </a:lnTo>
                <a:cubicBezTo>
                  <a:pt x="2159" y="19798"/>
                  <a:pt x="1142" y="19418"/>
                  <a:pt x="634" y="18656"/>
                </a:cubicBezTo>
                <a:cubicBezTo>
                  <a:pt x="253" y="17881"/>
                  <a:pt x="0" y="17094"/>
                  <a:pt x="0" y="16268"/>
                </a:cubicBezTo>
                <a:cubicBezTo>
                  <a:pt x="0" y="15493"/>
                  <a:pt x="253" y="14744"/>
                  <a:pt x="634" y="14007"/>
                </a:cubicBezTo>
                <a:cubicBezTo>
                  <a:pt x="1142" y="13271"/>
                  <a:pt x="2159" y="12903"/>
                  <a:pt x="3429" y="12903"/>
                </a:cubicBezTo>
                <a:lnTo>
                  <a:pt x="6858" y="12903"/>
                </a:lnTo>
                <a:cubicBezTo>
                  <a:pt x="6858" y="12903"/>
                  <a:pt x="6984" y="12890"/>
                  <a:pt x="7239" y="12865"/>
                </a:cubicBezTo>
                <a:cubicBezTo>
                  <a:pt x="7492" y="12827"/>
                  <a:pt x="7620" y="12763"/>
                  <a:pt x="7873" y="12636"/>
                </a:cubicBezTo>
                <a:cubicBezTo>
                  <a:pt x="8128" y="12521"/>
                  <a:pt x="8382" y="12318"/>
                  <a:pt x="8509" y="12013"/>
                </a:cubicBezTo>
                <a:cubicBezTo>
                  <a:pt x="8635" y="11721"/>
                  <a:pt x="8763" y="11315"/>
                  <a:pt x="8763" y="10782"/>
                </a:cubicBezTo>
                <a:lnTo>
                  <a:pt x="8763" y="6895"/>
                </a:lnTo>
                <a:cubicBezTo>
                  <a:pt x="8128" y="6540"/>
                  <a:pt x="7620" y="6057"/>
                  <a:pt x="7239" y="5435"/>
                </a:cubicBezTo>
                <a:cubicBezTo>
                  <a:pt x="6730" y="4812"/>
                  <a:pt x="6603" y="4178"/>
                  <a:pt x="6603" y="3530"/>
                </a:cubicBezTo>
                <a:cubicBezTo>
                  <a:pt x="6603" y="2526"/>
                  <a:pt x="6858" y="1689"/>
                  <a:pt x="7620" y="1016"/>
                </a:cubicBezTo>
                <a:cubicBezTo>
                  <a:pt x="8254" y="342"/>
                  <a:pt x="9144" y="0"/>
                  <a:pt x="10160" y="0"/>
                </a:cubicBez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Freeform 3"/>
          <p:cNvSpPr/>
          <p:nvPr/>
        </p:nvSpPr>
        <p:spPr>
          <a:xfrm>
            <a:off x="4149090" y="6640970"/>
            <a:ext cx="37210" cy="50647"/>
          </a:xfrm>
          <a:custGeom>
            <a:avLst/>
            <a:gdLst>
              <a:gd name="connsiteX0" fmla="*/ 3428 w 37210"/>
              <a:gd name="connsiteY0" fmla="*/ 0 h 50647"/>
              <a:gd name="connsiteX1" fmla="*/ 7365 w 37210"/>
              <a:gd name="connsiteY1" fmla="*/ 1549 h 50647"/>
              <a:gd name="connsiteX2" fmla="*/ 9270 w 37210"/>
              <a:gd name="connsiteY2" fmla="*/ 5219 h 50647"/>
              <a:gd name="connsiteX3" fmla="*/ 9270 w 37210"/>
              <a:gd name="connsiteY3" fmla="*/ 14058 h 50647"/>
              <a:gd name="connsiteX4" fmla="*/ 9905 w 37210"/>
              <a:gd name="connsiteY4" fmla="*/ 16129 h 50647"/>
              <a:gd name="connsiteX5" fmla="*/ 11429 w 37210"/>
              <a:gd name="connsiteY5" fmla="*/ 15646 h 50647"/>
              <a:gd name="connsiteX6" fmla="*/ 15366 w 37210"/>
              <a:gd name="connsiteY6" fmla="*/ 13703 h 50647"/>
              <a:gd name="connsiteX7" fmla="*/ 19939 w 37210"/>
              <a:gd name="connsiteY7" fmla="*/ 12992 h 50647"/>
              <a:gd name="connsiteX8" fmla="*/ 26796 w 37210"/>
              <a:gd name="connsiteY8" fmla="*/ 14185 h 50647"/>
              <a:gd name="connsiteX9" fmla="*/ 32258 w 37210"/>
              <a:gd name="connsiteY9" fmla="*/ 17627 h 50647"/>
              <a:gd name="connsiteX10" fmla="*/ 35940 w 37210"/>
              <a:gd name="connsiteY10" fmla="*/ 23202 h 50647"/>
              <a:gd name="connsiteX11" fmla="*/ 37210 w 37210"/>
              <a:gd name="connsiteY11" fmla="*/ 30759 h 50647"/>
              <a:gd name="connsiteX12" fmla="*/ 37210 w 37210"/>
              <a:gd name="connsiteY12" fmla="*/ 47028 h 50647"/>
              <a:gd name="connsiteX13" fmla="*/ 36194 w 37210"/>
              <a:gd name="connsiteY13" fmla="*/ 49580 h 50647"/>
              <a:gd name="connsiteX14" fmla="*/ 33654 w 37210"/>
              <a:gd name="connsiteY14" fmla="*/ 50647 h 50647"/>
              <a:gd name="connsiteX15" fmla="*/ 30988 w 37210"/>
              <a:gd name="connsiteY15" fmla="*/ 49580 h 50647"/>
              <a:gd name="connsiteX16" fmla="*/ 30098 w 37210"/>
              <a:gd name="connsiteY16" fmla="*/ 47028 h 50647"/>
              <a:gd name="connsiteX17" fmla="*/ 30098 w 37210"/>
              <a:gd name="connsiteY17" fmla="*/ 30581 h 50647"/>
              <a:gd name="connsiteX18" fmla="*/ 29209 w 37210"/>
              <a:gd name="connsiteY18" fmla="*/ 25717 h 50647"/>
              <a:gd name="connsiteX19" fmla="*/ 27050 w 37210"/>
              <a:gd name="connsiteY19" fmla="*/ 22364 h 50647"/>
              <a:gd name="connsiteX20" fmla="*/ 23748 w 37210"/>
              <a:gd name="connsiteY20" fmla="*/ 20421 h 50647"/>
              <a:gd name="connsiteX21" fmla="*/ 19939 w 37210"/>
              <a:gd name="connsiteY21" fmla="*/ 19798 h 50647"/>
              <a:gd name="connsiteX22" fmla="*/ 14096 w 37210"/>
              <a:gd name="connsiteY22" fmla="*/ 21119 h 50647"/>
              <a:gd name="connsiteX23" fmla="*/ 10921 w 37210"/>
              <a:gd name="connsiteY23" fmla="*/ 24307 h 50647"/>
              <a:gd name="connsiteX24" fmla="*/ 9524 w 37210"/>
              <a:gd name="connsiteY24" fmla="*/ 28155 h 50647"/>
              <a:gd name="connsiteX25" fmla="*/ 9270 w 37210"/>
              <a:gd name="connsiteY25" fmla="*/ 31470 h 50647"/>
              <a:gd name="connsiteX26" fmla="*/ 9270 w 37210"/>
              <a:gd name="connsiteY26" fmla="*/ 47028 h 50647"/>
              <a:gd name="connsiteX27" fmla="*/ 8127 w 37210"/>
              <a:gd name="connsiteY27" fmla="*/ 49720 h 50647"/>
              <a:gd name="connsiteX28" fmla="*/ 5588 w 37210"/>
              <a:gd name="connsiteY28" fmla="*/ 50647 h 50647"/>
              <a:gd name="connsiteX29" fmla="*/ 3047 w 37210"/>
              <a:gd name="connsiteY29" fmla="*/ 49542 h 50647"/>
              <a:gd name="connsiteX30" fmla="*/ 2158 w 37210"/>
              <a:gd name="connsiteY30" fmla="*/ 47028 h 50647"/>
              <a:gd name="connsiteX31" fmla="*/ 2158 w 37210"/>
              <a:gd name="connsiteY31" fmla="*/ 6895 h 50647"/>
              <a:gd name="connsiteX32" fmla="*/ 508 w 37210"/>
              <a:gd name="connsiteY32" fmla="*/ 5435 h 50647"/>
              <a:gd name="connsiteX33" fmla="*/ 0 w 37210"/>
              <a:gd name="connsiteY33" fmla="*/ 3530 h 50647"/>
              <a:gd name="connsiteX34" fmla="*/ 1015 w 37210"/>
              <a:gd name="connsiteY34" fmla="*/ 1016 h 50647"/>
              <a:gd name="connsiteX35" fmla="*/ 3428 w 37210"/>
              <a:gd name="connsiteY35" fmla="*/ 0 h 50647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  <a:cxn ang="29">
                <a:pos x="connsiteX29" y="connsiteY29"/>
              </a:cxn>
              <a:cxn ang="30">
                <a:pos x="connsiteX30" y="connsiteY30"/>
              </a:cxn>
              <a:cxn ang="31">
                <a:pos x="connsiteX31" y="connsiteY31"/>
              </a:cxn>
              <a:cxn ang="32">
                <a:pos x="connsiteX32" y="connsiteY32"/>
              </a:cxn>
              <a:cxn ang="33">
                <a:pos x="connsiteX33" y="connsiteY33"/>
              </a:cxn>
              <a:cxn ang="34">
                <a:pos x="connsiteX34" y="connsiteY34"/>
              </a:cxn>
              <a:cxn ang="35">
                <a:pos x="connsiteX35" y="connsiteY35"/>
              </a:cxn>
            </a:cxnLst>
            <a:rect l="l" t="t" r="r" b="b"/>
            <a:pathLst>
              <a:path w="37210" h="50647">
                <a:moveTo>
                  <a:pt x="3428" y="0"/>
                </a:moveTo>
                <a:cubicBezTo>
                  <a:pt x="5079" y="0"/>
                  <a:pt x="6350" y="520"/>
                  <a:pt x="7365" y="1549"/>
                </a:cubicBezTo>
                <a:cubicBezTo>
                  <a:pt x="8254" y="2578"/>
                  <a:pt x="9016" y="3797"/>
                  <a:pt x="9270" y="5219"/>
                </a:cubicBezTo>
                <a:lnTo>
                  <a:pt x="9270" y="14058"/>
                </a:lnTo>
                <a:cubicBezTo>
                  <a:pt x="9270" y="15226"/>
                  <a:pt x="9524" y="15925"/>
                  <a:pt x="9905" y="16129"/>
                </a:cubicBezTo>
                <a:cubicBezTo>
                  <a:pt x="10159" y="16332"/>
                  <a:pt x="10667" y="16179"/>
                  <a:pt x="11429" y="15646"/>
                </a:cubicBezTo>
                <a:cubicBezTo>
                  <a:pt x="12445" y="14820"/>
                  <a:pt x="13842" y="14172"/>
                  <a:pt x="15366" y="13703"/>
                </a:cubicBezTo>
                <a:cubicBezTo>
                  <a:pt x="16890" y="13233"/>
                  <a:pt x="18414" y="12992"/>
                  <a:pt x="19939" y="12992"/>
                </a:cubicBezTo>
                <a:cubicBezTo>
                  <a:pt x="22351" y="12992"/>
                  <a:pt x="24638" y="13386"/>
                  <a:pt x="26796" y="14185"/>
                </a:cubicBezTo>
                <a:cubicBezTo>
                  <a:pt x="28955" y="14985"/>
                  <a:pt x="30733" y="16129"/>
                  <a:pt x="32258" y="17627"/>
                </a:cubicBezTo>
                <a:cubicBezTo>
                  <a:pt x="33781" y="19139"/>
                  <a:pt x="35051" y="20993"/>
                  <a:pt x="35940" y="23202"/>
                </a:cubicBezTo>
                <a:cubicBezTo>
                  <a:pt x="36829" y="25412"/>
                  <a:pt x="37210" y="27926"/>
                  <a:pt x="37210" y="30759"/>
                </a:cubicBezTo>
                <a:lnTo>
                  <a:pt x="37210" y="47028"/>
                </a:lnTo>
                <a:cubicBezTo>
                  <a:pt x="37210" y="48031"/>
                  <a:pt x="36957" y="48882"/>
                  <a:pt x="36194" y="49580"/>
                </a:cubicBezTo>
                <a:cubicBezTo>
                  <a:pt x="35559" y="50291"/>
                  <a:pt x="34670" y="50647"/>
                  <a:pt x="33654" y="50647"/>
                </a:cubicBezTo>
                <a:cubicBezTo>
                  <a:pt x="32384" y="50647"/>
                  <a:pt x="31622" y="50291"/>
                  <a:pt x="30988" y="49580"/>
                </a:cubicBezTo>
                <a:cubicBezTo>
                  <a:pt x="30352" y="48882"/>
                  <a:pt x="30098" y="48031"/>
                  <a:pt x="30098" y="47028"/>
                </a:cubicBezTo>
                <a:lnTo>
                  <a:pt x="30098" y="30581"/>
                </a:lnTo>
                <a:cubicBezTo>
                  <a:pt x="30098" y="28702"/>
                  <a:pt x="29844" y="27076"/>
                  <a:pt x="29209" y="25717"/>
                </a:cubicBezTo>
                <a:cubicBezTo>
                  <a:pt x="28701" y="24371"/>
                  <a:pt x="27939" y="23241"/>
                  <a:pt x="27050" y="22364"/>
                </a:cubicBezTo>
                <a:cubicBezTo>
                  <a:pt x="26034" y="21475"/>
                  <a:pt x="25019" y="20828"/>
                  <a:pt x="23748" y="20421"/>
                </a:cubicBezTo>
                <a:cubicBezTo>
                  <a:pt x="22478" y="20002"/>
                  <a:pt x="21208" y="19798"/>
                  <a:pt x="19939" y="19798"/>
                </a:cubicBezTo>
                <a:cubicBezTo>
                  <a:pt x="17398" y="19798"/>
                  <a:pt x="15493" y="20243"/>
                  <a:pt x="14096" y="21119"/>
                </a:cubicBezTo>
                <a:cubicBezTo>
                  <a:pt x="12700" y="22008"/>
                  <a:pt x="11557" y="23062"/>
                  <a:pt x="10921" y="24307"/>
                </a:cubicBezTo>
                <a:cubicBezTo>
                  <a:pt x="10159" y="25539"/>
                  <a:pt x="9778" y="26822"/>
                  <a:pt x="9524" y="28155"/>
                </a:cubicBezTo>
                <a:cubicBezTo>
                  <a:pt x="9397" y="29476"/>
                  <a:pt x="9270" y="30581"/>
                  <a:pt x="9270" y="31470"/>
                </a:cubicBezTo>
                <a:lnTo>
                  <a:pt x="9270" y="47028"/>
                </a:lnTo>
                <a:cubicBezTo>
                  <a:pt x="9270" y="48196"/>
                  <a:pt x="8889" y="49097"/>
                  <a:pt x="8127" y="49720"/>
                </a:cubicBezTo>
                <a:cubicBezTo>
                  <a:pt x="7365" y="50342"/>
                  <a:pt x="6603" y="50647"/>
                  <a:pt x="5588" y="50647"/>
                </a:cubicBezTo>
                <a:cubicBezTo>
                  <a:pt x="4444" y="50647"/>
                  <a:pt x="3682" y="50279"/>
                  <a:pt x="3047" y="49542"/>
                </a:cubicBezTo>
                <a:cubicBezTo>
                  <a:pt x="2412" y="48806"/>
                  <a:pt x="2158" y="47967"/>
                  <a:pt x="2158" y="47028"/>
                </a:cubicBezTo>
                <a:lnTo>
                  <a:pt x="2158" y="6895"/>
                </a:lnTo>
                <a:cubicBezTo>
                  <a:pt x="1523" y="6540"/>
                  <a:pt x="1015" y="6057"/>
                  <a:pt x="508" y="5435"/>
                </a:cubicBezTo>
                <a:cubicBezTo>
                  <a:pt x="127" y="4812"/>
                  <a:pt x="0" y="4178"/>
                  <a:pt x="0" y="3530"/>
                </a:cubicBezTo>
                <a:cubicBezTo>
                  <a:pt x="0" y="2526"/>
                  <a:pt x="253" y="1689"/>
                  <a:pt x="1015" y="1016"/>
                </a:cubicBezTo>
                <a:cubicBezTo>
                  <a:pt x="1650" y="342"/>
                  <a:pt x="2539" y="0"/>
                  <a:pt x="3428" y="0"/>
                </a:cubicBez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Freeform 3"/>
          <p:cNvSpPr/>
          <p:nvPr/>
        </p:nvSpPr>
        <p:spPr>
          <a:xfrm>
            <a:off x="4086225" y="6639382"/>
            <a:ext cx="10414" cy="10426"/>
          </a:xfrm>
          <a:custGeom>
            <a:avLst/>
            <a:gdLst>
              <a:gd name="connsiteX0" fmla="*/ 5207 w 10414"/>
              <a:gd name="connsiteY0" fmla="*/ 0 h 10426"/>
              <a:gd name="connsiteX1" fmla="*/ 8763 w 10414"/>
              <a:gd name="connsiteY1" fmla="*/ 1460 h 10426"/>
              <a:gd name="connsiteX2" fmla="*/ 10414 w 10414"/>
              <a:gd name="connsiteY2" fmla="*/ 5118 h 10426"/>
              <a:gd name="connsiteX3" fmla="*/ 8889 w 10414"/>
              <a:gd name="connsiteY3" fmla="*/ 8928 h 10426"/>
              <a:gd name="connsiteX4" fmla="*/ 5207 w 10414"/>
              <a:gd name="connsiteY4" fmla="*/ 10426 h 10426"/>
              <a:gd name="connsiteX5" fmla="*/ 1650 w 10414"/>
              <a:gd name="connsiteY5" fmla="*/ 9055 h 10426"/>
              <a:gd name="connsiteX6" fmla="*/ 0 w 10414"/>
              <a:gd name="connsiteY6" fmla="*/ 5118 h 10426"/>
              <a:gd name="connsiteX7" fmla="*/ 1650 w 10414"/>
              <a:gd name="connsiteY7" fmla="*/ 1460 h 10426"/>
              <a:gd name="connsiteX8" fmla="*/ 5207 w 10414"/>
              <a:gd name="connsiteY8" fmla="*/ 0 h 10426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</a:cxnLst>
            <a:rect l="l" t="t" r="r" b="b"/>
            <a:pathLst>
              <a:path w="10414" h="10426">
                <a:moveTo>
                  <a:pt x="5207" y="0"/>
                </a:moveTo>
                <a:cubicBezTo>
                  <a:pt x="6477" y="0"/>
                  <a:pt x="7619" y="482"/>
                  <a:pt x="8763" y="1460"/>
                </a:cubicBezTo>
                <a:cubicBezTo>
                  <a:pt x="9778" y="2425"/>
                  <a:pt x="10414" y="3644"/>
                  <a:pt x="10414" y="5118"/>
                </a:cubicBezTo>
                <a:cubicBezTo>
                  <a:pt x="10414" y="6654"/>
                  <a:pt x="9905" y="7924"/>
                  <a:pt x="8889" y="8928"/>
                </a:cubicBezTo>
                <a:cubicBezTo>
                  <a:pt x="7746" y="9931"/>
                  <a:pt x="6604" y="10426"/>
                  <a:pt x="5207" y="10426"/>
                </a:cubicBezTo>
                <a:cubicBezTo>
                  <a:pt x="3936" y="10426"/>
                  <a:pt x="2794" y="9969"/>
                  <a:pt x="1650" y="9055"/>
                </a:cubicBezTo>
                <a:cubicBezTo>
                  <a:pt x="634" y="8140"/>
                  <a:pt x="0" y="6832"/>
                  <a:pt x="0" y="5118"/>
                </a:cubicBezTo>
                <a:cubicBezTo>
                  <a:pt x="0" y="3644"/>
                  <a:pt x="508" y="2425"/>
                  <a:pt x="1650" y="1460"/>
                </a:cubicBezTo>
                <a:cubicBezTo>
                  <a:pt x="2666" y="482"/>
                  <a:pt x="3809" y="0"/>
                  <a:pt x="5207" y="0"/>
                </a:cubicBez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Freeform 3"/>
          <p:cNvSpPr/>
          <p:nvPr/>
        </p:nvSpPr>
        <p:spPr>
          <a:xfrm>
            <a:off x="4245737" y="6632943"/>
            <a:ext cx="61214" cy="61290"/>
          </a:xfrm>
          <a:custGeom>
            <a:avLst/>
            <a:gdLst>
              <a:gd name="connsiteX0" fmla="*/ 30480 w 61214"/>
              <a:gd name="connsiteY0" fmla="*/ 0 h 61290"/>
              <a:gd name="connsiteX1" fmla="*/ 52196 w 61214"/>
              <a:gd name="connsiteY1" fmla="*/ 8979 h 61290"/>
              <a:gd name="connsiteX2" fmla="*/ 61214 w 61214"/>
              <a:gd name="connsiteY2" fmla="*/ 30645 h 61290"/>
              <a:gd name="connsiteX3" fmla="*/ 52196 w 61214"/>
              <a:gd name="connsiteY3" fmla="*/ 52311 h 61290"/>
              <a:gd name="connsiteX4" fmla="*/ 30480 w 61214"/>
              <a:gd name="connsiteY4" fmla="*/ 61290 h 61290"/>
              <a:gd name="connsiteX5" fmla="*/ 8890 w 61214"/>
              <a:gd name="connsiteY5" fmla="*/ 52311 h 61290"/>
              <a:gd name="connsiteX6" fmla="*/ 0 w 61214"/>
              <a:gd name="connsiteY6" fmla="*/ 30645 h 61290"/>
              <a:gd name="connsiteX7" fmla="*/ 8890 w 61214"/>
              <a:gd name="connsiteY7" fmla="*/ 8979 h 61290"/>
              <a:gd name="connsiteX8" fmla="*/ 30480 w 61214"/>
              <a:gd name="connsiteY8" fmla="*/ 0 h 6129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</a:cxnLst>
            <a:rect l="l" t="t" r="r" b="b"/>
            <a:pathLst>
              <a:path w="61214" h="61290">
                <a:moveTo>
                  <a:pt x="30480" y="0"/>
                </a:moveTo>
                <a:cubicBezTo>
                  <a:pt x="38988" y="0"/>
                  <a:pt x="46227" y="2997"/>
                  <a:pt x="52196" y="8979"/>
                </a:cubicBezTo>
                <a:cubicBezTo>
                  <a:pt x="58165" y="14973"/>
                  <a:pt x="61214" y="22187"/>
                  <a:pt x="61214" y="30645"/>
                </a:cubicBezTo>
                <a:cubicBezTo>
                  <a:pt x="61214" y="39103"/>
                  <a:pt x="58165" y="46329"/>
                  <a:pt x="52196" y="52311"/>
                </a:cubicBezTo>
                <a:cubicBezTo>
                  <a:pt x="46227" y="58305"/>
                  <a:pt x="38988" y="61290"/>
                  <a:pt x="30480" y="61290"/>
                </a:cubicBezTo>
                <a:cubicBezTo>
                  <a:pt x="22097" y="61290"/>
                  <a:pt x="14858" y="58305"/>
                  <a:pt x="8890" y="52311"/>
                </a:cubicBezTo>
                <a:cubicBezTo>
                  <a:pt x="2921" y="46329"/>
                  <a:pt x="0" y="39103"/>
                  <a:pt x="0" y="30645"/>
                </a:cubicBezTo>
                <a:cubicBezTo>
                  <a:pt x="0" y="22187"/>
                  <a:pt x="2921" y="14973"/>
                  <a:pt x="8890" y="8979"/>
                </a:cubicBezTo>
                <a:cubicBezTo>
                  <a:pt x="14858" y="2997"/>
                  <a:pt x="22097" y="0"/>
                  <a:pt x="30480" y="0"/>
                </a:cubicBez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Freeform 3"/>
          <p:cNvSpPr/>
          <p:nvPr/>
        </p:nvSpPr>
        <p:spPr>
          <a:xfrm>
            <a:off x="4449191" y="6640970"/>
            <a:ext cx="34290" cy="50558"/>
          </a:xfrm>
          <a:custGeom>
            <a:avLst/>
            <a:gdLst>
              <a:gd name="connsiteX0" fmla="*/ 17145 w 34290"/>
              <a:gd name="connsiteY0" fmla="*/ 0 h 50558"/>
              <a:gd name="connsiteX1" fmla="*/ 23749 w 34290"/>
              <a:gd name="connsiteY1" fmla="*/ 1282 h 50558"/>
              <a:gd name="connsiteX2" fmla="*/ 29210 w 34290"/>
              <a:gd name="connsiteY2" fmla="*/ 5613 h 50558"/>
              <a:gd name="connsiteX3" fmla="*/ 32892 w 34290"/>
              <a:gd name="connsiteY3" fmla="*/ 13741 h 50558"/>
              <a:gd name="connsiteX4" fmla="*/ 34290 w 34290"/>
              <a:gd name="connsiteY4" fmla="*/ 26428 h 50558"/>
              <a:gd name="connsiteX5" fmla="*/ 33020 w 34290"/>
              <a:gd name="connsiteY5" fmla="*/ 37693 h 50558"/>
              <a:gd name="connsiteX6" fmla="*/ 29591 w 34290"/>
              <a:gd name="connsiteY6" fmla="*/ 45173 h 50558"/>
              <a:gd name="connsiteX7" fmla="*/ 24130 w 34290"/>
              <a:gd name="connsiteY7" fmla="*/ 49276 h 50558"/>
              <a:gd name="connsiteX8" fmla="*/ 17145 w 34290"/>
              <a:gd name="connsiteY8" fmla="*/ 50558 h 50558"/>
              <a:gd name="connsiteX9" fmla="*/ 10033 w 34290"/>
              <a:gd name="connsiteY9" fmla="*/ 49276 h 50558"/>
              <a:gd name="connsiteX10" fmla="*/ 4699 w 34290"/>
              <a:gd name="connsiteY10" fmla="*/ 45173 h 50558"/>
              <a:gd name="connsiteX11" fmla="*/ 1142 w 34290"/>
              <a:gd name="connsiteY11" fmla="*/ 37693 h 50558"/>
              <a:gd name="connsiteX12" fmla="*/ 0 w 34290"/>
              <a:gd name="connsiteY12" fmla="*/ 26428 h 50558"/>
              <a:gd name="connsiteX13" fmla="*/ 1270 w 34290"/>
              <a:gd name="connsiteY13" fmla="*/ 13741 h 50558"/>
              <a:gd name="connsiteX14" fmla="*/ 4953 w 34290"/>
              <a:gd name="connsiteY14" fmla="*/ 5613 h 50558"/>
              <a:gd name="connsiteX15" fmla="*/ 10414 w 34290"/>
              <a:gd name="connsiteY15" fmla="*/ 1282 h 50558"/>
              <a:gd name="connsiteX16" fmla="*/ 17145 w 34290"/>
              <a:gd name="connsiteY16" fmla="*/ 0 h 5055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</a:cxnLst>
            <a:rect l="l" t="t" r="r" b="b"/>
            <a:pathLst>
              <a:path w="34290" h="50558">
                <a:moveTo>
                  <a:pt x="17145" y="0"/>
                </a:moveTo>
                <a:cubicBezTo>
                  <a:pt x="19430" y="0"/>
                  <a:pt x="21717" y="431"/>
                  <a:pt x="23749" y="1282"/>
                </a:cubicBezTo>
                <a:cubicBezTo>
                  <a:pt x="25908" y="2133"/>
                  <a:pt x="27686" y="3581"/>
                  <a:pt x="29210" y="5613"/>
                </a:cubicBezTo>
                <a:cubicBezTo>
                  <a:pt x="30861" y="7645"/>
                  <a:pt x="32003" y="10350"/>
                  <a:pt x="32892" y="13741"/>
                </a:cubicBezTo>
                <a:cubicBezTo>
                  <a:pt x="33782" y="17132"/>
                  <a:pt x="34290" y="21361"/>
                  <a:pt x="34290" y="26428"/>
                </a:cubicBezTo>
                <a:cubicBezTo>
                  <a:pt x="34290" y="30848"/>
                  <a:pt x="33909" y="34607"/>
                  <a:pt x="33020" y="37693"/>
                </a:cubicBezTo>
                <a:cubicBezTo>
                  <a:pt x="32258" y="40792"/>
                  <a:pt x="30988" y="43281"/>
                  <a:pt x="29591" y="45173"/>
                </a:cubicBezTo>
                <a:cubicBezTo>
                  <a:pt x="28067" y="47053"/>
                  <a:pt x="26161" y="48424"/>
                  <a:pt x="24130" y="49276"/>
                </a:cubicBezTo>
                <a:cubicBezTo>
                  <a:pt x="21971" y="50126"/>
                  <a:pt x="19684" y="50558"/>
                  <a:pt x="17145" y="50558"/>
                </a:cubicBezTo>
                <a:cubicBezTo>
                  <a:pt x="14478" y="50558"/>
                  <a:pt x="12192" y="50126"/>
                  <a:pt x="10033" y="49276"/>
                </a:cubicBezTo>
                <a:cubicBezTo>
                  <a:pt x="8001" y="48424"/>
                  <a:pt x="6222" y="47053"/>
                  <a:pt x="4699" y="45173"/>
                </a:cubicBezTo>
                <a:cubicBezTo>
                  <a:pt x="3175" y="43281"/>
                  <a:pt x="2032" y="40792"/>
                  <a:pt x="1142" y="37693"/>
                </a:cubicBezTo>
                <a:cubicBezTo>
                  <a:pt x="380" y="34607"/>
                  <a:pt x="0" y="30848"/>
                  <a:pt x="0" y="26428"/>
                </a:cubicBezTo>
                <a:cubicBezTo>
                  <a:pt x="0" y="21361"/>
                  <a:pt x="380" y="17132"/>
                  <a:pt x="1270" y="13741"/>
                </a:cubicBezTo>
                <a:cubicBezTo>
                  <a:pt x="2159" y="10350"/>
                  <a:pt x="3429" y="7645"/>
                  <a:pt x="4953" y="5613"/>
                </a:cubicBezTo>
                <a:cubicBezTo>
                  <a:pt x="6477" y="3581"/>
                  <a:pt x="8382" y="2133"/>
                  <a:pt x="10414" y="1282"/>
                </a:cubicBezTo>
                <a:cubicBezTo>
                  <a:pt x="12446" y="431"/>
                  <a:pt x="14732" y="0"/>
                  <a:pt x="17145" y="0"/>
                </a:cubicBez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Freeform 3"/>
          <p:cNvSpPr/>
          <p:nvPr/>
        </p:nvSpPr>
        <p:spPr>
          <a:xfrm>
            <a:off x="4411472" y="6640970"/>
            <a:ext cx="32766" cy="49758"/>
          </a:xfrm>
          <a:custGeom>
            <a:avLst/>
            <a:gdLst>
              <a:gd name="connsiteX0" fmla="*/ 16510 w 32766"/>
              <a:gd name="connsiteY0" fmla="*/ 0 h 49758"/>
              <a:gd name="connsiteX1" fmla="*/ 28448 w 32766"/>
              <a:gd name="connsiteY1" fmla="*/ 3885 h 49758"/>
              <a:gd name="connsiteX2" fmla="*/ 32766 w 32766"/>
              <a:gd name="connsiteY2" fmla="*/ 13881 h 49758"/>
              <a:gd name="connsiteX3" fmla="*/ 32511 w 32766"/>
              <a:gd name="connsiteY3" fmla="*/ 17106 h 49758"/>
              <a:gd name="connsiteX4" fmla="*/ 31369 w 32766"/>
              <a:gd name="connsiteY4" fmla="*/ 20599 h 49758"/>
              <a:gd name="connsiteX5" fmla="*/ 29083 w 32766"/>
              <a:gd name="connsiteY5" fmla="*/ 24129 h 49758"/>
              <a:gd name="connsiteX6" fmla="*/ 25272 w 32766"/>
              <a:gd name="connsiteY6" fmla="*/ 27495 h 49758"/>
              <a:gd name="connsiteX7" fmla="*/ 16002 w 32766"/>
              <a:gd name="connsiteY7" fmla="*/ 33807 h 49758"/>
              <a:gd name="connsiteX8" fmla="*/ 9017 w 32766"/>
              <a:gd name="connsiteY8" fmla="*/ 40754 h 49758"/>
              <a:gd name="connsiteX9" fmla="*/ 8382 w 32766"/>
              <a:gd name="connsiteY9" fmla="*/ 41592 h 49758"/>
              <a:gd name="connsiteX10" fmla="*/ 8001 w 32766"/>
              <a:gd name="connsiteY10" fmla="*/ 42341 h 49758"/>
              <a:gd name="connsiteX11" fmla="*/ 8255 w 32766"/>
              <a:gd name="connsiteY11" fmla="*/ 42912 h 49758"/>
              <a:gd name="connsiteX12" fmla="*/ 9398 w 32766"/>
              <a:gd name="connsiteY12" fmla="*/ 43129 h 49758"/>
              <a:gd name="connsiteX13" fmla="*/ 29718 w 32766"/>
              <a:gd name="connsiteY13" fmla="*/ 43129 h 49758"/>
              <a:gd name="connsiteX14" fmla="*/ 32003 w 32766"/>
              <a:gd name="connsiteY14" fmla="*/ 44056 h 49758"/>
              <a:gd name="connsiteX15" fmla="*/ 32766 w 32766"/>
              <a:gd name="connsiteY15" fmla="*/ 46494 h 49758"/>
              <a:gd name="connsiteX16" fmla="*/ 31877 w 32766"/>
              <a:gd name="connsiteY16" fmla="*/ 48882 h 49758"/>
              <a:gd name="connsiteX17" fmla="*/ 29718 w 32766"/>
              <a:gd name="connsiteY17" fmla="*/ 49758 h 49758"/>
              <a:gd name="connsiteX18" fmla="*/ 4699 w 32766"/>
              <a:gd name="connsiteY18" fmla="*/ 49758 h 49758"/>
              <a:gd name="connsiteX19" fmla="*/ 889 w 32766"/>
              <a:gd name="connsiteY19" fmla="*/ 48615 h 49758"/>
              <a:gd name="connsiteX20" fmla="*/ 0 w 32766"/>
              <a:gd name="connsiteY20" fmla="*/ 45961 h 49758"/>
              <a:gd name="connsiteX21" fmla="*/ 1651 w 32766"/>
              <a:gd name="connsiteY21" fmla="*/ 39725 h 49758"/>
              <a:gd name="connsiteX22" fmla="*/ 6096 w 32766"/>
              <a:gd name="connsiteY22" fmla="*/ 33807 h 49758"/>
              <a:gd name="connsiteX23" fmla="*/ 12572 w 32766"/>
              <a:gd name="connsiteY23" fmla="*/ 28193 h 49758"/>
              <a:gd name="connsiteX24" fmla="*/ 20320 w 32766"/>
              <a:gd name="connsiteY24" fmla="*/ 22897 h 49758"/>
              <a:gd name="connsiteX25" fmla="*/ 24384 w 32766"/>
              <a:gd name="connsiteY25" fmla="*/ 18960 h 49758"/>
              <a:gd name="connsiteX26" fmla="*/ 25780 w 32766"/>
              <a:gd name="connsiteY26" fmla="*/ 13881 h 49758"/>
              <a:gd name="connsiteX27" fmla="*/ 25272 w 32766"/>
              <a:gd name="connsiteY27" fmla="*/ 11138 h 49758"/>
              <a:gd name="connsiteX28" fmla="*/ 23749 w 32766"/>
              <a:gd name="connsiteY28" fmla="*/ 8788 h 49758"/>
              <a:gd name="connsiteX29" fmla="*/ 20955 w 32766"/>
              <a:gd name="connsiteY29" fmla="*/ 7162 h 49758"/>
              <a:gd name="connsiteX30" fmla="*/ 16510 w 32766"/>
              <a:gd name="connsiteY30" fmla="*/ 6540 h 49758"/>
              <a:gd name="connsiteX31" fmla="*/ 13461 w 32766"/>
              <a:gd name="connsiteY31" fmla="*/ 6933 h 49758"/>
              <a:gd name="connsiteX32" fmla="*/ 10668 w 32766"/>
              <a:gd name="connsiteY32" fmla="*/ 8356 h 49758"/>
              <a:gd name="connsiteX33" fmla="*/ 8255 w 32766"/>
              <a:gd name="connsiteY33" fmla="*/ 11138 h 49758"/>
              <a:gd name="connsiteX34" fmla="*/ 6730 w 32766"/>
              <a:gd name="connsiteY34" fmla="*/ 15646 h 49758"/>
              <a:gd name="connsiteX35" fmla="*/ 5334 w 32766"/>
              <a:gd name="connsiteY35" fmla="*/ 17411 h 49758"/>
              <a:gd name="connsiteX36" fmla="*/ 2794 w 32766"/>
              <a:gd name="connsiteY36" fmla="*/ 17767 h 49758"/>
              <a:gd name="connsiteX37" fmla="*/ 889 w 32766"/>
              <a:gd name="connsiteY37" fmla="*/ 16878 h 49758"/>
              <a:gd name="connsiteX38" fmla="*/ 253 w 32766"/>
              <a:gd name="connsiteY38" fmla="*/ 15023 h 49758"/>
              <a:gd name="connsiteX39" fmla="*/ 1523 w 32766"/>
              <a:gd name="connsiteY39" fmla="*/ 9105 h 49758"/>
              <a:gd name="connsiteX40" fmla="*/ 4826 w 32766"/>
              <a:gd name="connsiteY40" fmla="*/ 4330 h 49758"/>
              <a:gd name="connsiteX41" fmla="*/ 10033 w 32766"/>
              <a:gd name="connsiteY41" fmla="*/ 1142 h 49758"/>
              <a:gd name="connsiteX42" fmla="*/ 16510 w 32766"/>
              <a:gd name="connsiteY42" fmla="*/ 0 h 4975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  <a:cxn ang="29">
                <a:pos x="connsiteX29" y="connsiteY29"/>
              </a:cxn>
              <a:cxn ang="30">
                <a:pos x="connsiteX30" y="connsiteY30"/>
              </a:cxn>
              <a:cxn ang="31">
                <a:pos x="connsiteX31" y="connsiteY31"/>
              </a:cxn>
              <a:cxn ang="32">
                <a:pos x="connsiteX32" y="connsiteY32"/>
              </a:cxn>
              <a:cxn ang="33">
                <a:pos x="connsiteX33" y="connsiteY33"/>
              </a:cxn>
              <a:cxn ang="34">
                <a:pos x="connsiteX34" y="connsiteY34"/>
              </a:cxn>
              <a:cxn ang="35">
                <a:pos x="connsiteX35" y="connsiteY35"/>
              </a:cxn>
              <a:cxn ang="36">
                <a:pos x="connsiteX36" y="connsiteY36"/>
              </a:cxn>
              <a:cxn ang="37">
                <a:pos x="connsiteX37" y="connsiteY37"/>
              </a:cxn>
              <a:cxn ang="38">
                <a:pos x="connsiteX38" y="connsiteY38"/>
              </a:cxn>
              <a:cxn ang="39">
                <a:pos x="connsiteX39" y="connsiteY39"/>
              </a:cxn>
              <a:cxn ang="40">
                <a:pos x="connsiteX40" y="connsiteY40"/>
              </a:cxn>
              <a:cxn ang="41">
                <a:pos x="connsiteX41" y="connsiteY41"/>
              </a:cxn>
              <a:cxn ang="42">
                <a:pos x="connsiteX42" y="connsiteY42"/>
              </a:cxn>
            </a:cxnLst>
            <a:rect l="l" t="t" r="r" b="b"/>
            <a:pathLst>
              <a:path w="32766" h="49758">
                <a:moveTo>
                  <a:pt x="16510" y="0"/>
                </a:moveTo>
                <a:cubicBezTo>
                  <a:pt x="21717" y="0"/>
                  <a:pt x="25780" y="1295"/>
                  <a:pt x="28448" y="3885"/>
                </a:cubicBezTo>
                <a:cubicBezTo>
                  <a:pt x="31241" y="6477"/>
                  <a:pt x="32639" y="9804"/>
                  <a:pt x="32766" y="13881"/>
                </a:cubicBezTo>
                <a:cubicBezTo>
                  <a:pt x="32766" y="14884"/>
                  <a:pt x="32639" y="15950"/>
                  <a:pt x="32511" y="17106"/>
                </a:cubicBezTo>
                <a:cubicBezTo>
                  <a:pt x="32258" y="18250"/>
                  <a:pt x="32003" y="19418"/>
                  <a:pt x="31369" y="20599"/>
                </a:cubicBezTo>
                <a:cubicBezTo>
                  <a:pt x="30861" y="21767"/>
                  <a:pt x="30099" y="22948"/>
                  <a:pt x="29083" y="24129"/>
                </a:cubicBezTo>
                <a:cubicBezTo>
                  <a:pt x="28067" y="25310"/>
                  <a:pt x="26797" y="26428"/>
                  <a:pt x="25272" y="27495"/>
                </a:cubicBezTo>
                <a:cubicBezTo>
                  <a:pt x="21971" y="29616"/>
                  <a:pt x="18922" y="31712"/>
                  <a:pt x="16002" y="33807"/>
                </a:cubicBezTo>
                <a:cubicBezTo>
                  <a:pt x="13080" y="35902"/>
                  <a:pt x="10795" y="38213"/>
                  <a:pt x="9017" y="40754"/>
                </a:cubicBezTo>
                <a:cubicBezTo>
                  <a:pt x="8763" y="41046"/>
                  <a:pt x="8636" y="41325"/>
                  <a:pt x="8382" y="41592"/>
                </a:cubicBezTo>
                <a:cubicBezTo>
                  <a:pt x="8255" y="41846"/>
                  <a:pt x="8128" y="42100"/>
                  <a:pt x="8001" y="42341"/>
                </a:cubicBezTo>
                <a:cubicBezTo>
                  <a:pt x="8001" y="42570"/>
                  <a:pt x="8128" y="42760"/>
                  <a:pt x="8255" y="42912"/>
                </a:cubicBezTo>
                <a:cubicBezTo>
                  <a:pt x="8509" y="43065"/>
                  <a:pt x="8890" y="43129"/>
                  <a:pt x="9398" y="43129"/>
                </a:cubicBezTo>
                <a:lnTo>
                  <a:pt x="29718" y="43129"/>
                </a:lnTo>
                <a:cubicBezTo>
                  <a:pt x="30734" y="43129"/>
                  <a:pt x="31496" y="43446"/>
                  <a:pt x="32003" y="44056"/>
                </a:cubicBezTo>
                <a:cubicBezTo>
                  <a:pt x="32511" y="44678"/>
                  <a:pt x="32766" y="45491"/>
                  <a:pt x="32766" y="46494"/>
                </a:cubicBezTo>
                <a:cubicBezTo>
                  <a:pt x="32766" y="47497"/>
                  <a:pt x="32511" y="48285"/>
                  <a:pt x="31877" y="48882"/>
                </a:cubicBezTo>
                <a:cubicBezTo>
                  <a:pt x="31241" y="49466"/>
                  <a:pt x="30607" y="49758"/>
                  <a:pt x="29718" y="49758"/>
                </a:cubicBezTo>
                <a:lnTo>
                  <a:pt x="4699" y="49758"/>
                </a:lnTo>
                <a:cubicBezTo>
                  <a:pt x="2794" y="49758"/>
                  <a:pt x="1523" y="49377"/>
                  <a:pt x="889" y="48615"/>
                </a:cubicBezTo>
                <a:cubicBezTo>
                  <a:pt x="380" y="47853"/>
                  <a:pt x="0" y="46964"/>
                  <a:pt x="0" y="45961"/>
                </a:cubicBezTo>
                <a:cubicBezTo>
                  <a:pt x="0" y="43839"/>
                  <a:pt x="635" y="41770"/>
                  <a:pt x="1651" y="39725"/>
                </a:cubicBezTo>
                <a:cubicBezTo>
                  <a:pt x="2794" y="37693"/>
                  <a:pt x="4191" y="35724"/>
                  <a:pt x="6096" y="33807"/>
                </a:cubicBezTo>
                <a:cubicBezTo>
                  <a:pt x="8001" y="31889"/>
                  <a:pt x="10160" y="30022"/>
                  <a:pt x="12572" y="28193"/>
                </a:cubicBezTo>
                <a:cubicBezTo>
                  <a:pt x="14986" y="26365"/>
                  <a:pt x="17526" y="24600"/>
                  <a:pt x="20320" y="22897"/>
                </a:cubicBezTo>
                <a:cubicBezTo>
                  <a:pt x="22225" y="21653"/>
                  <a:pt x="23622" y="20345"/>
                  <a:pt x="24384" y="18960"/>
                </a:cubicBezTo>
                <a:cubicBezTo>
                  <a:pt x="25272" y="17576"/>
                  <a:pt x="25780" y="15875"/>
                  <a:pt x="25780" y="13881"/>
                </a:cubicBezTo>
                <a:cubicBezTo>
                  <a:pt x="25780" y="12928"/>
                  <a:pt x="25653" y="12013"/>
                  <a:pt x="25272" y="11138"/>
                </a:cubicBezTo>
                <a:cubicBezTo>
                  <a:pt x="25019" y="10248"/>
                  <a:pt x="24384" y="9473"/>
                  <a:pt x="23749" y="8788"/>
                </a:cubicBezTo>
                <a:cubicBezTo>
                  <a:pt x="22987" y="8115"/>
                  <a:pt x="22098" y="7569"/>
                  <a:pt x="20955" y="7162"/>
                </a:cubicBezTo>
                <a:cubicBezTo>
                  <a:pt x="19685" y="6743"/>
                  <a:pt x="18288" y="6540"/>
                  <a:pt x="16510" y="6540"/>
                </a:cubicBezTo>
                <a:cubicBezTo>
                  <a:pt x="15494" y="6540"/>
                  <a:pt x="14478" y="6667"/>
                  <a:pt x="13461" y="6933"/>
                </a:cubicBezTo>
                <a:cubicBezTo>
                  <a:pt x="12446" y="7201"/>
                  <a:pt x="11557" y="7670"/>
                  <a:pt x="10668" y="8356"/>
                </a:cubicBezTo>
                <a:cubicBezTo>
                  <a:pt x="9779" y="9029"/>
                  <a:pt x="9017" y="9956"/>
                  <a:pt x="8255" y="11138"/>
                </a:cubicBezTo>
                <a:cubicBezTo>
                  <a:pt x="7620" y="12318"/>
                  <a:pt x="7111" y="13817"/>
                  <a:pt x="6730" y="15646"/>
                </a:cubicBezTo>
                <a:cubicBezTo>
                  <a:pt x="6477" y="16471"/>
                  <a:pt x="6096" y="17056"/>
                  <a:pt x="5334" y="17411"/>
                </a:cubicBezTo>
                <a:cubicBezTo>
                  <a:pt x="4699" y="17767"/>
                  <a:pt x="3810" y="17881"/>
                  <a:pt x="2794" y="17767"/>
                </a:cubicBezTo>
                <a:cubicBezTo>
                  <a:pt x="2032" y="17653"/>
                  <a:pt x="1397" y="17347"/>
                  <a:pt x="889" y="16878"/>
                </a:cubicBezTo>
                <a:cubicBezTo>
                  <a:pt x="508" y="16408"/>
                  <a:pt x="253" y="15785"/>
                  <a:pt x="253" y="15023"/>
                </a:cubicBezTo>
                <a:cubicBezTo>
                  <a:pt x="253" y="12903"/>
                  <a:pt x="635" y="10934"/>
                  <a:pt x="1523" y="9105"/>
                </a:cubicBezTo>
                <a:cubicBezTo>
                  <a:pt x="2286" y="7277"/>
                  <a:pt x="3429" y="5689"/>
                  <a:pt x="4826" y="4330"/>
                </a:cubicBezTo>
                <a:cubicBezTo>
                  <a:pt x="6350" y="2971"/>
                  <a:pt x="8001" y="1917"/>
                  <a:pt x="10033" y="1142"/>
                </a:cubicBezTo>
                <a:cubicBezTo>
                  <a:pt x="12065" y="380"/>
                  <a:pt x="14223" y="0"/>
                  <a:pt x="16510" y="0"/>
                </a:cubicBez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Freeform 3"/>
          <p:cNvSpPr/>
          <p:nvPr/>
        </p:nvSpPr>
        <p:spPr>
          <a:xfrm>
            <a:off x="4369943" y="6640970"/>
            <a:ext cx="34290" cy="50558"/>
          </a:xfrm>
          <a:custGeom>
            <a:avLst/>
            <a:gdLst>
              <a:gd name="connsiteX0" fmla="*/ 17145 w 34290"/>
              <a:gd name="connsiteY0" fmla="*/ 0 h 50558"/>
              <a:gd name="connsiteX1" fmla="*/ 23748 w 34290"/>
              <a:gd name="connsiteY1" fmla="*/ 1282 h 50558"/>
              <a:gd name="connsiteX2" fmla="*/ 29209 w 34290"/>
              <a:gd name="connsiteY2" fmla="*/ 5613 h 50558"/>
              <a:gd name="connsiteX3" fmla="*/ 32892 w 34290"/>
              <a:gd name="connsiteY3" fmla="*/ 13741 h 50558"/>
              <a:gd name="connsiteX4" fmla="*/ 34290 w 34290"/>
              <a:gd name="connsiteY4" fmla="*/ 26428 h 50558"/>
              <a:gd name="connsiteX5" fmla="*/ 33020 w 34290"/>
              <a:gd name="connsiteY5" fmla="*/ 37693 h 50558"/>
              <a:gd name="connsiteX6" fmla="*/ 29590 w 34290"/>
              <a:gd name="connsiteY6" fmla="*/ 45173 h 50558"/>
              <a:gd name="connsiteX7" fmla="*/ 24129 w 34290"/>
              <a:gd name="connsiteY7" fmla="*/ 49276 h 50558"/>
              <a:gd name="connsiteX8" fmla="*/ 17145 w 34290"/>
              <a:gd name="connsiteY8" fmla="*/ 50558 h 50558"/>
              <a:gd name="connsiteX9" fmla="*/ 10032 w 34290"/>
              <a:gd name="connsiteY9" fmla="*/ 49276 h 50558"/>
              <a:gd name="connsiteX10" fmla="*/ 4698 w 34290"/>
              <a:gd name="connsiteY10" fmla="*/ 45173 h 50558"/>
              <a:gd name="connsiteX11" fmla="*/ 1142 w 34290"/>
              <a:gd name="connsiteY11" fmla="*/ 37693 h 50558"/>
              <a:gd name="connsiteX12" fmla="*/ 0 w 34290"/>
              <a:gd name="connsiteY12" fmla="*/ 26428 h 50558"/>
              <a:gd name="connsiteX13" fmla="*/ 1270 w 34290"/>
              <a:gd name="connsiteY13" fmla="*/ 13741 h 50558"/>
              <a:gd name="connsiteX14" fmla="*/ 4952 w 34290"/>
              <a:gd name="connsiteY14" fmla="*/ 5613 h 50558"/>
              <a:gd name="connsiteX15" fmla="*/ 10414 w 34290"/>
              <a:gd name="connsiteY15" fmla="*/ 1282 h 50558"/>
              <a:gd name="connsiteX16" fmla="*/ 17145 w 34290"/>
              <a:gd name="connsiteY16" fmla="*/ 0 h 5055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</a:cxnLst>
            <a:rect l="l" t="t" r="r" b="b"/>
            <a:pathLst>
              <a:path w="34290" h="50558">
                <a:moveTo>
                  <a:pt x="17145" y="0"/>
                </a:moveTo>
                <a:cubicBezTo>
                  <a:pt x="19430" y="0"/>
                  <a:pt x="21716" y="431"/>
                  <a:pt x="23748" y="1282"/>
                </a:cubicBezTo>
                <a:cubicBezTo>
                  <a:pt x="25908" y="2133"/>
                  <a:pt x="27686" y="3581"/>
                  <a:pt x="29209" y="5613"/>
                </a:cubicBezTo>
                <a:cubicBezTo>
                  <a:pt x="30860" y="7645"/>
                  <a:pt x="32004" y="10350"/>
                  <a:pt x="32892" y="13741"/>
                </a:cubicBezTo>
                <a:cubicBezTo>
                  <a:pt x="33782" y="17132"/>
                  <a:pt x="34290" y="21361"/>
                  <a:pt x="34290" y="26428"/>
                </a:cubicBezTo>
                <a:cubicBezTo>
                  <a:pt x="34290" y="30848"/>
                  <a:pt x="33909" y="34607"/>
                  <a:pt x="33020" y="37693"/>
                </a:cubicBezTo>
                <a:cubicBezTo>
                  <a:pt x="32258" y="40792"/>
                  <a:pt x="30988" y="43281"/>
                  <a:pt x="29590" y="45173"/>
                </a:cubicBezTo>
                <a:cubicBezTo>
                  <a:pt x="28066" y="47053"/>
                  <a:pt x="26161" y="48424"/>
                  <a:pt x="24129" y="49276"/>
                </a:cubicBezTo>
                <a:cubicBezTo>
                  <a:pt x="21970" y="50126"/>
                  <a:pt x="19685" y="50558"/>
                  <a:pt x="17145" y="50558"/>
                </a:cubicBezTo>
                <a:cubicBezTo>
                  <a:pt x="14478" y="50558"/>
                  <a:pt x="12191" y="50126"/>
                  <a:pt x="10032" y="49276"/>
                </a:cubicBezTo>
                <a:cubicBezTo>
                  <a:pt x="8001" y="48424"/>
                  <a:pt x="6222" y="47053"/>
                  <a:pt x="4698" y="45173"/>
                </a:cubicBezTo>
                <a:cubicBezTo>
                  <a:pt x="3175" y="43281"/>
                  <a:pt x="2032" y="40792"/>
                  <a:pt x="1142" y="37693"/>
                </a:cubicBezTo>
                <a:cubicBezTo>
                  <a:pt x="380" y="34607"/>
                  <a:pt x="0" y="30848"/>
                  <a:pt x="0" y="26428"/>
                </a:cubicBezTo>
                <a:cubicBezTo>
                  <a:pt x="0" y="21361"/>
                  <a:pt x="380" y="17132"/>
                  <a:pt x="1270" y="13741"/>
                </a:cubicBezTo>
                <a:cubicBezTo>
                  <a:pt x="2159" y="10350"/>
                  <a:pt x="3428" y="7645"/>
                  <a:pt x="4952" y="5613"/>
                </a:cubicBezTo>
                <a:cubicBezTo>
                  <a:pt x="6477" y="3581"/>
                  <a:pt x="8382" y="2133"/>
                  <a:pt x="10414" y="1282"/>
                </a:cubicBezTo>
                <a:cubicBezTo>
                  <a:pt x="12446" y="431"/>
                  <a:pt x="14732" y="0"/>
                  <a:pt x="17145" y="0"/>
                </a:cubicBez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Freeform 3"/>
          <p:cNvSpPr/>
          <p:nvPr/>
        </p:nvSpPr>
        <p:spPr>
          <a:xfrm>
            <a:off x="4332224" y="6640970"/>
            <a:ext cx="32766" cy="49758"/>
          </a:xfrm>
          <a:custGeom>
            <a:avLst/>
            <a:gdLst>
              <a:gd name="connsiteX0" fmla="*/ 16509 w 32766"/>
              <a:gd name="connsiteY0" fmla="*/ 0 h 49758"/>
              <a:gd name="connsiteX1" fmla="*/ 28447 w 32766"/>
              <a:gd name="connsiteY1" fmla="*/ 3885 h 49758"/>
              <a:gd name="connsiteX2" fmla="*/ 32766 w 32766"/>
              <a:gd name="connsiteY2" fmla="*/ 13881 h 49758"/>
              <a:gd name="connsiteX3" fmla="*/ 32511 w 32766"/>
              <a:gd name="connsiteY3" fmla="*/ 17106 h 49758"/>
              <a:gd name="connsiteX4" fmla="*/ 31369 w 32766"/>
              <a:gd name="connsiteY4" fmla="*/ 20599 h 49758"/>
              <a:gd name="connsiteX5" fmla="*/ 29083 w 32766"/>
              <a:gd name="connsiteY5" fmla="*/ 24129 h 49758"/>
              <a:gd name="connsiteX6" fmla="*/ 25273 w 32766"/>
              <a:gd name="connsiteY6" fmla="*/ 27495 h 49758"/>
              <a:gd name="connsiteX7" fmla="*/ 16001 w 32766"/>
              <a:gd name="connsiteY7" fmla="*/ 33807 h 49758"/>
              <a:gd name="connsiteX8" fmla="*/ 9016 w 32766"/>
              <a:gd name="connsiteY8" fmla="*/ 40754 h 49758"/>
              <a:gd name="connsiteX9" fmla="*/ 8382 w 32766"/>
              <a:gd name="connsiteY9" fmla="*/ 41592 h 49758"/>
              <a:gd name="connsiteX10" fmla="*/ 8001 w 32766"/>
              <a:gd name="connsiteY10" fmla="*/ 42341 h 49758"/>
              <a:gd name="connsiteX11" fmla="*/ 8255 w 32766"/>
              <a:gd name="connsiteY11" fmla="*/ 42912 h 49758"/>
              <a:gd name="connsiteX12" fmla="*/ 9397 w 32766"/>
              <a:gd name="connsiteY12" fmla="*/ 43129 h 49758"/>
              <a:gd name="connsiteX13" fmla="*/ 29717 w 32766"/>
              <a:gd name="connsiteY13" fmla="*/ 43129 h 49758"/>
              <a:gd name="connsiteX14" fmla="*/ 32004 w 32766"/>
              <a:gd name="connsiteY14" fmla="*/ 44056 h 49758"/>
              <a:gd name="connsiteX15" fmla="*/ 32766 w 32766"/>
              <a:gd name="connsiteY15" fmla="*/ 46494 h 49758"/>
              <a:gd name="connsiteX16" fmla="*/ 31877 w 32766"/>
              <a:gd name="connsiteY16" fmla="*/ 48882 h 49758"/>
              <a:gd name="connsiteX17" fmla="*/ 29717 w 32766"/>
              <a:gd name="connsiteY17" fmla="*/ 49758 h 49758"/>
              <a:gd name="connsiteX18" fmla="*/ 4698 w 32766"/>
              <a:gd name="connsiteY18" fmla="*/ 49758 h 49758"/>
              <a:gd name="connsiteX19" fmla="*/ 889 w 32766"/>
              <a:gd name="connsiteY19" fmla="*/ 48615 h 49758"/>
              <a:gd name="connsiteX20" fmla="*/ 0 w 32766"/>
              <a:gd name="connsiteY20" fmla="*/ 45961 h 49758"/>
              <a:gd name="connsiteX21" fmla="*/ 1651 w 32766"/>
              <a:gd name="connsiteY21" fmla="*/ 39725 h 49758"/>
              <a:gd name="connsiteX22" fmla="*/ 6096 w 32766"/>
              <a:gd name="connsiteY22" fmla="*/ 33807 h 49758"/>
              <a:gd name="connsiteX23" fmla="*/ 12573 w 32766"/>
              <a:gd name="connsiteY23" fmla="*/ 28193 h 49758"/>
              <a:gd name="connsiteX24" fmla="*/ 20320 w 32766"/>
              <a:gd name="connsiteY24" fmla="*/ 22897 h 49758"/>
              <a:gd name="connsiteX25" fmla="*/ 24384 w 32766"/>
              <a:gd name="connsiteY25" fmla="*/ 18960 h 49758"/>
              <a:gd name="connsiteX26" fmla="*/ 25780 w 32766"/>
              <a:gd name="connsiteY26" fmla="*/ 13881 h 49758"/>
              <a:gd name="connsiteX27" fmla="*/ 25273 w 32766"/>
              <a:gd name="connsiteY27" fmla="*/ 11138 h 49758"/>
              <a:gd name="connsiteX28" fmla="*/ 23748 w 32766"/>
              <a:gd name="connsiteY28" fmla="*/ 8788 h 49758"/>
              <a:gd name="connsiteX29" fmla="*/ 20955 w 32766"/>
              <a:gd name="connsiteY29" fmla="*/ 7162 h 49758"/>
              <a:gd name="connsiteX30" fmla="*/ 16509 w 32766"/>
              <a:gd name="connsiteY30" fmla="*/ 6540 h 49758"/>
              <a:gd name="connsiteX31" fmla="*/ 13461 w 32766"/>
              <a:gd name="connsiteY31" fmla="*/ 6933 h 49758"/>
              <a:gd name="connsiteX32" fmla="*/ 10667 w 32766"/>
              <a:gd name="connsiteY32" fmla="*/ 8356 h 49758"/>
              <a:gd name="connsiteX33" fmla="*/ 8255 w 32766"/>
              <a:gd name="connsiteY33" fmla="*/ 11138 h 49758"/>
              <a:gd name="connsiteX34" fmla="*/ 6730 w 32766"/>
              <a:gd name="connsiteY34" fmla="*/ 15646 h 49758"/>
              <a:gd name="connsiteX35" fmla="*/ 5334 w 32766"/>
              <a:gd name="connsiteY35" fmla="*/ 17411 h 49758"/>
              <a:gd name="connsiteX36" fmla="*/ 2794 w 32766"/>
              <a:gd name="connsiteY36" fmla="*/ 17767 h 49758"/>
              <a:gd name="connsiteX37" fmla="*/ 889 w 32766"/>
              <a:gd name="connsiteY37" fmla="*/ 16878 h 49758"/>
              <a:gd name="connsiteX38" fmla="*/ 254 w 32766"/>
              <a:gd name="connsiteY38" fmla="*/ 15023 h 49758"/>
              <a:gd name="connsiteX39" fmla="*/ 1524 w 32766"/>
              <a:gd name="connsiteY39" fmla="*/ 9105 h 49758"/>
              <a:gd name="connsiteX40" fmla="*/ 4826 w 32766"/>
              <a:gd name="connsiteY40" fmla="*/ 4330 h 49758"/>
              <a:gd name="connsiteX41" fmla="*/ 10033 w 32766"/>
              <a:gd name="connsiteY41" fmla="*/ 1142 h 49758"/>
              <a:gd name="connsiteX42" fmla="*/ 16509 w 32766"/>
              <a:gd name="connsiteY42" fmla="*/ 0 h 4975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  <a:cxn ang="29">
                <a:pos x="connsiteX29" y="connsiteY29"/>
              </a:cxn>
              <a:cxn ang="30">
                <a:pos x="connsiteX30" y="connsiteY30"/>
              </a:cxn>
              <a:cxn ang="31">
                <a:pos x="connsiteX31" y="connsiteY31"/>
              </a:cxn>
              <a:cxn ang="32">
                <a:pos x="connsiteX32" y="connsiteY32"/>
              </a:cxn>
              <a:cxn ang="33">
                <a:pos x="connsiteX33" y="connsiteY33"/>
              </a:cxn>
              <a:cxn ang="34">
                <a:pos x="connsiteX34" y="connsiteY34"/>
              </a:cxn>
              <a:cxn ang="35">
                <a:pos x="connsiteX35" y="connsiteY35"/>
              </a:cxn>
              <a:cxn ang="36">
                <a:pos x="connsiteX36" y="connsiteY36"/>
              </a:cxn>
              <a:cxn ang="37">
                <a:pos x="connsiteX37" y="connsiteY37"/>
              </a:cxn>
              <a:cxn ang="38">
                <a:pos x="connsiteX38" y="connsiteY38"/>
              </a:cxn>
              <a:cxn ang="39">
                <a:pos x="connsiteX39" y="connsiteY39"/>
              </a:cxn>
              <a:cxn ang="40">
                <a:pos x="connsiteX40" y="connsiteY40"/>
              </a:cxn>
              <a:cxn ang="41">
                <a:pos x="connsiteX41" y="connsiteY41"/>
              </a:cxn>
              <a:cxn ang="42">
                <a:pos x="connsiteX42" y="connsiteY42"/>
              </a:cxn>
            </a:cxnLst>
            <a:rect l="l" t="t" r="r" b="b"/>
            <a:pathLst>
              <a:path w="32766" h="49758">
                <a:moveTo>
                  <a:pt x="16509" y="0"/>
                </a:moveTo>
                <a:cubicBezTo>
                  <a:pt x="21716" y="0"/>
                  <a:pt x="25780" y="1295"/>
                  <a:pt x="28447" y="3885"/>
                </a:cubicBezTo>
                <a:cubicBezTo>
                  <a:pt x="31241" y="6477"/>
                  <a:pt x="32639" y="9804"/>
                  <a:pt x="32766" y="13881"/>
                </a:cubicBezTo>
                <a:cubicBezTo>
                  <a:pt x="32766" y="14884"/>
                  <a:pt x="32639" y="15950"/>
                  <a:pt x="32511" y="17106"/>
                </a:cubicBezTo>
                <a:cubicBezTo>
                  <a:pt x="32258" y="18250"/>
                  <a:pt x="32004" y="19418"/>
                  <a:pt x="31369" y="20599"/>
                </a:cubicBezTo>
                <a:cubicBezTo>
                  <a:pt x="30860" y="21767"/>
                  <a:pt x="30098" y="22948"/>
                  <a:pt x="29083" y="24129"/>
                </a:cubicBezTo>
                <a:cubicBezTo>
                  <a:pt x="28066" y="25310"/>
                  <a:pt x="26797" y="26428"/>
                  <a:pt x="25273" y="27495"/>
                </a:cubicBezTo>
                <a:cubicBezTo>
                  <a:pt x="21970" y="29616"/>
                  <a:pt x="18923" y="31712"/>
                  <a:pt x="16001" y="33807"/>
                </a:cubicBezTo>
                <a:cubicBezTo>
                  <a:pt x="13080" y="35902"/>
                  <a:pt x="10795" y="38213"/>
                  <a:pt x="9016" y="40754"/>
                </a:cubicBezTo>
                <a:cubicBezTo>
                  <a:pt x="8763" y="41046"/>
                  <a:pt x="8635" y="41325"/>
                  <a:pt x="8382" y="41592"/>
                </a:cubicBezTo>
                <a:cubicBezTo>
                  <a:pt x="8255" y="41846"/>
                  <a:pt x="8128" y="42100"/>
                  <a:pt x="8001" y="42341"/>
                </a:cubicBezTo>
                <a:cubicBezTo>
                  <a:pt x="8001" y="42570"/>
                  <a:pt x="8128" y="42760"/>
                  <a:pt x="8255" y="42912"/>
                </a:cubicBezTo>
                <a:cubicBezTo>
                  <a:pt x="8509" y="43065"/>
                  <a:pt x="8889" y="43129"/>
                  <a:pt x="9397" y="43129"/>
                </a:cubicBezTo>
                <a:lnTo>
                  <a:pt x="29717" y="43129"/>
                </a:lnTo>
                <a:cubicBezTo>
                  <a:pt x="30734" y="43129"/>
                  <a:pt x="31496" y="43446"/>
                  <a:pt x="32004" y="44056"/>
                </a:cubicBezTo>
                <a:cubicBezTo>
                  <a:pt x="32511" y="44678"/>
                  <a:pt x="32766" y="45491"/>
                  <a:pt x="32766" y="46494"/>
                </a:cubicBezTo>
                <a:cubicBezTo>
                  <a:pt x="32766" y="47497"/>
                  <a:pt x="32511" y="48285"/>
                  <a:pt x="31877" y="48882"/>
                </a:cubicBezTo>
                <a:cubicBezTo>
                  <a:pt x="31241" y="49466"/>
                  <a:pt x="30607" y="49758"/>
                  <a:pt x="29717" y="49758"/>
                </a:cubicBezTo>
                <a:lnTo>
                  <a:pt x="4698" y="49758"/>
                </a:lnTo>
                <a:cubicBezTo>
                  <a:pt x="2794" y="49758"/>
                  <a:pt x="1524" y="49377"/>
                  <a:pt x="889" y="48615"/>
                </a:cubicBezTo>
                <a:cubicBezTo>
                  <a:pt x="380" y="47853"/>
                  <a:pt x="0" y="46964"/>
                  <a:pt x="0" y="45961"/>
                </a:cubicBezTo>
                <a:cubicBezTo>
                  <a:pt x="0" y="43839"/>
                  <a:pt x="635" y="41770"/>
                  <a:pt x="1651" y="39725"/>
                </a:cubicBezTo>
                <a:cubicBezTo>
                  <a:pt x="2794" y="37693"/>
                  <a:pt x="4190" y="35724"/>
                  <a:pt x="6096" y="33807"/>
                </a:cubicBezTo>
                <a:cubicBezTo>
                  <a:pt x="8001" y="31889"/>
                  <a:pt x="10159" y="30022"/>
                  <a:pt x="12573" y="28193"/>
                </a:cubicBezTo>
                <a:cubicBezTo>
                  <a:pt x="14985" y="26365"/>
                  <a:pt x="17526" y="24600"/>
                  <a:pt x="20320" y="22897"/>
                </a:cubicBezTo>
                <a:cubicBezTo>
                  <a:pt x="22225" y="21653"/>
                  <a:pt x="23621" y="20345"/>
                  <a:pt x="24384" y="18960"/>
                </a:cubicBezTo>
                <a:cubicBezTo>
                  <a:pt x="25273" y="17576"/>
                  <a:pt x="25780" y="15875"/>
                  <a:pt x="25780" y="13881"/>
                </a:cubicBezTo>
                <a:cubicBezTo>
                  <a:pt x="25780" y="12928"/>
                  <a:pt x="25654" y="12013"/>
                  <a:pt x="25273" y="11138"/>
                </a:cubicBezTo>
                <a:cubicBezTo>
                  <a:pt x="25019" y="10248"/>
                  <a:pt x="24384" y="9473"/>
                  <a:pt x="23748" y="8788"/>
                </a:cubicBezTo>
                <a:cubicBezTo>
                  <a:pt x="22986" y="8115"/>
                  <a:pt x="22097" y="7569"/>
                  <a:pt x="20955" y="7162"/>
                </a:cubicBezTo>
                <a:cubicBezTo>
                  <a:pt x="19685" y="6743"/>
                  <a:pt x="18288" y="6540"/>
                  <a:pt x="16509" y="6540"/>
                </a:cubicBezTo>
                <a:cubicBezTo>
                  <a:pt x="15494" y="6540"/>
                  <a:pt x="14478" y="6667"/>
                  <a:pt x="13461" y="6933"/>
                </a:cubicBezTo>
                <a:cubicBezTo>
                  <a:pt x="12446" y="7201"/>
                  <a:pt x="11557" y="7670"/>
                  <a:pt x="10667" y="8356"/>
                </a:cubicBezTo>
                <a:cubicBezTo>
                  <a:pt x="9778" y="9029"/>
                  <a:pt x="9016" y="9956"/>
                  <a:pt x="8255" y="11138"/>
                </a:cubicBezTo>
                <a:cubicBezTo>
                  <a:pt x="7620" y="12318"/>
                  <a:pt x="7111" y="13817"/>
                  <a:pt x="6730" y="15646"/>
                </a:cubicBezTo>
                <a:cubicBezTo>
                  <a:pt x="6477" y="16471"/>
                  <a:pt x="6096" y="17056"/>
                  <a:pt x="5334" y="17411"/>
                </a:cubicBezTo>
                <a:cubicBezTo>
                  <a:pt x="4698" y="17767"/>
                  <a:pt x="3809" y="17881"/>
                  <a:pt x="2794" y="17767"/>
                </a:cubicBezTo>
                <a:cubicBezTo>
                  <a:pt x="2032" y="17653"/>
                  <a:pt x="1397" y="17347"/>
                  <a:pt x="889" y="16878"/>
                </a:cubicBezTo>
                <a:cubicBezTo>
                  <a:pt x="508" y="16408"/>
                  <a:pt x="254" y="15785"/>
                  <a:pt x="254" y="15023"/>
                </a:cubicBezTo>
                <a:cubicBezTo>
                  <a:pt x="254" y="12903"/>
                  <a:pt x="635" y="10934"/>
                  <a:pt x="1524" y="9105"/>
                </a:cubicBezTo>
                <a:cubicBezTo>
                  <a:pt x="2285" y="7277"/>
                  <a:pt x="3428" y="5689"/>
                  <a:pt x="4826" y="4330"/>
                </a:cubicBezTo>
                <a:cubicBezTo>
                  <a:pt x="6350" y="2971"/>
                  <a:pt x="8001" y="1917"/>
                  <a:pt x="10033" y="1142"/>
                </a:cubicBezTo>
                <a:cubicBezTo>
                  <a:pt x="12065" y="380"/>
                  <a:pt x="14224" y="0"/>
                  <a:pt x="16509" y="0"/>
                </a:cubicBez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Freeform 3"/>
          <p:cNvSpPr/>
          <p:nvPr/>
        </p:nvSpPr>
        <p:spPr>
          <a:xfrm>
            <a:off x="4738878" y="6641058"/>
            <a:ext cx="47878" cy="51003"/>
          </a:xfrm>
          <a:custGeom>
            <a:avLst/>
            <a:gdLst>
              <a:gd name="connsiteX0" fmla="*/ 25019 w 47878"/>
              <a:gd name="connsiteY0" fmla="*/ 0 h 51003"/>
              <a:gd name="connsiteX1" fmla="*/ 36702 w 47878"/>
              <a:gd name="connsiteY1" fmla="*/ 2299 h 51003"/>
              <a:gd name="connsiteX2" fmla="*/ 45592 w 47878"/>
              <a:gd name="connsiteY2" fmla="*/ 10338 h 51003"/>
              <a:gd name="connsiteX3" fmla="*/ 46608 w 47878"/>
              <a:gd name="connsiteY3" fmla="*/ 13830 h 51003"/>
              <a:gd name="connsiteX4" fmla="*/ 45592 w 47878"/>
              <a:gd name="connsiteY4" fmla="*/ 15735 h 51003"/>
              <a:gd name="connsiteX5" fmla="*/ 44322 w 47878"/>
              <a:gd name="connsiteY5" fmla="*/ 16307 h 51003"/>
              <a:gd name="connsiteX6" fmla="*/ 42798 w 47878"/>
              <a:gd name="connsiteY6" fmla="*/ 16433 h 51003"/>
              <a:gd name="connsiteX7" fmla="*/ 41147 w 47878"/>
              <a:gd name="connsiteY7" fmla="*/ 15913 h 51003"/>
              <a:gd name="connsiteX8" fmla="*/ 39751 w 47878"/>
              <a:gd name="connsiteY8" fmla="*/ 14402 h 51003"/>
              <a:gd name="connsiteX9" fmla="*/ 34162 w 47878"/>
              <a:gd name="connsiteY9" fmla="*/ 8966 h 51003"/>
              <a:gd name="connsiteX10" fmla="*/ 24891 w 47878"/>
              <a:gd name="connsiteY10" fmla="*/ 6629 h 51003"/>
              <a:gd name="connsiteX11" fmla="*/ 17906 w 47878"/>
              <a:gd name="connsiteY11" fmla="*/ 8001 h 51003"/>
              <a:gd name="connsiteX12" fmla="*/ 12445 w 47878"/>
              <a:gd name="connsiteY12" fmla="*/ 11798 h 51003"/>
              <a:gd name="connsiteX13" fmla="*/ 8762 w 47878"/>
              <a:gd name="connsiteY13" fmla="*/ 17678 h 51003"/>
              <a:gd name="connsiteX14" fmla="*/ 7365 w 47878"/>
              <a:gd name="connsiteY14" fmla="*/ 25273 h 51003"/>
              <a:gd name="connsiteX15" fmla="*/ 8381 w 47878"/>
              <a:gd name="connsiteY15" fmla="*/ 32220 h 51003"/>
              <a:gd name="connsiteX16" fmla="*/ 11683 w 47878"/>
              <a:gd name="connsiteY16" fmla="*/ 38138 h 51003"/>
              <a:gd name="connsiteX17" fmla="*/ 17271 w 47878"/>
              <a:gd name="connsiteY17" fmla="*/ 42291 h 51003"/>
              <a:gd name="connsiteX18" fmla="*/ 25272 w 47878"/>
              <a:gd name="connsiteY18" fmla="*/ 43840 h 51003"/>
              <a:gd name="connsiteX19" fmla="*/ 33908 w 47878"/>
              <a:gd name="connsiteY19" fmla="*/ 42024 h 51003"/>
              <a:gd name="connsiteX20" fmla="*/ 40766 w 47878"/>
              <a:gd name="connsiteY20" fmla="*/ 37122 h 51003"/>
              <a:gd name="connsiteX21" fmla="*/ 40766 w 47878"/>
              <a:gd name="connsiteY21" fmla="*/ 32525 h 51003"/>
              <a:gd name="connsiteX22" fmla="*/ 40131 w 47878"/>
              <a:gd name="connsiteY22" fmla="*/ 30226 h 51003"/>
              <a:gd name="connsiteX23" fmla="*/ 37845 w 47878"/>
              <a:gd name="connsiteY23" fmla="*/ 29527 h 51003"/>
              <a:gd name="connsiteX24" fmla="*/ 26796 w 47878"/>
              <a:gd name="connsiteY24" fmla="*/ 29527 h 51003"/>
              <a:gd name="connsiteX25" fmla="*/ 24383 w 47878"/>
              <a:gd name="connsiteY25" fmla="*/ 28550 h 51003"/>
              <a:gd name="connsiteX26" fmla="*/ 23367 w 47878"/>
              <a:gd name="connsiteY26" fmla="*/ 25984 h 51003"/>
              <a:gd name="connsiteX27" fmla="*/ 24256 w 47878"/>
              <a:gd name="connsiteY27" fmla="*/ 23419 h 51003"/>
              <a:gd name="connsiteX28" fmla="*/ 26796 w 47878"/>
              <a:gd name="connsiteY28" fmla="*/ 22365 h 51003"/>
              <a:gd name="connsiteX29" fmla="*/ 44069 w 47878"/>
              <a:gd name="connsiteY29" fmla="*/ 22365 h 51003"/>
              <a:gd name="connsiteX30" fmla="*/ 47878 w 47878"/>
              <a:gd name="connsiteY30" fmla="*/ 25984 h 51003"/>
              <a:gd name="connsiteX31" fmla="*/ 47878 w 47878"/>
              <a:gd name="connsiteY31" fmla="*/ 47117 h 51003"/>
              <a:gd name="connsiteX32" fmla="*/ 46862 w 47878"/>
              <a:gd name="connsiteY32" fmla="*/ 49810 h 51003"/>
              <a:gd name="connsiteX33" fmla="*/ 44322 w 47878"/>
              <a:gd name="connsiteY33" fmla="*/ 51003 h 51003"/>
              <a:gd name="connsiteX34" fmla="*/ 41782 w 47878"/>
              <a:gd name="connsiteY34" fmla="*/ 49898 h 51003"/>
              <a:gd name="connsiteX35" fmla="*/ 40766 w 47878"/>
              <a:gd name="connsiteY35" fmla="*/ 47117 h 51003"/>
              <a:gd name="connsiteX36" fmla="*/ 40766 w 47878"/>
              <a:gd name="connsiteY36" fmla="*/ 45339 h 51003"/>
              <a:gd name="connsiteX37" fmla="*/ 33146 w 47878"/>
              <a:gd name="connsiteY37" fmla="*/ 49365 h 51003"/>
              <a:gd name="connsiteX38" fmla="*/ 25272 w 47878"/>
              <a:gd name="connsiteY38" fmla="*/ 50558 h 51003"/>
              <a:gd name="connsiteX39" fmla="*/ 14858 w 47878"/>
              <a:gd name="connsiteY39" fmla="*/ 48704 h 51003"/>
              <a:gd name="connsiteX40" fmla="*/ 6984 w 47878"/>
              <a:gd name="connsiteY40" fmla="*/ 43536 h 51003"/>
              <a:gd name="connsiteX41" fmla="*/ 1777 w 47878"/>
              <a:gd name="connsiteY41" fmla="*/ 35535 h 51003"/>
              <a:gd name="connsiteX42" fmla="*/ 0 w 47878"/>
              <a:gd name="connsiteY42" fmla="*/ 25273 h 51003"/>
              <a:gd name="connsiteX43" fmla="*/ 1651 w 47878"/>
              <a:gd name="connsiteY43" fmla="*/ 15468 h 51003"/>
              <a:gd name="connsiteX44" fmla="*/ 6603 w 47878"/>
              <a:gd name="connsiteY44" fmla="*/ 7429 h 51003"/>
              <a:gd name="connsiteX45" fmla="*/ 14351 w 47878"/>
              <a:gd name="connsiteY45" fmla="*/ 1994 h 51003"/>
              <a:gd name="connsiteX46" fmla="*/ 25019 w 47878"/>
              <a:gd name="connsiteY46" fmla="*/ 0 h 51003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  <a:cxn ang="29">
                <a:pos x="connsiteX29" y="connsiteY29"/>
              </a:cxn>
              <a:cxn ang="30">
                <a:pos x="connsiteX30" y="connsiteY30"/>
              </a:cxn>
              <a:cxn ang="31">
                <a:pos x="connsiteX31" y="connsiteY31"/>
              </a:cxn>
              <a:cxn ang="32">
                <a:pos x="connsiteX32" y="connsiteY32"/>
              </a:cxn>
              <a:cxn ang="33">
                <a:pos x="connsiteX33" y="connsiteY33"/>
              </a:cxn>
              <a:cxn ang="34">
                <a:pos x="connsiteX34" y="connsiteY34"/>
              </a:cxn>
              <a:cxn ang="35">
                <a:pos x="connsiteX35" y="connsiteY35"/>
              </a:cxn>
              <a:cxn ang="36">
                <a:pos x="connsiteX36" y="connsiteY36"/>
              </a:cxn>
              <a:cxn ang="37">
                <a:pos x="connsiteX37" y="connsiteY37"/>
              </a:cxn>
              <a:cxn ang="38">
                <a:pos x="connsiteX38" y="connsiteY38"/>
              </a:cxn>
              <a:cxn ang="39">
                <a:pos x="connsiteX39" y="connsiteY39"/>
              </a:cxn>
              <a:cxn ang="40">
                <a:pos x="connsiteX40" y="connsiteY40"/>
              </a:cxn>
              <a:cxn ang="41">
                <a:pos x="connsiteX41" y="connsiteY41"/>
              </a:cxn>
              <a:cxn ang="42">
                <a:pos x="connsiteX42" y="connsiteY42"/>
              </a:cxn>
              <a:cxn ang="43">
                <a:pos x="connsiteX43" y="connsiteY43"/>
              </a:cxn>
              <a:cxn ang="44">
                <a:pos x="connsiteX44" y="connsiteY44"/>
              </a:cxn>
              <a:cxn ang="45">
                <a:pos x="connsiteX45" y="connsiteY45"/>
              </a:cxn>
              <a:cxn ang="46">
                <a:pos x="connsiteX46" y="connsiteY46"/>
              </a:cxn>
            </a:cxnLst>
            <a:rect l="l" t="t" r="r" b="b"/>
            <a:pathLst>
              <a:path w="47878" h="51003">
                <a:moveTo>
                  <a:pt x="25019" y="0"/>
                </a:moveTo>
                <a:cubicBezTo>
                  <a:pt x="29336" y="0"/>
                  <a:pt x="33273" y="762"/>
                  <a:pt x="36702" y="2299"/>
                </a:cubicBezTo>
                <a:cubicBezTo>
                  <a:pt x="40131" y="3823"/>
                  <a:pt x="43052" y="6515"/>
                  <a:pt x="45592" y="10338"/>
                </a:cubicBezTo>
                <a:cubicBezTo>
                  <a:pt x="46481" y="11811"/>
                  <a:pt x="46862" y="12979"/>
                  <a:pt x="46608" y="13830"/>
                </a:cubicBezTo>
                <a:cubicBezTo>
                  <a:pt x="46481" y="14681"/>
                  <a:pt x="46101" y="15316"/>
                  <a:pt x="45592" y="15735"/>
                </a:cubicBezTo>
                <a:cubicBezTo>
                  <a:pt x="45211" y="15964"/>
                  <a:pt x="44830" y="16154"/>
                  <a:pt x="44322" y="16307"/>
                </a:cubicBezTo>
                <a:cubicBezTo>
                  <a:pt x="43814" y="16459"/>
                  <a:pt x="43306" y="16497"/>
                  <a:pt x="42798" y="16433"/>
                </a:cubicBezTo>
                <a:cubicBezTo>
                  <a:pt x="42290" y="16383"/>
                  <a:pt x="41782" y="16205"/>
                  <a:pt x="41147" y="15913"/>
                </a:cubicBezTo>
                <a:cubicBezTo>
                  <a:pt x="40639" y="15621"/>
                  <a:pt x="40258" y="15113"/>
                  <a:pt x="39751" y="14402"/>
                </a:cubicBezTo>
                <a:cubicBezTo>
                  <a:pt x="38607" y="12344"/>
                  <a:pt x="36702" y="10528"/>
                  <a:pt x="34162" y="8966"/>
                </a:cubicBezTo>
                <a:cubicBezTo>
                  <a:pt x="31622" y="7404"/>
                  <a:pt x="28447" y="6629"/>
                  <a:pt x="24891" y="6629"/>
                </a:cubicBezTo>
                <a:cubicBezTo>
                  <a:pt x="22351" y="6629"/>
                  <a:pt x="20065" y="7087"/>
                  <a:pt x="17906" y="8001"/>
                </a:cubicBezTo>
                <a:cubicBezTo>
                  <a:pt x="15874" y="8915"/>
                  <a:pt x="13970" y="10173"/>
                  <a:pt x="12445" y="11798"/>
                </a:cubicBezTo>
                <a:cubicBezTo>
                  <a:pt x="10921" y="13423"/>
                  <a:pt x="9651" y="15380"/>
                  <a:pt x="8762" y="17678"/>
                </a:cubicBezTo>
                <a:cubicBezTo>
                  <a:pt x="7746" y="19977"/>
                  <a:pt x="7365" y="22504"/>
                  <a:pt x="7365" y="25273"/>
                </a:cubicBezTo>
                <a:cubicBezTo>
                  <a:pt x="7365" y="27699"/>
                  <a:pt x="7746" y="30010"/>
                  <a:pt x="8381" y="32220"/>
                </a:cubicBezTo>
                <a:cubicBezTo>
                  <a:pt x="9143" y="34430"/>
                  <a:pt x="10159" y="36398"/>
                  <a:pt x="11683" y="38138"/>
                </a:cubicBezTo>
                <a:cubicBezTo>
                  <a:pt x="13207" y="39878"/>
                  <a:pt x="14985" y="41262"/>
                  <a:pt x="17271" y="42291"/>
                </a:cubicBezTo>
                <a:cubicBezTo>
                  <a:pt x="19557" y="43319"/>
                  <a:pt x="22224" y="43840"/>
                  <a:pt x="25272" y="43840"/>
                </a:cubicBezTo>
                <a:cubicBezTo>
                  <a:pt x="28320" y="43840"/>
                  <a:pt x="31114" y="43243"/>
                  <a:pt x="33908" y="42024"/>
                </a:cubicBezTo>
                <a:cubicBezTo>
                  <a:pt x="36575" y="40818"/>
                  <a:pt x="38861" y="39179"/>
                  <a:pt x="40766" y="37122"/>
                </a:cubicBezTo>
                <a:lnTo>
                  <a:pt x="40766" y="32525"/>
                </a:lnTo>
                <a:cubicBezTo>
                  <a:pt x="40766" y="31470"/>
                  <a:pt x="40512" y="30696"/>
                  <a:pt x="40131" y="30226"/>
                </a:cubicBezTo>
                <a:cubicBezTo>
                  <a:pt x="39751" y="29756"/>
                  <a:pt x="38989" y="29527"/>
                  <a:pt x="37845" y="29527"/>
                </a:cubicBezTo>
                <a:lnTo>
                  <a:pt x="26796" y="29527"/>
                </a:lnTo>
                <a:cubicBezTo>
                  <a:pt x="25907" y="29527"/>
                  <a:pt x="25019" y="29197"/>
                  <a:pt x="24383" y="28550"/>
                </a:cubicBezTo>
                <a:cubicBezTo>
                  <a:pt x="23748" y="27902"/>
                  <a:pt x="23367" y="27051"/>
                  <a:pt x="23367" y="25984"/>
                </a:cubicBezTo>
                <a:cubicBezTo>
                  <a:pt x="23367" y="24981"/>
                  <a:pt x="23621" y="24130"/>
                  <a:pt x="24256" y="23419"/>
                </a:cubicBezTo>
                <a:cubicBezTo>
                  <a:pt x="24891" y="22720"/>
                  <a:pt x="25780" y="22365"/>
                  <a:pt x="26796" y="22365"/>
                </a:cubicBezTo>
                <a:lnTo>
                  <a:pt x="44069" y="22365"/>
                </a:lnTo>
                <a:cubicBezTo>
                  <a:pt x="46608" y="22365"/>
                  <a:pt x="47878" y="23571"/>
                  <a:pt x="47878" y="25984"/>
                </a:cubicBezTo>
                <a:lnTo>
                  <a:pt x="47878" y="47117"/>
                </a:lnTo>
                <a:cubicBezTo>
                  <a:pt x="47878" y="48107"/>
                  <a:pt x="47497" y="49009"/>
                  <a:pt x="46862" y="49810"/>
                </a:cubicBezTo>
                <a:cubicBezTo>
                  <a:pt x="46227" y="50610"/>
                  <a:pt x="45465" y="51003"/>
                  <a:pt x="44322" y="51003"/>
                </a:cubicBezTo>
                <a:cubicBezTo>
                  <a:pt x="43179" y="51003"/>
                  <a:pt x="42417" y="50635"/>
                  <a:pt x="41782" y="49898"/>
                </a:cubicBezTo>
                <a:cubicBezTo>
                  <a:pt x="41147" y="49162"/>
                  <a:pt x="40766" y="48235"/>
                  <a:pt x="40766" y="47117"/>
                </a:cubicBezTo>
                <a:lnTo>
                  <a:pt x="40766" y="45339"/>
                </a:lnTo>
                <a:cubicBezTo>
                  <a:pt x="38226" y="47232"/>
                  <a:pt x="35813" y="48565"/>
                  <a:pt x="33146" y="49365"/>
                </a:cubicBezTo>
                <a:cubicBezTo>
                  <a:pt x="30606" y="50165"/>
                  <a:pt x="27939" y="50558"/>
                  <a:pt x="25272" y="50558"/>
                </a:cubicBezTo>
                <a:cubicBezTo>
                  <a:pt x="21462" y="50558"/>
                  <a:pt x="18033" y="49936"/>
                  <a:pt x="14858" y="48704"/>
                </a:cubicBezTo>
                <a:cubicBezTo>
                  <a:pt x="11810" y="47460"/>
                  <a:pt x="9143" y="45746"/>
                  <a:pt x="6984" y="43536"/>
                </a:cubicBezTo>
                <a:cubicBezTo>
                  <a:pt x="4698" y="41326"/>
                  <a:pt x="3047" y="38658"/>
                  <a:pt x="1777" y="35535"/>
                </a:cubicBezTo>
                <a:cubicBezTo>
                  <a:pt x="634" y="32410"/>
                  <a:pt x="0" y="28994"/>
                  <a:pt x="0" y="25273"/>
                </a:cubicBezTo>
                <a:cubicBezTo>
                  <a:pt x="0" y="21806"/>
                  <a:pt x="634" y="18529"/>
                  <a:pt x="1651" y="15468"/>
                </a:cubicBezTo>
                <a:cubicBezTo>
                  <a:pt x="2793" y="12408"/>
                  <a:pt x="4444" y="9715"/>
                  <a:pt x="6603" y="7429"/>
                </a:cubicBezTo>
                <a:cubicBezTo>
                  <a:pt x="8635" y="5131"/>
                  <a:pt x="11302" y="3315"/>
                  <a:pt x="14351" y="1994"/>
                </a:cubicBezTo>
                <a:cubicBezTo>
                  <a:pt x="17525" y="660"/>
                  <a:pt x="21081" y="0"/>
                  <a:pt x="25019" y="0"/>
                </a:cubicBez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Freeform 3"/>
          <p:cNvSpPr/>
          <p:nvPr/>
        </p:nvSpPr>
        <p:spPr>
          <a:xfrm>
            <a:off x="4894199" y="6639382"/>
            <a:ext cx="10414" cy="10337"/>
          </a:xfrm>
          <a:custGeom>
            <a:avLst/>
            <a:gdLst>
              <a:gd name="connsiteX0" fmla="*/ 5207 w 10414"/>
              <a:gd name="connsiteY0" fmla="*/ 0 h 10337"/>
              <a:gd name="connsiteX1" fmla="*/ 8763 w 10414"/>
              <a:gd name="connsiteY1" fmla="*/ 1498 h 10337"/>
              <a:gd name="connsiteX2" fmla="*/ 10414 w 10414"/>
              <a:gd name="connsiteY2" fmla="*/ 5118 h 10337"/>
              <a:gd name="connsiteX3" fmla="*/ 8890 w 10414"/>
              <a:gd name="connsiteY3" fmla="*/ 8838 h 10337"/>
              <a:gd name="connsiteX4" fmla="*/ 5207 w 10414"/>
              <a:gd name="connsiteY4" fmla="*/ 10337 h 10337"/>
              <a:gd name="connsiteX5" fmla="*/ 1651 w 10414"/>
              <a:gd name="connsiteY5" fmla="*/ 8966 h 10337"/>
              <a:gd name="connsiteX6" fmla="*/ 0 w 10414"/>
              <a:gd name="connsiteY6" fmla="*/ 5118 h 10337"/>
              <a:gd name="connsiteX7" fmla="*/ 1651 w 10414"/>
              <a:gd name="connsiteY7" fmla="*/ 1460 h 10337"/>
              <a:gd name="connsiteX8" fmla="*/ 5207 w 10414"/>
              <a:gd name="connsiteY8" fmla="*/ 0 h 10337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</a:cxnLst>
            <a:rect l="l" t="t" r="r" b="b"/>
            <a:pathLst>
              <a:path w="10414" h="10337">
                <a:moveTo>
                  <a:pt x="5207" y="0"/>
                </a:moveTo>
                <a:cubicBezTo>
                  <a:pt x="6476" y="0"/>
                  <a:pt x="7746" y="495"/>
                  <a:pt x="8763" y="1498"/>
                </a:cubicBezTo>
                <a:cubicBezTo>
                  <a:pt x="9905" y="2501"/>
                  <a:pt x="10414" y="3708"/>
                  <a:pt x="10414" y="5118"/>
                </a:cubicBezTo>
                <a:cubicBezTo>
                  <a:pt x="10414" y="6591"/>
                  <a:pt x="9905" y="7835"/>
                  <a:pt x="8890" y="8838"/>
                </a:cubicBezTo>
                <a:cubicBezTo>
                  <a:pt x="7873" y="9842"/>
                  <a:pt x="6603" y="10337"/>
                  <a:pt x="5207" y="10337"/>
                </a:cubicBezTo>
                <a:cubicBezTo>
                  <a:pt x="3936" y="10337"/>
                  <a:pt x="2794" y="9880"/>
                  <a:pt x="1651" y="8966"/>
                </a:cubicBezTo>
                <a:cubicBezTo>
                  <a:pt x="634" y="8051"/>
                  <a:pt x="0" y="6768"/>
                  <a:pt x="0" y="5118"/>
                </a:cubicBezTo>
                <a:cubicBezTo>
                  <a:pt x="0" y="3644"/>
                  <a:pt x="508" y="2425"/>
                  <a:pt x="1651" y="1460"/>
                </a:cubicBezTo>
                <a:cubicBezTo>
                  <a:pt x="2666" y="482"/>
                  <a:pt x="3810" y="0"/>
                  <a:pt x="5207" y="0"/>
                </a:cubicBez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Freeform 3"/>
          <p:cNvSpPr/>
          <p:nvPr/>
        </p:nvSpPr>
        <p:spPr>
          <a:xfrm>
            <a:off x="6151625" y="6640970"/>
            <a:ext cx="38100" cy="51092"/>
          </a:xfrm>
          <a:custGeom>
            <a:avLst/>
            <a:gdLst>
              <a:gd name="connsiteX0" fmla="*/ 32258 w 38100"/>
              <a:gd name="connsiteY0" fmla="*/ 0 h 51092"/>
              <a:gd name="connsiteX1" fmla="*/ 36068 w 38100"/>
              <a:gd name="connsiteY1" fmla="*/ 1549 h 51092"/>
              <a:gd name="connsiteX2" fmla="*/ 38100 w 38100"/>
              <a:gd name="connsiteY2" fmla="*/ 5219 h 51092"/>
              <a:gd name="connsiteX3" fmla="*/ 38100 w 38100"/>
              <a:gd name="connsiteY3" fmla="*/ 47294 h 51092"/>
              <a:gd name="connsiteX4" fmla="*/ 37465 w 38100"/>
              <a:gd name="connsiteY4" fmla="*/ 49936 h 51092"/>
              <a:gd name="connsiteX5" fmla="*/ 34925 w 38100"/>
              <a:gd name="connsiteY5" fmla="*/ 51092 h 51092"/>
              <a:gd name="connsiteX6" fmla="*/ 32258 w 38100"/>
              <a:gd name="connsiteY6" fmla="*/ 50342 h 51092"/>
              <a:gd name="connsiteX7" fmla="*/ 31115 w 38100"/>
              <a:gd name="connsiteY7" fmla="*/ 47549 h 51092"/>
              <a:gd name="connsiteX8" fmla="*/ 30988 w 38100"/>
              <a:gd name="connsiteY8" fmla="*/ 46761 h 51092"/>
              <a:gd name="connsiteX9" fmla="*/ 30226 w 38100"/>
              <a:gd name="connsiteY9" fmla="*/ 47116 h 51092"/>
              <a:gd name="connsiteX10" fmla="*/ 24638 w 38100"/>
              <a:gd name="connsiteY10" fmla="*/ 49936 h 51092"/>
              <a:gd name="connsiteX11" fmla="*/ 19177 w 38100"/>
              <a:gd name="connsiteY11" fmla="*/ 50647 h 51092"/>
              <a:gd name="connsiteX12" fmla="*/ 11938 w 38100"/>
              <a:gd name="connsiteY12" fmla="*/ 49453 h 51092"/>
              <a:gd name="connsiteX13" fmla="*/ 5842 w 38100"/>
              <a:gd name="connsiteY13" fmla="*/ 45872 h 51092"/>
              <a:gd name="connsiteX14" fmla="*/ 1651 w 38100"/>
              <a:gd name="connsiteY14" fmla="*/ 39954 h 51092"/>
              <a:gd name="connsiteX15" fmla="*/ 0 w 38100"/>
              <a:gd name="connsiteY15" fmla="*/ 31736 h 51092"/>
              <a:gd name="connsiteX16" fmla="*/ 1143 w 38100"/>
              <a:gd name="connsiteY16" fmla="*/ 25107 h 51092"/>
              <a:gd name="connsiteX17" fmla="*/ 4699 w 38100"/>
              <a:gd name="connsiteY17" fmla="*/ 19050 h 51092"/>
              <a:gd name="connsiteX18" fmla="*/ 10668 w 38100"/>
              <a:gd name="connsiteY18" fmla="*/ 14668 h 51092"/>
              <a:gd name="connsiteX19" fmla="*/ 19177 w 38100"/>
              <a:gd name="connsiteY19" fmla="*/ 12992 h 51092"/>
              <a:gd name="connsiteX20" fmla="*/ 28194 w 38100"/>
              <a:gd name="connsiteY20" fmla="*/ 15468 h 51092"/>
              <a:gd name="connsiteX21" fmla="*/ 28956 w 38100"/>
              <a:gd name="connsiteY21" fmla="*/ 16002 h 51092"/>
              <a:gd name="connsiteX22" fmla="*/ 29845 w 38100"/>
              <a:gd name="connsiteY22" fmla="*/ 16357 h 51092"/>
              <a:gd name="connsiteX23" fmla="*/ 30607 w 38100"/>
              <a:gd name="connsiteY23" fmla="*/ 16129 h 51092"/>
              <a:gd name="connsiteX24" fmla="*/ 30861 w 38100"/>
              <a:gd name="connsiteY24" fmla="*/ 14934 h 51092"/>
              <a:gd name="connsiteX25" fmla="*/ 30861 w 38100"/>
              <a:gd name="connsiteY25" fmla="*/ 6895 h 51092"/>
              <a:gd name="connsiteX26" fmla="*/ 29337 w 38100"/>
              <a:gd name="connsiteY26" fmla="*/ 5435 h 51092"/>
              <a:gd name="connsiteX27" fmla="*/ 28702 w 38100"/>
              <a:gd name="connsiteY27" fmla="*/ 3530 h 51092"/>
              <a:gd name="connsiteX28" fmla="*/ 29718 w 38100"/>
              <a:gd name="connsiteY28" fmla="*/ 1016 h 51092"/>
              <a:gd name="connsiteX29" fmla="*/ 32258 w 38100"/>
              <a:gd name="connsiteY29" fmla="*/ 0 h 5109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  <a:cxn ang="29">
                <a:pos x="connsiteX29" y="connsiteY29"/>
              </a:cxn>
            </a:cxnLst>
            <a:rect l="l" t="t" r="r" b="b"/>
            <a:pathLst>
              <a:path w="38100" h="51092">
                <a:moveTo>
                  <a:pt x="32258" y="0"/>
                </a:moveTo>
                <a:cubicBezTo>
                  <a:pt x="33782" y="0"/>
                  <a:pt x="35052" y="520"/>
                  <a:pt x="36068" y="1549"/>
                </a:cubicBezTo>
                <a:cubicBezTo>
                  <a:pt x="37084" y="2578"/>
                  <a:pt x="37719" y="3797"/>
                  <a:pt x="38100" y="5219"/>
                </a:cubicBezTo>
                <a:lnTo>
                  <a:pt x="38100" y="47294"/>
                </a:lnTo>
                <a:cubicBezTo>
                  <a:pt x="38100" y="48285"/>
                  <a:pt x="37846" y="49174"/>
                  <a:pt x="37465" y="49936"/>
                </a:cubicBezTo>
                <a:cubicBezTo>
                  <a:pt x="37084" y="50710"/>
                  <a:pt x="36195" y="51092"/>
                  <a:pt x="34925" y="51092"/>
                </a:cubicBezTo>
                <a:cubicBezTo>
                  <a:pt x="33909" y="51092"/>
                  <a:pt x="33020" y="50837"/>
                  <a:pt x="32258" y="50342"/>
                </a:cubicBezTo>
                <a:cubicBezTo>
                  <a:pt x="31496" y="49834"/>
                  <a:pt x="31115" y="48907"/>
                  <a:pt x="31115" y="47549"/>
                </a:cubicBezTo>
                <a:cubicBezTo>
                  <a:pt x="31115" y="47078"/>
                  <a:pt x="31115" y="46811"/>
                  <a:pt x="30988" y="46761"/>
                </a:cubicBezTo>
                <a:cubicBezTo>
                  <a:pt x="30734" y="46634"/>
                  <a:pt x="30480" y="46761"/>
                  <a:pt x="30226" y="47116"/>
                </a:cubicBezTo>
                <a:cubicBezTo>
                  <a:pt x="28448" y="48526"/>
                  <a:pt x="26543" y="49466"/>
                  <a:pt x="24638" y="49936"/>
                </a:cubicBezTo>
                <a:cubicBezTo>
                  <a:pt x="22860" y="50406"/>
                  <a:pt x="20955" y="50647"/>
                  <a:pt x="19177" y="50647"/>
                </a:cubicBezTo>
                <a:cubicBezTo>
                  <a:pt x="16637" y="50647"/>
                  <a:pt x="14224" y="50253"/>
                  <a:pt x="11938" y="49453"/>
                </a:cubicBezTo>
                <a:cubicBezTo>
                  <a:pt x="9652" y="48653"/>
                  <a:pt x="7620" y="47459"/>
                  <a:pt x="5842" y="45872"/>
                </a:cubicBezTo>
                <a:cubicBezTo>
                  <a:pt x="4064" y="44284"/>
                  <a:pt x="2667" y="42303"/>
                  <a:pt x="1651" y="39954"/>
                </a:cubicBezTo>
                <a:cubicBezTo>
                  <a:pt x="508" y="37591"/>
                  <a:pt x="0" y="34861"/>
                  <a:pt x="0" y="31736"/>
                </a:cubicBezTo>
                <a:cubicBezTo>
                  <a:pt x="0" y="29552"/>
                  <a:pt x="381" y="27343"/>
                  <a:pt x="1143" y="25107"/>
                </a:cubicBezTo>
                <a:cubicBezTo>
                  <a:pt x="1905" y="22859"/>
                  <a:pt x="3175" y="20840"/>
                  <a:pt x="4699" y="19050"/>
                </a:cubicBezTo>
                <a:cubicBezTo>
                  <a:pt x="6350" y="17246"/>
                  <a:pt x="8255" y="15785"/>
                  <a:pt x="10668" y="14668"/>
                </a:cubicBezTo>
                <a:cubicBezTo>
                  <a:pt x="13081" y="13551"/>
                  <a:pt x="15875" y="12992"/>
                  <a:pt x="19177" y="12992"/>
                </a:cubicBezTo>
                <a:cubicBezTo>
                  <a:pt x="22352" y="12992"/>
                  <a:pt x="25400" y="13817"/>
                  <a:pt x="28194" y="15468"/>
                </a:cubicBezTo>
                <a:cubicBezTo>
                  <a:pt x="28321" y="15646"/>
                  <a:pt x="28702" y="15823"/>
                  <a:pt x="28956" y="16002"/>
                </a:cubicBezTo>
                <a:cubicBezTo>
                  <a:pt x="29337" y="16179"/>
                  <a:pt x="29591" y="16293"/>
                  <a:pt x="29845" y="16357"/>
                </a:cubicBezTo>
                <a:cubicBezTo>
                  <a:pt x="30099" y="16408"/>
                  <a:pt x="30353" y="16332"/>
                  <a:pt x="30607" y="16129"/>
                </a:cubicBezTo>
                <a:cubicBezTo>
                  <a:pt x="30734" y="15925"/>
                  <a:pt x="30861" y="15531"/>
                  <a:pt x="30861" y="14934"/>
                </a:cubicBezTo>
                <a:lnTo>
                  <a:pt x="30861" y="6895"/>
                </a:lnTo>
                <a:cubicBezTo>
                  <a:pt x="30226" y="6540"/>
                  <a:pt x="29718" y="6057"/>
                  <a:pt x="29337" y="5435"/>
                </a:cubicBezTo>
                <a:cubicBezTo>
                  <a:pt x="28829" y="4812"/>
                  <a:pt x="28702" y="4178"/>
                  <a:pt x="28702" y="3530"/>
                </a:cubicBezTo>
                <a:cubicBezTo>
                  <a:pt x="28702" y="2526"/>
                  <a:pt x="28956" y="1689"/>
                  <a:pt x="29718" y="1016"/>
                </a:cubicBezTo>
                <a:cubicBezTo>
                  <a:pt x="30353" y="342"/>
                  <a:pt x="31242" y="0"/>
                  <a:pt x="32258" y="0"/>
                </a:cubicBez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Freeform 3"/>
          <p:cNvSpPr/>
          <p:nvPr/>
        </p:nvSpPr>
        <p:spPr>
          <a:xfrm>
            <a:off x="5775579" y="6640970"/>
            <a:ext cx="29082" cy="50647"/>
          </a:xfrm>
          <a:custGeom>
            <a:avLst/>
            <a:gdLst>
              <a:gd name="connsiteX0" fmla="*/ 10159 w 29082"/>
              <a:gd name="connsiteY0" fmla="*/ 0 h 50647"/>
              <a:gd name="connsiteX1" fmla="*/ 13969 w 29082"/>
              <a:gd name="connsiteY1" fmla="*/ 1549 h 50647"/>
              <a:gd name="connsiteX2" fmla="*/ 16001 w 29082"/>
              <a:gd name="connsiteY2" fmla="*/ 5219 h 50647"/>
              <a:gd name="connsiteX3" fmla="*/ 16001 w 29082"/>
              <a:gd name="connsiteY3" fmla="*/ 11138 h 50647"/>
              <a:gd name="connsiteX4" fmla="*/ 16509 w 29082"/>
              <a:gd name="connsiteY4" fmla="*/ 12636 h 50647"/>
              <a:gd name="connsiteX5" fmla="*/ 17652 w 29082"/>
              <a:gd name="connsiteY5" fmla="*/ 12903 h 50647"/>
              <a:gd name="connsiteX6" fmla="*/ 25653 w 29082"/>
              <a:gd name="connsiteY6" fmla="*/ 12903 h 50647"/>
              <a:gd name="connsiteX7" fmla="*/ 28320 w 29082"/>
              <a:gd name="connsiteY7" fmla="*/ 13969 h 50647"/>
              <a:gd name="connsiteX8" fmla="*/ 29082 w 29082"/>
              <a:gd name="connsiteY8" fmla="*/ 16268 h 50647"/>
              <a:gd name="connsiteX9" fmla="*/ 28447 w 29082"/>
              <a:gd name="connsiteY9" fmla="*/ 18567 h 50647"/>
              <a:gd name="connsiteX10" fmla="*/ 25653 w 29082"/>
              <a:gd name="connsiteY10" fmla="*/ 19798 h 50647"/>
              <a:gd name="connsiteX11" fmla="*/ 18033 w 29082"/>
              <a:gd name="connsiteY11" fmla="*/ 19798 h 50647"/>
              <a:gd name="connsiteX12" fmla="*/ 16382 w 29082"/>
              <a:gd name="connsiteY12" fmla="*/ 20370 h 50647"/>
              <a:gd name="connsiteX13" fmla="*/ 16001 w 29082"/>
              <a:gd name="connsiteY13" fmla="*/ 21653 h 50647"/>
              <a:gd name="connsiteX14" fmla="*/ 16001 w 29082"/>
              <a:gd name="connsiteY14" fmla="*/ 37833 h 50647"/>
              <a:gd name="connsiteX15" fmla="*/ 17652 w 29082"/>
              <a:gd name="connsiteY15" fmla="*/ 42252 h 50647"/>
              <a:gd name="connsiteX16" fmla="*/ 23113 w 29082"/>
              <a:gd name="connsiteY16" fmla="*/ 43839 h 50647"/>
              <a:gd name="connsiteX17" fmla="*/ 25526 w 29082"/>
              <a:gd name="connsiteY17" fmla="*/ 43839 h 50647"/>
              <a:gd name="connsiteX18" fmla="*/ 28066 w 29082"/>
              <a:gd name="connsiteY18" fmla="*/ 44589 h 50647"/>
              <a:gd name="connsiteX19" fmla="*/ 29082 w 29082"/>
              <a:gd name="connsiteY19" fmla="*/ 47294 h 50647"/>
              <a:gd name="connsiteX20" fmla="*/ 28066 w 29082"/>
              <a:gd name="connsiteY20" fmla="*/ 49847 h 50647"/>
              <a:gd name="connsiteX21" fmla="*/ 25526 w 29082"/>
              <a:gd name="connsiteY21" fmla="*/ 50647 h 50647"/>
              <a:gd name="connsiteX22" fmla="*/ 23113 w 29082"/>
              <a:gd name="connsiteY22" fmla="*/ 50647 h 50647"/>
              <a:gd name="connsiteX23" fmla="*/ 17525 w 29082"/>
              <a:gd name="connsiteY23" fmla="*/ 50076 h 50647"/>
              <a:gd name="connsiteX24" fmla="*/ 12953 w 29082"/>
              <a:gd name="connsiteY24" fmla="*/ 48043 h 50647"/>
              <a:gd name="connsiteX25" fmla="*/ 9905 w 29082"/>
              <a:gd name="connsiteY25" fmla="*/ 44106 h 50647"/>
              <a:gd name="connsiteX26" fmla="*/ 8762 w 29082"/>
              <a:gd name="connsiteY26" fmla="*/ 37833 h 50647"/>
              <a:gd name="connsiteX27" fmla="*/ 8762 w 29082"/>
              <a:gd name="connsiteY27" fmla="*/ 21742 h 50647"/>
              <a:gd name="connsiteX28" fmla="*/ 8508 w 29082"/>
              <a:gd name="connsiteY28" fmla="*/ 20548 h 50647"/>
              <a:gd name="connsiteX29" fmla="*/ 7111 w 29082"/>
              <a:gd name="connsiteY29" fmla="*/ 19798 h 50647"/>
              <a:gd name="connsiteX30" fmla="*/ 3428 w 29082"/>
              <a:gd name="connsiteY30" fmla="*/ 19798 h 50647"/>
              <a:gd name="connsiteX31" fmla="*/ 634 w 29082"/>
              <a:gd name="connsiteY31" fmla="*/ 18656 h 50647"/>
              <a:gd name="connsiteX32" fmla="*/ 0 w 29082"/>
              <a:gd name="connsiteY32" fmla="*/ 16268 h 50647"/>
              <a:gd name="connsiteX33" fmla="*/ 634 w 29082"/>
              <a:gd name="connsiteY33" fmla="*/ 14007 h 50647"/>
              <a:gd name="connsiteX34" fmla="*/ 3428 w 29082"/>
              <a:gd name="connsiteY34" fmla="*/ 12903 h 50647"/>
              <a:gd name="connsiteX35" fmla="*/ 6857 w 29082"/>
              <a:gd name="connsiteY35" fmla="*/ 12903 h 50647"/>
              <a:gd name="connsiteX36" fmla="*/ 7238 w 29082"/>
              <a:gd name="connsiteY36" fmla="*/ 12865 h 50647"/>
              <a:gd name="connsiteX37" fmla="*/ 7873 w 29082"/>
              <a:gd name="connsiteY37" fmla="*/ 12636 h 50647"/>
              <a:gd name="connsiteX38" fmla="*/ 8508 w 29082"/>
              <a:gd name="connsiteY38" fmla="*/ 12013 h 50647"/>
              <a:gd name="connsiteX39" fmla="*/ 8762 w 29082"/>
              <a:gd name="connsiteY39" fmla="*/ 10782 h 50647"/>
              <a:gd name="connsiteX40" fmla="*/ 8762 w 29082"/>
              <a:gd name="connsiteY40" fmla="*/ 6895 h 50647"/>
              <a:gd name="connsiteX41" fmla="*/ 7238 w 29082"/>
              <a:gd name="connsiteY41" fmla="*/ 5435 h 50647"/>
              <a:gd name="connsiteX42" fmla="*/ 6603 w 29082"/>
              <a:gd name="connsiteY42" fmla="*/ 3530 h 50647"/>
              <a:gd name="connsiteX43" fmla="*/ 7619 w 29082"/>
              <a:gd name="connsiteY43" fmla="*/ 1016 h 50647"/>
              <a:gd name="connsiteX44" fmla="*/ 10159 w 29082"/>
              <a:gd name="connsiteY44" fmla="*/ 0 h 50647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  <a:cxn ang="29">
                <a:pos x="connsiteX29" y="connsiteY29"/>
              </a:cxn>
              <a:cxn ang="30">
                <a:pos x="connsiteX30" y="connsiteY30"/>
              </a:cxn>
              <a:cxn ang="31">
                <a:pos x="connsiteX31" y="connsiteY31"/>
              </a:cxn>
              <a:cxn ang="32">
                <a:pos x="connsiteX32" y="connsiteY32"/>
              </a:cxn>
              <a:cxn ang="33">
                <a:pos x="connsiteX33" y="connsiteY33"/>
              </a:cxn>
              <a:cxn ang="34">
                <a:pos x="connsiteX34" y="connsiteY34"/>
              </a:cxn>
              <a:cxn ang="35">
                <a:pos x="connsiteX35" y="connsiteY35"/>
              </a:cxn>
              <a:cxn ang="36">
                <a:pos x="connsiteX36" y="connsiteY36"/>
              </a:cxn>
              <a:cxn ang="37">
                <a:pos x="connsiteX37" y="connsiteY37"/>
              </a:cxn>
              <a:cxn ang="38">
                <a:pos x="connsiteX38" y="connsiteY38"/>
              </a:cxn>
              <a:cxn ang="39">
                <a:pos x="connsiteX39" y="connsiteY39"/>
              </a:cxn>
              <a:cxn ang="40">
                <a:pos x="connsiteX40" y="connsiteY40"/>
              </a:cxn>
              <a:cxn ang="41">
                <a:pos x="connsiteX41" y="connsiteY41"/>
              </a:cxn>
              <a:cxn ang="42">
                <a:pos x="connsiteX42" y="connsiteY42"/>
              </a:cxn>
              <a:cxn ang="43">
                <a:pos x="connsiteX43" y="connsiteY43"/>
              </a:cxn>
              <a:cxn ang="44">
                <a:pos x="connsiteX44" y="connsiteY44"/>
              </a:cxn>
            </a:cxnLst>
            <a:rect l="l" t="t" r="r" b="b"/>
            <a:pathLst>
              <a:path w="29082" h="50647">
                <a:moveTo>
                  <a:pt x="10159" y="0"/>
                </a:moveTo>
                <a:cubicBezTo>
                  <a:pt x="11683" y="0"/>
                  <a:pt x="12953" y="520"/>
                  <a:pt x="13969" y="1549"/>
                </a:cubicBezTo>
                <a:cubicBezTo>
                  <a:pt x="14985" y="2578"/>
                  <a:pt x="15620" y="3797"/>
                  <a:pt x="16001" y="5219"/>
                </a:cubicBezTo>
                <a:lnTo>
                  <a:pt x="16001" y="11138"/>
                </a:lnTo>
                <a:cubicBezTo>
                  <a:pt x="16001" y="11963"/>
                  <a:pt x="16128" y="12458"/>
                  <a:pt x="16509" y="12636"/>
                </a:cubicBezTo>
                <a:cubicBezTo>
                  <a:pt x="17017" y="12813"/>
                  <a:pt x="17271" y="12903"/>
                  <a:pt x="17652" y="12903"/>
                </a:cubicBezTo>
                <a:lnTo>
                  <a:pt x="25653" y="12903"/>
                </a:lnTo>
                <a:cubicBezTo>
                  <a:pt x="26923" y="12903"/>
                  <a:pt x="27812" y="13258"/>
                  <a:pt x="28320" y="13969"/>
                </a:cubicBezTo>
                <a:cubicBezTo>
                  <a:pt x="28828" y="14668"/>
                  <a:pt x="29082" y="15443"/>
                  <a:pt x="29082" y="16268"/>
                </a:cubicBezTo>
                <a:cubicBezTo>
                  <a:pt x="29082" y="16967"/>
                  <a:pt x="28828" y="17741"/>
                  <a:pt x="28447" y="18567"/>
                </a:cubicBezTo>
                <a:cubicBezTo>
                  <a:pt x="27939" y="19392"/>
                  <a:pt x="27050" y="19798"/>
                  <a:pt x="25653" y="19798"/>
                </a:cubicBezTo>
                <a:lnTo>
                  <a:pt x="18033" y="19798"/>
                </a:lnTo>
                <a:cubicBezTo>
                  <a:pt x="17144" y="19798"/>
                  <a:pt x="16636" y="19989"/>
                  <a:pt x="16382" y="20370"/>
                </a:cubicBezTo>
                <a:cubicBezTo>
                  <a:pt x="16128" y="20751"/>
                  <a:pt x="16001" y="21183"/>
                  <a:pt x="16001" y="21653"/>
                </a:cubicBezTo>
                <a:lnTo>
                  <a:pt x="16001" y="37833"/>
                </a:lnTo>
                <a:cubicBezTo>
                  <a:pt x="16001" y="39713"/>
                  <a:pt x="16509" y="41185"/>
                  <a:pt x="17652" y="42252"/>
                </a:cubicBezTo>
                <a:cubicBezTo>
                  <a:pt x="18795" y="43306"/>
                  <a:pt x="20573" y="43839"/>
                  <a:pt x="23113" y="43839"/>
                </a:cubicBezTo>
                <a:lnTo>
                  <a:pt x="25526" y="43839"/>
                </a:lnTo>
                <a:cubicBezTo>
                  <a:pt x="26542" y="43839"/>
                  <a:pt x="27304" y="44094"/>
                  <a:pt x="28066" y="44589"/>
                </a:cubicBezTo>
                <a:cubicBezTo>
                  <a:pt x="28701" y="45097"/>
                  <a:pt x="29082" y="45986"/>
                  <a:pt x="29082" y="47294"/>
                </a:cubicBezTo>
                <a:cubicBezTo>
                  <a:pt x="29082" y="48462"/>
                  <a:pt x="28701" y="49326"/>
                  <a:pt x="28066" y="49847"/>
                </a:cubicBezTo>
                <a:cubicBezTo>
                  <a:pt x="27304" y="50380"/>
                  <a:pt x="26415" y="50647"/>
                  <a:pt x="25526" y="50647"/>
                </a:cubicBezTo>
                <a:lnTo>
                  <a:pt x="23113" y="50647"/>
                </a:lnTo>
                <a:cubicBezTo>
                  <a:pt x="21081" y="50647"/>
                  <a:pt x="19176" y="50456"/>
                  <a:pt x="17525" y="50076"/>
                </a:cubicBezTo>
                <a:cubicBezTo>
                  <a:pt x="15747" y="49694"/>
                  <a:pt x="14223" y="49009"/>
                  <a:pt x="12953" y="48043"/>
                </a:cubicBezTo>
                <a:cubicBezTo>
                  <a:pt x="11683" y="47066"/>
                  <a:pt x="10667" y="45757"/>
                  <a:pt x="9905" y="44106"/>
                </a:cubicBezTo>
                <a:cubicBezTo>
                  <a:pt x="9143" y="42456"/>
                  <a:pt x="8762" y="40360"/>
                  <a:pt x="8762" y="37833"/>
                </a:cubicBezTo>
                <a:lnTo>
                  <a:pt x="8762" y="21742"/>
                </a:lnTo>
                <a:cubicBezTo>
                  <a:pt x="8762" y="21449"/>
                  <a:pt x="8635" y="21056"/>
                  <a:pt x="8508" y="20548"/>
                </a:cubicBezTo>
                <a:cubicBezTo>
                  <a:pt x="8254" y="20053"/>
                  <a:pt x="7746" y="19798"/>
                  <a:pt x="7111" y="19798"/>
                </a:cubicBezTo>
                <a:lnTo>
                  <a:pt x="3428" y="19798"/>
                </a:lnTo>
                <a:cubicBezTo>
                  <a:pt x="2158" y="19798"/>
                  <a:pt x="1142" y="19418"/>
                  <a:pt x="634" y="18656"/>
                </a:cubicBezTo>
                <a:cubicBezTo>
                  <a:pt x="253" y="17881"/>
                  <a:pt x="0" y="17094"/>
                  <a:pt x="0" y="16268"/>
                </a:cubicBezTo>
                <a:cubicBezTo>
                  <a:pt x="0" y="15493"/>
                  <a:pt x="253" y="14744"/>
                  <a:pt x="634" y="14007"/>
                </a:cubicBezTo>
                <a:cubicBezTo>
                  <a:pt x="1142" y="13271"/>
                  <a:pt x="2158" y="12903"/>
                  <a:pt x="3428" y="12903"/>
                </a:cubicBezTo>
                <a:lnTo>
                  <a:pt x="6857" y="12903"/>
                </a:lnTo>
                <a:cubicBezTo>
                  <a:pt x="6857" y="12903"/>
                  <a:pt x="6984" y="12890"/>
                  <a:pt x="7238" y="12865"/>
                </a:cubicBezTo>
                <a:cubicBezTo>
                  <a:pt x="7492" y="12827"/>
                  <a:pt x="7619" y="12763"/>
                  <a:pt x="7873" y="12636"/>
                </a:cubicBezTo>
                <a:cubicBezTo>
                  <a:pt x="8127" y="12521"/>
                  <a:pt x="8381" y="12318"/>
                  <a:pt x="8508" y="12013"/>
                </a:cubicBezTo>
                <a:cubicBezTo>
                  <a:pt x="8635" y="11721"/>
                  <a:pt x="8762" y="11315"/>
                  <a:pt x="8762" y="10782"/>
                </a:cubicBezTo>
                <a:lnTo>
                  <a:pt x="8762" y="6895"/>
                </a:lnTo>
                <a:cubicBezTo>
                  <a:pt x="8127" y="6540"/>
                  <a:pt x="7619" y="6057"/>
                  <a:pt x="7238" y="5435"/>
                </a:cubicBezTo>
                <a:cubicBezTo>
                  <a:pt x="6730" y="4812"/>
                  <a:pt x="6603" y="4178"/>
                  <a:pt x="6603" y="3530"/>
                </a:cubicBezTo>
                <a:cubicBezTo>
                  <a:pt x="6603" y="2526"/>
                  <a:pt x="6857" y="1689"/>
                  <a:pt x="7619" y="1016"/>
                </a:cubicBezTo>
                <a:cubicBezTo>
                  <a:pt x="8254" y="342"/>
                  <a:pt x="9143" y="0"/>
                  <a:pt x="10159" y="0"/>
                </a:cubicBez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Freeform 3"/>
          <p:cNvSpPr/>
          <p:nvPr/>
        </p:nvSpPr>
        <p:spPr>
          <a:xfrm>
            <a:off x="5734050" y="6640970"/>
            <a:ext cx="37210" cy="50647"/>
          </a:xfrm>
          <a:custGeom>
            <a:avLst/>
            <a:gdLst>
              <a:gd name="connsiteX0" fmla="*/ 3429 w 37210"/>
              <a:gd name="connsiteY0" fmla="*/ 0 h 50647"/>
              <a:gd name="connsiteX1" fmla="*/ 7365 w 37210"/>
              <a:gd name="connsiteY1" fmla="*/ 1549 h 50647"/>
              <a:gd name="connsiteX2" fmla="*/ 9271 w 37210"/>
              <a:gd name="connsiteY2" fmla="*/ 5219 h 50647"/>
              <a:gd name="connsiteX3" fmla="*/ 9271 w 37210"/>
              <a:gd name="connsiteY3" fmla="*/ 14058 h 50647"/>
              <a:gd name="connsiteX4" fmla="*/ 9905 w 37210"/>
              <a:gd name="connsiteY4" fmla="*/ 16129 h 50647"/>
              <a:gd name="connsiteX5" fmla="*/ 11429 w 37210"/>
              <a:gd name="connsiteY5" fmla="*/ 15646 h 50647"/>
              <a:gd name="connsiteX6" fmla="*/ 15367 w 37210"/>
              <a:gd name="connsiteY6" fmla="*/ 13703 h 50647"/>
              <a:gd name="connsiteX7" fmla="*/ 19939 w 37210"/>
              <a:gd name="connsiteY7" fmla="*/ 12992 h 50647"/>
              <a:gd name="connsiteX8" fmla="*/ 26797 w 37210"/>
              <a:gd name="connsiteY8" fmla="*/ 14185 h 50647"/>
              <a:gd name="connsiteX9" fmla="*/ 32258 w 37210"/>
              <a:gd name="connsiteY9" fmla="*/ 17627 h 50647"/>
              <a:gd name="connsiteX10" fmla="*/ 35940 w 37210"/>
              <a:gd name="connsiteY10" fmla="*/ 23202 h 50647"/>
              <a:gd name="connsiteX11" fmla="*/ 37210 w 37210"/>
              <a:gd name="connsiteY11" fmla="*/ 30759 h 50647"/>
              <a:gd name="connsiteX12" fmla="*/ 37210 w 37210"/>
              <a:gd name="connsiteY12" fmla="*/ 47028 h 50647"/>
              <a:gd name="connsiteX13" fmla="*/ 36194 w 37210"/>
              <a:gd name="connsiteY13" fmla="*/ 49580 h 50647"/>
              <a:gd name="connsiteX14" fmla="*/ 33654 w 37210"/>
              <a:gd name="connsiteY14" fmla="*/ 50647 h 50647"/>
              <a:gd name="connsiteX15" fmla="*/ 30988 w 37210"/>
              <a:gd name="connsiteY15" fmla="*/ 49580 h 50647"/>
              <a:gd name="connsiteX16" fmla="*/ 30098 w 37210"/>
              <a:gd name="connsiteY16" fmla="*/ 47028 h 50647"/>
              <a:gd name="connsiteX17" fmla="*/ 30098 w 37210"/>
              <a:gd name="connsiteY17" fmla="*/ 30581 h 50647"/>
              <a:gd name="connsiteX18" fmla="*/ 29209 w 37210"/>
              <a:gd name="connsiteY18" fmla="*/ 25717 h 50647"/>
              <a:gd name="connsiteX19" fmla="*/ 27051 w 37210"/>
              <a:gd name="connsiteY19" fmla="*/ 22364 h 50647"/>
              <a:gd name="connsiteX20" fmla="*/ 23748 w 37210"/>
              <a:gd name="connsiteY20" fmla="*/ 20421 h 50647"/>
              <a:gd name="connsiteX21" fmla="*/ 19939 w 37210"/>
              <a:gd name="connsiteY21" fmla="*/ 19798 h 50647"/>
              <a:gd name="connsiteX22" fmla="*/ 14097 w 37210"/>
              <a:gd name="connsiteY22" fmla="*/ 21119 h 50647"/>
              <a:gd name="connsiteX23" fmla="*/ 10921 w 37210"/>
              <a:gd name="connsiteY23" fmla="*/ 24307 h 50647"/>
              <a:gd name="connsiteX24" fmla="*/ 9525 w 37210"/>
              <a:gd name="connsiteY24" fmla="*/ 28155 h 50647"/>
              <a:gd name="connsiteX25" fmla="*/ 9271 w 37210"/>
              <a:gd name="connsiteY25" fmla="*/ 31470 h 50647"/>
              <a:gd name="connsiteX26" fmla="*/ 9271 w 37210"/>
              <a:gd name="connsiteY26" fmla="*/ 47028 h 50647"/>
              <a:gd name="connsiteX27" fmla="*/ 8128 w 37210"/>
              <a:gd name="connsiteY27" fmla="*/ 49720 h 50647"/>
              <a:gd name="connsiteX28" fmla="*/ 5588 w 37210"/>
              <a:gd name="connsiteY28" fmla="*/ 50647 h 50647"/>
              <a:gd name="connsiteX29" fmla="*/ 3048 w 37210"/>
              <a:gd name="connsiteY29" fmla="*/ 49542 h 50647"/>
              <a:gd name="connsiteX30" fmla="*/ 2159 w 37210"/>
              <a:gd name="connsiteY30" fmla="*/ 47028 h 50647"/>
              <a:gd name="connsiteX31" fmla="*/ 2159 w 37210"/>
              <a:gd name="connsiteY31" fmla="*/ 6895 h 50647"/>
              <a:gd name="connsiteX32" fmla="*/ 508 w 37210"/>
              <a:gd name="connsiteY32" fmla="*/ 5435 h 50647"/>
              <a:gd name="connsiteX33" fmla="*/ 0 w 37210"/>
              <a:gd name="connsiteY33" fmla="*/ 3530 h 50647"/>
              <a:gd name="connsiteX34" fmla="*/ 1015 w 37210"/>
              <a:gd name="connsiteY34" fmla="*/ 1016 h 50647"/>
              <a:gd name="connsiteX35" fmla="*/ 3429 w 37210"/>
              <a:gd name="connsiteY35" fmla="*/ 0 h 50647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  <a:cxn ang="29">
                <a:pos x="connsiteX29" y="connsiteY29"/>
              </a:cxn>
              <a:cxn ang="30">
                <a:pos x="connsiteX30" y="connsiteY30"/>
              </a:cxn>
              <a:cxn ang="31">
                <a:pos x="connsiteX31" y="connsiteY31"/>
              </a:cxn>
              <a:cxn ang="32">
                <a:pos x="connsiteX32" y="connsiteY32"/>
              </a:cxn>
              <a:cxn ang="33">
                <a:pos x="connsiteX33" y="connsiteY33"/>
              </a:cxn>
              <a:cxn ang="34">
                <a:pos x="connsiteX34" y="connsiteY34"/>
              </a:cxn>
              <a:cxn ang="35">
                <a:pos x="connsiteX35" y="connsiteY35"/>
              </a:cxn>
            </a:cxnLst>
            <a:rect l="l" t="t" r="r" b="b"/>
            <a:pathLst>
              <a:path w="37210" h="50647">
                <a:moveTo>
                  <a:pt x="3429" y="0"/>
                </a:moveTo>
                <a:cubicBezTo>
                  <a:pt x="5079" y="0"/>
                  <a:pt x="6350" y="520"/>
                  <a:pt x="7365" y="1549"/>
                </a:cubicBezTo>
                <a:cubicBezTo>
                  <a:pt x="8254" y="2578"/>
                  <a:pt x="9017" y="3797"/>
                  <a:pt x="9271" y="5219"/>
                </a:cubicBezTo>
                <a:lnTo>
                  <a:pt x="9271" y="14058"/>
                </a:lnTo>
                <a:cubicBezTo>
                  <a:pt x="9271" y="15226"/>
                  <a:pt x="9525" y="15925"/>
                  <a:pt x="9905" y="16129"/>
                </a:cubicBezTo>
                <a:cubicBezTo>
                  <a:pt x="10159" y="16332"/>
                  <a:pt x="10667" y="16179"/>
                  <a:pt x="11429" y="15646"/>
                </a:cubicBezTo>
                <a:cubicBezTo>
                  <a:pt x="12445" y="14820"/>
                  <a:pt x="13842" y="14172"/>
                  <a:pt x="15367" y="13703"/>
                </a:cubicBezTo>
                <a:cubicBezTo>
                  <a:pt x="16890" y="13233"/>
                  <a:pt x="18414" y="12992"/>
                  <a:pt x="19939" y="12992"/>
                </a:cubicBezTo>
                <a:cubicBezTo>
                  <a:pt x="22352" y="12992"/>
                  <a:pt x="24638" y="13386"/>
                  <a:pt x="26797" y="14185"/>
                </a:cubicBezTo>
                <a:cubicBezTo>
                  <a:pt x="28955" y="14985"/>
                  <a:pt x="30733" y="16129"/>
                  <a:pt x="32258" y="17627"/>
                </a:cubicBezTo>
                <a:cubicBezTo>
                  <a:pt x="33782" y="19139"/>
                  <a:pt x="35052" y="20993"/>
                  <a:pt x="35940" y="23202"/>
                </a:cubicBezTo>
                <a:cubicBezTo>
                  <a:pt x="36829" y="25412"/>
                  <a:pt x="37210" y="27926"/>
                  <a:pt x="37210" y="30759"/>
                </a:cubicBezTo>
                <a:lnTo>
                  <a:pt x="37210" y="47028"/>
                </a:lnTo>
                <a:cubicBezTo>
                  <a:pt x="37210" y="48031"/>
                  <a:pt x="36957" y="48882"/>
                  <a:pt x="36194" y="49580"/>
                </a:cubicBezTo>
                <a:cubicBezTo>
                  <a:pt x="35559" y="50291"/>
                  <a:pt x="34671" y="50647"/>
                  <a:pt x="33654" y="50647"/>
                </a:cubicBezTo>
                <a:cubicBezTo>
                  <a:pt x="32384" y="50647"/>
                  <a:pt x="31622" y="50291"/>
                  <a:pt x="30988" y="49580"/>
                </a:cubicBezTo>
                <a:cubicBezTo>
                  <a:pt x="30352" y="48882"/>
                  <a:pt x="30098" y="48031"/>
                  <a:pt x="30098" y="47028"/>
                </a:cubicBezTo>
                <a:lnTo>
                  <a:pt x="30098" y="30581"/>
                </a:lnTo>
                <a:cubicBezTo>
                  <a:pt x="30098" y="28702"/>
                  <a:pt x="29844" y="27076"/>
                  <a:pt x="29209" y="25717"/>
                </a:cubicBezTo>
                <a:cubicBezTo>
                  <a:pt x="28702" y="24371"/>
                  <a:pt x="27940" y="23241"/>
                  <a:pt x="27051" y="22364"/>
                </a:cubicBezTo>
                <a:cubicBezTo>
                  <a:pt x="26034" y="21475"/>
                  <a:pt x="25019" y="20828"/>
                  <a:pt x="23748" y="20421"/>
                </a:cubicBezTo>
                <a:cubicBezTo>
                  <a:pt x="22479" y="20002"/>
                  <a:pt x="21209" y="19798"/>
                  <a:pt x="19939" y="19798"/>
                </a:cubicBezTo>
                <a:cubicBezTo>
                  <a:pt x="17398" y="19798"/>
                  <a:pt x="15494" y="20243"/>
                  <a:pt x="14097" y="21119"/>
                </a:cubicBezTo>
                <a:cubicBezTo>
                  <a:pt x="12700" y="22008"/>
                  <a:pt x="11557" y="23062"/>
                  <a:pt x="10921" y="24307"/>
                </a:cubicBezTo>
                <a:cubicBezTo>
                  <a:pt x="10159" y="25539"/>
                  <a:pt x="9779" y="26822"/>
                  <a:pt x="9525" y="28155"/>
                </a:cubicBezTo>
                <a:cubicBezTo>
                  <a:pt x="9398" y="29476"/>
                  <a:pt x="9271" y="30581"/>
                  <a:pt x="9271" y="31470"/>
                </a:cubicBezTo>
                <a:lnTo>
                  <a:pt x="9271" y="47028"/>
                </a:lnTo>
                <a:cubicBezTo>
                  <a:pt x="9271" y="48196"/>
                  <a:pt x="8890" y="49097"/>
                  <a:pt x="8128" y="49720"/>
                </a:cubicBezTo>
                <a:cubicBezTo>
                  <a:pt x="7365" y="50342"/>
                  <a:pt x="6603" y="50647"/>
                  <a:pt x="5588" y="50647"/>
                </a:cubicBezTo>
                <a:cubicBezTo>
                  <a:pt x="4444" y="50647"/>
                  <a:pt x="3683" y="50279"/>
                  <a:pt x="3048" y="49542"/>
                </a:cubicBezTo>
                <a:cubicBezTo>
                  <a:pt x="2413" y="48806"/>
                  <a:pt x="2159" y="47967"/>
                  <a:pt x="2159" y="47028"/>
                </a:cubicBezTo>
                <a:lnTo>
                  <a:pt x="2159" y="6895"/>
                </a:lnTo>
                <a:cubicBezTo>
                  <a:pt x="1523" y="6540"/>
                  <a:pt x="1015" y="6057"/>
                  <a:pt x="508" y="5435"/>
                </a:cubicBezTo>
                <a:cubicBezTo>
                  <a:pt x="127" y="4812"/>
                  <a:pt x="0" y="4178"/>
                  <a:pt x="0" y="3530"/>
                </a:cubicBezTo>
                <a:cubicBezTo>
                  <a:pt x="0" y="2526"/>
                  <a:pt x="253" y="1689"/>
                  <a:pt x="1015" y="1016"/>
                </a:cubicBezTo>
                <a:cubicBezTo>
                  <a:pt x="1651" y="342"/>
                  <a:pt x="2540" y="0"/>
                  <a:pt x="3429" y="0"/>
                </a:cubicBez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Freeform 3"/>
          <p:cNvSpPr/>
          <p:nvPr/>
        </p:nvSpPr>
        <p:spPr>
          <a:xfrm>
            <a:off x="5593969" y="6640970"/>
            <a:ext cx="9271" cy="50647"/>
          </a:xfrm>
          <a:custGeom>
            <a:avLst/>
            <a:gdLst>
              <a:gd name="connsiteX0" fmla="*/ 3555 w 9271"/>
              <a:gd name="connsiteY0" fmla="*/ 0 h 50647"/>
              <a:gd name="connsiteX1" fmla="*/ 7365 w 9271"/>
              <a:gd name="connsiteY1" fmla="*/ 1549 h 50647"/>
              <a:gd name="connsiteX2" fmla="*/ 9271 w 9271"/>
              <a:gd name="connsiteY2" fmla="*/ 5219 h 50647"/>
              <a:gd name="connsiteX3" fmla="*/ 9271 w 9271"/>
              <a:gd name="connsiteY3" fmla="*/ 47205 h 50647"/>
              <a:gd name="connsiteX4" fmla="*/ 8128 w 9271"/>
              <a:gd name="connsiteY4" fmla="*/ 49669 h 50647"/>
              <a:gd name="connsiteX5" fmla="*/ 5588 w 9271"/>
              <a:gd name="connsiteY5" fmla="*/ 50647 h 50647"/>
              <a:gd name="connsiteX6" fmla="*/ 3048 w 9271"/>
              <a:gd name="connsiteY6" fmla="*/ 49631 h 50647"/>
              <a:gd name="connsiteX7" fmla="*/ 2159 w 9271"/>
              <a:gd name="connsiteY7" fmla="*/ 47205 h 50647"/>
              <a:gd name="connsiteX8" fmla="*/ 2159 w 9271"/>
              <a:gd name="connsiteY8" fmla="*/ 6895 h 50647"/>
              <a:gd name="connsiteX9" fmla="*/ 634 w 9271"/>
              <a:gd name="connsiteY9" fmla="*/ 5435 h 50647"/>
              <a:gd name="connsiteX10" fmla="*/ 0 w 9271"/>
              <a:gd name="connsiteY10" fmla="*/ 3530 h 50647"/>
              <a:gd name="connsiteX11" fmla="*/ 1015 w 9271"/>
              <a:gd name="connsiteY11" fmla="*/ 1016 h 50647"/>
              <a:gd name="connsiteX12" fmla="*/ 3555 w 9271"/>
              <a:gd name="connsiteY12" fmla="*/ 0 h 50647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</a:cxnLst>
            <a:rect l="l" t="t" r="r" b="b"/>
            <a:pathLst>
              <a:path w="9271" h="50647">
                <a:moveTo>
                  <a:pt x="3555" y="0"/>
                </a:moveTo>
                <a:cubicBezTo>
                  <a:pt x="5079" y="0"/>
                  <a:pt x="6350" y="520"/>
                  <a:pt x="7365" y="1549"/>
                </a:cubicBezTo>
                <a:cubicBezTo>
                  <a:pt x="8254" y="2578"/>
                  <a:pt x="8890" y="3797"/>
                  <a:pt x="9271" y="5219"/>
                </a:cubicBezTo>
                <a:lnTo>
                  <a:pt x="9271" y="47205"/>
                </a:lnTo>
                <a:cubicBezTo>
                  <a:pt x="9271" y="48196"/>
                  <a:pt x="8890" y="49021"/>
                  <a:pt x="8128" y="49669"/>
                </a:cubicBezTo>
                <a:cubicBezTo>
                  <a:pt x="7492" y="50317"/>
                  <a:pt x="6603" y="50647"/>
                  <a:pt x="5588" y="50647"/>
                </a:cubicBezTo>
                <a:cubicBezTo>
                  <a:pt x="4444" y="50647"/>
                  <a:pt x="3555" y="50304"/>
                  <a:pt x="3048" y="49631"/>
                </a:cubicBezTo>
                <a:cubicBezTo>
                  <a:pt x="2540" y="48958"/>
                  <a:pt x="2159" y="48145"/>
                  <a:pt x="2159" y="47205"/>
                </a:cubicBezTo>
                <a:lnTo>
                  <a:pt x="2159" y="6895"/>
                </a:lnTo>
                <a:cubicBezTo>
                  <a:pt x="1523" y="6540"/>
                  <a:pt x="1015" y="6057"/>
                  <a:pt x="634" y="5435"/>
                </a:cubicBezTo>
                <a:cubicBezTo>
                  <a:pt x="253" y="4812"/>
                  <a:pt x="0" y="4178"/>
                  <a:pt x="0" y="3530"/>
                </a:cubicBezTo>
                <a:cubicBezTo>
                  <a:pt x="0" y="2526"/>
                  <a:pt x="380" y="1689"/>
                  <a:pt x="1015" y="1016"/>
                </a:cubicBezTo>
                <a:cubicBezTo>
                  <a:pt x="1651" y="342"/>
                  <a:pt x="2540" y="0"/>
                  <a:pt x="3555" y="0"/>
                </a:cubicBez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Freeform 3"/>
          <p:cNvSpPr/>
          <p:nvPr/>
        </p:nvSpPr>
        <p:spPr>
          <a:xfrm>
            <a:off x="5578729" y="6640970"/>
            <a:ext cx="9270" cy="50647"/>
          </a:xfrm>
          <a:custGeom>
            <a:avLst/>
            <a:gdLst>
              <a:gd name="connsiteX0" fmla="*/ 3555 w 9270"/>
              <a:gd name="connsiteY0" fmla="*/ 0 h 50647"/>
              <a:gd name="connsiteX1" fmla="*/ 7365 w 9270"/>
              <a:gd name="connsiteY1" fmla="*/ 1549 h 50647"/>
              <a:gd name="connsiteX2" fmla="*/ 9270 w 9270"/>
              <a:gd name="connsiteY2" fmla="*/ 5219 h 50647"/>
              <a:gd name="connsiteX3" fmla="*/ 9270 w 9270"/>
              <a:gd name="connsiteY3" fmla="*/ 47205 h 50647"/>
              <a:gd name="connsiteX4" fmla="*/ 8127 w 9270"/>
              <a:gd name="connsiteY4" fmla="*/ 49669 h 50647"/>
              <a:gd name="connsiteX5" fmla="*/ 5588 w 9270"/>
              <a:gd name="connsiteY5" fmla="*/ 50647 h 50647"/>
              <a:gd name="connsiteX6" fmla="*/ 3047 w 9270"/>
              <a:gd name="connsiteY6" fmla="*/ 49631 h 50647"/>
              <a:gd name="connsiteX7" fmla="*/ 2158 w 9270"/>
              <a:gd name="connsiteY7" fmla="*/ 47205 h 50647"/>
              <a:gd name="connsiteX8" fmla="*/ 2158 w 9270"/>
              <a:gd name="connsiteY8" fmla="*/ 6895 h 50647"/>
              <a:gd name="connsiteX9" fmla="*/ 634 w 9270"/>
              <a:gd name="connsiteY9" fmla="*/ 5435 h 50647"/>
              <a:gd name="connsiteX10" fmla="*/ 0 w 9270"/>
              <a:gd name="connsiteY10" fmla="*/ 3530 h 50647"/>
              <a:gd name="connsiteX11" fmla="*/ 1015 w 9270"/>
              <a:gd name="connsiteY11" fmla="*/ 1016 h 50647"/>
              <a:gd name="connsiteX12" fmla="*/ 3555 w 9270"/>
              <a:gd name="connsiteY12" fmla="*/ 0 h 50647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</a:cxnLst>
            <a:rect l="l" t="t" r="r" b="b"/>
            <a:pathLst>
              <a:path w="9270" h="50647">
                <a:moveTo>
                  <a:pt x="3555" y="0"/>
                </a:moveTo>
                <a:cubicBezTo>
                  <a:pt x="5079" y="0"/>
                  <a:pt x="6350" y="520"/>
                  <a:pt x="7365" y="1549"/>
                </a:cubicBezTo>
                <a:cubicBezTo>
                  <a:pt x="8254" y="2578"/>
                  <a:pt x="8889" y="3797"/>
                  <a:pt x="9270" y="5219"/>
                </a:cubicBezTo>
                <a:lnTo>
                  <a:pt x="9270" y="47205"/>
                </a:lnTo>
                <a:cubicBezTo>
                  <a:pt x="9270" y="48196"/>
                  <a:pt x="8889" y="49021"/>
                  <a:pt x="8127" y="49669"/>
                </a:cubicBezTo>
                <a:cubicBezTo>
                  <a:pt x="7492" y="50317"/>
                  <a:pt x="6603" y="50647"/>
                  <a:pt x="5588" y="50647"/>
                </a:cubicBezTo>
                <a:cubicBezTo>
                  <a:pt x="4444" y="50647"/>
                  <a:pt x="3555" y="50304"/>
                  <a:pt x="3047" y="49631"/>
                </a:cubicBezTo>
                <a:cubicBezTo>
                  <a:pt x="2539" y="48958"/>
                  <a:pt x="2158" y="48145"/>
                  <a:pt x="2158" y="47205"/>
                </a:cubicBezTo>
                <a:lnTo>
                  <a:pt x="2158" y="6895"/>
                </a:lnTo>
                <a:cubicBezTo>
                  <a:pt x="1523" y="6540"/>
                  <a:pt x="1015" y="6057"/>
                  <a:pt x="634" y="5435"/>
                </a:cubicBezTo>
                <a:cubicBezTo>
                  <a:pt x="253" y="4812"/>
                  <a:pt x="0" y="4178"/>
                  <a:pt x="0" y="3530"/>
                </a:cubicBezTo>
                <a:cubicBezTo>
                  <a:pt x="0" y="2526"/>
                  <a:pt x="380" y="1689"/>
                  <a:pt x="1015" y="1016"/>
                </a:cubicBezTo>
                <a:cubicBezTo>
                  <a:pt x="1650" y="342"/>
                  <a:pt x="2539" y="0"/>
                  <a:pt x="3555" y="0"/>
                </a:cubicBez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Freeform 3"/>
          <p:cNvSpPr/>
          <p:nvPr/>
        </p:nvSpPr>
        <p:spPr>
          <a:xfrm>
            <a:off x="5535294" y="6640970"/>
            <a:ext cx="40132" cy="50431"/>
          </a:xfrm>
          <a:custGeom>
            <a:avLst/>
            <a:gdLst>
              <a:gd name="connsiteX0" fmla="*/ 20066 w 40132"/>
              <a:gd name="connsiteY0" fmla="*/ 0 h 50431"/>
              <a:gd name="connsiteX1" fmla="*/ 23114 w 40132"/>
              <a:gd name="connsiteY1" fmla="*/ 837 h 50431"/>
              <a:gd name="connsiteX2" fmla="*/ 25273 w 40132"/>
              <a:gd name="connsiteY2" fmla="*/ 3797 h 50431"/>
              <a:gd name="connsiteX3" fmla="*/ 40005 w 40132"/>
              <a:gd name="connsiteY3" fmla="*/ 45694 h 50431"/>
              <a:gd name="connsiteX4" fmla="*/ 40132 w 40132"/>
              <a:gd name="connsiteY4" fmla="*/ 48170 h 50431"/>
              <a:gd name="connsiteX5" fmla="*/ 38735 w 40132"/>
              <a:gd name="connsiteY5" fmla="*/ 50113 h 50431"/>
              <a:gd name="connsiteX6" fmla="*/ 35560 w 40132"/>
              <a:gd name="connsiteY6" fmla="*/ 50431 h 50431"/>
              <a:gd name="connsiteX7" fmla="*/ 33274 w 40132"/>
              <a:gd name="connsiteY7" fmla="*/ 48259 h 50431"/>
              <a:gd name="connsiteX8" fmla="*/ 30353 w 40132"/>
              <a:gd name="connsiteY8" fmla="*/ 39331 h 50431"/>
              <a:gd name="connsiteX9" fmla="*/ 28956 w 40132"/>
              <a:gd name="connsiteY9" fmla="*/ 37388 h 50431"/>
              <a:gd name="connsiteX10" fmla="*/ 26543 w 40132"/>
              <a:gd name="connsiteY10" fmla="*/ 36855 h 50431"/>
              <a:gd name="connsiteX11" fmla="*/ 12827 w 40132"/>
              <a:gd name="connsiteY11" fmla="*/ 36855 h 50431"/>
              <a:gd name="connsiteX12" fmla="*/ 11049 w 40132"/>
              <a:gd name="connsiteY12" fmla="*/ 37210 h 50431"/>
              <a:gd name="connsiteX13" fmla="*/ 10033 w 40132"/>
              <a:gd name="connsiteY13" fmla="*/ 38709 h 50431"/>
              <a:gd name="connsiteX14" fmla="*/ 6985 w 40132"/>
              <a:gd name="connsiteY14" fmla="*/ 48259 h 50431"/>
              <a:gd name="connsiteX15" fmla="*/ 4699 w 40132"/>
              <a:gd name="connsiteY15" fmla="*/ 50431 h 50431"/>
              <a:gd name="connsiteX16" fmla="*/ 1524 w 40132"/>
              <a:gd name="connsiteY16" fmla="*/ 50113 h 50431"/>
              <a:gd name="connsiteX17" fmla="*/ 0 w 40132"/>
              <a:gd name="connsiteY17" fmla="*/ 48170 h 50431"/>
              <a:gd name="connsiteX18" fmla="*/ 254 w 40132"/>
              <a:gd name="connsiteY18" fmla="*/ 45694 h 50431"/>
              <a:gd name="connsiteX19" fmla="*/ 14859 w 40132"/>
              <a:gd name="connsiteY19" fmla="*/ 3797 h 50431"/>
              <a:gd name="connsiteX20" fmla="*/ 17145 w 40132"/>
              <a:gd name="connsiteY20" fmla="*/ 837 h 50431"/>
              <a:gd name="connsiteX21" fmla="*/ 20066 w 40132"/>
              <a:gd name="connsiteY21" fmla="*/ 0 h 5043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</a:cxnLst>
            <a:rect l="l" t="t" r="r" b="b"/>
            <a:pathLst>
              <a:path w="40132" h="50431">
                <a:moveTo>
                  <a:pt x="20066" y="0"/>
                </a:moveTo>
                <a:cubicBezTo>
                  <a:pt x="21082" y="0"/>
                  <a:pt x="22098" y="279"/>
                  <a:pt x="23114" y="837"/>
                </a:cubicBezTo>
                <a:cubicBezTo>
                  <a:pt x="24130" y="1396"/>
                  <a:pt x="24892" y="2387"/>
                  <a:pt x="25273" y="3797"/>
                </a:cubicBezTo>
                <a:lnTo>
                  <a:pt x="40005" y="45694"/>
                </a:lnTo>
                <a:cubicBezTo>
                  <a:pt x="40259" y="46469"/>
                  <a:pt x="40386" y="47294"/>
                  <a:pt x="40132" y="48170"/>
                </a:cubicBezTo>
                <a:cubicBezTo>
                  <a:pt x="40005" y="49059"/>
                  <a:pt x="39497" y="49707"/>
                  <a:pt x="38735" y="50113"/>
                </a:cubicBezTo>
                <a:cubicBezTo>
                  <a:pt x="37719" y="50710"/>
                  <a:pt x="36576" y="50812"/>
                  <a:pt x="35560" y="50431"/>
                </a:cubicBezTo>
                <a:cubicBezTo>
                  <a:pt x="34417" y="50038"/>
                  <a:pt x="33655" y="49326"/>
                  <a:pt x="33274" y="48259"/>
                </a:cubicBezTo>
                <a:lnTo>
                  <a:pt x="30353" y="39331"/>
                </a:lnTo>
                <a:cubicBezTo>
                  <a:pt x="30099" y="38392"/>
                  <a:pt x="29591" y="37744"/>
                  <a:pt x="28956" y="37388"/>
                </a:cubicBezTo>
                <a:cubicBezTo>
                  <a:pt x="28321" y="37033"/>
                  <a:pt x="27559" y="36855"/>
                  <a:pt x="26543" y="36855"/>
                </a:cubicBezTo>
                <a:lnTo>
                  <a:pt x="12827" y="36855"/>
                </a:lnTo>
                <a:cubicBezTo>
                  <a:pt x="12065" y="36855"/>
                  <a:pt x="11557" y="36982"/>
                  <a:pt x="11049" y="37210"/>
                </a:cubicBezTo>
                <a:cubicBezTo>
                  <a:pt x="10668" y="37451"/>
                  <a:pt x="10287" y="37947"/>
                  <a:pt x="10033" y="38709"/>
                </a:cubicBezTo>
                <a:lnTo>
                  <a:pt x="6985" y="48259"/>
                </a:lnTo>
                <a:cubicBezTo>
                  <a:pt x="6604" y="49326"/>
                  <a:pt x="5842" y="50038"/>
                  <a:pt x="4699" y="50431"/>
                </a:cubicBezTo>
                <a:cubicBezTo>
                  <a:pt x="3556" y="50812"/>
                  <a:pt x="2540" y="50710"/>
                  <a:pt x="1524" y="50113"/>
                </a:cubicBezTo>
                <a:cubicBezTo>
                  <a:pt x="762" y="49707"/>
                  <a:pt x="254" y="49059"/>
                  <a:pt x="0" y="48170"/>
                </a:cubicBezTo>
                <a:cubicBezTo>
                  <a:pt x="-126" y="47294"/>
                  <a:pt x="-126" y="46469"/>
                  <a:pt x="254" y="45694"/>
                </a:cubicBezTo>
                <a:lnTo>
                  <a:pt x="14859" y="3797"/>
                </a:lnTo>
                <a:cubicBezTo>
                  <a:pt x="15367" y="2387"/>
                  <a:pt x="16129" y="1396"/>
                  <a:pt x="17145" y="837"/>
                </a:cubicBezTo>
                <a:cubicBezTo>
                  <a:pt x="18161" y="279"/>
                  <a:pt x="19177" y="0"/>
                  <a:pt x="20066" y="0"/>
                </a:cubicBez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Freeform 3"/>
          <p:cNvSpPr/>
          <p:nvPr/>
        </p:nvSpPr>
        <p:spPr>
          <a:xfrm>
            <a:off x="5464683" y="6640970"/>
            <a:ext cx="29082" cy="50647"/>
          </a:xfrm>
          <a:custGeom>
            <a:avLst/>
            <a:gdLst>
              <a:gd name="connsiteX0" fmla="*/ 10159 w 29082"/>
              <a:gd name="connsiteY0" fmla="*/ 0 h 50647"/>
              <a:gd name="connsiteX1" fmla="*/ 13969 w 29082"/>
              <a:gd name="connsiteY1" fmla="*/ 1549 h 50647"/>
              <a:gd name="connsiteX2" fmla="*/ 16001 w 29082"/>
              <a:gd name="connsiteY2" fmla="*/ 5219 h 50647"/>
              <a:gd name="connsiteX3" fmla="*/ 16001 w 29082"/>
              <a:gd name="connsiteY3" fmla="*/ 11138 h 50647"/>
              <a:gd name="connsiteX4" fmla="*/ 16509 w 29082"/>
              <a:gd name="connsiteY4" fmla="*/ 12636 h 50647"/>
              <a:gd name="connsiteX5" fmla="*/ 17652 w 29082"/>
              <a:gd name="connsiteY5" fmla="*/ 12903 h 50647"/>
              <a:gd name="connsiteX6" fmla="*/ 25653 w 29082"/>
              <a:gd name="connsiteY6" fmla="*/ 12903 h 50647"/>
              <a:gd name="connsiteX7" fmla="*/ 28320 w 29082"/>
              <a:gd name="connsiteY7" fmla="*/ 13969 h 50647"/>
              <a:gd name="connsiteX8" fmla="*/ 29082 w 29082"/>
              <a:gd name="connsiteY8" fmla="*/ 16268 h 50647"/>
              <a:gd name="connsiteX9" fmla="*/ 28447 w 29082"/>
              <a:gd name="connsiteY9" fmla="*/ 18567 h 50647"/>
              <a:gd name="connsiteX10" fmla="*/ 25653 w 29082"/>
              <a:gd name="connsiteY10" fmla="*/ 19798 h 50647"/>
              <a:gd name="connsiteX11" fmla="*/ 18034 w 29082"/>
              <a:gd name="connsiteY11" fmla="*/ 19798 h 50647"/>
              <a:gd name="connsiteX12" fmla="*/ 16382 w 29082"/>
              <a:gd name="connsiteY12" fmla="*/ 20370 h 50647"/>
              <a:gd name="connsiteX13" fmla="*/ 16001 w 29082"/>
              <a:gd name="connsiteY13" fmla="*/ 21653 h 50647"/>
              <a:gd name="connsiteX14" fmla="*/ 16001 w 29082"/>
              <a:gd name="connsiteY14" fmla="*/ 37833 h 50647"/>
              <a:gd name="connsiteX15" fmla="*/ 17652 w 29082"/>
              <a:gd name="connsiteY15" fmla="*/ 42252 h 50647"/>
              <a:gd name="connsiteX16" fmla="*/ 23114 w 29082"/>
              <a:gd name="connsiteY16" fmla="*/ 43839 h 50647"/>
              <a:gd name="connsiteX17" fmla="*/ 25526 w 29082"/>
              <a:gd name="connsiteY17" fmla="*/ 43839 h 50647"/>
              <a:gd name="connsiteX18" fmla="*/ 28066 w 29082"/>
              <a:gd name="connsiteY18" fmla="*/ 44589 h 50647"/>
              <a:gd name="connsiteX19" fmla="*/ 29082 w 29082"/>
              <a:gd name="connsiteY19" fmla="*/ 47294 h 50647"/>
              <a:gd name="connsiteX20" fmla="*/ 28066 w 29082"/>
              <a:gd name="connsiteY20" fmla="*/ 49847 h 50647"/>
              <a:gd name="connsiteX21" fmla="*/ 25526 w 29082"/>
              <a:gd name="connsiteY21" fmla="*/ 50647 h 50647"/>
              <a:gd name="connsiteX22" fmla="*/ 23114 w 29082"/>
              <a:gd name="connsiteY22" fmla="*/ 50647 h 50647"/>
              <a:gd name="connsiteX23" fmla="*/ 17526 w 29082"/>
              <a:gd name="connsiteY23" fmla="*/ 50076 h 50647"/>
              <a:gd name="connsiteX24" fmla="*/ 12953 w 29082"/>
              <a:gd name="connsiteY24" fmla="*/ 48043 h 50647"/>
              <a:gd name="connsiteX25" fmla="*/ 9905 w 29082"/>
              <a:gd name="connsiteY25" fmla="*/ 44106 h 50647"/>
              <a:gd name="connsiteX26" fmla="*/ 8762 w 29082"/>
              <a:gd name="connsiteY26" fmla="*/ 37833 h 50647"/>
              <a:gd name="connsiteX27" fmla="*/ 8762 w 29082"/>
              <a:gd name="connsiteY27" fmla="*/ 21742 h 50647"/>
              <a:gd name="connsiteX28" fmla="*/ 8508 w 29082"/>
              <a:gd name="connsiteY28" fmla="*/ 20548 h 50647"/>
              <a:gd name="connsiteX29" fmla="*/ 7111 w 29082"/>
              <a:gd name="connsiteY29" fmla="*/ 19798 h 50647"/>
              <a:gd name="connsiteX30" fmla="*/ 3428 w 29082"/>
              <a:gd name="connsiteY30" fmla="*/ 19798 h 50647"/>
              <a:gd name="connsiteX31" fmla="*/ 634 w 29082"/>
              <a:gd name="connsiteY31" fmla="*/ 18656 h 50647"/>
              <a:gd name="connsiteX32" fmla="*/ 0 w 29082"/>
              <a:gd name="connsiteY32" fmla="*/ 16268 h 50647"/>
              <a:gd name="connsiteX33" fmla="*/ 634 w 29082"/>
              <a:gd name="connsiteY33" fmla="*/ 14007 h 50647"/>
              <a:gd name="connsiteX34" fmla="*/ 3428 w 29082"/>
              <a:gd name="connsiteY34" fmla="*/ 12903 h 50647"/>
              <a:gd name="connsiteX35" fmla="*/ 6857 w 29082"/>
              <a:gd name="connsiteY35" fmla="*/ 12903 h 50647"/>
              <a:gd name="connsiteX36" fmla="*/ 7238 w 29082"/>
              <a:gd name="connsiteY36" fmla="*/ 12865 h 50647"/>
              <a:gd name="connsiteX37" fmla="*/ 7873 w 29082"/>
              <a:gd name="connsiteY37" fmla="*/ 12636 h 50647"/>
              <a:gd name="connsiteX38" fmla="*/ 8508 w 29082"/>
              <a:gd name="connsiteY38" fmla="*/ 12013 h 50647"/>
              <a:gd name="connsiteX39" fmla="*/ 8762 w 29082"/>
              <a:gd name="connsiteY39" fmla="*/ 10782 h 50647"/>
              <a:gd name="connsiteX40" fmla="*/ 8762 w 29082"/>
              <a:gd name="connsiteY40" fmla="*/ 6895 h 50647"/>
              <a:gd name="connsiteX41" fmla="*/ 7238 w 29082"/>
              <a:gd name="connsiteY41" fmla="*/ 5435 h 50647"/>
              <a:gd name="connsiteX42" fmla="*/ 6603 w 29082"/>
              <a:gd name="connsiteY42" fmla="*/ 3530 h 50647"/>
              <a:gd name="connsiteX43" fmla="*/ 7619 w 29082"/>
              <a:gd name="connsiteY43" fmla="*/ 1016 h 50647"/>
              <a:gd name="connsiteX44" fmla="*/ 10159 w 29082"/>
              <a:gd name="connsiteY44" fmla="*/ 0 h 50647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  <a:cxn ang="29">
                <a:pos x="connsiteX29" y="connsiteY29"/>
              </a:cxn>
              <a:cxn ang="30">
                <a:pos x="connsiteX30" y="connsiteY30"/>
              </a:cxn>
              <a:cxn ang="31">
                <a:pos x="connsiteX31" y="connsiteY31"/>
              </a:cxn>
              <a:cxn ang="32">
                <a:pos x="connsiteX32" y="connsiteY32"/>
              </a:cxn>
              <a:cxn ang="33">
                <a:pos x="connsiteX33" y="connsiteY33"/>
              </a:cxn>
              <a:cxn ang="34">
                <a:pos x="connsiteX34" y="connsiteY34"/>
              </a:cxn>
              <a:cxn ang="35">
                <a:pos x="connsiteX35" y="connsiteY35"/>
              </a:cxn>
              <a:cxn ang="36">
                <a:pos x="connsiteX36" y="connsiteY36"/>
              </a:cxn>
              <a:cxn ang="37">
                <a:pos x="connsiteX37" y="connsiteY37"/>
              </a:cxn>
              <a:cxn ang="38">
                <a:pos x="connsiteX38" y="connsiteY38"/>
              </a:cxn>
              <a:cxn ang="39">
                <a:pos x="connsiteX39" y="connsiteY39"/>
              </a:cxn>
              <a:cxn ang="40">
                <a:pos x="connsiteX40" y="connsiteY40"/>
              </a:cxn>
              <a:cxn ang="41">
                <a:pos x="connsiteX41" y="connsiteY41"/>
              </a:cxn>
              <a:cxn ang="42">
                <a:pos x="connsiteX42" y="connsiteY42"/>
              </a:cxn>
              <a:cxn ang="43">
                <a:pos x="connsiteX43" y="connsiteY43"/>
              </a:cxn>
              <a:cxn ang="44">
                <a:pos x="connsiteX44" y="connsiteY44"/>
              </a:cxn>
            </a:cxnLst>
            <a:rect l="l" t="t" r="r" b="b"/>
            <a:pathLst>
              <a:path w="29082" h="50647">
                <a:moveTo>
                  <a:pt x="10159" y="0"/>
                </a:moveTo>
                <a:cubicBezTo>
                  <a:pt x="11684" y="0"/>
                  <a:pt x="12953" y="520"/>
                  <a:pt x="13969" y="1549"/>
                </a:cubicBezTo>
                <a:cubicBezTo>
                  <a:pt x="14985" y="2578"/>
                  <a:pt x="15620" y="3797"/>
                  <a:pt x="16001" y="5219"/>
                </a:cubicBezTo>
                <a:lnTo>
                  <a:pt x="16001" y="11138"/>
                </a:lnTo>
                <a:cubicBezTo>
                  <a:pt x="16001" y="11963"/>
                  <a:pt x="16128" y="12458"/>
                  <a:pt x="16509" y="12636"/>
                </a:cubicBezTo>
                <a:cubicBezTo>
                  <a:pt x="17017" y="12813"/>
                  <a:pt x="17271" y="12903"/>
                  <a:pt x="17652" y="12903"/>
                </a:cubicBezTo>
                <a:lnTo>
                  <a:pt x="25653" y="12903"/>
                </a:lnTo>
                <a:cubicBezTo>
                  <a:pt x="26923" y="12903"/>
                  <a:pt x="27812" y="13258"/>
                  <a:pt x="28320" y="13969"/>
                </a:cubicBezTo>
                <a:cubicBezTo>
                  <a:pt x="28828" y="14668"/>
                  <a:pt x="29082" y="15443"/>
                  <a:pt x="29082" y="16268"/>
                </a:cubicBezTo>
                <a:cubicBezTo>
                  <a:pt x="29082" y="16967"/>
                  <a:pt x="28828" y="17741"/>
                  <a:pt x="28447" y="18567"/>
                </a:cubicBezTo>
                <a:cubicBezTo>
                  <a:pt x="27939" y="19392"/>
                  <a:pt x="27050" y="19798"/>
                  <a:pt x="25653" y="19798"/>
                </a:cubicBezTo>
                <a:lnTo>
                  <a:pt x="18034" y="19798"/>
                </a:lnTo>
                <a:cubicBezTo>
                  <a:pt x="17145" y="19798"/>
                  <a:pt x="16636" y="19989"/>
                  <a:pt x="16382" y="20370"/>
                </a:cubicBezTo>
                <a:cubicBezTo>
                  <a:pt x="16128" y="20751"/>
                  <a:pt x="16001" y="21183"/>
                  <a:pt x="16001" y="21653"/>
                </a:cubicBezTo>
                <a:lnTo>
                  <a:pt x="16001" y="37833"/>
                </a:lnTo>
                <a:cubicBezTo>
                  <a:pt x="16001" y="39713"/>
                  <a:pt x="16509" y="41185"/>
                  <a:pt x="17652" y="42252"/>
                </a:cubicBezTo>
                <a:cubicBezTo>
                  <a:pt x="18796" y="43306"/>
                  <a:pt x="20573" y="43839"/>
                  <a:pt x="23114" y="43839"/>
                </a:cubicBezTo>
                <a:lnTo>
                  <a:pt x="25526" y="43839"/>
                </a:lnTo>
                <a:cubicBezTo>
                  <a:pt x="26542" y="43839"/>
                  <a:pt x="27304" y="44094"/>
                  <a:pt x="28066" y="44589"/>
                </a:cubicBezTo>
                <a:cubicBezTo>
                  <a:pt x="28701" y="45097"/>
                  <a:pt x="29082" y="45986"/>
                  <a:pt x="29082" y="47294"/>
                </a:cubicBezTo>
                <a:cubicBezTo>
                  <a:pt x="29082" y="48462"/>
                  <a:pt x="28701" y="49326"/>
                  <a:pt x="28066" y="49847"/>
                </a:cubicBezTo>
                <a:cubicBezTo>
                  <a:pt x="27304" y="50380"/>
                  <a:pt x="26415" y="50647"/>
                  <a:pt x="25526" y="50647"/>
                </a:cubicBezTo>
                <a:lnTo>
                  <a:pt x="23114" y="50647"/>
                </a:lnTo>
                <a:cubicBezTo>
                  <a:pt x="21081" y="50647"/>
                  <a:pt x="19176" y="50456"/>
                  <a:pt x="17526" y="50076"/>
                </a:cubicBezTo>
                <a:cubicBezTo>
                  <a:pt x="15747" y="49694"/>
                  <a:pt x="14223" y="49009"/>
                  <a:pt x="12953" y="48043"/>
                </a:cubicBezTo>
                <a:cubicBezTo>
                  <a:pt x="11684" y="47066"/>
                  <a:pt x="10667" y="45757"/>
                  <a:pt x="9905" y="44106"/>
                </a:cubicBezTo>
                <a:cubicBezTo>
                  <a:pt x="9144" y="42456"/>
                  <a:pt x="8762" y="40360"/>
                  <a:pt x="8762" y="37833"/>
                </a:cubicBezTo>
                <a:lnTo>
                  <a:pt x="8762" y="21742"/>
                </a:lnTo>
                <a:cubicBezTo>
                  <a:pt x="8762" y="21449"/>
                  <a:pt x="8635" y="21056"/>
                  <a:pt x="8508" y="20548"/>
                </a:cubicBezTo>
                <a:cubicBezTo>
                  <a:pt x="8254" y="20053"/>
                  <a:pt x="7746" y="19798"/>
                  <a:pt x="7111" y="19798"/>
                </a:cubicBezTo>
                <a:lnTo>
                  <a:pt x="3428" y="19798"/>
                </a:lnTo>
                <a:cubicBezTo>
                  <a:pt x="2158" y="19798"/>
                  <a:pt x="1142" y="19418"/>
                  <a:pt x="634" y="18656"/>
                </a:cubicBezTo>
                <a:cubicBezTo>
                  <a:pt x="253" y="17881"/>
                  <a:pt x="0" y="17094"/>
                  <a:pt x="0" y="16268"/>
                </a:cubicBezTo>
                <a:cubicBezTo>
                  <a:pt x="0" y="15493"/>
                  <a:pt x="253" y="14744"/>
                  <a:pt x="634" y="14007"/>
                </a:cubicBezTo>
                <a:cubicBezTo>
                  <a:pt x="1142" y="13271"/>
                  <a:pt x="2158" y="12903"/>
                  <a:pt x="3428" y="12903"/>
                </a:cubicBezTo>
                <a:lnTo>
                  <a:pt x="6857" y="12903"/>
                </a:lnTo>
                <a:cubicBezTo>
                  <a:pt x="6857" y="12903"/>
                  <a:pt x="6984" y="12890"/>
                  <a:pt x="7238" y="12865"/>
                </a:cubicBezTo>
                <a:cubicBezTo>
                  <a:pt x="7492" y="12827"/>
                  <a:pt x="7619" y="12763"/>
                  <a:pt x="7873" y="12636"/>
                </a:cubicBezTo>
                <a:cubicBezTo>
                  <a:pt x="8127" y="12521"/>
                  <a:pt x="8381" y="12318"/>
                  <a:pt x="8508" y="12013"/>
                </a:cubicBezTo>
                <a:cubicBezTo>
                  <a:pt x="8635" y="11721"/>
                  <a:pt x="8762" y="11315"/>
                  <a:pt x="8762" y="10782"/>
                </a:cubicBezTo>
                <a:lnTo>
                  <a:pt x="8762" y="6895"/>
                </a:lnTo>
                <a:cubicBezTo>
                  <a:pt x="8127" y="6540"/>
                  <a:pt x="7619" y="6057"/>
                  <a:pt x="7238" y="5435"/>
                </a:cubicBezTo>
                <a:cubicBezTo>
                  <a:pt x="6730" y="4812"/>
                  <a:pt x="6603" y="4178"/>
                  <a:pt x="6603" y="3530"/>
                </a:cubicBezTo>
                <a:cubicBezTo>
                  <a:pt x="6603" y="2526"/>
                  <a:pt x="6857" y="1689"/>
                  <a:pt x="7619" y="1016"/>
                </a:cubicBezTo>
                <a:cubicBezTo>
                  <a:pt x="8254" y="342"/>
                  <a:pt x="9144" y="0"/>
                  <a:pt x="10159" y="0"/>
                </a:cubicBez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Freeform 3"/>
          <p:cNvSpPr/>
          <p:nvPr/>
        </p:nvSpPr>
        <p:spPr>
          <a:xfrm>
            <a:off x="5671185" y="6639382"/>
            <a:ext cx="10414" cy="10426"/>
          </a:xfrm>
          <a:custGeom>
            <a:avLst/>
            <a:gdLst>
              <a:gd name="connsiteX0" fmla="*/ 5207 w 10414"/>
              <a:gd name="connsiteY0" fmla="*/ 0 h 10426"/>
              <a:gd name="connsiteX1" fmla="*/ 8763 w 10414"/>
              <a:gd name="connsiteY1" fmla="*/ 1460 h 10426"/>
              <a:gd name="connsiteX2" fmla="*/ 10414 w 10414"/>
              <a:gd name="connsiteY2" fmla="*/ 5118 h 10426"/>
              <a:gd name="connsiteX3" fmla="*/ 8890 w 10414"/>
              <a:gd name="connsiteY3" fmla="*/ 8928 h 10426"/>
              <a:gd name="connsiteX4" fmla="*/ 5207 w 10414"/>
              <a:gd name="connsiteY4" fmla="*/ 10426 h 10426"/>
              <a:gd name="connsiteX5" fmla="*/ 1651 w 10414"/>
              <a:gd name="connsiteY5" fmla="*/ 9055 h 10426"/>
              <a:gd name="connsiteX6" fmla="*/ 0 w 10414"/>
              <a:gd name="connsiteY6" fmla="*/ 5118 h 10426"/>
              <a:gd name="connsiteX7" fmla="*/ 1651 w 10414"/>
              <a:gd name="connsiteY7" fmla="*/ 1460 h 10426"/>
              <a:gd name="connsiteX8" fmla="*/ 5207 w 10414"/>
              <a:gd name="connsiteY8" fmla="*/ 0 h 10426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</a:cxnLst>
            <a:rect l="l" t="t" r="r" b="b"/>
            <a:pathLst>
              <a:path w="10414" h="10426">
                <a:moveTo>
                  <a:pt x="5207" y="0"/>
                </a:moveTo>
                <a:cubicBezTo>
                  <a:pt x="6477" y="0"/>
                  <a:pt x="7620" y="482"/>
                  <a:pt x="8763" y="1460"/>
                </a:cubicBezTo>
                <a:cubicBezTo>
                  <a:pt x="9778" y="2425"/>
                  <a:pt x="10414" y="3644"/>
                  <a:pt x="10414" y="5118"/>
                </a:cubicBezTo>
                <a:cubicBezTo>
                  <a:pt x="10414" y="6654"/>
                  <a:pt x="9905" y="7924"/>
                  <a:pt x="8890" y="8928"/>
                </a:cubicBezTo>
                <a:cubicBezTo>
                  <a:pt x="7747" y="9931"/>
                  <a:pt x="6604" y="10426"/>
                  <a:pt x="5207" y="10426"/>
                </a:cubicBezTo>
                <a:cubicBezTo>
                  <a:pt x="3936" y="10426"/>
                  <a:pt x="2794" y="9969"/>
                  <a:pt x="1651" y="9055"/>
                </a:cubicBezTo>
                <a:cubicBezTo>
                  <a:pt x="635" y="8140"/>
                  <a:pt x="0" y="6832"/>
                  <a:pt x="0" y="5118"/>
                </a:cubicBezTo>
                <a:cubicBezTo>
                  <a:pt x="0" y="3644"/>
                  <a:pt x="508" y="2425"/>
                  <a:pt x="1651" y="1460"/>
                </a:cubicBezTo>
                <a:cubicBezTo>
                  <a:pt x="2667" y="482"/>
                  <a:pt x="3809" y="0"/>
                  <a:pt x="5207" y="0"/>
                </a:cubicBez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Freeform 3"/>
          <p:cNvSpPr/>
          <p:nvPr/>
        </p:nvSpPr>
        <p:spPr>
          <a:xfrm>
            <a:off x="5366639" y="6639382"/>
            <a:ext cx="10413" cy="10337"/>
          </a:xfrm>
          <a:custGeom>
            <a:avLst/>
            <a:gdLst>
              <a:gd name="connsiteX0" fmla="*/ 5206 w 10413"/>
              <a:gd name="connsiteY0" fmla="*/ 0 h 10337"/>
              <a:gd name="connsiteX1" fmla="*/ 8763 w 10413"/>
              <a:gd name="connsiteY1" fmla="*/ 1498 h 10337"/>
              <a:gd name="connsiteX2" fmla="*/ 10413 w 10413"/>
              <a:gd name="connsiteY2" fmla="*/ 5118 h 10337"/>
              <a:gd name="connsiteX3" fmla="*/ 8890 w 10413"/>
              <a:gd name="connsiteY3" fmla="*/ 8838 h 10337"/>
              <a:gd name="connsiteX4" fmla="*/ 5206 w 10413"/>
              <a:gd name="connsiteY4" fmla="*/ 10337 h 10337"/>
              <a:gd name="connsiteX5" fmla="*/ 1651 w 10413"/>
              <a:gd name="connsiteY5" fmla="*/ 8966 h 10337"/>
              <a:gd name="connsiteX6" fmla="*/ 0 w 10413"/>
              <a:gd name="connsiteY6" fmla="*/ 5118 h 10337"/>
              <a:gd name="connsiteX7" fmla="*/ 1651 w 10413"/>
              <a:gd name="connsiteY7" fmla="*/ 1460 h 10337"/>
              <a:gd name="connsiteX8" fmla="*/ 5206 w 10413"/>
              <a:gd name="connsiteY8" fmla="*/ 0 h 10337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</a:cxnLst>
            <a:rect l="l" t="t" r="r" b="b"/>
            <a:pathLst>
              <a:path w="10413" h="10337">
                <a:moveTo>
                  <a:pt x="5206" y="0"/>
                </a:moveTo>
                <a:cubicBezTo>
                  <a:pt x="6476" y="0"/>
                  <a:pt x="7746" y="495"/>
                  <a:pt x="8763" y="1498"/>
                </a:cubicBezTo>
                <a:cubicBezTo>
                  <a:pt x="9905" y="2501"/>
                  <a:pt x="10413" y="3708"/>
                  <a:pt x="10413" y="5118"/>
                </a:cubicBezTo>
                <a:cubicBezTo>
                  <a:pt x="10413" y="6591"/>
                  <a:pt x="9905" y="7835"/>
                  <a:pt x="8890" y="8838"/>
                </a:cubicBezTo>
                <a:cubicBezTo>
                  <a:pt x="7873" y="9842"/>
                  <a:pt x="6603" y="10337"/>
                  <a:pt x="5206" y="10337"/>
                </a:cubicBezTo>
                <a:cubicBezTo>
                  <a:pt x="3936" y="10337"/>
                  <a:pt x="2794" y="9880"/>
                  <a:pt x="1651" y="8966"/>
                </a:cubicBezTo>
                <a:cubicBezTo>
                  <a:pt x="634" y="8051"/>
                  <a:pt x="0" y="6768"/>
                  <a:pt x="0" y="5118"/>
                </a:cubicBezTo>
                <a:cubicBezTo>
                  <a:pt x="0" y="3644"/>
                  <a:pt x="508" y="2425"/>
                  <a:pt x="1651" y="1460"/>
                </a:cubicBezTo>
                <a:cubicBezTo>
                  <a:pt x="2666" y="482"/>
                  <a:pt x="3809" y="0"/>
                  <a:pt x="5206" y="0"/>
                </a:cubicBez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Freeform 3"/>
          <p:cNvSpPr/>
          <p:nvPr/>
        </p:nvSpPr>
        <p:spPr>
          <a:xfrm>
            <a:off x="526834" y="699135"/>
            <a:ext cx="125514" cy="113410"/>
          </a:xfrm>
          <a:custGeom>
            <a:avLst/>
            <a:gdLst>
              <a:gd name="connsiteX0" fmla="*/ 104647 w 125514"/>
              <a:gd name="connsiteY0" fmla="*/ 0 h 113410"/>
              <a:gd name="connsiteX1" fmla="*/ 125514 w 125514"/>
              <a:gd name="connsiteY1" fmla="*/ 0 h 113410"/>
              <a:gd name="connsiteX2" fmla="*/ 124891 w 125514"/>
              <a:gd name="connsiteY2" fmla="*/ 9016 h 113410"/>
              <a:gd name="connsiteX3" fmla="*/ 124802 w 125514"/>
              <a:gd name="connsiteY3" fmla="*/ 17779 h 113410"/>
              <a:gd name="connsiteX4" fmla="*/ 124802 w 125514"/>
              <a:gd name="connsiteY4" fmla="*/ 95630 h 113410"/>
              <a:gd name="connsiteX5" fmla="*/ 124891 w 125514"/>
              <a:gd name="connsiteY5" fmla="*/ 104647 h 113410"/>
              <a:gd name="connsiteX6" fmla="*/ 125514 w 125514"/>
              <a:gd name="connsiteY6" fmla="*/ 113410 h 113410"/>
              <a:gd name="connsiteX7" fmla="*/ 104647 w 125514"/>
              <a:gd name="connsiteY7" fmla="*/ 113410 h 113410"/>
              <a:gd name="connsiteX8" fmla="*/ 105359 w 125514"/>
              <a:gd name="connsiteY8" fmla="*/ 104647 h 113410"/>
              <a:gd name="connsiteX9" fmla="*/ 105536 w 125514"/>
              <a:gd name="connsiteY9" fmla="*/ 95630 h 113410"/>
              <a:gd name="connsiteX10" fmla="*/ 105536 w 125514"/>
              <a:gd name="connsiteY10" fmla="*/ 69214 h 113410"/>
              <a:gd name="connsiteX11" fmla="*/ 75133 w 125514"/>
              <a:gd name="connsiteY11" fmla="*/ 69214 h 113410"/>
              <a:gd name="connsiteX12" fmla="*/ 75133 w 125514"/>
              <a:gd name="connsiteY12" fmla="*/ 84962 h 113410"/>
              <a:gd name="connsiteX13" fmla="*/ 711 w 125514"/>
              <a:gd name="connsiteY13" fmla="*/ 84962 h 113410"/>
              <a:gd name="connsiteX14" fmla="*/ 711 w 125514"/>
              <a:gd name="connsiteY14" fmla="*/ 23875 h 113410"/>
              <a:gd name="connsiteX15" fmla="*/ 622 w 125514"/>
              <a:gd name="connsiteY15" fmla="*/ 15366 h 113410"/>
              <a:gd name="connsiteX16" fmla="*/ 0 w 125514"/>
              <a:gd name="connsiteY16" fmla="*/ 6350 h 113410"/>
              <a:gd name="connsiteX17" fmla="*/ 75844 w 125514"/>
              <a:gd name="connsiteY17" fmla="*/ 6350 h 113410"/>
              <a:gd name="connsiteX18" fmla="*/ 75222 w 125514"/>
              <a:gd name="connsiteY18" fmla="*/ 13715 h 113410"/>
              <a:gd name="connsiteX19" fmla="*/ 75133 w 125514"/>
              <a:gd name="connsiteY19" fmla="*/ 20320 h 113410"/>
              <a:gd name="connsiteX20" fmla="*/ 105536 w 125514"/>
              <a:gd name="connsiteY20" fmla="*/ 20320 h 113410"/>
              <a:gd name="connsiteX21" fmla="*/ 105536 w 125514"/>
              <a:gd name="connsiteY21" fmla="*/ 17779 h 113410"/>
              <a:gd name="connsiteX22" fmla="*/ 105359 w 125514"/>
              <a:gd name="connsiteY22" fmla="*/ 9016 h 113410"/>
              <a:gd name="connsiteX23" fmla="*/ 104647 w 125514"/>
              <a:gd name="connsiteY23" fmla="*/ 0 h 11341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</a:cxnLst>
            <a:rect l="l" t="t" r="r" b="b"/>
            <a:pathLst>
              <a:path w="125514" h="113410">
                <a:moveTo>
                  <a:pt x="104647" y="0"/>
                </a:moveTo>
                <a:lnTo>
                  <a:pt x="125514" y="0"/>
                </a:lnTo>
                <a:cubicBezTo>
                  <a:pt x="125158" y="3047"/>
                  <a:pt x="124955" y="5969"/>
                  <a:pt x="124891" y="9016"/>
                </a:cubicBezTo>
                <a:cubicBezTo>
                  <a:pt x="124840" y="11937"/>
                  <a:pt x="124802" y="14858"/>
                  <a:pt x="124802" y="17779"/>
                </a:cubicBezTo>
                <a:lnTo>
                  <a:pt x="124802" y="95630"/>
                </a:lnTo>
                <a:cubicBezTo>
                  <a:pt x="124802" y="98678"/>
                  <a:pt x="124840" y="101726"/>
                  <a:pt x="124891" y="104647"/>
                </a:cubicBezTo>
                <a:cubicBezTo>
                  <a:pt x="124955" y="107569"/>
                  <a:pt x="125158" y="110489"/>
                  <a:pt x="125514" y="113410"/>
                </a:cubicBezTo>
                <a:lnTo>
                  <a:pt x="104647" y="113410"/>
                </a:lnTo>
                <a:cubicBezTo>
                  <a:pt x="105003" y="110489"/>
                  <a:pt x="105244" y="107569"/>
                  <a:pt x="105359" y="104647"/>
                </a:cubicBezTo>
                <a:cubicBezTo>
                  <a:pt x="105473" y="101726"/>
                  <a:pt x="105536" y="98678"/>
                  <a:pt x="105536" y="95630"/>
                </a:cubicBezTo>
                <a:lnTo>
                  <a:pt x="105536" y="69214"/>
                </a:lnTo>
                <a:lnTo>
                  <a:pt x="75133" y="69214"/>
                </a:lnTo>
                <a:lnTo>
                  <a:pt x="75133" y="84962"/>
                </a:lnTo>
                <a:lnTo>
                  <a:pt x="711" y="84962"/>
                </a:lnTo>
                <a:lnTo>
                  <a:pt x="711" y="23875"/>
                </a:lnTo>
                <a:cubicBezTo>
                  <a:pt x="711" y="20954"/>
                  <a:pt x="673" y="18160"/>
                  <a:pt x="622" y="15366"/>
                </a:cubicBezTo>
                <a:cubicBezTo>
                  <a:pt x="558" y="12700"/>
                  <a:pt x="355" y="9651"/>
                  <a:pt x="0" y="6350"/>
                </a:cubicBezTo>
                <a:lnTo>
                  <a:pt x="75844" y="6350"/>
                </a:lnTo>
                <a:cubicBezTo>
                  <a:pt x="75488" y="8889"/>
                  <a:pt x="75272" y="11302"/>
                  <a:pt x="75222" y="13715"/>
                </a:cubicBezTo>
                <a:cubicBezTo>
                  <a:pt x="75158" y="16001"/>
                  <a:pt x="75133" y="18160"/>
                  <a:pt x="75133" y="20320"/>
                </a:cubicBezTo>
                <a:lnTo>
                  <a:pt x="105536" y="20320"/>
                </a:lnTo>
                <a:lnTo>
                  <a:pt x="105536" y="17779"/>
                </a:lnTo>
                <a:cubicBezTo>
                  <a:pt x="105536" y="14858"/>
                  <a:pt x="105473" y="11937"/>
                  <a:pt x="105359" y="9016"/>
                </a:cubicBezTo>
                <a:cubicBezTo>
                  <a:pt x="105244" y="5969"/>
                  <a:pt x="105003" y="3047"/>
                  <a:pt x="104647" y="0"/>
                </a:cubicBez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Freeform 3"/>
          <p:cNvSpPr/>
          <p:nvPr/>
        </p:nvSpPr>
        <p:spPr>
          <a:xfrm>
            <a:off x="473430" y="699135"/>
            <a:ext cx="40830" cy="96773"/>
          </a:xfrm>
          <a:custGeom>
            <a:avLst/>
            <a:gdLst>
              <a:gd name="connsiteX0" fmla="*/ 20142 w 40830"/>
              <a:gd name="connsiteY0" fmla="*/ 0 h 96773"/>
              <a:gd name="connsiteX1" fmla="*/ 40830 w 40830"/>
              <a:gd name="connsiteY1" fmla="*/ 0 h 96773"/>
              <a:gd name="connsiteX2" fmla="*/ 40208 w 40830"/>
              <a:gd name="connsiteY2" fmla="*/ 9016 h 96773"/>
              <a:gd name="connsiteX3" fmla="*/ 40119 w 40830"/>
              <a:gd name="connsiteY3" fmla="*/ 17779 h 96773"/>
              <a:gd name="connsiteX4" fmla="*/ 40119 w 40830"/>
              <a:gd name="connsiteY4" fmla="*/ 78993 h 96773"/>
              <a:gd name="connsiteX5" fmla="*/ 40208 w 40830"/>
              <a:gd name="connsiteY5" fmla="*/ 88010 h 96773"/>
              <a:gd name="connsiteX6" fmla="*/ 40830 w 40830"/>
              <a:gd name="connsiteY6" fmla="*/ 96773 h 96773"/>
              <a:gd name="connsiteX7" fmla="*/ 20142 w 40830"/>
              <a:gd name="connsiteY7" fmla="*/ 96773 h 96773"/>
              <a:gd name="connsiteX8" fmla="*/ 20853 w 40830"/>
              <a:gd name="connsiteY8" fmla="*/ 88010 h 96773"/>
              <a:gd name="connsiteX9" fmla="*/ 21031 w 40830"/>
              <a:gd name="connsiteY9" fmla="*/ 78993 h 96773"/>
              <a:gd name="connsiteX10" fmla="*/ 21031 w 40830"/>
              <a:gd name="connsiteY10" fmla="*/ 63626 h 96773"/>
              <a:gd name="connsiteX11" fmla="*/ 13080 w 40830"/>
              <a:gd name="connsiteY11" fmla="*/ 63626 h 96773"/>
              <a:gd name="connsiteX12" fmla="*/ 6451 w 40830"/>
              <a:gd name="connsiteY12" fmla="*/ 63626 h 96773"/>
              <a:gd name="connsiteX13" fmla="*/ 0 w 40830"/>
              <a:gd name="connsiteY13" fmla="*/ 64261 h 96773"/>
              <a:gd name="connsiteX14" fmla="*/ 0 w 40830"/>
              <a:gd name="connsiteY14" fmla="*/ 47370 h 96773"/>
              <a:gd name="connsiteX15" fmla="*/ 6718 w 40830"/>
              <a:gd name="connsiteY15" fmla="*/ 48005 h 96773"/>
              <a:gd name="connsiteX16" fmla="*/ 13423 w 40830"/>
              <a:gd name="connsiteY16" fmla="*/ 48005 h 96773"/>
              <a:gd name="connsiteX17" fmla="*/ 21031 w 40830"/>
              <a:gd name="connsiteY17" fmla="*/ 48005 h 96773"/>
              <a:gd name="connsiteX18" fmla="*/ 21031 w 40830"/>
              <a:gd name="connsiteY18" fmla="*/ 36575 h 96773"/>
              <a:gd name="connsiteX19" fmla="*/ 13779 w 40830"/>
              <a:gd name="connsiteY19" fmla="*/ 36575 h 96773"/>
              <a:gd name="connsiteX20" fmla="*/ 7150 w 40830"/>
              <a:gd name="connsiteY20" fmla="*/ 36702 h 96773"/>
              <a:gd name="connsiteX21" fmla="*/ 698 w 40830"/>
              <a:gd name="connsiteY21" fmla="*/ 37210 h 96773"/>
              <a:gd name="connsiteX22" fmla="*/ 698 w 40830"/>
              <a:gd name="connsiteY22" fmla="*/ 20320 h 96773"/>
              <a:gd name="connsiteX23" fmla="*/ 7416 w 40830"/>
              <a:gd name="connsiteY23" fmla="*/ 20954 h 96773"/>
              <a:gd name="connsiteX24" fmla="*/ 14135 w 40830"/>
              <a:gd name="connsiteY24" fmla="*/ 20954 h 96773"/>
              <a:gd name="connsiteX25" fmla="*/ 21031 w 40830"/>
              <a:gd name="connsiteY25" fmla="*/ 20954 h 96773"/>
              <a:gd name="connsiteX26" fmla="*/ 21031 w 40830"/>
              <a:gd name="connsiteY26" fmla="*/ 17779 h 96773"/>
              <a:gd name="connsiteX27" fmla="*/ 20853 w 40830"/>
              <a:gd name="connsiteY27" fmla="*/ 9016 h 96773"/>
              <a:gd name="connsiteX28" fmla="*/ 20142 w 40830"/>
              <a:gd name="connsiteY28" fmla="*/ 0 h 96773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</a:cxnLst>
            <a:rect l="l" t="t" r="r" b="b"/>
            <a:pathLst>
              <a:path w="40830" h="96773">
                <a:moveTo>
                  <a:pt x="20142" y="0"/>
                </a:moveTo>
                <a:lnTo>
                  <a:pt x="40830" y="0"/>
                </a:lnTo>
                <a:cubicBezTo>
                  <a:pt x="40474" y="3047"/>
                  <a:pt x="40271" y="5969"/>
                  <a:pt x="40208" y="9016"/>
                </a:cubicBezTo>
                <a:cubicBezTo>
                  <a:pt x="40157" y="11937"/>
                  <a:pt x="40119" y="14858"/>
                  <a:pt x="40119" y="17779"/>
                </a:cubicBezTo>
                <a:lnTo>
                  <a:pt x="40119" y="78993"/>
                </a:lnTo>
                <a:cubicBezTo>
                  <a:pt x="40119" y="82041"/>
                  <a:pt x="40157" y="85089"/>
                  <a:pt x="40208" y="88010"/>
                </a:cubicBezTo>
                <a:cubicBezTo>
                  <a:pt x="40271" y="90931"/>
                  <a:pt x="40474" y="93852"/>
                  <a:pt x="40830" y="96773"/>
                </a:cubicBezTo>
                <a:lnTo>
                  <a:pt x="20142" y="96773"/>
                </a:lnTo>
                <a:cubicBezTo>
                  <a:pt x="20497" y="93852"/>
                  <a:pt x="20739" y="90931"/>
                  <a:pt x="20853" y="88010"/>
                </a:cubicBezTo>
                <a:cubicBezTo>
                  <a:pt x="20967" y="85089"/>
                  <a:pt x="21031" y="82041"/>
                  <a:pt x="21031" y="78993"/>
                </a:cubicBezTo>
                <a:lnTo>
                  <a:pt x="21031" y="63626"/>
                </a:lnTo>
                <a:lnTo>
                  <a:pt x="13080" y="63626"/>
                </a:lnTo>
                <a:cubicBezTo>
                  <a:pt x="10960" y="63626"/>
                  <a:pt x="8750" y="63626"/>
                  <a:pt x="6451" y="63626"/>
                </a:cubicBezTo>
                <a:cubicBezTo>
                  <a:pt x="4152" y="63753"/>
                  <a:pt x="1993" y="64007"/>
                  <a:pt x="0" y="64261"/>
                </a:cubicBezTo>
                <a:lnTo>
                  <a:pt x="0" y="47370"/>
                </a:lnTo>
                <a:cubicBezTo>
                  <a:pt x="2120" y="47751"/>
                  <a:pt x="4356" y="47878"/>
                  <a:pt x="6718" y="48005"/>
                </a:cubicBezTo>
                <a:cubicBezTo>
                  <a:pt x="9067" y="48005"/>
                  <a:pt x="11302" y="48005"/>
                  <a:pt x="13423" y="48005"/>
                </a:cubicBezTo>
                <a:lnTo>
                  <a:pt x="21031" y="48005"/>
                </a:lnTo>
                <a:lnTo>
                  <a:pt x="21031" y="36575"/>
                </a:lnTo>
                <a:lnTo>
                  <a:pt x="13779" y="36575"/>
                </a:lnTo>
                <a:cubicBezTo>
                  <a:pt x="11658" y="36575"/>
                  <a:pt x="9448" y="36575"/>
                  <a:pt x="7150" y="36702"/>
                </a:cubicBezTo>
                <a:cubicBezTo>
                  <a:pt x="4851" y="36702"/>
                  <a:pt x="2705" y="36956"/>
                  <a:pt x="698" y="37210"/>
                </a:cubicBezTo>
                <a:lnTo>
                  <a:pt x="698" y="20320"/>
                </a:lnTo>
                <a:cubicBezTo>
                  <a:pt x="2819" y="20701"/>
                  <a:pt x="5067" y="20827"/>
                  <a:pt x="7416" y="20954"/>
                </a:cubicBezTo>
                <a:cubicBezTo>
                  <a:pt x="9779" y="20954"/>
                  <a:pt x="12014" y="20954"/>
                  <a:pt x="14135" y="20954"/>
                </a:cubicBezTo>
                <a:lnTo>
                  <a:pt x="21031" y="20954"/>
                </a:lnTo>
                <a:lnTo>
                  <a:pt x="21031" y="17779"/>
                </a:lnTo>
                <a:cubicBezTo>
                  <a:pt x="21031" y="14858"/>
                  <a:pt x="20967" y="11937"/>
                  <a:pt x="20853" y="9016"/>
                </a:cubicBezTo>
                <a:cubicBezTo>
                  <a:pt x="20739" y="5969"/>
                  <a:pt x="20497" y="3047"/>
                  <a:pt x="20142" y="0"/>
                </a:cubicBez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Freeform 3"/>
          <p:cNvSpPr/>
          <p:nvPr/>
        </p:nvSpPr>
        <p:spPr>
          <a:xfrm>
            <a:off x="413867" y="805688"/>
            <a:ext cx="86232" cy="44958"/>
          </a:xfrm>
          <a:custGeom>
            <a:avLst/>
            <a:gdLst>
              <a:gd name="connsiteX0" fmla="*/ 43116 w 86232"/>
              <a:gd name="connsiteY0" fmla="*/ 6350 h 44958"/>
              <a:gd name="connsiteX1" fmla="*/ 16243 w 86232"/>
              <a:gd name="connsiteY1" fmla="*/ 10794 h 44958"/>
              <a:gd name="connsiteX2" fmla="*/ 6350 w 86232"/>
              <a:gd name="connsiteY2" fmla="*/ 22225 h 44958"/>
              <a:gd name="connsiteX3" fmla="*/ 16243 w 86232"/>
              <a:gd name="connsiteY3" fmla="*/ 33909 h 44958"/>
              <a:gd name="connsiteX4" fmla="*/ 43116 w 86232"/>
              <a:gd name="connsiteY4" fmla="*/ 38608 h 44958"/>
              <a:gd name="connsiteX5" fmla="*/ 69722 w 86232"/>
              <a:gd name="connsiteY5" fmla="*/ 33909 h 44958"/>
              <a:gd name="connsiteX6" fmla="*/ 79882 w 86232"/>
              <a:gd name="connsiteY6" fmla="*/ 22478 h 44958"/>
              <a:gd name="connsiteX7" fmla="*/ 69722 w 86232"/>
              <a:gd name="connsiteY7" fmla="*/ 10667 h 44958"/>
              <a:gd name="connsiteX8" fmla="*/ 43116 w 86232"/>
              <a:gd name="connsiteY8" fmla="*/ 6350 h 4495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</a:cxnLst>
            <a:rect l="l" t="t" r="r" b="b"/>
            <a:pathLst>
              <a:path w="86232" h="44958">
                <a:moveTo>
                  <a:pt x="43116" y="6350"/>
                </a:moveTo>
                <a:cubicBezTo>
                  <a:pt x="31800" y="6350"/>
                  <a:pt x="22847" y="7873"/>
                  <a:pt x="16243" y="10794"/>
                </a:cubicBezTo>
                <a:cubicBezTo>
                  <a:pt x="9639" y="13716"/>
                  <a:pt x="6350" y="17526"/>
                  <a:pt x="6350" y="22225"/>
                </a:cubicBezTo>
                <a:cubicBezTo>
                  <a:pt x="6350" y="26923"/>
                  <a:pt x="9639" y="30733"/>
                  <a:pt x="16243" y="33909"/>
                </a:cubicBezTo>
                <a:cubicBezTo>
                  <a:pt x="22847" y="36957"/>
                  <a:pt x="31800" y="38608"/>
                  <a:pt x="43116" y="38608"/>
                </a:cubicBezTo>
                <a:cubicBezTo>
                  <a:pt x="54076" y="38608"/>
                  <a:pt x="62941" y="36957"/>
                  <a:pt x="69722" y="33909"/>
                </a:cubicBezTo>
                <a:cubicBezTo>
                  <a:pt x="76504" y="30860"/>
                  <a:pt x="79882" y="27051"/>
                  <a:pt x="79882" y="22478"/>
                </a:cubicBezTo>
                <a:cubicBezTo>
                  <a:pt x="79882" y="17526"/>
                  <a:pt x="76504" y="13589"/>
                  <a:pt x="69722" y="10667"/>
                </a:cubicBezTo>
                <a:cubicBezTo>
                  <a:pt x="62941" y="7873"/>
                  <a:pt x="54076" y="6350"/>
                  <a:pt x="43116" y="6350"/>
                </a:cubicBez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Freeform 3"/>
          <p:cNvSpPr/>
          <p:nvPr/>
        </p:nvSpPr>
        <p:spPr>
          <a:xfrm>
            <a:off x="537095" y="794258"/>
            <a:ext cx="124079" cy="66801"/>
          </a:xfrm>
          <a:custGeom>
            <a:avLst/>
            <a:gdLst>
              <a:gd name="connsiteX0" fmla="*/ 6350 w 124079"/>
              <a:gd name="connsiteY0" fmla="*/ 6350 h 66801"/>
              <a:gd name="connsiteX1" fmla="*/ 26860 w 124079"/>
              <a:gd name="connsiteY1" fmla="*/ 6350 h 66801"/>
              <a:gd name="connsiteX2" fmla="*/ 26238 w 124079"/>
              <a:gd name="connsiteY2" fmla="*/ 12953 h 66801"/>
              <a:gd name="connsiteX3" fmla="*/ 26149 w 124079"/>
              <a:gd name="connsiteY3" fmla="*/ 19430 h 66801"/>
              <a:gd name="connsiteX4" fmla="*/ 26149 w 124079"/>
              <a:gd name="connsiteY4" fmla="*/ 43052 h 66801"/>
              <a:gd name="connsiteX5" fmla="*/ 97396 w 124079"/>
              <a:gd name="connsiteY5" fmla="*/ 43052 h 66801"/>
              <a:gd name="connsiteX6" fmla="*/ 106857 w 124079"/>
              <a:gd name="connsiteY6" fmla="*/ 43052 h 66801"/>
              <a:gd name="connsiteX7" fmla="*/ 117729 w 124079"/>
              <a:gd name="connsiteY7" fmla="*/ 42417 h 66801"/>
              <a:gd name="connsiteX8" fmla="*/ 117729 w 124079"/>
              <a:gd name="connsiteY8" fmla="*/ 60451 h 66801"/>
              <a:gd name="connsiteX9" fmla="*/ 106857 w 124079"/>
              <a:gd name="connsiteY9" fmla="*/ 59816 h 66801"/>
              <a:gd name="connsiteX10" fmla="*/ 97396 w 124079"/>
              <a:gd name="connsiteY10" fmla="*/ 59689 h 66801"/>
              <a:gd name="connsiteX11" fmla="*/ 7061 w 124079"/>
              <a:gd name="connsiteY11" fmla="*/ 59689 h 66801"/>
              <a:gd name="connsiteX12" fmla="*/ 7061 w 124079"/>
              <a:gd name="connsiteY12" fmla="*/ 19684 h 66801"/>
              <a:gd name="connsiteX13" fmla="*/ 6972 w 124079"/>
              <a:gd name="connsiteY13" fmla="*/ 13080 h 66801"/>
              <a:gd name="connsiteX14" fmla="*/ 6350 w 124079"/>
              <a:gd name="connsiteY14" fmla="*/ 6350 h 6680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</a:cxnLst>
            <a:rect l="l" t="t" r="r" b="b"/>
            <a:pathLst>
              <a:path w="124079" h="66801">
                <a:moveTo>
                  <a:pt x="6350" y="6350"/>
                </a:moveTo>
                <a:lnTo>
                  <a:pt x="26860" y="6350"/>
                </a:lnTo>
                <a:cubicBezTo>
                  <a:pt x="26504" y="8382"/>
                  <a:pt x="26301" y="10667"/>
                  <a:pt x="26238" y="12953"/>
                </a:cubicBezTo>
                <a:cubicBezTo>
                  <a:pt x="26187" y="15239"/>
                  <a:pt x="26149" y="17398"/>
                  <a:pt x="26149" y="19430"/>
                </a:cubicBezTo>
                <a:lnTo>
                  <a:pt x="26149" y="43052"/>
                </a:lnTo>
                <a:lnTo>
                  <a:pt x="97396" y="43052"/>
                </a:lnTo>
                <a:cubicBezTo>
                  <a:pt x="100228" y="43052"/>
                  <a:pt x="103377" y="43052"/>
                  <a:pt x="106857" y="43052"/>
                </a:cubicBezTo>
                <a:cubicBezTo>
                  <a:pt x="110337" y="42926"/>
                  <a:pt x="113957" y="42671"/>
                  <a:pt x="117729" y="42417"/>
                </a:cubicBezTo>
                <a:lnTo>
                  <a:pt x="117729" y="60451"/>
                </a:lnTo>
                <a:cubicBezTo>
                  <a:pt x="113957" y="60070"/>
                  <a:pt x="110337" y="59816"/>
                  <a:pt x="106857" y="59816"/>
                </a:cubicBezTo>
                <a:cubicBezTo>
                  <a:pt x="103377" y="59689"/>
                  <a:pt x="100228" y="59689"/>
                  <a:pt x="97396" y="59689"/>
                </a:cubicBezTo>
                <a:lnTo>
                  <a:pt x="7061" y="59689"/>
                </a:lnTo>
                <a:lnTo>
                  <a:pt x="7061" y="19684"/>
                </a:lnTo>
                <a:cubicBezTo>
                  <a:pt x="7061" y="17652"/>
                  <a:pt x="7035" y="15366"/>
                  <a:pt x="6972" y="13080"/>
                </a:cubicBezTo>
                <a:cubicBezTo>
                  <a:pt x="6908" y="10667"/>
                  <a:pt x="6705" y="8382"/>
                  <a:pt x="6350" y="6350"/>
                </a:cubicBez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Freeform 3"/>
          <p:cNvSpPr/>
          <p:nvPr/>
        </p:nvSpPr>
        <p:spPr>
          <a:xfrm>
            <a:off x="393357" y="790447"/>
            <a:ext cx="127254" cy="75184"/>
          </a:xfrm>
          <a:custGeom>
            <a:avLst/>
            <a:gdLst>
              <a:gd name="connsiteX0" fmla="*/ 63627 w 127254"/>
              <a:gd name="connsiteY0" fmla="*/ 6350 h 75184"/>
              <a:gd name="connsiteX1" fmla="*/ 106235 w 127254"/>
              <a:gd name="connsiteY1" fmla="*/ 15367 h 75184"/>
              <a:gd name="connsiteX2" fmla="*/ 120904 w 127254"/>
              <a:gd name="connsiteY2" fmla="*/ 37719 h 75184"/>
              <a:gd name="connsiteX3" fmla="*/ 106146 w 127254"/>
              <a:gd name="connsiteY3" fmla="*/ 59944 h 75184"/>
              <a:gd name="connsiteX4" fmla="*/ 63627 w 127254"/>
              <a:gd name="connsiteY4" fmla="*/ 68834 h 75184"/>
              <a:gd name="connsiteX5" fmla="*/ 20929 w 127254"/>
              <a:gd name="connsiteY5" fmla="*/ 59944 h 75184"/>
              <a:gd name="connsiteX6" fmla="*/ 6350 w 127254"/>
              <a:gd name="connsiteY6" fmla="*/ 37719 h 75184"/>
              <a:gd name="connsiteX7" fmla="*/ 20929 w 127254"/>
              <a:gd name="connsiteY7" fmla="*/ 15367 h 75184"/>
              <a:gd name="connsiteX8" fmla="*/ 63627 w 127254"/>
              <a:gd name="connsiteY8" fmla="*/ 6350 h 7518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</a:cxnLst>
            <a:rect l="l" t="t" r="r" b="b"/>
            <a:pathLst>
              <a:path w="127254" h="75184">
                <a:moveTo>
                  <a:pt x="63627" y="6350"/>
                </a:moveTo>
                <a:cubicBezTo>
                  <a:pt x="82245" y="6350"/>
                  <a:pt x="96443" y="9398"/>
                  <a:pt x="106235" y="15367"/>
                </a:cubicBezTo>
                <a:cubicBezTo>
                  <a:pt x="116014" y="21463"/>
                  <a:pt x="120904" y="28829"/>
                  <a:pt x="120904" y="37719"/>
                </a:cubicBezTo>
                <a:cubicBezTo>
                  <a:pt x="120904" y="46482"/>
                  <a:pt x="115989" y="53975"/>
                  <a:pt x="106146" y="59944"/>
                </a:cubicBezTo>
                <a:cubicBezTo>
                  <a:pt x="96304" y="65786"/>
                  <a:pt x="82130" y="68834"/>
                  <a:pt x="63627" y="68834"/>
                </a:cubicBezTo>
                <a:cubicBezTo>
                  <a:pt x="44881" y="68834"/>
                  <a:pt x="30657" y="65786"/>
                  <a:pt x="20929" y="59944"/>
                </a:cubicBezTo>
                <a:cubicBezTo>
                  <a:pt x="11214" y="53975"/>
                  <a:pt x="6350" y="46482"/>
                  <a:pt x="6350" y="37719"/>
                </a:cubicBezTo>
                <a:cubicBezTo>
                  <a:pt x="6350" y="28829"/>
                  <a:pt x="11214" y="21463"/>
                  <a:pt x="20929" y="15367"/>
                </a:cubicBezTo>
                <a:cubicBezTo>
                  <a:pt x="30657" y="9398"/>
                  <a:pt x="44881" y="6350"/>
                  <a:pt x="63627" y="6350"/>
                </a:cubicBez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Freeform 3"/>
          <p:cNvSpPr/>
          <p:nvPr/>
        </p:nvSpPr>
        <p:spPr>
          <a:xfrm>
            <a:off x="595617" y="729107"/>
            <a:ext cx="43103" cy="29590"/>
          </a:xfrm>
          <a:custGeom>
            <a:avLst/>
            <a:gdLst>
              <a:gd name="connsiteX0" fmla="*/ 6350 w 43103"/>
              <a:gd name="connsiteY0" fmla="*/ 6350 h 29590"/>
              <a:gd name="connsiteX1" fmla="*/ 6350 w 43103"/>
              <a:gd name="connsiteY1" fmla="*/ 23240 h 29590"/>
              <a:gd name="connsiteX2" fmla="*/ 36753 w 43103"/>
              <a:gd name="connsiteY2" fmla="*/ 23240 h 29590"/>
              <a:gd name="connsiteX3" fmla="*/ 36753 w 43103"/>
              <a:gd name="connsiteY3" fmla="*/ 6350 h 29590"/>
              <a:gd name="connsiteX4" fmla="*/ 6350 w 43103"/>
              <a:gd name="connsiteY4" fmla="*/ 6350 h 2959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43103" h="29590">
                <a:moveTo>
                  <a:pt x="6350" y="6350"/>
                </a:moveTo>
                <a:lnTo>
                  <a:pt x="6350" y="23240"/>
                </a:lnTo>
                <a:lnTo>
                  <a:pt x="36753" y="23240"/>
                </a:lnTo>
                <a:lnTo>
                  <a:pt x="36753" y="6350"/>
                </a:lnTo>
                <a:lnTo>
                  <a:pt x="6350" y="6350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Freeform 3"/>
          <p:cNvSpPr/>
          <p:nvPr/>
        </p:nvSpPr>
        <p:spPr>
          <a:xfrm>
            <a:off x="539750" y="715517"/>
            <a:ext cx="49999" cy="58547"/>
          </a:xfrm>
          <a:custGeom>
            <a:avLst/>
            <a:gdLst>
              <a:gd name="connsiteX0" fmla="*/ 6350 w 49999"/>
              <a:gd name="connsiteY0" fmla="*/ 6350 h 58547"/>
              <a:gd name="connsiteX1" fmla="*/ 6350 w 49999"/>
              <a:gd name="connsiteY1" fmla="*/ 52197 h 58547"/>
              <a:gd name="connsiteX2" fmla="*/ 43649 w 49999"/>
              <a:gd name="connsiteY2" fmla="*/ 52197 h 58547"/>
              <a:gd name="connsiteX3" fmla="*/ 43649 w 49999"/>
              <a:gd name="connsiteY3" fmla="*/ 6350 h 58547"/>
              <a:gd name="connsiteX4" fmla="*/ 6350 w 49999"/>
              <a:gd name="connsiteY4" fmla="*/ 6350 h 58547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49999" h="58547">
                <a:moveTo>
                  <a:pt x="6350" y="6350"/>
                </a:moveTo>
                <a:lnTo>
                  <a:pt x="6350" y="52197"/>
                </a:lnTo>
                <a:lnTo>
                  <a:pt x="43649" y="52197"/>
                </a:lnTo>
                <a:lnTo>
                  <a:pt x="43649" y="6350"/>
                </a:lnTo>
                <a:lnTo>
                  <a:pt x="6350" y="6350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Freeform 3"/>
          <p:cNvSpPr/>
          <p:nvPr/>
        </p:nvSpPr>
        <p:spPr>
          <a:xfrm>
            <a:off x="408914" y="715390"/>
            <a:ext cx="36563" cy="61087"/>
          </a:xfrm>
          <a:custGeom>
            <a:avLst/>
            <a:gdLst>
              <a:gd name="connsiteX0" fmla="*/ 6350 w 36563"/>
              <a:gd name="connsiteY0" fmla="*/ 6350 h 61087"/>
              <a:gd name="connsiteX1" fmla="*/ 6883 w 36563"/>
              <a:gd name="connsiteY1" fmla="*/ 54737 h 61087"/>
              <a:gd name="connsiteX2" fmla="*/ 15189 w 36563"/>
              <a:gd name="connsiteY2" fmla="*/ 54737 h 61087"/>
              <a:gd name="connsiteX3" fmla="*/ 18110 w 36563"/>
              <a:gd name="connsiteY3" fmla="*/ 54737 h 61087"/>
              <a:gd name="connsiteX4" fmla="*/ 21551 w 36563"/>
              <a:gd name="connsiteY4" fmla="*/ 54737 h 61087"/>
              <a:gd name="connsiteX5" fmla="*/ 25527 w 36563"/>
              <a:gd name="connsiteY5" fmla="*/ 54737 h 61087"/>
              <a:gd name="connsiteX6" fmla="*/ 29857 w 36563"/>
              <a:gd name="connsiteY6" fmla="*/ 54610 h 61087"/>
              <a:gd name="connsiteX7" fmla="*/ 30213 w 36563"/>
              <a:gd name="connsiteY7" fmla="*/ 6350 h 61087"/>
              <a:gd name="connsiteX8" fmla="*/ 6350 w 36563"/>
              <a:gd name="connsiteY8" fmla="*/ 6350 h 61087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</a:cxnLst>
            <a:rect l="l" t="t" r="r" b="b"/>
            <a:pathLst>
              <a:path w="36563" h="61087">
                <a:moveTo>
                  <a:pt x="6350" y="6350"/>
                </a:moveTo>
                <a:lnTo>
                  <a:pt x="6883" y="54737"/>
                </a:lnTo>
                <a:lnTo>
                  <a:pt x="15189" y="54737"/>
                </a:lnTo>
                <a:cubicBezTo>
                  <a:pt x="16014" y="54737"/>
                  <a:pt x="16979" y="54737"/>
                  <a:pt x="18110" y="54737"/>
                </a:cubicBezTo>
                <a:cubicBezTo>
                  <a:pt x="19227" y="54737"/>
                  <a:pt x="20370" y="54737"/>
                  <a:pt x="21551" y="54737"/>
                </a:cubicBezTo>
                <a:cubicBezTo>
                  <a:pt x="22847" y="54737"/>
                  <a:pt x="24168" y="54737"/>
                  <a:pt x="25527" y="54737"/>
                </a:cubicBezTo>
                <a:cubicBezTo>
                  <a:pt x="26885" y="54610"/>
                  <a:pt x="28333" y="54610"/>
                  <a:pt x="29857" y="54610"/>
                </a:cubicBezTo>
                <a:lnTo>
                  <a:pt x="30213" y="6350"/>
                </a:lnTo>
                <a:lnTo>
                  <a:pt x="6350" y="6350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Freeform 3"/>
          <p:cNvSpPr/>
          <p:nvPr/>
        </p:nvSpPr>
        <p:spPr>
          <a:xfrm>
            <a:off x="373380" y="698372"/>
            <a:ext cx="112052" cy="95504"/>
          </a:xfrm>
          <a:custGeom>
            <a:avLst/>
            <a:gdLst>
              <a:gd name="connsiteX0" fmla="*/ 10058 w 112052"/>
              <a:gd name="connsiteY0" fmla="*/ 6350 h 95504"/>
              <a:gd name="connsiteX1" fmla="*/ 16954 w 112052"/>
              <a:gd name="connsiteY1" fmla="*/ 6985 h 95504"/>
              <a:gd name="connsiteX2" fmla="*/ 24028 w 112052"/>
              <a:gd name="connsiteY2" fmla="*/ 7112 h 95504"/>
              <a:gd name="connsiteX3" fmla="*/ 83426 w 112052"/>
              <a:gd name="connsiteY3" fmla="*/ 7112 h 95504"/>
              <a:gd name="connsiteX4" fmla="*/ 90322 w 112052"/>
              <a:gd name="connsiteY4" fmla="*/ 6985 h 95504"/>
              <a:gd name="connsiteX5" fmla="*/ 97396 w 112052"/>
              <a:gd name="connsiteY5" fmla="*/ 6350 h 95504"/>
              <a:gd name="connsiteX6" fmla="*/ 97396 w 112052"/>
              <a:gd name="connsiteY6" fmla="*/ 24003 h 95504"/>
              <a:gd name="connsiteX7" fmla="*/ 90766 w 112052"/>
              <a:gd name="connsiteY7" fmla="*/ 23495 h 95504"/>
              <a:gd name="connsiteX8" fmla="*/ 84315 w 112052"/>
              <a:gd name="connsiteY8" fmla="*/ 23367 h 95504"/>
              <a:gd name="connsiteX9" fmla="*/ 83781 w 112052"/>
              <a:gd name="connsiteY9" fmla="*/ 70739 h 95504"/>
              <a:gd name="connsiteX10" fmla="*/ 96329 w 112052"/>
              <a:gd name="connsiteY10" fmla="*/ 69596 h 95504"/>
              <a:gd name="connsiteX11" fmla="*/ 105702 w 112052"/>
              <a:gd name="connsiteY11" fmla="*/ 68198 h 95504"/>
              <a:gd name="connsiteX12" fmla="*/ 105702 w 112052"/>
              <a:gd name="connsiteY12" fmla="*/ 84709 h 95504"/>
              <a:gd name="connsiteX13" fmla="*/ 68935 w 112052"/>
              <a:gd name="connsiteY13" fmla="*/ 87757 h 95504"/>
              <a:gd name="connsiteX14" fmla="*/ 24028 w 112052"/>
              <a:gd name="connsiteY14" fmla="*/ 88392 h 95504"/>
              <a:gd name="connsiteX15" fmla="*/ 15189 w 112052"/>
              <a:gd name="connsiteY15" fmla="*/ 88519 h 95504"/>
              <a:gd name="connsiteX16" fmla="*/ 6350 w 112052"/>
              <a:gd name="connsiteY16" fmla="*/ 89154 h 95504"/>
              <a:gd name="connsiteX17" fmla="*/ 6350 w 112052"/>
              <a:gd name="connsiteY17" fmla="*/ 71374 h 95504"/>
              <a:gd name="connsiteX18" fmla="*/ 15189 w 112052"/>
              <a:gd name="connsiteY18" fmla="*/ 72009 h 95504"/>
              <a:gd name="connsiteX19" fmla="*/ 24028 w 112052"/>
              <a:gd name="connsiteY19" fmla="*/ 72009 h 95504"/>
              <a:gd name="connsiteX20" fmla="*/ 23672 w 112052"/>
              <a:gd name="connsiteY20" fmla="*/ 23367 h 95504"/>
              <a:gd name="connsiteX21" fmla="*/ 16865 w 112052"/>
              <a:gd name="connsiteY21" fmla="*/ 23495 h 95504"/>
              <a:gd name="connsiteX22" fmla="*/ 10058 w 112052"/>
              <a:gd name="connsiteY22" fmla="*/ 24003 h 95504"/>
              <a:gd name="connsiteX23" fmla="*/ 10058 w 112052"/>
              <a:gd name="connsiteY23" fmla="*/ 6350 h 9550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</a:cxnLst>
            <a:rect l="l" t="t" r="r" b="b"/>
            <a:pathLst>
              <a:path w="112052" h="95504">
                <a:moveTo>
                  <a:pt x="10058" y="6350"/>
                </a:moveTo>
                <a:cubicBezTo>
                  <a:pt x="12534" y="6731"/>
                  <a:pt x="14833" y="6985"/>
                  <a:pt x="16954" y="6985"/>
                </a:cubicBezTo>
                <a:cubicBezTo>
                  <a:pt x="19075" y="7112"/>
                  <a:pt x="21437" y="7112"/>
                  <a:pt x="24028" y="7112"/>
                </a:cubicBezTo>
                <a:lnTo>
                  <a:pt x="83426" y="7112"/>
                </a:lnTo>
                <a:cubicBezTo>
                  <a:pt x="85902" y="7112"/>
                  <a:pt x="88201" y="7112"/>
                  <a:pt x="90322" y="6985"/>
                </a:cubicBezTo>
                <a:cubicBezTo>
                  <a:pt x="92443" y="6985"/>
                  <a:pt x="94805" y="6731"/>
                  <a:pt x="97396" y="6350"/>
                </a:cubicBezTo>
                <a:lnTo>
                  <a:pt x="97396" y="24003"/>
                </a:lnTo>
                <a:cubicBezTo>
                  <a:pt x="94919" y="23748"/>
                  <a:pt x="92710" y="23495"/>
                  <a:pt x="90766" y="23495"/>
                </a:cubicBezTo>
                <a:cubicBezTo>
                  <a:pt x="88823" y="23367"/>
                  <a:pt x="86664" y="23367"/>
                  <a:pt x="84315" y="23367"/>
                </a:cubicBezTo>
                <a:lnTo>
                  <a:pt x="83781" y="70739"/>
                </a:lnTo>
                <a:cubicBezTo>
                  <a:pt x="88264" y="70358"/>
                  <a:pt x="92443" y="69977"/>
                  <a:pt x="96329" y="69596"/>
                </a:cubicBezTo>
                <a:cubicBezTo>
                  <a:pt x="100215" y="69215"/>
                  <a:pt x="103339" y="68707"/>
                  <a:pt x="105702" y="68198"/>
                </a:cubicBezTo>
                <a:lnTo>
                  <a:pt x="105702" y="84709"/>
                </a:lnTo>
                <a:cubicBezTo>
                  <a:pt x="95097" y="86233"/>
                  <a:pt x="82842" y="87248"/>
                  <a:pt x="68935" y="87757"/>
                </a:cubicBezTo>
                <a:cubicBezTo>
                  <a:pt x="55029" y="88138"/>
                  <a:pt x="40055" y="88392"/>
                  <a:pt x="24028" y="88392"/>
                </a:cubicBezTo>
                <a:cubicBezTo>
                  <a:pt x="20840" y="88392"/>
                  <a:pt x="17894" y="88392"/>
                  <a:pt x="15189" y="88519"/>
                </a:cubicBezTo>
                <a:cubicBezTo>
                  <a:pt x="12484" y="88519"/>
                  <a:pt x="9537" y="88773"/>
                  <a:pt x="6350" y="89154"/>
                </a:cubicBezTo>
                <a:lnTo>
                  <a:pt x="6350" y="71374"/>
                </a:lnTo>
                <a:cubicBezTo>
                  <a:pt x="9537" y="71755"/>
                  <a:pt x="12484" y="72009"/>
                  <a:pt x="15189" y="72009"/>
                </a:cubicBezTo>
                <a:cubicBezTo>
                  <a:pt x="17894" y="72009"/>
                  <a:pt x="20840" y="72009"/>
                  <a:pt x="24028" y="72009"/>
                </a:cubicBezTo>
                <a:lnTo>
                  <a:pt x="23672" y="23367"/>
                </a:lnTo>
                <a:cubicBezTo>
                  <a:pt x="21196" y="23367"/>
                  <a:pt x="18935" y="23367"/>
                  <a:pt x="16865" y="23495"/>
                </a:cubicBezTo>
                <a:cubicBezTo>
                  <a:pt x="14808" y="23495"/>
                  <a:pt x="12534" y="23748"/>
                  <a:pt x="10058" y="24003"/>
                </a:cubicBezTo>
                <a:lnTo>
                  <a:pt x="10058" y="6350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Freeform 3"/>
          <p:cNvSpPr/>
          <p:nvPr/>
        </p:nvSpPr>
        <p:spPr>
          <a:xfrm>
            <a:off x="520484" y="692785"/>
            <a:ext cx="138214" cy="126110"/>
          </a:xfrm>
          <a:custGeom>
            <a:avLst/>
            <a:gdLst>
              <a:gd name="connsiteX0" fmla="*/ 110997 w 138214"/>
              <a:gd name="connsiteY0" fmla="*/ 6350 h 126110"/>
              <a:gd name="connsiteX1" fmla="*/ 131864 w 138214"/>
              <a:gd name="connsiteY1" fmla="*/ 6350 h 126110"/>
              <a:gd name="connsiteX2" fmla="*/ 131241 w 138214"/>
              <a:gd name="connsiteY2" fmla="*/ 15366 h 126110"/>
              <a:gd name="connsiteX3" fmla="*/ 131152 w 138214"/>
              <a:gd name="connsiteY3" fmla="*/ 24129 h 126110"/>
              <a:gd name="connsiteX4" fmla="*/ 131152 w 138214"/>
              <a:gd name="connsiteY4" fmla="*/ 101980 h 126110"/>
              <a:gd name="connsiteX5" fmla="*/ 131241 w 138214"/>
              <a:gd name="connsiteY5" fmla="*/ 110997 h 126110"/>
              <a:gd name="connsiteX6" fmla="*/ 131864 w 138214"/>
              <a:gd name="connsiteY6" fmla="*/ 119760 h 126110"/>
              <a:gd name="connsiteX7" fmla="*/ 110997 w 138214"/>
              <a:gd name="connsiteY7" fmla="*/ 119760 h 126110"/>
              <a:gd name="connsiteX8" fmla="*/ 111709 w 138214"/>
              <a:gd name="connsiteY8" fmla="*/ 110997 h 126110"/>
              <a:gd name="connsiteX9" fmla="*/ 111886 w 138214"/>
              <a:gd name="connsiteY9" fmla="*/ 101980 h 126110"/>
              <a:gd name="connsiteX10" fmla="*/ 111886 w 138214"/>
              <a:gd name="connsiteY10" fmla="*/ 75564 h 126110"/>
              <a:gd name="connsiteX11" fmla="*/ 81483 w 138214"/>
              <a:gd name="connsiteY11" fmla="*/ 75564 h 126110"/>
              <a:gd name="connsiteX12" fmla="*/ 81483 w 138214"/>
              <a:gd name="connsiteY12" fmla="*/ 91312 h 126110"/>
              <a:gd name="connsiteX13" fmla="*/ 7061 w 138214"/>
              <a:gd name="connsiteY13" fmla="*/ 91312 h 126110"/>
              <a:gd name="connsiteX14" fmla="*/ 7061 w 138214"/>
              <a:gd name="connsiteY14" fmla="*/ 30225 h 126110"/>
              <a:gd name="connsiteX15" fmla="*/ 6972 w 138214"/>
              <a:gd name="connsiteY15" fmla="*/ 21716 h 126110"/>
              <a:gd name="connsiteX16" fmla="*/ 6350 w 138214"/>
              <a:gd name="connsiteY16" fmla="*/ 12700 h 126110"/>
              <a:gd name="connsiteX17" fmla="*/ 82194 w 138214"/>
              <a:gd name="connsiteY17" fmla="*/ 12700 h 126110"/>
              <a:gd name="connsiteX18" fmla="*/ 81572 w 138214"/>
              <a:gd name="connsiteY18" fmla="*/ 20065 h 126110"/>
              <a:gd name="connsiteX19" fmla="*/ 81483 w 138214"/>
              <a:gd name="connsiteY19" fmla="*/ 26670 h 126110"/>
              <a:gd name="connsiteX20" fmla="*/ 111886 w 138214"/>
              <a:gd name="connsiteY20" fmla="*/ 26670 h 126110"/>
              <a:gd name="connsiteX21" fmla="*/ 111886 w 138214"/>
              <a:gd name="connsiteY21" fmla="*/ 24129 h 126110"/>
              <a:gd name="connsiteX22" fmla="*/ 111709 w 138214"/>
              <a:gd name="connsiteY22" fmla="*/ 15366 h 126110"/>
              <a:gd name="connsiteX23" fmla="*/ 110997 w 138214"/>
              <a:gd name="connsiteY23" fmla="*/ 6350 h 12611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</a:cxnLst>
            <a:rect l="l" t="t" r="r" b="b"/>
            <a:pathLst>
              <a:path w="138214" h="126110">
                <a:moveTo>
                  <a:pt x="110997" y="6350"/>
                </a:moveTo>
                <a:lnTo>
                  <a:pt x="131864" y="6350"/>
                </a:lnTo>
                <a:cubicBezTo>
                  <a:pt x="131508" y="9397"/>
                  <a:pt x="131305" y="12319"/>
                  <a:pt x="131241" y="15366"/>
                </a:cubicBezTo>
                <a:cubicBezTo>
                  <a:pt x="131190" y="18287"/>
                  <a:pt x="131152" y="21208"/>
                  <a:pt x="131152" y="24129"/>
                </a:cubicBezTo>
                <a:lnTo>
                  <a:pt x="131152" y="101980"/>
                </a:lnTo>
                <a:cubicBezTo>
                  <a:pt x="131152" y="105028"/>
                  <a:pt x="131190" y="108076"/>
                  <a:pt x="131241" y="110997"/>
                </a:cubicBezTo>
                <a:cubicBezTo>
                  <a:pt x="131305" y="113919"/>
                  <a:pt x="131508" y="116839"/>
                  <a:pt x="131864" y="119760"/>
                </a:cubicBezTo>
                <a:lnTo>
                  <a:pt x="110997" y="119760"/>
                </a:lnTo>
                <a:cubicBezTo>
                  <a:pt x="111353" y="116839"/>
                  <a:pt x="111594" y="113919"/>
                  <a:pt x="111709" y="110997"/>
                </a:cubicBezTo>
                <a:cubicBezTo>
                  <a:pt x="111823" y="108076"/>
                  <a:pt x="111886" y="105028"/>
                  <a:pt x="111886" y="101980"/>
                </a:cubicBezTo>
                <a:lnTo>
                  <a:pt x="111886" y="75564"/>
                </a:lnTo>
                <a:lnTo>
                  <a:pt x="81483" y="75564"/>
                </a:lnTo>
                <a:lnTo>
                  <a:pt x="81483" y="91312"/>
                </a:lnTo>
                <a:lnTo>
                  <a:pt x="7061" y="91312"/>
                </a:lnTo>
                <a:lnTo>
                  <a:pt x="7061" y="30225"/>
                </a:lnTo>
                <a:cubicBezTo>
                  <a:pt x="7061" y="27304"/>
                  <a:pt x="7023" y="24510"/>
                  <a:pt x="6972" y="21716"/>
                </a:cubicBezTo>
                <a:cubicBezTo>
                  <a:pt x="6908" y="19050"/>
                  <a:pt x="6705" y="16001"/>
                  <a:pt x="6350" y="12700"/>
                </a:cubicBezTo>
                <a:lnTo>
                  <a:pt x="82194" y="12700"/>
                </a:lnTo>
                <a:cubicBezTo>
                  <a:pt x="81838" y="15239"/>
                  <a:pt x="81622" y="17652"/>
                  <a:pt x="81572" y="20065"/>
                </a:cubicBezTo>
                <a:cubicBezTo>
                  <a:pt x="81508" y="22351"/>
                  <a:pt x="81483" y="24510"/>
                  <a:pt x="81483" y="26670"/>
                </a:cubicBezTo>
                <a:lnTo>
                  <a:pt x="111886" y="26670"/>
                </a:lnTo>
                <a:lnTo>
                  <a:pt x="111886" y="24129"/>
                </a:lnTo>
                <a:cubicBezTo>
                  <a:pt x="111886" y="21208"/>
                  <a:pt x="111823" y="18287"/>
                  <a:pt x="111709" y="15366"/>
                </a:cubicBezTo>
                <a:cubicBezTo>
                  <a:pt x="111594" y="12319"/>
                  <a:pt x="111353" y="9397"/>
                  <a:pt x="110997" y="6350"/>
                </a:cubicBez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Freeform 3"/>
          <p:cNvSpPr/>
          <p:nvPr/>
        </p:nvSpPr>
        <p:spPr>
          <a:xfrm>
            <a:off x="467080" y="692785"/>
            <a:ext cx="53530" cy="109473"/>
          </a:xfrm>
          <a:custGeom>
            <a:avLst/>
            <a:gdLst>
              <a:gd name="connsiteX0" fmla="*/ 26492 w 53530"/>
              <a:gd name="connsiteY0" fmla="*/ 6350 h 109473"/>
              <a:gd name="connsiteX1" fmla="*/ 47180 w 53530"/>
              <a:gd name="connsiteY1" fmla="*/ 6350 h 109473"/>
              <a:gd name="connsiteX2" fmla="*/ 46558 w 53530"/>
              <a:gd name="connsiteY2" fmla="*/ 15366 h 109473"/>
              <a:gd name="connsiteX3" fmla="*/ 46469 w 53530"/>
              <a:gd name="connsiteY3" fmla="*/ 24129 h 109473"/>
              <a:gd name="connsiteX4" fmla="*/ 46469 w 53530"/>
              <a:gd name="connsiteY4" fmla="*/ 85343 h 109473"/>
              <a:gd name="connsiteX5" fmla="*/ 46558 w 53530"/>
              <a:gd name="connsiteY5" fmla="*/ 94360 h 109473"/>
              <a:gd name="connsiteX6" fmla="*/ 47180 w 53530"/>
              <a:gd name="connsiteY6" fmla="*/ 103123 h 109473"/>
              <a:gd name="connsiteX7" fmla="*/ 26492 w 53530"/>
              <a:gd name="connsiteY7" fmla="*/ 103123 h 109473"/>
              <a:gd name="connsiteX8" fmla="*/ 27203 w 53530"/>
              <a:gd name="connsiteY8" fmla="*/ 94360 h 109473"/>
              <a:gd name="connsiteX9" fmla="*/ 27381 w 53530"/>
              <a:gd name="connsiteY9" fmla="*/ 85343 h 109473"/>
              <a:gd name="connsiteX10" fmla="*/ 27381 w 53530"/>
              <a:gd name="connsiteY10" fmla="*/ 69976 h 109473"/>
              <a:gd name="connsiteX11" fmla="*/ 19430 w 53530"/>
              <a:gd name="connsiteY11" fmla="*/ 69976 h 109473"/>
              <a:gd name="connsiteX12" fmla="*/ 12801 w 53530"/>
              <a:gd name="connsiteY12" fmla="*/ 69976 h 109473"/>
              <a:gd name="connsiteX13" fmla="*/ 6350 w 53530"/>
              <a:gd name="connsiteY13" fmla="*/ 70611 h 109473"/>
              <a:gd name="connsiteX14" fmla="*/ 6350 w 53530"/>
              <a:gd name="connsiteY14" fmla="*/ 53720 h 109473"/>
              <a:gd name="connsiteX15" fmla="*/ 13068 w 53530"/>
              <a:gd name="connsiteY15" fmla="*/ 54355 h 109473"/>
              <a:gd name="connsiteX16" fmla="*/ 19773 w 53530"/>
              <a:gd name="connsiteY16" fmla="*/ 54355 h 109473"/>
              <a:gd name="connsiteX17" fmla="*/ 27381 w 53530"/>
              <a:gd name="connsiteY17" fmla="*/ 54355 h 109473"/>
              <a:gd name="connsiteX18" fmla="*/ 27381 w 53530"/>
              <a:gd name="connsiteY18" fmla="*/ 42925 h 109473"/>
              <a:gd name="connsiteX19" fmla="*/ 20129 w 53530"/>
              <a:gd name="connsiteY19" fmla="*/ 42925 h 109473"/>
              <a:gd name="connsiteX20" fmla="*/ 13500 w 53530"/>
              <a:gd name="connsiteY20" fmla="*/ 43052 h 109473"/>
              <a:gd name="connsiteX21" fmla="*/ 7048 w 53530"/>
              <a:gd name="connsiteY21" fmla="*/ 43560 h 109473"/>
              <a:gd name="connsiteX22" fmla="*/ 7048 w 53530"/>
              <a:gd name="connsiteY22" fmla="*/ 26670 h 109473"/>
              <a:gd name="connsiteX23" fmla="*/ 13766 w 53530"/>
              <a:gd name="connsiteY23" fmla="*/ 27304 h 109473"/>
              <a:gd name="connsiteX24" fmla="*/ 20485 w 53530"/>
              <a:gd name="connsiteY24" fmla="*/ 27304 h 109473"/>
              <a:gd name="connsiteX25" fmla="*/ 27381 w 53530"/>
              <a:gd name="connsiteY25" fmla="*/ 27304 h 109473"/>
              <a:gd name="connsiteX26" fmla="*/ 27381 w 53530"/>
              <a:gd name="connsiteY26" fmla="*/ 24129 h 109473"/>
              <a:gd name="connsiteX27" fmla="*/ 27203 w 53530"/>
              <a:gd name="connsiteY27" fmla="*/ 15366 h 109473"/>
              <a:gd name="connsiteX28" fmla="*/ 26492 w 53530"/>
              <a:gd name="connsiteY28" fmla="*/ 6350 h 109473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</a:cxnLst>
            <a:rect l="l" t="t" r="r" b="b"/>
            <a:pathLst>
              <a:path w="53530" h="109473">
                <a:moveTo>
                  <a:pt x="26492" y="6350"/>
                </a:moveTo>
                <a:lnTo>
                  <a:pt x="47180" y="6350"/>
                </a:lnTo>
                <a:cubicBezTo>
                  <a:pt x="46824" y="9397"/>
                  <a:pt x="46621" y="12319"/>
                  <a:pt x="46558" y="15366"/>
                </a:cubicBezTo>
                <a:cubicBezTo>
                  <a:pt x="46507" y="18287"/>
                  <a:pt x="46469" y="21208"/>
                  <a:pt x="46469" y="24129"/>
                </a:cubicBezTo>
                <a:lnTo>
                  <a:pt x="46469" y="85343"/>
                </a:lnTo>
                <a:cubicBezTo>
                  <a:pt x="46469" y="88391"/>
                  <a:pt x="46507" y="91439"/>
                  <a:pt x="46558" y="94360"/>
                </a:cubicBezTo>
                <a:cubicBezTo>
                  <a:pt x="46621" y="97281"/>
                  <a:pt x="46824" y="100202"/>
                  <a:pt x="47180" y="103123"/>
                </a:cubicBezTo>
                <a:lnTo>
                  <a:pt x="26492" y="103123"/>
                </a:lnTo>
                <a:cubicBezTo>
                  <a:pt x="26847" y="100202"/>
                  <a:pt x="27089" y="97281"/>
                  <a:pt x="27203" y="94360"/>
                </a:cubicBezTo>
                <a:cubicBezTo>
                  <a:pt x="27317" y="91439"/>
                  <a:pt x="27381" y="88391"/>
                  <a:pt x="27381" y="85343"/>
                </a:cubicBezTo>
                <a:lnTo>
                  <a:pt x="27381" y="69976"/>
                </a:lnTo>
                <a:lnTo>
                  <a:pt x="19430" y="69976"/>
                </a:lnTo>
                <a:cubicBezTo>
                  <a:pt x="17310" y="69976"/>
                  <a:pt x="15100" y="69976"/>
                  <a:pt x="12801" y="69976"/>
                </a:cubicBezTo>
                <a:cubicBezTo>
                  <a:pt x="10502" y="70103"/>
                  <a:pt x="8343" y="70357"/>
                  <a:pt x="6350" y="70611"/>
                </a:cubicBezTo>
                <a:lnTo>
                  <a:pt x="6350" y="53720"/>
                </a:lnTo>
                <a:cubicBezTo>
                  <a:pt x="8470" y="54101"/>
                  <a:pt x="10706" y="54228"/>
                  <a:pt x="13068" y="54355"/>
                </a:cubicBezTo>
                <a:cubicBezTo>
                  <a:pt x="15417" y="54355"/>
                  <a:pt x="17652" y="54355"/>
                  <a:pt x="19773" y="54355"/>
                </a:cubicBezTo>
                <a:lnTo>
                  <a:pt x="27381" y="54355"/>
                </a:lnTo>
                <a:lnTo>
                  <a:pt x="27381" y="42925"/>
                </a:lnTo>
                <a:lnTo>
                  <a:pt x="20129" y="42925"/>
                </a:lnTo>
                <a:cubicBezTo>
                  <a:pt x="18008" y="42925"/>
                  <a:pt x="15798" y="42925"/>
                  <a:pt x="13500" y="43052"/>
                </a:cubicBezTo>
                <a:cubicBezTo>
                  <a:pt x="11201" y="43052"/>
                  <a:pt x="9055" y="43306"/>
                  <a:pt x="7048" y="43560"/>
                </a:cubicBezTo>
                <a:lnTo>
                  <a:pt x="7048" y="26670"/>
                </a:lnTo>
                <a:cubicBezTo>
                  <a:pt x="9169" y="27051"/>
                  <a:pt x="11417" y="27177"/>
                  <a:pt x="13766" y="27304"/>
                </a:cubicBezTo>
                <a:cubicBezTo>
                  <a:pt x="16129" y="27304"/>
                  <a:pt x="18364" y="27304"/>
                  <a:pt x="20485" y="27304"/>
                </a:cubicBezTo>
                <a:lnTo>
                  <a:pt x="27381" y="27304"/>
                </a:lnTo>
                <a:lnTo>
                  <a:pt x="27381" y="24129"/>
                </a:lnTo>
                <a:cubicBezTo>
                  <a:pt x="27381" y="21208"/>
                  <a:pt x="27317" y="18287"/>
                  <a:pt x="27203" y="15366"/>
                </a:cubicBezTo>
                <a:cubicBezTo>
                  <a:pt x="27089" y="12319"/>
                  <a:pt x="26847" y="9397"/>
                  <a:pt x="26492" y="6350"/>
                </a:cubicBez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Freeform 3"/>
          <p:cNvSpPr/>
          <p:nvPr/>
        </p:nvSpPr>
        <p:spPr>
          <a:xfrm>
            <a:off x="656259" y="705612"/>
            <a:ext cx="147789" cy="134493"/>
          </a:xfrm>
          <a:custGeom>
            <a:avLst/>
            <a:gdLst>
              <a:gd name="connsiteX0" fmla="*/ 130111 w 147789"/>
              <a:gd name="connsiteY0" fmla="*/ 0 h 134493"/>
              <a:gd name="connsiteX1" fmla="*/ 130111 w 147789"/>
              <a:gd name="connsiteY1" fmla="*/ 17526 h 134493"/>
              <a:gd name="connsiteX2" fmla="*/ 119329 w 147789"/>
              <a:gd name="connsiteY2" fmla="*/ 17145 h 134493"/>
              <a:gd name="connsiteX3" fmla="*/ 110134 w 147789"/>
              <a:gd name="connsiteY3" fmla="*/ 17017 h 134493"/>
              <a:gd name="connsiteX4" fmla="*/ 38011 w 147789"/>
              <a:gd name="connsiteY4" fmla="*/ 17017 h 134493"/>
              <a:gd name="connsiteX5" fmla="*/ 38011 w 147789"/>
              <a:gd name="connsiteY5" fmla="*/ 63627 h 134493"/>
              <a:gd name="connsiteX6" fmla="*/ 111544 w 147789"/>
              <a:gd name="connsiteY6" fmla="*/ 63627 h 134493"/>
              <a:gd name="connsiteX7" fmla="*/ 120738 w 147789"/>
              <a:gd name="connsiteY7" fmla="*/ 63627 h 134493"/>
              <a:gd name="connsiteX8" fmla="*/ 131521 w 147789"/>
              <a:gd name="connsiteY8" fmla="*/ 63119 h 134493"/>
              <a:gd name="connsiteX9" fmla="*/ 131521 w 147789"/>
              <a:gd name="connsiteY9" fmla="*/ 80772 h 134493"/>
              <a:gd name="connsiteX10" fmla="*/ 120738 w 147789"/>
              <a:gd name="connsiteY10" fmla="*/ 80390 h 134493"/>
              <a:gd name="connsiteX11" fmla="*/ 111544 w 147789"/>
              <a:gd name="connsiteY11" fmla="*/ 80264 h 134493"/>
              <a:gd name="connsiteX12" fmla="*/ 83616 w 147789"/>
              <a:gd name="connsiteY12" fmla="*/ 80264 h 134493"/>
              <a:gd name="connsiteX13" fmla="*/ 83616 w 147789"/>
              <a:gd name="connsiteY13" fmla="*/ 117220 h 134493"/>
              <a:gd name="connsiteX14" fmla="*/ 120738 w 147789"/>
              <a:gd name="connsiteY14" fmla="*/ 117220 h 134493"/>
              <a:gd name="connsiteX15" fmla="*/ 134264 w 147789"/>
              <a:gd name="connsiteY15" fmla="*/ 117094 h 134493"/>
              <a:gd name="connsiteX16" fmla="*/ 147789 w 147789"/>
              <a:gd name="connsiteY16" fmla="*/ 116585 h 134493"/>
              <a:gd name="connsiteX17" fmla="*/ 147789 w 147789"/>
              <a:gd name="connsiteY17" fmla="*/ 134493 h 134493"/>
              <a:gd name="connsiteX18" fmla="*/ 134264 w 147789"/>
              <a:gd name="connsiteY18" fmla="*/ 133985 h 134493"/>
              <a:gd name="connsiteX19" fmla="*/ 120738 w 147789"/>
              <a:gd name="connsiteY19" fmla="*/ 133858 h 134493"/>
              <a:gd name="connsiteX20" fmla="*/ 27038 w 147789"/>
              <a:gd name="connsiteY20" fmla="*/ 133858 h 134493"/>
              <a:gd name="connsiteX21" fmla="*/ 13525 w 147789"/>
              <a:gd name="connsiteY21" fmla="*/ 133985 h 134493"/>
              <a:gd name="connsiteX22" fmla="*/ 0 w 147789"/>
              <a:gd name="connsiteY22" fmla="*/ 134493 h 134493"/>
              <a:gd name="connsiteX23" fmla="*/ 0 w 147789"/>
              <a:gd name="connsiteY23" fmla="*/ 116585 h 134493"/>
              <a:gd name="connsiteX24" fmla="*/ 13525 w 147789"/>
              <a:gd name="connsiteY24" fmla="*/ 117094 h 134493"/>
              <a:gd name="connsiteX25" fmla="*/ 27038 w 147789"/>
              <a:gd name="connsiteY25" fmla="*/ 117220 h 134493"/>
              <a:gd name="connsiteX26" fmla="*/ 63995 w 147789"/>
              <a:gd name="connsiteY26" fmla="*/ 117220 h 134493"/>
              <a:gd name="connsiteX27" fmla="*/ 63995 w 147789"/>
              <a:gd name="connsiteY27" fmla="*/ 80264 h 134493"/>
              <a:gd name="connsiteX28" fmla="*/ 18732 w 147789"/>
              <a:gd name="connsiteY28" fmla="*/ 80264 h 134493"/>
              <a:gd name="connsiteX29" fmla="*/ 18732 w 147789"/>
              <a:gd name="connsiteY29" fmla="*/ 18796 h 134493"/>
              <a:gd name="connsiteX30" fmla="*/ 18554 w 147789"/>
              <a:gd name="connsiteY30" fmla="*/ 9778 h 134493"/>
              <a:gd name="connsiteX31" fmla="*/ 17856 w 147789"/>
              <a:gd name="connsiteY31" fmla="*/ 508 h 134493"/>
              <a:gd name="connsiteX32" fmla="*/ 110134 w 147789"/>
              <a:gd name="connsiteY32" fmla="*/ 508 h 134493"/>
              <a:gd name="connsiteX33" fmla="*/ 119329 w 147789"/>
              <a:gd name="connsiteY33" fmla="*/ 508 h 134493"/>
              <a:gd name="connsiteX34" fmla="*/ 130111 w 147789"/>
              <a:gd name="connsiteY34" fmla="*/ 0 h 134493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  <a:cxn ang="29">
                <a:pos x="connsiteX29" y="connsiteY29"/>
              </a:cxn>
              <a:cxn ang="30">
                <a:pos x="connsiteX30" y="connsiteY30"/>
              </a:cxn>
              <a:cxn ang="31">
                <a:pos x="connsiteX31" y="connsiteY31"/>
              </a:cxn>
              <a:cxn ang="32">
                <a:pos x="connsiteX32" y="connsiteY32"/>
              </a:cxn>
              <a:cxn ang="33">
                <a:pos x="connsiteX33" y="connsiteY33"/>
              </a:cxn>
              <a:cxn ang="34">
                <a:pos x="connsiteX34" y="connsiteY34"/>
              </a:cxn>
            </a:cxnLst>
            <a:rect l="l" t="t" r="r" b="b"/>
            <a:pathLst>
              <a:path w="147789" h="134493">
                <a:moveTo>
                  <a:pt x="130111" y="0"/>
                </a:moveTo>
                <a:lnTo>
                  <a:pt x="130111" y="17526"/>
                </a:lnTo>
                <a:cubicBezTo>
                  <a:pt x="126225" y="17272"/>
                  <a:pt x="122631" y="17145"/>
                  <a:pt x="119329" y="17145"/>
                </a:cubicBezTo>
                <a:cubicBezTo>
                  <a:pt x="116027" y="17017"/>
                  <a:pt x="112966" y="17017"/>
                  <a:pt x="110134" y="17017"/>
                </a:cubicBezTo>
                <a:lnTo>
                  <a:pt x="38011" y="17017"/>
                </a:lnTo>
                <a:lnTo>
                  <a:pt x="38011" y="63627"/>
                </a:lnTo>
                <a:lnTo>
                  <a:pt x="111544" y="63627"/>
                </a:lnTo>
                <a:cubicBezTo>
                  <a:pt x="114376" y="63627"/>
                  <a:pt x="117436" y="63627"/>
                  <a:pt x="120738" y="63627"/>
                </a:cubicBezTo>
                <a:cubicBezTo>
                  <a:pt x="124040" y="63627"/>
                  <a:pt x="127635" y="63500"/>
                  <a:pt x="131521" y="63119"/>
                </a:cubicBezTo>
                <a:lnTo>
                  <a:pt x="131521" y="80772"/>
                </a:lnTo>
                <a:cubicBezTo>
                  <a:pt x="127635" y="80517"/>
                  <a:pt x="124040" y="80390"/>
                  <a:pt x="120738" y="80390"/>
                </a:cubicBezTo>
                <a:cubicBezTo>
                  <a:pt x="117436" y="80264"/>
                  <a:pt x="114376" y="80264"/>
                  <a:pt x="111544" y="80264"/>
                </a:cubicBezTo>
                <a:lnTo>
                  <a:pt x="83616" y="80264"/>
                </a:lnTo>
                <a:lnTo>
                  <a:pt x="83616" y="117220"/>
                </a:lnTo>
                <a:lnTo>
                  <a:pt x="120738" y="117220"/>
                </a:lnTo>
                <a:cubicBezTo>
                  <a:pt x="125336" y="117220"/>
                  <a:pt x="129844" y="117220"/>
                  <a:pt x="134264" y="117094"/>
                </a:cubicBezTo>
                <a:cubicBezTo>
                  <a:pt x="138684" y="117094"/>
                  <a:pt x="143192" y="116839"/>
                  <a:pt x="147789" y="116585"/>
                </a:cubicBezTo>
                <a:lnTo>
                  <a:pt x="147789" y="134493"/>
                </a:lnTo>
                <a:cubicBezTo>
                  <a:pt x="143192" y="134239"/>
                  <a:pt x="138684" y="133985"/>
                  <a:pt x="134264" y="133985"/>
                </a:cubicBezTo>
                <a:cubicBezTo>
                  <a:pt x="129844" y="133858"/>
                  <a:pt x="125336" y="133858"/>
                  <a:pt x="120738" y="133858"/>
                </a:cubicBezTo>
                <a:lnTo>
                  <a:pt x="27038" y="133858"/>
                </a:lnTo>
                <a:cubicBezTo>
                  <a:pt x="22453" y="133858"/>
                  <a:pt x="17945" y="133858"/>
                  <a:pt x="13525" y="133985"/>
                </a:cubicBezTo>
                <a:cubicBezTo>
                  <a:pt x="9105" y="133985"/>
                  <a:pt x="4597" y="134239"/>
                  <a:pt x="0" y="134493"/>
                </a:cubicBezTo>
                <a:lnTo>
                  <a:pt x="0" y="116585"/>
                </a:lnTo>
                <a:cubicBezTo>
                  <a:pt x="4597" y="116839"/>
                  <a:pt x="9105" y="117094"/>
                  <a:pt x="13525" y="117094"/>
                </a:cubicBezTo>
                <a:cubicBezTo>
                  <a:pt x="17945" y="117220"/>
                  <a:pt x="22453" y="117220"/>
                  <a:pt x="27038" y="117220"/>
                </a:cubicBezTo>
                <a:lnTo>
                  <a:pt x="63995" y="117220"/>
                </a:lnTo>
                <a:lnTo>
                  <a:pt x="63995" y="80264"/>
                </a:lnTo>
                <a:lnTo>
                  <a:pt x="18732" y="80264"/>
                </a:lnTo>
                <a:lnTo>
                  <a:pt x="18732" y="18796"/>
                </a:lnTo>
                <a:cubicBezTo>
                  <a:pt x="18732" y="15875"/>
                  <a:pt x="18681" y="12827"/>
                  <a:pt x="18554" y="9778"/>
                </a:cubicBezTo>
                <a:cubicBezTo>
                  <a:pt x="18440" y="6730"/>
                  <a:pt x="18199" y="3555"/>
                  <a:pt x="17856" y="508"/>
                </a:cubicBezTo>
                <a:lnTo>
                  <a:pt x="110134" y="508"/>
                </a:lnTo>
                <a:cubicBezTo>
                  <a:pt x="112966" y="508"/>
                  <a:pt x="116027" y="508"/>
                  <a:pt x="119329" y="508"/>
                </a:cubicBezTo>
                <a:cubicBezTo>
                  <a:pt x="122631" y="508"/>
                  <a:pt x="126225" y="380"/>
                  <a:pt x="130111" y="0"/>
                </a:cubicBez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Freeform 3"/>
          <p:cNvSpPr/>
          <p:nvPr/>
        </p:nvSpPr>
        <p:spPr>
          <a:xfrm>
            <a:off x="649909" y="699262"/>
            <a:ext cx="160489" cy="147193"/>
          </a:xfrm>
          <a:custGeom>
            <a:avLst/>
            <a:gdLst>
              <a:gd name="connsiteX0" fmla="*/ 136461 w 160489"/>
              <a:gd name="connsiteY0" fmla="*/ 6350 h 147193"/>
              <a:gd name="connsiteX1" fmla="*/ 136461 w 160489"/>
              <a:gd name="connsiteY1" fmla="*/ 23876 h 147193"/>
              <a:gd name="connsiteX2" fmla="*/ 125679 w 160489"/>
              <a:gd name="connsiteY2" fmla="*/ 23495 h 147193"/>
              <a:gd name="connsiteX3" fmla="*/ 116484 w 160489"/>
              <a:gd name="connsiteY3" fmla="*/ 23367 h 147193"/>
              <a:gd name="connsiteX4" fmla="*/ 44361 w 160489"/>
              <a:gd name="connsiteY4" fmla="*/ 23367 h 147193"/>
              <a:gd name="connsiteX5" fmla="*/ 44361 w 160489"/>
              <a:gd name="connsiteY5" fmla="*/ 69977 h 147193"/>
              <a:gd name="connsiteX6" fmla="*/ 117894 w 160489"/>
              <a:gd name="connsiteY6" fmla="*/ 69977 h 147193"/>
              <a:gd name="connsiteX7" fmla="*/ 127088 w 160489"/>
              <a:gd name="connsiteY7" fmla="*/ 69977 h 147193"/>
              <a:gd name="connsiteX8" fmla="*/ 137871 w 160489"/>
              <a:gd name="connsiteY8" fmla="*/ 69469 h 147193"/>
              <a:gd name="connsiteX9" fmla="*/ 137871 w 160489"/>
              <a:gd name="connsiteY9" fmla="*/ 87122 h 147193"/>
              <a:gd name="connsiteX10" fmla="*/ 127088 w 160489"/>
              <a:gd name="connsiteY10" fmla="*/ 86740 h 147193"/>
              <a:gd name="connsiteX11" fmla="*/ 117894 w 160489"/>
              <a:gd name="connsiteY11" fmla="*/ 86614 h 147193"/>
              <a:gd name="connsiteX12" fmla="*/ 89966 w 160489"/>
              <a:gd name="connsiteY12" fmla="*/ 86614 h 147193"/>
              <a:gd name="connsiteX13" fmla="*/ 89966 w 160489"/>
              <a:gd name="connsiteY13" fmla="*/ 123570 h 147193"/>
              <a:gd name="connsiteX14" fmla="*/ 127088 w 160489"/>
              <a:gd name="connsiteY14" fmla="*/ 123570 h 147193"/>
              <a:gd name="connsiteX15" fmla="*/ 140614 w 160489"/>
              <a:gd name="connsiteY15" fmla="*/ 123444 h 147193"/>
              <a:gd name="connsiteX16" fmla="*/ 154139 w 160489"/>
              <a:gd name="connsiteY16" fmla="*/ 122935 h 147193"/>
              <a:gd name="connsiteX17" fmla="*/ 154139 w 160489"/>
              <a:gd name="connsiteY17" fmla="*/ 140843 h 147193"/>
              <a:gd name="connsiteX18" fmla="*/ 140614 w 160489"/>
              <a:gd name="connsiteY18" fmla="*/ 140335 h 147193"/>
              <a:gd name="connsiteX19" fmla="*/ 127088 w 160489"/>
              <a:gd name="connsiteY19" fmla="*/ 140208 h 147193"/>
              <a:gd name="connsiteX20" fmla="*/ 33388 w 160489"/>
              <a:gd name="connsiteY20" fmla="*/ 140208 h 147193"/>
              <a:gd name="connsiteX21" fmla="*/ 19875 w 160489"/>
              <a:gd name="connsiteY21" fmla="*/ 140335 h 147193"/>
              <a:gd name="connsiteX22" fmla="*/ 6350 w 160489"/>
              <a:gd name="connsiteY22" fmla="*/ 140843 h 147193"/>
              <a:gd name="connsiteX23" fmla="*/ 6350 w 160489"/>
              <a:gd name="connsiteY23" fmla="*/ 122935 h 147193"/>
              <a:gd name="connsiteX24" fmla="*/ 19875 w 160489"/>
              <a:gd name="connsiteY24" fmla="*/ 123444 h 147193"/>
              <a:gd name="connsiteX25" fmla="*/ 33388 w 160489"/>
              <a:gd name="connsiteY25" fmla="*/ 123570 h 147193"/>
              <a:gd name="connsiteX26" fmla="*/ 70345 w 160489"/>
              <a:gd name="connsiteY26" fmla="*/ 123570 h 147193"/>
              <a:gd name="connsiteX27" fmla="*/ 70345 w 160489"/>
              <a:gd name="connsiteY27" fmla="*/ 86614 h 147193"/>
              <a:gd name="connsiteX28" fmla="*/ 25082 w 160489"/>
              <a:gd name="connsiteY28" fmla="*/ 86614 h 147193"/>
              <a:gd name="connsiteX29" fmla="*/ 25082 w 160489"/>
              <a:gd name="connsiteY29" fmla="*/ 25146 h 147193"/>
              <a:gd name="connsiteX30" fmla="*/ 24904 w 160489"/>
              <a:gd name="connsiteY30" fmla="*/ 16128 h 147193"/>
              <a:gd name="connsiteX31" fmla="*/ 24206 w 160489"/>
              <a:gd name="connsiteY31" fmla="*/ 6858 h 147193"/>
              <a:gd name="connsiteX32" fmla="*/ 116484 w 160489"/>
              <a:gd name="connsiteY32" fmla="*/ 6858 h 147193"/>
              <a:gd name="connsiteX33" fmla="*/ 125679 w 160489"/>
              <a:gd name="connsiteY33" fmla="*/ 6858 h 147193"/>
              <a:gd name="connsiteX34" fmla="*/ 136461 w 160489"/>
              <a:gd name="connsiteY34" fmla="*/ 6350 h 147193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  <a:cxn ang="29">
                <a:pos x="connsiteX29" y="connsiteY29"/>
              </a:cxn>
              <a:cxn ang="30">
                <a:pos x="connsiteX30" y="connsiteY30"/>
              </a:cxn>
              <a:cxn ang="31">
                <a:pos x="connsiteX31" y="connsiteY31"/>
              </a:cxn>
              <a:cxn ang="32">
                <a:pos x="connsiteX32" y="connsiteY32"/>
              </a:cxn>
              <a:cxn ang="33">
                <a:pos x="connsiteX33" y="connsiteY33"/>
              </a:cxn>
              <a:cxn ang="34">
                <a:pos x="connsiteX34" y="connsiteY34"/>
              </a:cxn>
            </a:cxnLst>
            <a:rect l="l" t="t" r="r" b="b"/>
            <a:pathLst>
              <a:path w="160489" h="147193">
                <a:moveTo>
                  <a:pt x="136461" y="6350"/>
                </a:moveTo>
                <a:lnTo>
                  <a:pt x="136461" y="23876"/>
                </a:lnTo>
                <a:cubicBezTo>
                  <a:pt x="132575" y="23622"/>
                  <a:pt x="128981" y="23495"/>
                  <a:pt x="125679" y="23495"/>
                </a:cubicBezTo>
                <a:cubicBezTo>
                  <a:pt x="122377" y="23367"/>
                  <a:pt x="119316" y="23367"/>
                  <a:pt x="116484" y="23367"/>
                </a:cubicBezTo>
                <a:lnTo>
                  <a:pt x="44361" y="23367"/>
                </a:lnTo>
                <a:lnTo>
                  <a:pt x="44361" y="69977"/>
                </a:lnTo>
                <a:lnTo>
                  <a:pt x="117894" y="69977"/>
                </a:lnTo>
                <a:cubicBezTo>
                  <a:pt x="120726" y="69977"/>
                  <a:pt x="123786" y="69977"/>
                  <a:pt x="127088" y="69977"/>
                </a:cubicBezTo>
                <a:cubicBezTo>
                  <a:pt x="130390" y="69977"/>
                  <a:pt x="133985" y="69850"/>
                  <a:pt x="137871" y="69469"/>
                </a:cubicBezTo>
                <a:lnTo>
                  <a:pt x="137871" y="87122"/>
                </a:lnTo>
                <a:cubicBezTo>
                  <a:pt x="133985" y="86867"/>
                  <a:pt x="130390" y="86740"/>
                  <a:pt x="127088" y="86740"/>
                </a:cubicBezTo>
                <a:cubicBezTo>
                  <a:pt x="123786" y="86614"/>
                  <a:pt x="120726" y="86614"/>
                  <a:pt x="117894" y="86614"/>
                </a:cubicBezTo>
                <a:lnTo>
                  <a:pt x="89966" y="86614"/>
                </a:lnTo>
                <a:lnTo>
                  <a:pt x="89966" y="123570"/>
                </a:lnTo>
                <a:lnTo>
                  <a:pt x="127088" y="123570"/>
                </a:lnTo>
                <a:cubicBezTo>
                  <a:pt x="131686" y="123570"/>
                  <a:pt x="136194" y="123570"/>
                  <a:pt x="140614" y="123444"/>
                </a:cubicBezTo>
                <a:cubicBezTo>
                  <a:pt x="145034" y="123444"/>
                  <a:pt x="149542" y="123189"/>
                  <a:pt x="154139" y="122935"/>
                </a:cubicBezTo>
                <a:lnTo>
                  <a:pt x="154139" y="140843"/>
                </a:lnTo>
                <a:cubicBezTo>
                  <a:pt x="149542" y="140589"/>
                  <a:pt x="145034" y="140335"/>
                  <a:pt x="140614" y="140335"/>
                </a:cubicBezTo>
                <a:cubicBezTo>
                  <a:pt x="136194" y="140208"/>
                  <a:pt x="131686" y="140208"/>
                  <a:pt x="127088" y="140208"/>
                </a:cubicBezTo>
                <a:lnTo>
                  <a:pt x="33388" y="140208"/>
                </a:lnTo>
                <a:cubicBezTo>
                  <a:pt x="28803" y="140208"/>
                  <a:pt x="24295" y="140208"/>
                  <a:pt x="19875" y="140335"/>
                </a:cubicBezTo>
                <a:cubicBezTo>
                  <a:pt x="15455" y="140335"/>
                  <a:pt x="10947" y="140589"/>
                  <a:pt x="6350" y="140843"/>
                </a:cubicBezTo>
                <a:lnTo>
                  <a:pt x="6350" y="122935"/>
                </a:lnTo>
                <a:cubicBezTo>
                  <a:pt x="10947" y="123189"/>
                  <a:pt x="15455" y="123444"/>
                  <a:pt x="19875" y="123444"/>
                </a:cubicBezTo>
                <a:cubicBezTo>
                  <a:pt x="24295" y="123570"/>
                  <a:pt x="28803" y="123570"/>
                  <a:pt x="33388" y="123570"/>
                </a:cubicBezTo>
                <a:lnTo>
                  <a:pt x="70345" y="123570"/>
                </a:lnTo>
                <a:lnTo>
                  <a:pt x="70345" y="86614"/>
                </a:lnTo>
                <a:lnTo>
                  <a:pt x="25082" y="86614"/>
                </a:lnTo>
                <a:lnTo>
                  <a:pt x="25082" y="25146"/>
                </a:lnTo>
                <a:cubicBezTo>
                  <a:pt x="25082" y="22225"/>
                  <a:pt x="25031" y="19177"/>
                  <a:pt x="24904" y="16128"/>
                </a:cubicBezTo>
                <a:cubicBezTo>
                  <a:pt x="24790" y="13080"/>
                  <a:pt x="24549" y="9905"/>
                  <a:pt x="24206" y="6858"/>
                </a:cubicBezTo>
                <a:lnTo>
                  <a:pt x="116484" y="6858"/>
                </a:lnTo>
                <a:cubicBezTo>
                  <a:pt x="119316" y="6858"/>
                  <a:pt x="122377" y="6858"/>
                  <a:pt x="125679" y="6858"/>
                </a:cubicBezTo>
                <a:cubicBezTo>
                  <a:pt x="128981" y="6858"/>
                  <a:pt x="132575" y="6730"/>
                  <a:pt x="136461" y="6350"/>
                </a:cubicBez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Freeform 3"/>
          <p:cNvSpPr/>
          <p:nvPr/>
        </p:nvSpPr>
        <p:spPr>
          <a:xfrm>
            <a:off x="957618" y="708406"/>
            <a:ext cx="89979" cy="149098"/>
          </a:xfrm>
          <a:custGeom>
            <a:avLst/>
            <a:gdLst>
              <a:gd name="connsiteX0" fmla="*/ 45605 w 89979"/>
              <a:gd name="connsiteY0" fmla="*/ 0 h 149098"/>
              <a:gd name="connsiteX1" fmla="*/ 64084 w 89979"/>
              <a:gd name="connsiteY1" fmla="*/ 3810 h 149098"/>
              <a:gd name="connsiteX2" fmla="*/ 78130 w 89979"/>
              <a:gd name="connsiteY2" fmla="*/ 14351 h 149098"/>
              <a:gd name="connsiteX3" fmla="*/ 86969 w 89979"/>
              <a:gd name="connsiteY3" fmla="*/ 30607 h 149098"/>
              <a:gd name="connsiteX4" fmla="*/ 89979 w 89979"/>
              <a:gd name="connsiteY4" fmla="*/ 51689 h 149098"/>
              <a:gd name="connsiteX5" fmla="*/ 84048 w 89979"/>
              <a:gd name="connsiteY5" fmla="*/ 83565 h 149098"/>
              <a:gd name="connsiteX6" fmla="*/ 68059 w 89979"/>
              <a:gd name="connsiteY6" fmla="*/ 111760 h 149098"/>
              <a:gd name="connsiteX7" fmla="*/ 43751 w 89979"/>
              <a:gd name="connsiteY7" fmla="*/ 134620 h 149098"/>
              <a:gd name="connsiteX8" fmla="*/ 14135 w 89979"/>
              <a:gd name="connsiteY8" fmla="*/ 149098 h 149098"/>
              <a:gd name="connsiteX9" fmla="*/ 4584 w 89979"/>
              <a:gd name="connsiteY9" fmla="*/ 137414 h 149098"/>
              <a:gd name="connsiteX10" fmla="*/ 23329 w 89979"/>
              <a:gd name="connsiteY10" fmla="*/ 129540 h 149098"/>
              <a:gd name="connsiteX11" fmla="*/ 40652 w 89979"/>
              <a:gd name="connsiteY11" fmla="*/ 116585 h 149098"/>
              <a:gd name="connsiteX12" fmla="*/ 55067 w 89979"/>
              <a:gd name="connsiteY12" fmla="*/ 99822 h 149098"/>
              <a:gd name="connsiteX13" fmla="*/ 65405 w 89979"/>
              <a:gd name="connsiteY13" fmla="*/ 79629 h 149098"/>
              <a:gd name="connsiteX14" fmla="*/ 50990 w 89979"/>
              <a:gd name="connsiteY14" fmla="*/ 86614 h 149098"/>
              <a:gd name="connsiteX15" fmla="*/ 40119 w 89979"/>
              <a:gd name="connsiteY15" fmla="*/ 88264 h 149098"/>
              <a:gd name="connsiteX16" fmla="*/ 23774 w 89979"/>
              <a:gd name="connsiteY16" fmla="*/ 84963 h 149098"/>
              <a:gd name="connsiteX17" fmla="*/ 11125 w 89979"/>
              <a:gd name="connsiteY17" fmla="*/ 75945 h 149098"/>
              <a:gd name="connsiteX18" fmla="*/ 2908 w 89979"/>
              <a:gd name="connsiteY18" fmla="*/ 62357 h 149098"/>
              <a:gd name="connsiteX19" fmla="*/ 0 w 89979"/>
              <a:gd name="connsiteY19" fmla="*/ 45084 h 149098"/>
              <a:gd name="connsiteX20" fmla="*/ 3441 w 89979"/>
              <a:gd name="connsiteY20" fmla="*/ 27432 h 149098"/>
              <a:gd name="connsiteX21" fmla="*/ 13080 w 89979"/>
              <a:gd name="connsiteY21" fmla="*/ 12953 h 149098"/>
              <a:gd name="connsiteX22" fmla="*/ 27571 w 89979"/>
              <a:gd name="connsiteY22" fmla="*/ 3555 h 149098"/>
              <a:gd name="connsiteX23" fmla="*/ 45605 w 89979"/>
              <a:gd name="connsiteY23" fmla="*/ 0 h 14909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</a:cxnLst>
            <a:rect l="l" t="t" r="r" b="b"/>
            <a:pathLst>
              <a:path w="89979" h="149098">
                <a:moveTo>
                  <a:pt x="45605" y="0"/>
                </a:moveTo>
                <a:cubicBezTo>
                  <a:pt x="52438" y="0"/>
                  <a:pt x="58597" y="1270"/>
                  <a:pt x="64084" y="3810"/>
                </a:cubicBezTo>
                <a:cubicBezTo>
                  <a:pt x="69557" y="6350"/>
                  <a:pt x="74244" y="9905"/>
                  <a:pt x="78130" y="14351"/>
                </a:cubicBezTo>
                <a:cubicBezTo>
                  <a:pt x="82016" y="18922"/>
                  <a:pt x="84962" y="24384"/>
                  <a:pt x="86969" y="30607"/>
                </a:cubicBezTo>
                <a:cubicBezTo>
                  <a:pt x="88976" y="36830"/>
                  <a:pt x="89979" y="43941"/>
                  <a:pt x="89979" y="51689"/>
                </a:cubicBezTo>
                <a:cubicBezTo>
                  <a:pt x="89979" y="62610"/>
                  <a:pt x="87998" y="73279"/>
                  <a:pt x="84048" y="83565"/>
                </a:cubicBezTo>
                <a:cubicBezTo>
                  <a:pt x="80111" y="93853"/>
                  <a:pt x="74777" y="103251"/>
                  <a:pt x="68059" y="111760"/>
                </a:cubicBezTo>
                <a:cubicBezTo>
                  <a:pt x="60985" y="120522"/>
                  <a:pt x="52882" y="128142"/>
                  <a:pt x="43751" y="134620"/>
                </a:cubicBezTo>
                <a:cubicBezTo>
                  <a:pt x="34620" y="141096"/>
                  <a:pt x="24739" y="145922"/>
                  <a:pt x="14135" y="149098"/>
                </a:cubicBezTo>
                <a:lnTo>
                  <a:pt x="4584" y="137414"/>
                </a:lnTo>
                <a:cubicBezTo>
                  <a:pt x="10959" y="135635"/>
                  <a:pt x="17195" y="132969"/>
                  <a:pt x="23329" y="129540"/>
                </a:cubicBezTo>
                <a:cubicBezTo>
                  <a:pt x="29463" y="126110"/>
                  <a:pt x="35229" y="121792"/>
                  <a:pt x="40652" y="116585"/>
                </a:cubicBezTo>
                <a:cubicBezTo>
                  <a:pt x="45961" y="111633"/>
                  <a:pt x="50761" y="106045"/>
                  <a:pt x="55067" y="99822"/>
                </a:cubicBezTo>
                <a:cubicBezTo>
                  <a:pt x="59359" y="93472"/>
                  <a:pt x="62814" y="86741"/>
                  <a:pt x="65405" y="79629"/>
                </a:cubicBezTo>
                <a:cubicBezTo>
                  <a:pt x="60223" y="83184"/>
                  <a:pt x="55409" y="85471"/>
                  <a:pt x="50990" y="86614"/>
                </a:cubicBezTo>
                <a:cubicBezTo>
                  <a:pt x="46570" y="87757"/>
                  <a:pt x="42951" y="88264"/>
                  <a:pt x="40119" y="88264"/>
                </a:cubicBezTo>
                <a:cubicBezTo>
                  <a:pt x="34112" y="88264"/>
                  <a:pt x="28663" y="87122"/>
                  <a:pt x="23774" y="84963"/>
                </a:cubicBezTo>
                <a:cubicBezTo>
                  <a:pt x="18884" y="82803"/>
                  <a:pt x="14668" y="79755"/>
                  <a:pt x="11125" y="75945"/>
                </a:cubicBezTo>
                <a:cubicBezTo>
                  <a:pt x="7594" y="72135"/>
                  <a:pt x="4851" y="67564"/>
                  <a:pt x="2908" y="62357"/>
                </a:cubicBezTo>
                <a:cubicBezTo>
                  <a:pt x="965" y="57150"/>
                  <a:pt x="0" y="51434"/>
                  <a:pt x="0" y="45084"/>
                </a:cubicBezTo>
                <a:cubicBezTo>
                  <a:pt x="0" y="38734"/>
                  <a:pt x="1142" y="32892"/>
                  <a:pt x="3441" y="27432"/>
                </a:cubicBezTo>
                <a:cubicBezTo>
                  <a:pt x="5740" y="21844"/>
                  <a:pt x="8953" y="17145"/>
                  <a:pt x="13080" y="12953"/>
                </a:cubicBezTo>
                <a:cubicBezTo>
                  <a:pt x="17081" y="9016"/>
                  <a:pt x="21920" y="5969"/>
                  <a:pt x="27571" y="3555"/>
                </a:cubicBezTo>
                <a:cubicBezTo>
                  <a:pt x="33223" y="1270"/>
                  <a:pt x="39242" y="0"/>
                  <a:pt x="45605" y="0"/>
                </a:cubicBez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Freeform 3"/>
          <p:cNvSpPr/>
          <p:nvPr/>
        </p:nvSpPr>
        <p:spPr>
          <a:xfrm>
            <a:off x="783932" y="848487"/>
            <a:ext cx="101612" cy="25019"/>
          </a:xfrm>
          <a:custGeom>
            <a:avLst/>
            <a:gdLst>
              <a:gd name="connsiteX0" fmla="*/ 6350 w 101612"/>
              <a:gd name="connsiteY0" fmla="*/ 6350 h 25019"/>
              <a:gd name="connsiteX1" fmla="*/ 95262 w 101612"/>
              <a:gd name="connsiteY1" fmla="*/ 6350 h 25019"/>
              <a:gd name="connsiteX2" fmla="*/ 95262 w 101612"/>
              <a:gd name="connsiteY2" fmla="*/ 18669 h 25019"/>
              <a:gd name="connsiteX3" fmla="*/ 6350 w 101612"/>
              <a:gd name="connsiteY3" fmla="*/ 18669 h 25019"/>
              <a:gd name="connsiteX4" fmla="*/ 6350 w 101612"/>
              <a:gd name="connsiteY4" fmla="*/ 6350 h 25019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1612" h="25019">
                <a:moveTo>
                  <a:pt x="6350" y="6350"/>
                </a:moveTo>
                <a:lnTo>
                  <a:pt x="95262" y="6350"/>
                </a:lnTo>
                <a:lnTo>
                  <a:pt x="95262" y="18669"/>
                </a:lnTo>
                <a:lnTo>
                  <a:pt x="6350" y="18669"/>
                </a:lnTo>
                <a:lnTo>
                  <a:pt x="6350" y="6350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Freeform 3"/>
          <p:cNvSpPr/>
          <p:nvPr/>
        </p:nvSpPr>
        <p:spPr>
          <a:xfrm>
            <a:off x="1066698" y="774572"/>
            <a:ext cx="62738" cy="59182"/>
          </a:xfrm>
          <a:custGeom>
            <a:avLst/>
            <a:gdLst>
              <a:gd name="connsiteX0" fmla="*/ 6350 w 62738"/>
              <a:gd name="connsiteY0" fmla="*/ 6350 h 59182"/>
              <a:gd name="connsiteX1" fmla="*/ 6350 w 62738"/>
              <a:gd name="connsiteY1" fmla="*/ 52832 h 59182"/>
              <a:gd name="connsiteX2" fmla="*/ 29337 w 62738"/>
              <a:gd name="connsiteY2" fmla="*/ 52832 h 59182"/>
              <a:gd name="connsiteX3" fmla="*/ 40741 w 62738"/>
              <a:gd name="connsiteY3" fmla="*/ 51308 h 59182"/>
              <a:gd name="connsiteX4" fmla="*/ 49314 w 62738"/>
              <a:gd name="connsiteY4" fmla="*/ 46482 h 59182"/>
              <a:gd name="connsiteX5" fmla="*/ 54521 w 62738"/>
              <a:gd name="connsiteY5" fmla="*/ 39116 h 59182"/>
              <a:gd name="connsiteX6" fmla="*/ 56388 w 62738"/>
              <a:gd name="connsiteY6" fmla="*/ 29209 h 59182"/>
              <a:gd name="connsiteX7" fmla="*/ 54355 w 62738"/>
              <a:gd name="connsiteY7" fmla="*/ 19050 h 59182"/>
              <a:gd name="connsiteX8" fmla="*/ 48780 w 62738"/>
              <a:gd name="connsiteY8" fmla="*/ 11811 h 59182"/>
              <a:gd name="connsiteX9" fmla="*/ 39941 w 62738"/>
              <a:gd name="connsiteY9" fmla="*/ 7747 h 59182"/>
              <a:gd name="connsiteX10" fmla="*/ 28625 w 62738"/>
              <a:gd name="connsiteY10" fmla="*/ 6350 h 59182"/>
              <a:gd name="connsiteX11" fmla="*/ 6350 w 62738"/>
              <a:gd name="connsiteY11" fmla="*/ 6350 h 5918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</a:cxnLst>
            <a:rect l="l" t="t" r="r" b="b"/>
            <a:pathLst>
              <a:path w="62738" h="59182">
                <a:moveTo>
                  <a:pt x="6350" y="6350"/>
                </a:moveTo>
                <a:lnTo>
                  <a:pt x="6350" y="52832"/>
                </a:lnTo>
                <a:lnTo>
                  <a:pt x="29337" y="52832"/>
                </a:lnTo>
                <a:cubicBezTo>
                  <a:pt x="33578" y="52832"/>
                  <a:pt x="37376" y="52324"/>
                  <a:pt x="40741" y="51308"/>
                </a:cubicBezTo>
                <a:cubicBezTo>
                  <a:pt x="44094" y="50165"/>
                  <a:pt x="46951" y="48641"/>
                  <a:pt x="49314" y="46482"/>
                </a:cubicBezTo>
                <a:cubicBezTo>
                  <a:pt x="51549" y="44450"/>
                  <a:pt x="53289" y="42036"/>
                  <a:pt x="54521" y="39116"/>
                </a:cubicBezTo>
                <a:cubicBezTo>
                  <a:pt x="55765" y="36067"/>
                  <a:pt x="56388" y="32893"/>
                  <a:pt x="56388" y="29209"/>
                </a:cubicBezTo>
                <a:cubicBezTo>
                  <a:pt x="56388" y="25273"/>
                  <a:pt x="55702" y="21844"/>
                  <a:pt x="54355" y="19050"/>
                </a:cubicBezTo>
                <a:cubicBezTo>
                  <a:pt x="52997" y="16128"/>
                  <a:pt x="51143" y="13716"/>
                  <a:pt x="48780" y="11811"/>
                </a:cubicBezTo>
                <a:cubicBezTo>
                  <a:pt x="46304" y="10033"/>
                  <a:pt x="43357" y="8763"/>
                  <a:pt x="39941" y="7747"/>
                </a:cubicBezTo>
                <a:cubicBezTo>
                  <a:pt x="36525" y="6858"/>
                  <a:pt x="32753" y="6350"/>
                  <a:pt x="28625" y="6350"/>
                </a:cubicBezTo>
                <a:lnTo>
                  <a:pt x="6350" y="6350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Freeform 3"/>
          <p:cNvSpPr/>
          <p:nvPr/>
        </p:nvSpPr>
        <p:spPr>
          <a:xfrm>
            <a:off x="1066698" y="718058"/>
            <a:ext cx="58318" cy="53339"/>
          </a:xfrm>
          <a:custGeom>
            <a:avLst/>
            <a:gdLst>
              <a:gd name="connsiteX0" fmla="*/ 6350 w 58318"/>
              <a:gd name="connsiteY0" fmla="*/ 6350 h 53339"/>
              <a:gd name="connsiteX1" fmla="*/ 6350 w 58318"/>
              <a:gd name="connsiteY1" fmla="*/ 46989 h 53339"/>
              <a:gd name="connsiteX2" fmla="*/ 27571 w 58318"/>
              <a:gd name="connsiteY2" fmla="*/ 46989 h 53339"/>
              <a:gd name="connsiteX3" fmla="*/ 38087 w 58318"/>
              <a:gd name="connsiteY3" fmla="*/ 45466 h 53339"/>
              <a:gd name="connsiteX4" fmla="*/ 45770 w 58318"/>
              <a:gd name="connsiteY4" fmla="*/ 41147 h 53339"/>
              <a:gd name="connsiteX5" fmla="*/ 50368 w 58318"/>
              <a:gd name="connsiteY5" fmla="*/ 34797 h 53339"/>
              <a:gd name="connsiteX6" fmla="*/ 51968 w 58318"/>
              <a:gd name="connsiteY6" fmla="*/ 26797 h 53339"/>
              <a:gd name="connsiteX7" fmla="*/ 49936 w 58318"/>
              <a:gd name="connsiteY7" fmla="*/ 17271 h 53339"/>
              <a:gd name="connsiteX8" fmla="*/ 44538 w 58318"/>
              <a:gd name="connsiteY8" fmla="*/ 10794 h 53339"/>
              <a:gd name="connsiteX9" fmla="*/ 36055 w 58318"/>
              <a:gd name="connsiteY9" fmla="*/ 7366 h 53339"/>
              <a:gd name="connsiteX10" fmla="*/ 25793 w 58318"/>
              <a:gd name="connsiteY10" fmla="*/ 6350 h 53339"/>
              <a:gd name="connsiteX11" fmla="*/ 6350 w 58318"/>
              <a:gd name="connsiteY11" fmla="*/ 6350 h 53339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</a:cxnLst>
            <a:rect l="l" t="t" r="r" b="b"/>
            <a:pathLst>
              <a:path w="58318" h="53339">
                <a:moveTo>
                  <a:pt x="6350" y="6350"/>
                </a:moveTo>
                <a:lnTo>
                  <a:pt x="6350" y="46989"/>
                </a:lnTo>
                <a:lnTo>
                  <a:pt x="27571" y="46989"/>
                </a:lnTo>
                <a:cubicBezTo>
                  <a:pt x="31572" y="46989"/>
                  <a:pt x="35077" y="46482"/>
                  <a:pt x="38087" y="45466"/>
                </a:cubicBezTo>
                <a:cubicBezTo>
                  <a:pt x="41097" y="44450"/>
                  <a:pt x="43649" y="43052"/>
                  <a:pt x="45770" y="41147"/>
                </a:cubicBezTo>
                <a:cubicBezTo>
                  <a:pt x="47777" y="39370"/>
                  <a:pt x="49314" y="37210"/>
                  <a:pt x="50368" y="34797"/>
                </a:cubicBezTo>
                <a:cubicBezTo>
                  <a:pt x="51435" y="32258"/>
                  <a:pt x="51968" y="29590"/>
                  <a:pt x="51968" y="26797"/>
                </a:cubicBezTo>
                <a:cubicBezTo>
                  <a:pt x="51968" y="23113"/>
                  <a:pt x="51282" y="19811"/>
                  <a:pt x="49936" y="17271"/>
                </a:cubicBezTo>
                <a:cubicBezTo>
                  <a:pt x="48577" y="14732"/>
                  <a:pt x="46774" y="12446"/>
                  <a:pt x="44538" y="10794"/>
                </a:cubicBezTo>
                <a:cubicBezTo>
                  <a:pt x="42062" y="9143"/>
                  <a:pt x="39230" y="8128"/>
                  <a:pt x="36055" y="7366"/>
                </a:cubicBezTo>
                <a:cubicBezTo>
                  <a:pt x="32867" y="6730"/>
                  <a:pt x="29451" y="6350"/>
                  <a:pt x="25793" y="6350"/>
                </a:cubicBezTo>
                <a:lnTo>
                  <a:pt x="6350" y="6350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Freeform 3"/>
          <p:cNvSpPr/>
          <p:nvPr/>
        </p:nvSpPr>
        <p:spPr>
          <a:xfrm>
            <a:off x="971588" y="716407"/>
            <a:ext cx="62649" cy="71373"/>
          </a:xfrm>
          <a:custGeom>
            <a:avLst/>
            <a:gdLst>
              <a:gd name="connsiteX0" fmla="*/ 30924 w 62649"/>
              <a:gd name="connsiteY0" fmla="*/ 6350 h 71373"/>
              <a:gd name="connsiteX1" fmla="*/ 21551 w 62649"/>
              <a:gd name="connsiteY1" fmla="*/ 8382 h 71373"/>
              <a:gd name="connsiteX2" fmla="*/ 13779 w 62649"/>
              <a:gd name="connsiteY2" fmla="*/ 13970 h 71373"/>
              <a:gd name="connsiteX3" fmla="*/ 8293 w 62649"/>
              <a:gd name="connsiteY3" fmla="*/ 23494 h 71373"/>
              <a:gd name="connsiteX4" fmla="*/ 6350 w 62649"/>
              <a:gd name="connsiteY4" fmla="*/ 36575 h 71373"/>
              <a:gd name="connsiteX5" fmla="*/ 8039 w 62649"/>
              <a:gd name="connsiteY5" fmla="*/ 48005 h 71373"/>
              <a:gd name="connsiteX6" fmla="*/ 13068 w 62649"/>
              <a:gd name="connsiteY6" fmla="*/ 56895 h 71373"/>
              <a:gd name="connsiteX7" fmla="*/ 20586 w 62649"/>
              <a:gd name="connsiteY7" fmla="*/ 62991 h 71373"/>
              <a:gd name="connsiteX8" fmla="*/ 31280 w 62649"/>
              <a:gd name="connsiteY8" fmla="*/ 65023 h 71373"/>
              <a:gd name="connsiteX9" fmla="*/ 42862 w 62649"/>
              <a:gd name="connsiteY9" fmla="*/ 62738 h 71373"/>
              <a:gd name="connsiteX10" fmla="*/ 54444 w 62649"/>
              <a:gd name="connsiteY10" fmla="*/ 55117 h 71373"/>
              <a:gd name="connsiteX11" fmla="*/ 56299 w 62649"/>
              <a:gd name="connsiteY11" fmla="*/ 44322 h 71373"/>
              <a:gd name="connsiteX12" fmla="*/ 56032 w 62649"/>
              <a:gd name="connsiteY12" fmla="*/ 33654 h 71373"/>
              <a:gd name="connsiteX13" fmla="*/ 53289 w 62649"/>
              <a:gd name="connsiteY13" fmla="*/ 22733 h 71373"/>
              <a:gd name="connsiteX14" fmla="*/ 48247 w 62649"/>
              <a:gd name="connsiteY14" fmla="*/ 13970 h 71373"/>
              <a:gd name="connsiteX15" fmla="*/ 40563 w 62649"/>
              <a:gd name="connsiteY15" fmla="*/ 8382 h 71373"/>
              <a:gd name="connsiteX16" fmla="*/ 30924 w 62649"/>
              <a:gd name="connsiteY16" fmla="*/ 6350 h 71373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</a:cxnLst>
            <a:rect l="l" t="t" r="r" b="b"/>
            <a:pathLst>
              <a:path w="62649" h="71373">
                <a:moveTo>
                  <a:pt x="30924" y="6350"/>
                </a:moveTo>
                <a:cubicBezTo>
                  <a:pt x="27622" y="6350"/>
                  <a:pt x="24498" y="6984"/>
                  <a:pt x="21551" y="8382"/>
                </a:cubicBezTo>
                <a:cubicBezTo>
                  <a:pt x="18605" y="9652"/>
                  <a:pt x="16014" y="11557"/>
                  <a:pt x="13779" y="13970"/>
                </a:cubicBezTo>
                <a:cubicBezTo>
                  <a:pt x="11417" y="16509"/>
                  <a:pt x="9601" y="19811"/>
                  <a:pt x="8293" y="23494"/>
                </a:cubicBezTo>
                <a:cubicBezTo>
                  <a:pt x="6997" y="27304"/>
                  <a:pt x="6350" y="31622"/>
                  <a:pt x="6350" y="36575"/>
                </a:cubicBezTo>
                <a:cubicBezTo>
                  <a:pt x="6350" y="40767"/>
                  <a:pt x="6908" y="44577"/>
                  <a:pt x="8039" y="48005"/>
                </a:cubicBezTo>
                <a:cubicBezTo>
                  <a:pt x="9156" y="51434"/>
                  <a:pt x="10833" y="54483"/>
                  <a:pt x="13068" y="56895"/>
                </a:cubicBezTo>
                <a:cubicBezTo>
                  <a:pt x="15074" y="59563"/>
                  <a:pt x="17576" y="61594"/>
                  <a:pt x="20586" y="62991"/>
                </a:cubicBezTo>
                <a:cubicBezTo>
                  <a:pt x="23596" y="64389"/>
                  <a:pt x="27152" y="65023"/>
                  <a:pt x="31280" y="65023"/>
                </a:cubicBezTo>
                <a:cubicBezTo>
                  <a:pt x="35166" y="65023"/>
                  <a:pt x="39027" y="64261"/>
                  <a:pt x="42862" y="62738"/>
                </a:cubicBezTo>
                <a:cubicBezTo>
                  <a:pt x="46685" y="61086"/>
                  <a:pt x="50546" y="58547"/>
                  <a:pt x="54444" y="55117"/>
                </a:cubicBezTo>
                <a:cubicBezTo>
                  <a:pt x="55499" y="50927"/>
                  <a:pt x="56121" y="47244"/>
                  <a:pt x="56299" y="44322"/>
                </a:cubicBezTo>
                <a:cubicBezTo>
                  <a:pt x="56476" y="41275"/>
                  <a:pt x="56388" y="37719"/>
                  <a:pt x="56032" y="33654"/>
                </a:cubicBezTo>
                <a:cubicBezTo>
                  <a:pt x="55562" y="29717"/>
                  <a:pt x="54648" y="26034"/>
                  <a:pt x="53289" y="22733"/>
                </a:cubicBezTo>
                <a:cubicBezTo>
                  <a:pt x="51930" y="19430"/>
                  <a:pt x="50253" y="16509"/>
                  <a:pt x="48247" y="13970"/>
                </a:cubicBezTo>
                <a:cubicBezTo>
                  <a:pt x="46012" y="11683"/>
                  <a:pt x="43446" y="9779"/>
                  <a:pt x="40563" y="8382"/>
                </a:cubicBezTo>
                <a:cubicBezTo>
                  <a:pt x="37668" y="7111"/>
                  <a:pt x="34467" y="6350"/>
                  <a:pt x="30924" y="6350"/>
                </a:cubicBez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Freeform 3"/>
          <p:cNvSpPr/>
          <p:nvPr/>
        </p:nvSpPr>
        <p:spPr>
          <a:xfrm>
            <a:off x="870648" y="705485"/>
            <a:ext cx="89598" cy="153542"/>
          </a:xfrm>
          <a:custGeom>
            <a:avLst/>
            <a:gdLst>
              <a:gd name="connsiteX0" fmla="*/ 77952 w 89598"/>
              <a:gd name="connsiteY0" fmla="*/ 6350 h 153542"/>
              <a:gd name="connsiteX1" fmla="*/ 74942 w 89598"/>
              <a:gd name="connsiteY1" fmla="*/ 24129 h 153542"/>
              <a:gd name="connsiteX2" fmla="*/ 66192 w 89598"/>
              <a:gd name="connsiteY2" fmla="*/ 23494 h 153542"/>
              <a:gd name="connsiteX3" fmla="*/ 58851 w 89598"/>
              <a:gd name="connsiteY3" fmla="*/ 23367 h 153542"/>
              <a:gd name="connsiteX4" fmla="*/ 33756 w 89598"/>
              <a:gd name="connsiteY4" fmla="*/ 23367 h 153542"/>
              <a:gd name="connsiteX5" fmla="*/ 30568 w 89598"/>
              <a:gd name="connsiteY5" fmla="*/ 59054 h 153542"/>
              <a:gd name="connsiteX6" fmla="*/ 37109 w 89598"/>
              <a:gd name="connsiteY6" fmla="*/ 58165 h 153542"/>
              <a:gd name="connsiteX7" fmla="*/ 43116 w 89598"/>
              <a:gd name="connsiteY7" fmla="*/ 57784 h 153542"/>
              <a:gd name="connsiteX8" fmla="*/ 58762 w 89598"/>
              <a:gd name="connsiteY8" fmla="*/ 60197 h 153542"/>
              <a:gd name="connsiteX9" fmla="*/ 71577 w 89598"/>
              <a:gd name="connsiteY9" fmla="*/ 67309 h 153542"/>
              <a:gd name="connsiteX10" fmla="*/ 80073 w 89598"/>
              <a:gd name="connsiteY10" fmla="*/ 79374 h 153542"/>
              <a:gd name="connsiteX11" fmla="*/ 83248 w 89598"/>
              <a:gd name="connsiteY11" fmla="*/ 95376 h 153542"/>
              <a:gd name="connsiteX12" fmla="*/ 76085 w 89598"/>
              <a:gd name="connsiteY12" fmla="*/ 120269 h 153542"/>
              <a:gd name="connsiteX13" fmla="*/ 58153 w 89598"/>
              <a:gd name="connsiteY13" fmla="*/ 137921 h 153542"/>
              <a:gd name="connsiteX14" fmla="*/ 34366 w 89598"/>
              <a:gd name="connsiteY14" fmla="*/ 147192 h 153542"/>
              <a:gd name="connsiteX15" fmla="*/ 9702 w 89598"/>
              <a:gd name="connsiteY15" fmla="*/ 147065 h 153542"/>
              <a:gd name="connsiteX16" fmla="*/ 6350 w 89598"/>
              <a:gd name="connsiteY16" fmla="*/ 133222 h 153542"/>
              <a:gd name="connsiteX17" fmla="*/ 24650 w 89598"/>
              <a:gd name="connsiteY17" fmla="*/ 134111 h 153542"/>
              <a:gd name="connsiteX18" fmla="*/ 42938 w 89598"/>
              <a:gd name="connsiteY18" fmla="*/ 128523 h 153542"/>
              <a:gd name="connsiteX19" fmla="*/ 56908 w 89598"/>
              <a:gd name="connsiteY19" fmla="*/ 116712 h 153542"/>
              <a:gd name="connsiteX20" fmla="*/ 62572 w 89598"/>
              <a:gd name="connsiteY20" fmla="*/ 97535 h 153542"/>
              <a:gd name="connsiteX21" fmla="*/ 60794 w 89598"/>
              <a:gd name="connsiteY21" fmla="*/ 87629 h 153542"/>
              <a:gd name="connsiteX22" fmla="*/ 55676 w 89598"/>
              <a:gd name="connsiteY22" fmla="*/ 79501 h 153542"/>
              <a:gd name="connsiteX23" fmla="*/ 47104 w 89598"/>
              <a:gd name="connsiteY23" fmla="*/ 74548 h 153542"/>
              <a:gd name="connsiteX24" fmla="*/ 35699 w 89598"/>
              <a:gd name="connsiteY24" fmla="*/ 72643 h 153542"/>
              <a:gd name="connsiteX25" fmla="*/ 22085 w 89598"/>
              <a:gd name="connsiteY25" fmla="*/ 73659 h 153542"/>
              <a:gd name="connsiteX26" fmla="*/ 9537 w 89598"/>
              <a:gd name="connsiteY26" fmla="*/ 76834 h 153542"/>
              <a:gd name="connsiteX27" fmla="*/ 15722 w 89598"/>
              <a:gd name="connsiteY27" fmla="*/ 7365 h 153542"/>
              <a:gd name="connsiteX28" fmla="*/ 61150 w 89598"/>
              <a:gd name="connsiteY28" fmla="*/ 7365 h 153542"/>
              <a:gd name="connsiteX29" fmla="*/ 68668 w 89598"/>
              <a:gd name="connsiteY29" fmla="*/ 7239 h 153542"/>
              <a:gd name="connsiteX30" fmla="*/ 77952 w 89598"/>
              <a:gd name="connsiteY30" fmla="*/ 6350 h 15354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  <a:cxn ang="29">
                <a:pos x="connsiteX29" y="connsiteY29"/>
              </a:cxn>
              <a:cxn ang="30">
                <a:pos x="connsiteX30" y="connsiteY30"/>
              </a:cxn>
            </a:cxnLst>
            <a:rect l="l" t="t" r="r" b="b"/>
            <a:pathLst>
              <a:path w="89598" h="153542">
                <a:moveTo>
                  <a:pt x="77952" y="6350"/>
                </a:moveTo>
                <a:lnTo>
                  <a:pt x="74942" y="24129"/>
                </a:lnTo>
                <a:cubicBezTo>
                  <a:pt x="71170" y="23875"/>
                  <a:pt x="68249" y="23621"/>
                  <a:pt x="66192" y="23494"/>
                </a:cubicBezTo>
                <a:cubicBezTo>
                  <a:pt x="64134" y="23367"/>
                  <a:pt x="61683" y="23367"/>
                  <a:pt x="58851" y="23367"/>
                </a:cubicBezTo>
                <a:lnTo>
                  <a:pt x="33756" y="23367"/>
                </a:lnTo>
                <a:lnTo>
                  <a:pt x="30568" y="59054"/>
                </a:lnTo>
                <a:cubicBezTo>
                  <a:pt x="32689" y="58673"/>
                  <a:pt x="34874" y="58420"/>
                  <a:pt x="37109" y="58165"/>
                </a:cubicBezTo>
                <a:cubicBezTo>
                  <a:pt x="39344" y="57911"/>
                  <a:pt x="41351" y="57784"/>
                  <a:pt x="43116" y="57784"/>
                </a:cubicBezTo>
                <a:cubicBezTo>
                  <a:pt x="48666" y="57784"/>
                  <a:pt x="53873" y="58546"/>
                  <a:pt x="58762" y="60197"/>
                </a:cubicBezTo>
                <a:cubicBezTo>
                  <a:pt x="63652" y="61848"/>
                  <a:pt x="67932" y="64261"/>
                  <a:pt x="71577" y="67309"/>
                </a:cubicBezTo>
                <a:cubicBezTo>
                  <a:pt x="75120" y="70611"/>
                  <a:pt x="77952" y="74675"/>
                  <a:pt x="80073" y="79374"/>
                </a:cubicBezTo>
                <a:cubicBezTo>
                  <a:pt x="82194" y="84073"/>
                  <a:pt x="83248" y="89407"/>
                  <a:pt x="83248" y="95376"/>
                </a:cubicBezTo>
                <a:cubicBezTo>
                  <a:pt x="83248" y="104901"/>
                  <a:pt x="80860" y="113156"/>
                  <a:pt x="76085" y="120269"/>
                </a:cubicBezTo>
                <a:cubicBezTo>
                  <a:pt x="71323" y="127380"/>
                  <a:pt x="65341" y="133222"/>
                  <a:pt x="58153" y="137921"/>
                </a:cubicBezTo>
                <a:cubicBezTo>
                  <a:pt x="50952" y="142493"/>
                  <a:pt x="43027" y="145541"/>
                  <a:pt x="34366" y="147192"/>
                </a:cubicBezTo>
                <a:cubicBezTo>
                  <a:pt x="25704" y="148843"/>
                  <a:pt x="17487" y="148843"/>
                  <a:pt x="9702" y="147065"/>
                </a:cubicBezTo>
                <a:lnTo>
                  <a:pt x="6350" y="133222"/>
                </a:lnTo>
                <a:cubicBezTo>
                  <a:pt x="12001" y="134620"/>
                  <a:pt x="18110" y="134873"/>
                  <a:pt x="24650" y="134111"/>
                </a:cubicBezTo>
                <a:cubicBezTo>
                  <a:pt x="31191" y="133350"/>
                  <a:pt x="37287" y="131444"/>
                  <a:pt x="42938" y="128523"/>
                </a:cubicBezTo>
                <a:cubicBezTo>
                  <a:pt x="48488" y="125729"/>
                  <a:pt x="53136" y="121792"/>
                  <a:pt x="56908" y="116712"/>
                </a:cubicBezTo>
                <a:cubicBezTo>
                  <a:pt x="60680" y="111759"/>
                  <a:pt x="62572" y="105282"/>
                  <a:pt x="62572" y="97535"/>
                </a:cubicBezTo>
                <a:cubicBezTo>
                  <a:pt x="62572" y="93979"/>
                  <a:pt x="61975" y="90677"/>
                  <a:pt x="60794" y="87629"/>
                </a:cubicBezTo>
                <a:cubicBezTo>
                  <a:pt x="59626" y="84454"/>
                  <a:pt x="57911" y="81787"/>
                  <a:pt x="55676" y="79501"/>
                </a:cubicBezTo>
                <a:cubicBezTo>
                  <a:pt x="53314" y="77342"/>
                  <a:pt x="50457" y="75691"/>
                  <a:pt x="47104" y="74548"/>
                </a:cubicBezTo>
                <a:cubicBezTo>
                  <a:pt x="43738" y="73278"/>
                  <a:pt x="39941" y="72643"/>
                  <a:pt x="35699" y="72643"/>
                </a:cubicBezTo>
                <a:cubicBezTo>
                  <a:pt x="30746" y="72643"/>
                  <a:pt x="26212" y="73024"/>
                  <a:pt x="22085" y="73659"/>
                </a:cubicBezTo>
                <a:cubicBezTo>
                  <a:pt x="17957" y="74421"/>
                  <a:pt x="13779" y="75437"/>
                  <a:pt x="9537" y="76834"/>
                </a:cubicBezTo>
                <a:lnTo>
                  <a:pt x="15722" y="7365"/>
                </a:lnTo>
                <a:lnTo>
                  <a:pt x="61150" y="7365"/>
                </a:lnTo>
                <a:cubicBezTo>
                  <a:pt x="63982" y="7365"/>
                  <a:pt x="66484" y="7365"/>
                  <a:pt x="68668" y="7239"/>
                </a:cubicBezTo>
                <a:cubicBezTo>
                  <a:pt x="70840" y="7111"/>
                  <a:pt x="73939" y="6857"/>
                  <a:pt x="77952" y="6350"/>
                </a:cubicBez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Freeform 3"/>
          <p:cNvSpPr/>
          <p:nvPr/>
        </p:nvSpPr>
        <p:spPr>
          <a:xfrm>
            <a:off x="1046899" y="702690"/>
            <a:ext cx="103924" cy="147066"/>
          </a:xfrm>
          <a:custGeom>
            <a:avLst/>
            <a:gdLst>
              <a:gd name="connsiteX0" fmla="*/ 6350 w 103924"/>
              <a:gd name="connsiteY0" fmla="*/ 6350 h 147066"/>
              <a:gd name="connsiteX1" fmla="*/ 43129 w 103924"/>
              <a:gd name="connsiteY1" fmla="*/ 6350 h 147066"/>
              <a:gd name="connsiteX2" fmla="*/ 62750 w 103924"/>
              <a:gd name="connsiteY2" fmla="*/ 7874 h 147066"/>
              <a:gd name="connsiteX3" fmla="*/ 78308 w 103924"/>
              <a:gd name="connsiteY3" fmla="*/ 13208 h 147066"/>
              <a:gd name="connsiteX4" fmla="*/ 88290 w 103924"/>
              <a:gd name="connsiteY4" fmla="*/ 23368 h 147066"/>
              <a:gd name="connsiteX5" fmla="*/ 91922 w 103924"/>
              <a:gd name="connsiteY5" fmla="*/ 38608 h 147066"/>
              <a:gd name="connsiteX6" fmla="*/ 90500 w 103924"/>
              <a:gd name="connsiteY6" fmla="*/ 48768 h 147066"/>
              <a:gd name="connsiteX7" fmla="*/ 86258 w 103924"/>
              <a:gd name="connsiteY7" fmla="*/ 57404 h 147066"/>
              <a:gd name="connsiteX8" fmla="*/ 78828 w 103924"/>
              <a:gd name="connsiteY8" fmla="*/ 64516 h 147066"/>
              <a:gd name="connsiteX9" fmla="*/ 68580 w 103924"/>
              <a:gd name="connsiteY9" fmla="*/ 69088 h 147066"/>
              <a:gd name="connsiteX10" fmla="*/ 81394 w 103924"/>
              <a:gd name="connsiteY10" fmla="*/ 73787 h 147066"/>
              <a:gd name="connsiteX11" fmla="*/ 90500 w 103924"/>
              <a:gd name="connsiteY11" fmla="*/ 81279 h 147066"/>
              <a:gd name="connsiteX12" fmla="*/ 95808 w 103924"/>
              <a:gd name="connsiteY12" fmla="*/ 91186 h 147066"/>
              <a:gd name="connsiteX13" fmla="*/ 97574 w 103924"/>
              <a:gd name="connsiteY13" fmla="*/ 103124 h 147066"/>
              <a:gd name="connsiteX14" fmla="*/ 94386 w 103924"/>
              <a:gd name="connsiteY14" fmla="*/ 119126 h 147066"/>
              <a:gd name="connsiteX15" fmla="*/ 84848 w 103924"/>
              <a:gd name="connsiteY15" fmla="*/ 130937 h 147066"/>
              <a:gd name="connsiteX16" fmla="*/ 68491 w 103924"/>
              <a:gd name="connsiteY16" fmla="*/ 138176 h 147066"/>
              <a:gd name="connsiteX17" fmla="*/ 45592 w 103924"/>
              <a:gd name="connsiteY17" fmla="*/ 140716 h 147066"/>
              <a:gd name="connsiteX18" fmla="*/ 6350 w 103924"/>
              <a:gd name="connsiteY18" fmla="*/ 140716 h 147066"/>
              <a:gd name="connsiteX19" fmla="*/ 7150 w 103924"/>
              <a:gd name="connsiteY19" fmla="*/ 131064 h 147066"/>
              <a:gd name="connsiteX20" fmla="*/ 7416 w 103924"/>
              <a:gd name="connsiteY20" fmla="*/ 121539 h 147066"/>
              <a:gd name="connsiteX21" fmla="*/ 7416 w 103924"/>
              <a:gd name="connsiteY21" fmla="*/ 25908 h 147066"/>
              <a:gd name="connsiteX22" fmla="*/ 7150 w 103924"/>
              <a:gd name="connsiteY22" fmla="*/ 16256 h 147066"/>
              <a:gd name="connsiteX23" fmla="*/ 6350 w 103924"/>
              <a:gd name="connsiteY23" fmla="*/ 6350 h 147066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</a:cxnLst>
            <a:rect l="l" t="t" r="r" b="b"/>
            <a:pathLst>
              <a:path w="103924" h="147066">
                <a:moveTo>
                  <a:pt x="6350" y="6350"/>
                </a:moveTo>
                <a:lnTo>
                  <a:pt x="43129" y="6350"/>
                </a:lnTo>
                <a:cubicBezTo>
                  <a:pt x="50190" y="6350"/>
                  <a:pt x="56730" y="6858"/>
                  <a:pt x="62750" y="7874"/>
                </a:cubicBezTo>
                <a:cubicBezTo>
                  <a:pt x="68757" y="9017"/>
                  <a:pt x="73939" y="10668"/>
                  <a:pt x="78308" y="13208"/>
                </a:cubicBezTo>
                <a:cubicBezTo>
                  <a:pt x="82550" y="15748"/>
                  <a:pt x="85877" y="19177"/>
                  <a:pt x="88290" y="23368"/>
                </a:cubicBezTo>
                <a:cubicBezTo>
                  <a:pt x="90703" y="27559"/>
                  <a:pt x="91922" y="32639"/>
                  <a:pt x="91922" y="38608"/>
                </a:cubicBezTo>
                <a:cubicBezTo>
                  <a:pt x="91922" y="42164"/>
                  <a:pt x="91439" y="45593"/>
                  <a:pt x="90500" y="48768"/>
                </a:cubicBezTo>
                <a:cubicBezTo>
                  <a:pt x="89560" y="51943"/>
                  <a:pt x="88150" y="54864"/>
                  <a:pt x="86258" y="57404"/>
                </a:cubicBezTo>
                <a:cubicBezTo>
                  <a:pt x="84251" y="60071"/>
                  <a:pt x="81775" y="62484"/>
                  <a:pt x="78828" y="64516"/>
                </a:cubicBezTo>
                <a:cubicBezTo>
                  <a:pt x="75882" y="66421"/>
                  <a:pt x="72466" y="67945"/>
                  <a:pt x="68580" y="69088"/>
                </a:cubicBezTo>
                <a:cubicBezTo>
                  <a:pt x="73532" y="70104"/>
                  <a:pt x="77800" y="71755"/>
                  <a:pt x="81394" y="73787"/>
                </a:cubicBezTo>
                <a:cubicBezTo>
                  <a:pt x="84988" y="75946"/>
                  <a:pt x="88023" y="78486"/>
                  <a:pt x="90500" y="81279"/>
                </a:cubicBezTo>
                <a:cubicBezTo>
                  <a:pt x="92862" y="84201"/>
                  <a:pt x="94627" y="87503"/>
                  <a:pt x="95808" y="91186"/>
                </a:cubicBezTo>
                <a:cubicBezTo>
                  <a:pt x="96989" y="94996"/>
                  <a:pt x="97574" y="98933"/>
                  <a:pt x="97574" y="103124"/>
                </a:cubicBezTo>
                <a:cubicBezTo>
                  <a:pt x="97574" y="109220"/>
                  <a:pt x="96507" y="114554"/>
                  <a:pt x="94386" y="119126"/>
                </a:cubicBezTo>
                <a:cubicBezTo>
                  <a:pt x="92265" y="123825"/>
                  <a:pt x="89090" y="127761"/>
                  <a:pt x="84848" y="130937"/>
                </a:cubicBezTo>
                <a:cubicBezTo>
                  <a:pt x="80479" y="134111"/>
                  <a:pt x="75031" y="136525"/>
                  <a:pt x="68491" y="138176"/>
                </a:cubicBezTo>
                <a:cubicBezTo>
                  <a:pt x="61950" y="139827"/>
                  <a:pt x="54317" y="140716"/>
                  <a:pt x="45592" y="140716"/>
                </a:cubicBezTo>
                <a:lnTo>
                  <a:pt x="6350" y="140716"/>
                </a:lnTo>
                <a:cubicBezTo>
                  <a:pt x="6705" y="137033"/>
                  <a:pt x="6972" y="133858"/>
                  <a:pt x="7150" y="131064"/>
                </a:cubicBezTo>
                <a:cubicBezTo>
                  <a:pt x="7327" y="128397"/>
                  <a:pt x="7416" y="125222"/>
                  <a:pt x="7416" y="121539"/>
                </a:cubicBezTo>
                <a:lnTo>
                  <a:pt x="7416" y="25908"/>
                </a:lnTo>
                <a:cubicBezTo>
                  <a:pt x="7416" y="22225"/>
                  <a:pt x="7327" y="19050"/>
                  <a:pt x="7150" y="16256"/>
                </a:cubicBezTo>
                <a:cubicBezTo>
                  <a:pt x="6972" y="13461"/>
                  <a:pt x="6705" y="10160"/>
                  <a:pt x="6350" y="6350"/>
                </a:cubicBez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Freeform 3"/>
          <p:cNvSpPr/>
          <p:nvPr/>
        </p:nvSpPr>
        <p:spPr>
          <a:xfrm>
            <a:off x="951268" y="702056"/>
            <a:ext cx="102679" cy="161798"/>
          </a:xfrm>
          <a:custGeom>
            <a:avLst/>
            <a:gdLst>
              <a:gd name="connsiteX0" fmla="*/ 51955 w 102679"/>
              <a:gd name="connsiteY0" fmla="*/ 6350 h 161798"/>
              <a:gd name="connsiteX1" fmla="*/ 70434 w 102679"/>
              <a:gd name="connsiteY1" fmla="*/ 10160 h 161798"/>
              <a:gd name="connsiteX2" fmla="*/ 84480 w 102679"/>
              <a:gd name="connsiteY2" fmla="*/ 20701 h 161798"/>
              <a:gd name="connsiteX3" fmla="*/ 93319 w 102679"/>
              <a:gd name="connsiteY3" fmla="*/ 36957 h 161798"/>
              <a:gd name="connsiteX4" fmla="*/ 96329 w 102679"/>
              <a:gd name="connsiteY4" fmla="*/ 58039 h 161798"/>
              <a:gd name="connsiteX5" fmla="*/ 90398 w 102679"/>
              <a:gd name="connsiteY5" fmla="*/ 89915 h 161798"/>
              <a:gd name="connsiteX6" fmla="*/ 74409 w 102679"/>
              <a:gd name="connsiteY6" fmla="*/ 118110 h 161798"/>
              <a:gd name="connsiteX7" fmla="*/ 50101 w 102679"/>
              <a:gd name="connsiteY7" fmla="*/ 140970 h 161798"/>
              <a:gd name="connsiteX8" fmla="*/ 20485 w 102679"/>
              <a:gd name="connsiteY8" fmla="*/ 155448 h 161798"/>
              <a:gd name="connsiteX9" fmla="*/ 10934 w 102679"/>
              <a:gd name="connsiteY9" fmla="*/ 143764 h 161798"/>
              <a:gd name="connsiteX10" fmla="*/ 29679 w 102679"/>
              <a:gd name="connsiteY10" fmla="*/ 135890 h 161798"/>
              <a:gd name="connsiteX11" fmla="*/ 47002 w 102679"/>
              <a:gd name="connsiteY11" fmla="*/ 122935 h 161798"/>
              <a:gd name="connsiteX12" fmla="*/ 61417 w 102679"/>
              <a:gd name="connsiteY12" fmla="*/ 106172 h 161798"/>
              <a:gd name="connsiteX13" fmla="*/ 71755 w 102679"/>
              <a:gd name="connsiteY13" fmla="*/ 85979 h 161798"/>
              <a:gd name="connsiteX14" fmla="*/ 57340 w 102679"/>
              <a:gd name="connsiteY14" fmla="*/ 92964 h 161798"/>
              <a:gd name="connsiteX15" fmla="*/ 46469 w 102679"/>
              <a:gd name="connsiteY15" fmla="*/ 94614 h 161798"/>
              <a:gd name="connsiteX16" fmla="*/ 30124 w 102679"/>
              <a:gd name="connsiteY16" fmla="*/ 91313 h 161798"/>
              <a:gd name="connsiteX17" fmla="*/ 17475 w 102679"/>
              <a:gd name="connsiteY17" fmla="*/ 82295 h 161798"/>
              <a:gd name="connsiteX18" fmla="*/ 9258 w 102679"/>
              <a:gd name="connsiteY18" fmla="*/ 68707 h 161798"/>
              <a:gd name="connsiteX19" fmla="*/ 6350 w 102679"/>
              <a:gd name="connsiteY19" fmla="*/ 51434 h 161798"/>
              <a:gd name="connsiteX20" fmla="*/ 9791 w 102679"/>
              <a:gd name="connsiteY20" fmla="*/ 33782 h 161798"/>
              <a:gd name="connsiteX21" fmla="*/ 19430 w 102679"/>
              <a:gd name="connsiteY21" fmla="*/ 19303 h 161798"/>
              <a:gd name="connsiteX22" fmla="*/ 33921 w 102679"/>
              <a:gd name="connsiteY22" fmla="*/ 9905 h 161798"/>
              <a:gd name="connsiteX23" fmla="*/ 51955 w 102679"/>
              <a:gd name="connsiteY23" fmla="*/ 6350 h 16179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</a:cxnLst>
            <a:rect l="l" t="t" r="r" b="b"/>
            <a:pathLst>
              <a:path w="102679" h="161798">
                <a:moveTo>
                  <a:pt x="51955" y="6350"/>
                </a:moveTo>
                <a:cubicBezTo>
                  <a:pt x="58788" y="6350"/>
                  <a:pt x="64947" y="7620"/>
                  <a:pt x="70434" y="10160"/>
                </a:cubicBezTo>
                <a:cubicBezTo>
                  <a:pt x="75907" y="12700"/>
                  <a:pt x="80594" y="16255"/>
                  <a:pt x="84480" y="20701"/>
                </a:cubicBezTo>
                <a:cubicBezTo>
                  <a:pt x="88366" y="25272"/>
                  <a:pt x="91312" y="30734"/>
                  <a:pt x="93319" y="36957"/>
                </a:cubicBezTo>
                <a:cubicBezTo>
                  <a:pt x="95326" y="43180"/>
                  <a:pt x="96329" y="50291"/>
                  <a:pt x="96329" y="58039"/>
                </a:cubicBezTo>
                <a:cubicBezTo>
                  <a:pt x="96329" y="68960"/>
                  <a:pt x="94348" y="79629"/>
                  <a:pt x="90398" y="89915"/>
                </a:cubicBezTo>
                <a:cubicBezTo>
                  <a:pt x="86461" y="100203"/>
                  <a:pt x="81127" y="109601"/>
                  <a:pt x="74409" y="118110"/>
                </a:cubicBezTo>
                <a:cubicBezTo>
                  <a:pt x="67335" y="126872"/>
                  <a:pt x="59232" y="134492"/>
                  <a:pt x="50101" y="140970"/>
                </a:cubicBezTo>
                <a:cubicBezTo>
                  <a:pt x="40970" y="147446"/>
                  <a:pt x="31089" y="152272"/>
                  <a:pt x="20485" y="155448"/>
                </a:cubicBezTo>
                <a:lnTo>
                  <a:pt x="10934" y="143764"/>
                </a:lnTo>
                <a:cubicBezTo>
                  <a:pt x="17309" y="141985"/>
                  <a:pt x="23545" y="139319"/>
                  <a:pt x="29679" y="135890"/>
                </a:cubicBezTo>
                <a:cubicBezTo>
                  <a:pt x="35813" y="132460"/>
                  <a:pt x="41579" y="128142"/>
                  <a:pt x="47002" y="122935"/>
                </a:cubicBezTo>
                <a:cubicBezTo>
                  <a:pt x="52311" y="117983"/>
                  <a:pt x="57111" y="112395"/>
                  <a:pt x="61417" y="106172"/>
                </a:cubicBezTo>
                <a:cubicBezTo>
                  <a:pt x="65709" y="99822"/>
                  <a:pt x="69164" y="93091"/>
                  <a:pt x="71755" y="85979"/>
                </a:cubicBezTo>
                <a:cubicBezTo>
                  <a:pt x="66573" y="89534"/>
                  <a:pt x="61759" y="91821"/>
                  <a:pt x="57340" y="92964"/>
                </a:cubicBezTo>
                <a:cubicBezTo>
                  <a:pt x="52920" y="94107"/>
                  <a:pt x="49301" y="94614"/>
                  <a:pt x="46469" y="94614"/>
                </a:cubicBezTo>
                <a:cubicBezTo>
                  <a:pt x="40462" y="94614"/>
                  <a:pt x="35013" y="93472"/>
                  <a:pt x="30124" y="91313"/>
                </a:cubicBezTo>
                <a:cubicBezTo>
                  <a:pt x="25234" y="89153"/>
                  <a:pt x="21018" y="86105"/>
                  <a:pt x="17475" y="82295"/>
                </a:cubicBezTo>
                <a:cubicBezTo>
                  <a:pt x="13944" y="78485"/>
                  <a:pt x="11201" y="73914"/>
                  <a:pt x="9258" y="68707"/>
                </a:cubicBezTo>
                <a:cubicBezTo>
                  <a:pt x="7315" y="63500"/>
                  <a:pt x="6350" y="57784"/>
                  <a:pt x="6350" y="51434"/>
                </a:cubicBezTo>
                <a:cubicBezTo>
                  <a:pt x="6350" y="45084"/>
                  <a:pt x="7492" y="39242"/>
                  <a:pt x="9791" y="33782"/>
                </a:cubicBezTo>
                <a:cubicBezTo>
                  <a:pt x="12090" y="28194"/>
                  <a:pt x="15303" y="23495"/>
                  <a:pt x="19430" y="19303"/>
                </a:cubicBezTo>
                <a:cubicBezTo>
                  <a:pt x="23431" y="15366"/>
                  <a:pt x="28270" y="12319"/>
                  <a:pt x="33921" y="9905"/>
                </a:cubicBezTo>
                <a:cubicBezTo>
                  <a:pt x="39573" y="7620"/>
                  <a:pt x="45592" y="6350"/>
                  <a:pt x="51955" y="6350"/>
                </a:cubicBez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Freeform 3"/>
          <p:cNvSpPr/>
          <p:nvPr/>
        </p:nvSpPr>
        <p:spPr>
          <a:xfrm>
            <a:off x="1427353" y="698881"/>
            <a:ext cx="20574" cy="83947"/>
          </a:xfrm>
          <a:custGeom>
            <a:avLst/>
            <a:gdLst>
              <a:gd name="connsiteX0" fmla="*/ 0 w 20574"/>
              <a:gd name="connsiteY0" fmla="*/ 0 h 83947"/>
              <a:gd name="connsiteX1" fmla="*/ 20574 w 20574"/>
              <a:gd name="connsiteY1" fmla="*/ 0 h 83947"/>
              <a:gd name="connsiteX2" fmla="*/ 19938 w 20574"/>
              <a:gd name="connsiteY2" fmla="*/ 9016 h 83947"/>
              <a:gd name="connsiteX3" fmla="*/ 19812 w 20574"/>
              <a:gd name="connsiteY3" fmla="*/ 17907 h 83947"/>
              <a:gd name="connsiteX4" fmla="*/ 19812 w 20574"/>
              <a:gd name="connsiteY4" fmla="*/ 83947 h 83947"/>
              <a:gd name="connsiteX5" fmla="*/ 888 w 20574"/>
              <a:gd name="connsiteY5" fmla="*/ 83947 h 83947"/>
              <a:gd name="connsiteX6" fmla="*/ 888 w 20574"/>
              <a:gd name="connsiteY6" fmla="*/ 17907 h 83947"/>
              <a:gd name="connsiteX7" fmla="*/ 762 w 20574"/>
              <a:gd name="connsiteY7" fmla="*/ 9016 h 83947"/>
              <a:gd name="connsiteX8" fmla="*/ 0 w 20574"/>
              <a:gd name="connsiteY8" fmla="*/ 0 h 83947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</a:cxnLst>
            <a:rect l="l" t="t" r="r" b="b"/>
            <a:pathLst>
              <a:path w="20574" h="83947">
                <a:moveTo>
                  <a:pt x="0" y="0"/>
                </a:moveTo>
                <a:lnTo>
                  <a:pt x="20574" y="0"/>
                </a:lnTo>
                <a:cubicBezTo>
                  <a:pt x="20193" y="3047"/>
                  <a:pt x="19938" y="6096"/>
                  <a:pt x="19938" y="9016"/>
                </a:cubicBezTo>
                <a:cubicBezTo>
                  <a:pt x="19812" y="11938"/>
                  <a:pt x="19812" y="14985"/>
                  <a:pt x="19812" y="17907"/>
                </a:cubicBezTo>
                <a:lnTo>
                  <a:pt x="19812" y="83947"/>
                </a:lnTo>
                <a:lnTo>
                  <a:pt x="888" y="83947"/>
                </a:lnTo>
                <a:lnTo>
                  <a:pt x="888" y="17907"/>
                </a:lnTo>
                <a:cubicBezTo>
                  <a:pt x="888" y="14985"/>
                  <a:pt x="888" y="11938"/>
                  <a:pt x="762" y="9016"/>
                </a:cubicBezTo>
                <a:cubicBezTo>
                  <a:pt x="635" y="6096"/>
                  <a:pt x="380" y="3047"/>
                  <a:pt x="0" y="0"/>
                </a:cubicBez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Freeform 3"/>
          <p:cNvSpPr/>
          <p:nvPr/>
        </p:nvSpPr>
        <p:spPr>
          <a:xfrm>
            <a:off x="1352296" y="815594"/>
            <a:ext cx="82295" cy="30353"/>
          </a:xfrm>
          <a:custGeom>
            <a:avLst/>
            <a:gdLst>
              <a:gd name="connsiteX0" fmla="*/ 6350 w 82295"/>
              <a:gd name="connsiteY0" fmla="*/ 6350 h 30353"/>
              <a:gd name="connsiteX1" fmla="*/ 6350 w 82295"/>
              <a:gd name="connsiteY1" fmla="*/ 24003 h 30353"/>
              <a:gd name="connsiteX2" fmla="*/ 75945 w 82295"/>
              <a:gd name="connsiteY2" fmla="*/ 24003 h 30353"/>
              <a:gd name="connsiteX3" fmla="*/ 75945 w 82295"/>
              <a:gd name="connsiteY3" fmla="*/ 6350 h 30353"/>
              <a:gd name="connsiteX4" fmla="*/ 6350 w 82295"/>
              <a:gd name="connsiteY4" fmla="*/ 6350 h 30353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82295" h="30353">
                <a:moveTo>
                  <a:pt x="6350" y="6350"/>
                </a:moveTo>
                <a:lnTo>
                  <a:pt x="6350" y="24003"/>
                </a:lnTo>
                <a:lnTo>
                  <a:pt x="75945" y="24003"/>
                </a:lnTo>
                <a:lnTo>
                  <a:pt x="75945" y="6350"/>
                </a:lnTo>
                <a:lnTo>
                  <a:pt x="6350" y="6350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Freeform 3"/>
          <p:cNvSpPr/>
          <p:nvPr/>
        </p:nvSpPr>
        <p:spPr>
          <a:xfrm>
            <a:off x="1332865" y="783082"/>
            <a:ext cx="121030" cy="78613"/>
          </a:xfrm>
          <a:custGeom>
            <a:avLst/>
            <a:gdLst>
              <a:gd name="connsiteX0" fmla="*/ 6350 w 121030"/>
              <a:gd name="connsiteY0" fmla="*/ 6350 h 78613"/>
              <a:gd name="connsiteX1" fmla="*/ 26415 w 121030"/>
              <a:gd name="connsiteY1" fmla="*/ 6350 h 78613"/>
              <a:gd name="connsiteX2" fmla="*/ 25780 w 121030"/>
              <a:gd name="connsiteY2" fmla="*/ 12065 h 78613"/>
              <a:gd name="connsiteX3" fmla="*/ 25780 w 121030"/>
              <a:gd name="connsiteY3" fmla="*/ 17779 h 78613"/>
              <a:gd name="connsiteX4" fmla="*/ 25780 w 121030"/>
              <a:gd name="connsiteY4" fmla="*/ 23114 h 78613"/>
              <a:gd name="connsiteX5" fmla="*/ 95376 w 121030"/>
              <a:gd name="connsiteY5" fmla="*/ 23114 h 78613"/>
              <a:gd name="connsiteX6" fmla="*/ 95376 w 121030"/>
              <a:gd name="connsiteY6" fmla="*/ 18160 h 78613"/>
              <a:gd name="connsiteX7" fmla="*/ 95250 w 121030"/>
              <a:gd name="connsiteY7" fmla="*/ 12319 h 78613"/>
              <a:gd name="connsiteX8" fmla="*/ 94741 w 121030"/>
              <a:gd name="connsiteY8" fmla="*/ 6350 h 78613"/>
              <a:gd name="connsiteX9" fmla="*/ 114680 w 121030"/>
              <a:gd name="connsiteY9" fmla="*/ 6350 h 78613"/>
              <a:gd name="connsiteX10" fmla="*/ 114045 w 121030"/>
              <a:gd name="connsiteY10" fmla="*/ 12065 h 78613"/>
              <a:gd name="connsiteX11" fmla="*/ 113918 w 121030"/>
              <a:gd name="connsiteY11" fmla="*/ 17779 h 78613"/>
              <a:gd name="connsiteX12" fmla="*/ 113918 w 121030"/>
              <a:gd name="connsiteY12" fmla="*/ 72263 h 78613"/>
              <a:gd name="connsiteX13" fmla="*/ 6984 w 121030"/>
              <a:gd name="connsiteY13" fmla="*/ 72263 h 78613"/>
              <a:gd name="connsiteX14" fmla="*/ 6984 w 121030"/>
              <a:gd name="connsiteY14" fmla="*/ 18160 h 78613"/>
              <a:gd name="connsiteX15" fmla="*/ 6857 w 121030"/>
              <a:gd name="connsiteY15" fmla="*/ 12319 h 78613"/>
              <a:gd name="connsiteX16" fmla="*/ 6350 w 121030"/>
              <a:gd name="connsiteY16" fmla="*/ 6350 h 78613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</a:cxnLst>
            <a:rect l="l" t="t" r="r" b="b"/>
            <a:pathLst>
              <a:path w="121030" h="78613">
                <a:moveTo>
                  <a:pt x="6350" y="6350"/>
                </a:moveTo>
                <a:lnTo>
                  <a:pt x="26415" y="6350"/>
                </a:lnTo>
                <a:cubicBezTo>
                  <a:pt x="26034" y="8127"/>
                  <a:pt x="25907" y="10033"/>
                  <a:pt x="25780" y="12065"/>
                </a:cubicBezTo>
                <a:cubicBezTo>
                  <a:pt x="25780" y="14096"/>
                  <a:pt x="25780" y="16128"/>
                  <a:pt x="25780" y="17779"/>
                </a:cubicBezTo>
                <a:lnTo>
                  <a:pt x="25780" y="23114"/>
                </a:lnTo>
                <a:lnTo>
                  <a:pt x="95376" y="23114"/>
                </a:lnTo>
                <a:lnTo>
                  <a:pt x="95376" y="18160"/>
                </a:lnTo>
                <a:cubicBezTo>
                  <a:pt x="95376" y="16383"/>
                  <a:pt x="95376" y="14477"/>
                  <a:pt x="95250" y="12319"/>
                </a:cubicBezTo>
                <a:cubicBezTo>
                  <a:pt x="95250" y="10286"/>
                  <a:pt x="94995" y="8254"/>
                  <a:pt x="94741" y="6350"/>
                </a:cubicBezTo>
                <a:lnTo>
                  <a:pt x="114680" y="6350"/>
                </a:lnTo>
                <a:cubicBezTo>
                  <a:pt x="114300" y="8127"/>
                  <a:pt x="114045" y="10033"/>
                  <a:pt x="114045" y="12065"/>
                </a:cubicBezTo>
                <a:cubicBezTo>
                  <a:pt x="113918" y="14096"/>
                  <a:pt x="113918" y="16128"/>
                  <a:pt x="113918" y="17779"/>
                </a:cubicBezTo>
                <a:lnTo>
                  <a:pt x="113918" y="72263"/>
                </a:lnTo>
                <a:lnTo>
                  <a:pt x="6984" y="72263"/>
                </a:lnTo>
                <a:lnTo>
                  <a:pt x="6984" y="18160"/>
                </a:lnTo>
                <a:cubicBezTo>
                  <a:pt x="6984" y="16383"/>
                  <a:pt x="6984" y="14477"/>
                  <a:pt x="6857" y="12319"/>
                </a:cubicBezTo>
                <a:cubicBezTo>
                  <a:pt x="6857" y="10286"/>
                  <a:pt x="6603" y="8254"/>
                  <a:pt x="6350" y="6350"/>
                </a:cubicBez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Freeform 3"/>
          <p:cNvSpPr/>
          <p:nvPr/>
        </p:nvSpPr>
        <p:spPr>
          <a:xfrm>
            <a:off x="1330198" y="710819"/>
            <a:ext cx="58928" cy="58292"/>
          </a:xfrm>
          <a:custGeom>
            <a:avLst/>
            <a:gdLst>
              <a:gd name="connsiteX0" fmla="*/ 29463 w 58928"/>
              <a:gd name="connsiteY0" fmla="*/ 6350 h 58292"/>
              <a:gd name="connsiteX1" fmla="*/ 12700 w 58928"/>
              <a:gd name="connsiteY1" fmla="*/ 13080 h 58292"/>
              <a:gd name="connsiteX2" fmla="*/ 6350 w 58928"/>
              <a:gd name="connsiteY2" fmla="*/ 29082 h 58292"/>
              <a:gd name="connsiteX3" fmla="*/ 12700 w 58928"/>
              <a:gd name="connsiteY3" fmla="*/ 45339 h 58292"/>
              <a:gd name="connsiteX4" fmla="*/ 29463 w 58928"/>
              <a:gd name="connsiteY4" fmla="*/ 51942 h 58292"/>
              <a:gd name="connsiteX5" fmla="*/ 46355 w 58928"/>
              <a:gd name="connsiteY5" fmla="*/ 45339 h 58292"/>
              <a:gd name="connsiteX6" fmla="*/ 52578 w 58928"/>
              <a:gd name="connsiteY6" fmla="*/ 29082 h 58292"/>
              <a:gd name="connsiteX7" fmla="*/ 46355 w 58928"/>
              <a:gd name="connsiteY7" fmla="*/ 12953 h 58292"/>
              <a:gd name="connsiteX8" fmla="*/ 29463 w 58928"/>
              <a:gd name="connsiteY8" fmla="*/ 6350 h 5829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</a:cxnLst>
            <a:rect l="l" t="t" r="r" b="b"/>
            <a:pathLst>
              <a:path w="58928" h="58292">
                <a:moveTo>
                  <a:pt x="29463" y="6350"/>
                </a:moveTo>
                <a:cubicBezTo>
                  <a:pt x="22479" y="6350"/>
                  <a:pt x="16891" y="8509"/>
                  <a:pt x="12700" y="13080"/>
                </a:cubicBezTo>
                <a:cubicBezTo>
                  <a:pt x="8382" y="17526"/>
                  <a:pt x="6350" y="22859"/>
                  <a:pt x="6350" y="29082"/>
                </a:cubicBezTo>
                <a:cubicBezTo>
                  <a:pt x="6350" y="35432"/>
                  <a:pt x="8382" y="40894"/>
                  <a:pt x="12700" y="45339"/>
                </a:cubicBezTo>
                <a:cubicBezTo>
                  <a:pt x="16891" y="49657"/>
                  <a:pt x="22479" y="51942"/>
                  <a:pt x="29463" y="51942"/>
                </a:cubicBezTo>
                <a:cubicBezTo>
                  <a:pt x="36575" y="51942"/>
                  <a:pt x="42163" y="49657"/>
                  <a:pt x="46355" y="45339"/>
                </a:cubicBezTo>
                <a:cubicBezTo>
                  <a:pt x="50545" y="40894"/>
                  <a:pt x="52578" y="35432"/>
                  <a:pt x="52578" y="29082"/>
                </a:cubicBezTo>
                <a:cubicBezTo>
                  <a:pt x="52578" y="22732"/>
                  <a:pt x="50545" y="17398"/>
                  <a:pt x="46355" y="12953"/>
                </a:cubicBezTo>
                <a:cubicBezTo>
                  <a:pt x="42163" y="8509"/>
                  <a:pt x="36575" y="6350"/>
                  <a:pt x="29463" y="6350"/>
                </a:cubicBez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Freeform 3"/>
          <p:cNvSpPr/>
          <p:nvPr/>
        </p:nvSpPr>
        <p:spPr>
          <a:xfrm>
            <a:off x="1174381" y="700405"/>
            <a:ext cx="105397" cy="125983"/>
          </a:xfrm>
          <a:custGeom>
            <a:avLst/>
            <a:gdLst>
              <a:gd name="connsiteX0" fmla="*/ 82016 w 105397"/>
              <a:gd name="connsiteY0" fmla="*/ 6350 h 125983"/>
              <a:gd name="connsiteX1" fmla="*/ 82016 w 105397"/>
              <a:gd name="connsiteY1" fmla="*/ 23748 h 125983"/>
              <a:gd name="connsiteX2" fmla="*/ 77685 w 105397"/>
              <a:gd name="connsiteY2" fmla="*/ 23494 h 125983"/>
              <a:gd name="connsiteX3" fmla="*/ 73532 w 105397"/>
              <a:gd name="connsiteY3" fmla="*/ 23240 h 125983"/>
              <a:gd name="connsiteX4" fmla="*/ 69380 w 105397"/>
              <a:gd name="connsiteY4" fmla="*/ 23240 h 125983"/>
              <a:gd name="connsiteX5" fmla="*/ 65227 w 105397"/>
              <a:gd name="connsiteY5" fmla="*/ 23240 h 125983"/>
              <a:gd name="connsiteX6" fmla="*/ 25984 w 105397"/>
              <a:gd name="connsiteY6" fmla="*/ 23240 h 125983"/>
              <a:gd name="connsiteX7" fmla="*/ 25984 w 105397"/>
              <a:gd name="connsiteY7" fmla="*/ 53720 h 125983"/>
              <a:gd name="connsiteX8" fmla="*/ 80073 w 105397"/>
              <a:gd name="connsiteY8" fmla="*/ 53720 h 125983"/>
              <a:gd name="connsiteX9" fmla="*/ 80073 w 105397"/>
              <a:gd name="connsiteY9" fmla="*/ 70103 h 125983"/>
              <a:gd name="connsiteX10" fmla="*/ 25984 w 105397"/>
              <a:gd name="connsiteY10" fmla="*/ 70103 h 125983"/>
              <a:gd name="connsiteX11" fmla="*/ 25984 w 105397"/>
              <a:gd name="connsiteY11" fmla="*/ 102869 h 125983"/>
              <a:gd name="connsiteX12" fmla="*/ 32702 w 105397"/>
              <a:gd name="connsiteY12" fmla="*/ 102869 h 125983"/>
              <a:gd name="connsiteX13" fmla="*/ 40474 w 105397"/>
              <a:gd name="connsiteY13" fmla="*/ 102996 h 125983"/>
              <a:gd name="connsiteX14" fmla="*/ 49758 w 105397"/>
              <a:gd name="connsiteY14" fmla="*/ 102869 h 125983"/>
              <a:gd name="connsiteX15" fmla="*/ 61163 w 105397"/>
              <a:gd name="connsiteY15" fmla="*/ 102107 h 125983"/>
              <a:gd name="connsiteX16" fmla="*/ 80518 w 105397"/>
              <a:gd name="connsiteY16" fmla="*/ 100456 h 125983"/>
              <a:gd name="connsiteX17" fmla="*/ 99047 w 105397"/>
              <a:gd name="connsiteY17" fmla="*/ 98170 h 125983"/>
              <a:gd name="connsiteX18" fmla="*/ 99047 w 105397"/>
              <a:gd name="connsiteY18" fmla="*/ 114426 h 125983"/>
              <a:gd name="connsiteX19" fmla="*/ 81483 w 105397"/>
              <a:gd name="connsiteY19" fmla="*/ 116839 h 125983"/>
              <a:gd name="connsiteX20" fmla="*/ 61163 w 105397"/>
              <a:gd name="connsiteY20" fmla="*/ 118490 h 125983"/>
              <a:gd name="connsiteX21" fmla="*/ 36588 w 105397"/>
              <a:gd name="connsiteY21" fmla="*/ 119379 h 125983"/>
              <a:gd name="connsiteX22" fmla="*/ 7238 w 105397"/>
              <a:gd name="connsiteY22" fmla="*/ 119633 h 125983"/>
              <a:gd name="connsiteX23" fmla="*/ 7238 w 105397"/>
              <a:gd name="connsiteY23" fmla="*/ 25019 h 125983"/>
              <a:gd name="connsiteX24" fmla="*/ 7061 w 105397"/>
              <a:gd name="connsiteY24" fmla="*/ 16001 h 125983"/>
              <a:gd name="connsiteX25" fmla="*/ 6350 w 105397"/>
              <a:gd name="connsiteY25" fmla="*/ 6857 h 125983"/>
              <a:gd name="connsiteX26" fmla="*/ 65227 w 105397"/>
              <a:gd name="connsiteY26" fmla="*/ 6857 h 125983"/>
              <a:gd name="connsiteX27" fmla="*/ 73532 w 105397"/>
              <a:gd name="connsiteY27" fmla="*/ 6857 h 125983"/>
              <a:gd name="connsiteX28" fmla="*/ 82016 w 105397"/>
              <a:gd name="connsiteY28" fmla="*/ 6350 h 125983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</a:cxnLst>
            <a:rect l="l" t="t" r="r" b="b"/>
            <a:pathLst>
              <a:path w="105397" h="125983">
                <a:moveTo>
                  <a:pt x="82016" y="6350"/>
                </a:moveTo>
                <a:lnTo>
                  <a:pt x="82016" y="23748"/>
                </a:lnTo>
                <a:cubicBezTo>
                  <a:pt x="80492" y="23621"/>
                  <a:pt x="79044" y="23621"/>
                  <a:pt x="77685" y="23494"/>
                </a:cubicBezTo>
                <a:cubicBezTo>
                  <a:pt x="76327" y="23494"/>
                  <a:pt x="74942" y="23367"/>
                  <a:pt x="73532" y="23240"/>
                </a:cubicBezTo>
                <a:cubicBezTo>
                  <a:pt x="72123" y="23240"/>
                  <a:pt x="70739" y="23240"/>
                  <a:pt x="69380" y="23240"/>
                </a:cubicBezTo>
                <a:cubicBezTo>
                  <a:pt x="68021" y="23240"/>
                  <a:pt x="66636" y="23240"/>
                  <a:pt x="65227" y="23240"/>
                </a:cubicBezTo>
                <a:lnTo>
                  <a:pt x="25984" y="23240"/>
                </a:lnTo>
                <a:lnTo>
                  <a:pt x="25984" y="53720"/>
                </a:lnTo>
                <a:lnTo>
                  <a:pt x="80073" y="53720"/>
                </a:lnTo>
                <a:lnTo>
                  <a:pt x="80073" y="70103"/>
                </a:lnTo>
                <a:lnTo>
                  <a:pt x="25984" y="70103"/>
                </a:lnTo>
                <a:lnTo>
                  <a:pt x="25984" y="102869"/>
                </a:lnTo>
                <a:cubicBezTo>
                  <a:pt x="28105" y="102869"/>
                  <a:pt x="30340" y="102869"/>
                  <a:pt x="32702" y="102869"/>
                </a:cubicBezTo>
                <a:cubicBezTo>
                  <a:pt x="35051" y="102996"/>
                  <a:pt x="37642" y="102996"/>
                  <a:pt x="40474" y="102996"/>
                </a:cubicBezTo>
                <a:cubicBezTo>
                  <a:pt x="43307" y="102996"/>
                  <a:pt x="46393" y="102869"/>
                  <a:pt x="49758" y="102869"/>
                </a:cubicBezTo>
                <a:cubicBezTo>
                  <a:pt x="53111" y="102742"/>
                  <a:pt x="56921" y="102488"/>
                  <a:pt x="61163" y="102107"/>
                </a:cubicBezTo>
                <a:cubicBezTo>
                  <a:pt x="66814" y="101726"/>
                  <a:pt x="73266" y="101219"/>
                  <a:pt x="80518" y="100456"/>
                </a:cubicBezTo>
                <a:cubicBezTo>
                  <a:pt x="87769" y="99694"/>
                  <a:pt x="93929" y="98932"/>
                  <a:pt x="99047" y="98170"/>
                </a:cubicBezTo>
                <a:lnTo>
                  <a:pt x="99047" y="114426"/>
                </a:lnTo>
                <a:cubicBezTo>
                  <a:pt x="94157" y="115188"/>
                  <a:pt x="88328" y="115950"/>
                  <a:pt x="81483" y="116839"/>
                </a:cubicBezTo>
                <a:cubicBezTo>
                  <a:pt x="74650" y="117601"/>
                  <a:pt x="67881" y="118236"/>
                  <a:pt x="61163" y="118490"/>
                </a:cubicBezTo>
                <a:cubicBezTo>
                  <a:pt x="54089" y="118998"/>
                  <a:pt x="45897" y="119252"/>
                  <a:pt x="36588" y="119379"/>
                </a:cubicBezTo>
                <a:cubicBezTo>
                  <a:pt x="27279" y="119506"/>
                  <a:pt x="17487" y="119633"/>
                  <a:pt x="7238" y="119633"/>
                </a:cubicBezTo>
                <a:lnTo>
                  <a:pt x="7238" y="25019"/>
                </a:lnTo>
                <a:cubicBezTo>
                  <a:pt x="7238" y="22097"/>
                  <a:pt x="7175" y="19050"/>
                  <a:pt x="7061" y="16001"/>
                </a:cubicBezTo>
                <a:cubicBezTo>
                  <a:pt x="6946" y="12953"/>
                  <a:pt x="6705" y="9905"/>
                  <a:pt x="6350" y="6857"/>
                </a:cubicBezTo>
                <a:lnTo>
                  <a:pt x="65227" y="6857"/>
                </a:lnTo>
                <a:cubicBezTo>
                  <a:pt x="68059" y="6857"/>
                  <a:pt x="70827" y="6857"/>
                  <a:pt x="73532" y="6857"/>
                </a:cubicBezTo>
                <a:cubicBezTo>
                  <a:pt x="76250" y="6857"/>
                  <a:pt x="79070" y="6603"/>
                  <a:pt x="82016" y="6350"/>
                </a:cubicBez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Freeform 3"/>
          <p:cNvSpPr/>
          <p:nvPr/>
        </p:nvSpPr>
        <p:spPr>
          <a:xfrm>
            <a:off x="1273556" y="692785"/>
            <a:ext cx="134493" cy="170560"/>
          </a:xfrm>
          <a:custGeom>
            <a:avLst/>
            <a:gdLst>
              <a:gd name="connsiteX0" fmla="*/ 6350 w 134493"/>
              <a:gd name="connsiteY0" fmla="*/ 6350 h 170560"/>
              <a:gd name="connsiteX1" fmla="*/ 26924 w 134493"/>
              <a:gd name="connsiteY1" fmla="*/ 6350 h 170560"/>
              <a:gd name="connsiteX2" fmla="*/ 26289 w 134493"/>
              <a:gd name="connsiteY2" fmla="*/ 18287 h 170560"/>
              <a:gd name="connsiteX3" fmla="*/ 26162 w 134493"/>
              <a:gd name="connsiteY3" fmla="*/ 29971 h 170560"/>
              <a:gd name="connsiteX4" fmla="*/ 26162 w 134493"/>
              <a:gd name="connsiteY4" fmla="*/ 64261 h 170560"/>
              <a:gd name="connsiteX5" fmla="*/ 34797 w 134493"/>
              <a:gd name="connsiteY5" fmla="*/ 64261 h 170560"/>
              <a:gd name="connsiteX6" fmla="*/ 41529 w 134493"/>
              <a:gd name="connsiteY6" fmla="*/ 64261 h 170560"/>
              <a:gd name="connsiteX7" fmla="*/ 47752 w 134493"/>
              <a:gd name="connsiteY7" fmla="*/ 63626 h 170560"/>
              <a:gd name="connsiteX8" fmla="*/ 47244 w 134493"/>
              <a:gd name="connsiteY8" fmla="*/ 62610 h 170560"/>
              <a:gd name="connsiteX9" fmla="*/ 44069 w 134493"/>
              <a:gd name="connsiteY9" fmla="*/ 47116 h 170560"/>
              <a:gd name="connsiteX10" fmla="*/ 47116 w 134493"/>
              <a:gd name="connsiteY10" fmla="*/ 31750 h 170560"/>
              <a:gd name="connsiteX11" fmla="*/ 55880 w 134493"/>
              <a:gd name="connsiteY11" fmla="*/ 19176 h 170560"/>
              <a:gd name="connsiteX12" fmla="*/ 69214 w 134493"/>
              <a:gd name="connsiteY12" fmla="*/ 10794 h 170560"/>
              <a:gd name="connsiteX13" fmla="*/ 86105 w 134493"/>
              <a:gd name="connsiteY13" fmla="*/ 7746 h 170560"/>
              <a:gd name="connsiteX14" fmla="*/ 102870 w 134493"/>
              <a:gd name="connsiteY14" fmla="*/ 10794 h 170560"/>
              <a:gd name="connsiteX15" fmla="*/ 116205 w 134493"/>
              <a:gd name="connsiteY15" fmla="*/ 19176 h 170560"/>
              <a:gd name="connsiteX16" fmla="*/ 124967 w 134493"/>
              <a:gd name="connsiteY16" fmla="*/ 31876 h 170560"/>
              <a:gd name="connsiteX17" fmla="*/ 128143 w 134493"/>
              <a:gd name="connsiteY17" fmla="*/ 47116 h 170560"/>
              <a:gd name="connsiteX18" fmla="*/ 124967 w 134493"/>
              <a:gd name="connsiteY18" fmla="*/ 62610 h 170560"/>
              <a:gd name="connsiteX19" fmla="*/ 116205 w 134493"/>
              <a:gd name="connsiteY19" fmla="*/ 75056 h 170560"/>
              <a:gd name="connsiteX20" fmla="*/ 102870 w 134493"/>
              <a:gd name="connsiteY20" fmla="*/ 83439 h 170560"/>
              <a:gd name="connsiteX21" fmla="*/ 86105 w 134493"/>
              <a:gd name="connsiteY21" fmla="*/ 86359 h 170560"/>
              <a:gd name="connsiteX22" fmla="*/ 69341 w 134493"/>
              <a:gd name="connsiteY22" fmla="*/ 83439 h 170560"/>
              <a:gd name="connsiteX23" fmla="*/ 56006 w 134493"/>
              <a:gd name="connsiteY23" fmla="*/ 75056 h 170560"/>
              <a:gd name="connsiteX24" fmla="*/ 51054 w 134493"/>
              <a:gd name="connsiteY24" fmla="*/ 69341 h 170560"/>
              <a:gd name="connsiteX25" fmla="*/ 48260 w 134493"/>
              <a:gd name="connsiteY25" fmla="*/ 64389 h 170560"/>
              <a:gd name="connsiteX26" fmla="*/ 48260 w 134493"/>
              <a:gd name="connsiteY26" fmla="*/ 82803 h 170560"/>
              <a:gd name="connsiteX27" fmla="*/ 41402 w 134493"/>
              <a:gd name="connsiteY27" fmla="*/ 82295 h 170560"/>
              <a:gd name="connsiteX28" fmla="*/ 34797 w 134493"/>
              <a:gd name="connsiteY28" fmla="*/ 82169 h 170560"/>
              <a:gd name="connsiteX29" fmla="*/ 26162 w 134493"/>
              <a:gd name="connsiteY29" fmla="*/ 82169 h 170560"/>
              <a:gd name="connsiteX30" fmla="*/ 26162 w 134493"/>
              <a:gd name="connsiteY30" fmla="*/ 140461 h 170560"/>
              <a:gd name="connsiteX31" fmla="*/ 26289 w 134493"/>
              <a:gd name="connsiteY31" fmla="*/ 152400 h 170560"/>
              <a:gd name="connsiteX32" fmla="*/ 26924 w 134493"/>
              <a:gd name="connsiteY32" fmla="*/ 164210 h 170560"/>
              <a:gd name="connsiteX33" fmla="*/ 6350 w 134493"/>
              <a:gd name="connsiteY33" fmla="*/ 164210 h 170560"/>
              <a:gd name="connsiteX34" fmla="*/ 7112 w 134493"/>
              <a:gd name="connsiteY34" fmla="*/ 152400 h 170560"/>
              <a:gd name="connsiteX35" fmla="*/ 7239 w 134493"/>
              <a:gd name="connsiteY35" fmla="*/ 140461 h 170560"/>
              <a:gd name="connsiteX36" fmla="*/ 7239 w 134493"/>
              <a:gd name="connsiteY36" fmla="*/ 29971 h 170560"/>
              <a:gd name="connsiteX37" fmla="*/ 7112 w 134493"/>
              <a:gd name="connsiteY37" fmla="*/ 18287 h 170560"/>
              <a:gd name="connsiteX38" fmla="*/ 6350 w 134493"/>
              <a:gd name="connsiteY38" fmla="*/ 6350 h 17056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  <a:cxn ang="29">
                <a:pos x="connsiteX29" y="connsiteY29"/>
              </a:cxn>
              <a:cxn ang="30">
                <a:pos x="connsiteX30" y="connsiteY30"/>
              </a:cxn>
              <a:cxn ang="31">
                <a:pos x="connsiteX31" y="connsiteY31"/>
              </a:cxn>
              <a:cxn ang="32">
                <a:pos x="connsiteX32" y="connsiteY32"/>
              </a:cxn>
              <a:cxn ang="33">
                <a:pos x="connsiteX33" y="connsiteY33"/>
              </a:cxn>
              <a:cxn ang="34">
                <a:pos x="connsiteX34" y="connsiteY34"/>
              </a:cxn>
              <a:cxn ang="35">
                <a:pos x="connsiteX35" y="connsiteY35"/>
              </a:cxn>
              <a:cxn ang="36">
                <a:pos x="connsiteX36" y="connsiteY36"/>
              </a:cxn>
              <a:cxn ang="37">
                <a:pos x="connsiteX37" y="connsiteY37"/>
              </a:cxn>
              <a:cxn ang="38">
                <a:pos x="connsiteX38" y="connsiteY38"/>
              </a:cxn>
            </a:cxnLst>
            <a:rect l="l" t="t" r="r" b="b"/>
            <a:pathLst>
              <a:path w="134493" h="170560">
                <a:moveTo>
                  <a:pt x="6350" y="6350"/>
                </a:moveTo>
                <a:lnTo>
                  <a:pt x="26924" y="6350"/>
                </a:lnTo>
                <a:cubicBezTo>
                  <a:pt x="26543" y="10286"/>
                  <a:pt x="26289" y="14351"/>
                  <a:pt x="26289" y="18287"/>
                </a:cubicBezTo>
                <a:cubicBezTo>
                  <a:pt x="26162" y="22224"/>
                  <a:pt x="26162" y="26161"/>
                  <a:pt x="26162" y="29971"/>
                </a:cubicBezTo>
                <a:lnTo>
                  <a:pt x="26162" y="64261"/>
                </a:lnTo>
                <a:lnTo>
                  <a:pt x="34797" y="64261"/>
                </a:lnTo>
                <a:cubicBezTo>
                  <a:pt x="36956" y="64261"/>
                  <a:pt x="39243" y="64261"/>
                  <a:pt x="41529" y="64261"/>
                </a:cubicBezTo>
                <a:lnTo>
                  <a:pt x="47752" y="63626"/>
                </a:lnTo>
                <a:lnTo>
                  <a:pt x="47244" y="62610"/>
                </a:lnTo>
                <a:cubicBezTo>
                  <a:pt x="45085" y="57784"/>
                  <a:pt x="44069" y="52704"/>
                  <a:pt x="44069" y="47116"/>
                </a:cubicBezTo>
                <a:cubicBezTo>
                  <a:pt x="44069" y="41782"/>
                  <a:pt x="45085" y="36575"/>
                  <a:pt x="47116" y="31750"/>
                </a:cubicBezTo>
                <a:cubicBezTo>
                  <a:pt x="49149" y="26923"/>
                  <a:pt x="52070" y="22732"/>
                  <a:pt x="55880" y="19176"/>
                </a:cubicBezTo>
                <a:cubicBezTo>
                  <a:pt x="59690" y="15620"/>
                  <a:pt x="64135" y="12826"/>
                  <a:pt x="69214" y="10794"/>
                </a:cubicBezTo>
                <a:cubicBezTo>
                  <a:pt x="74294" y="8762"/>
                  <a:pt x="80010" y="7746"/>
                  <a:pt x="86105" y="7746"/>
                </a:cubicBezTo>
                <a:cubicBezTo>
                  <a:pt x="92075" y="7746"/>
                  <a:pt x="97663" y="8762"/>
                  <a:pt x="102870" y="10794"/>
                </a:cubicBezTo>
                <a:cubicBezTo>
                  <a:pt x="107950" y="12826"/>
                  <a:pt x="112394" y="15620"/>
                  <a:pt x="116205" y="19176"/>
                </a:cubicBezTo>
                <a:cubicBezTo>
                  <a:pt x="119887" y="22859"/>
                  <a:pt x="122936" y="27051"/>
                  <a:pt x="124967" y="31876"/>
                </a:cubicBezTo>
                <a:cubicBezTo>
                  <a:pt x="127126" y="36575"/>
                  <a:pt x="128143" y="41782"/>
                  <a:pt x="128143" y="47116"/>
                </a:cubicBezTo>
                <a:cubicBezTo>
                  <a:pt x="128143" y="52704"/>
                  <a:pt x="127126" y="57784"/>
                  <a:pt x="124967" y="62610"/>
                </a:cubicBezTo>
                <a:cubicBezTo>
                  <a:pt x="122936" y="67436"/>
                  <a:pt x="119887" y="71501"/>
                  <a:pt x="116205" y="75056"/>
                </a:cubicBezTo>
                <a:cubicBezTo>
                  <a:pt x="112394" y="78612"/>
                  <a:pt x="107950" y="81406"/>
                  <a:pt x="102870" y="83439"/>
                </a:cubicBezTo>
                <a:cubicBezTo>
                  <a:pt x="97663" y="85343"/>
                  <a:pt x="92075" y="86359"/>
                  <a:pt x="86105" y="86359"/>
                </a:cubicBezTo>
                <a:cubicBezTo>
                  <a:pt x="80136" y="86359"/>
                  <a:pt x="74549" y="85343"/>
                  <a:pt x="69341" y="83439"/>
                </a:cubicBezTo>
                <a:cubicBezTo>
                  <a:pt x="64135" y="81406"/>
                  <a:pt x="59690" y="78612"/>
                  <a:pt x="56006" y="75056"/>
                </a:cubicBezTo>
                <a:cubicBezTo>
                  <a:pt x="54229" y="73278"/>
                  <a:pt x="52451" y="71373"/>
                  <a:pt x="51054" y="69341"/>
                </a:cubicBezTo>
                <a:lnTo>
                  <a:pt x="48260" y="64389"/>
                </a:lnTo>
                <a:lnTo>
                  <a:pt x="48260" y="82803"/>
                </a:lnTo>
                <a:cubicBezTo>
                  <a:pt x="46101" y="82550"/>
                  <a:pt x="43814" y="82295"/>
                  <a:pt x="41402" y="82295"/>
                </a:cubicBezTo>
                <a:cubicBezTo>
                  <a:pt x="38989" y="82169"/>
                  <a:pt x="36830" y="82169"/>
                  <a:pt x="34797" y="82169"/>
                </a:cubicBezTo>
                <a:lnTo>
                  <a:pt x="26162" y="82169"/>
                </a:lnTo>
                <a:lnTo>
                  <a:pt x="26162" y="140461"/>
                </a:lnTo>
                <a:cubicBezTo>
                  <a:pt x="26162" y="144525"/>
                  <a:pt x="26162" y="148462"/>
                  <a:pt x="26289" y="152400"/>
                </a:cubicBezTo>
                <a:cubicBezTo>
                  <a:pt x="26289" y="156336"/>
                  <a:pt x="26543" y="160273"/>
                  <a:pt x="26924" y="164210"/>
                </a:cubicBezTo>
                <a:lnTo>
                  <a:pt x="6350" y="164210"/>
                </a:lnTo>
                <a:cubicBezTo>
                  <a:pt x="6731" y="160273"/>
                  <a:pt x="6985" y="156336"/>
                  <a:pt x="7112" y="152400"/>
                </a:cubicBezTo>
                <a:cubicBezTo>
                  <a:pt x="7239" y="148462"/>
                  <a:pt x="7239" y="144525"/>
                  <a:pt x="7239" y="140461"/>
                </a:cubicBezTo>
                <a:lnTo>
                  <a:pt x="7239" y="29971"/>
                </a:lnTo>
                <a:cubicBezTo>
                  <a:pt x="7239" y="26161"/>
                  <a:pt x="7239" y="22224"/>
                  <a:pt x="7112" y="18287"/>
                </a:cubicBezTo>
                <a:cubicBezTo>
                  <a:pt x="6985" y="14351"/>
                  <a:pt x="6731" y="10286"/>
                  <a:pt x="6350" y="6350"/>
                </a:cubicBez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Freeform 3"/>
          <p:cNvSpPr/>
          <p:nvPr/>
        </p:nvSpPr>
        <p:spPr>
          <a:xfrm>
            <a:off x="1421003" y="692531"/>
            <a:ext cx="33274" cy="96647"/>
          </a:xfrm>
          <a:custGeom>
            <a:avLst/>
            <a:gdLst>
              <a:gd name="connsiteX0" fmla="*/ 6350 w 33274"/>
              <a:gd name="connsiteY0" fmla="*/ 6350 h 96647"/>
              <a:gd name="connsiteX1" fmla="*/ 26924 w 33274"/>
              <a:gd name="connsiteY1" fmla="*/ 6350 h 96647"/>
              <a:gd name="connsiteX2" fmla="*/ 26288 w 33274"/>
              <a:gd name="connsiteY2" fmla="*/ 15366 h 96647"/>
              <a:gd name="connsiteX3" fmla="*/ 26162 w 33274"/>
              <a:gd name="connsiteY3" fmla="*/ 24257 h 96647"/>
              <a:gd name="connsiteX4" fmla="*/ 26162 w 33274"/>
              <a:gd name="connsiteY4" fmla="*/ 90297 h 96647"/>
              <a:gd name="connsiteX5" fmla="*/ 7238 w 33274"/>
              <a:gd name="connsiteY5" fmla="*/ 90297 h 96647"/>
              <a:gd name="connsiteX6" fmla="*/ 7238 w 33274"/>
              <a:gd name="connsiteY6" fmla="*/ 24257 h 96647"/>
              <a:gd name="connsiteX7" fmla="*/ 7112 w 33274"/>
              <a:gd name="connsiteY7" fmla="*/ 15366 h 96647"/>
              <a:gd name="connsiteX8" fmla="*/ 6350 w 33274"/>
              <a:gd name="connsiteY8" fmla="*/ 6350 h 96647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</a:cxnLst>
            <a:rect l="l" t="t" r="r" b="b"/>
            <a:pathLst>
              <a:path w="33274" h="96647">
                <a:moveTo>
                  <a:pt x="6350" y="6350"/>
                </a:moveTo>
                <a:lnTo>
                  <a:pt x="26924" y="6350"/>
                </a:lnTo>
                <a:cubicBezTo>
                  <a:pt x="26543" y="9397"/>
                  <a:pt x="26288" y="12446"/>
                  <a:pt x="26288" y="15366"/>
                </a:cubicBezTo>
                <a:cubicBezTo>
                  <a:pt x="26162" y="18288"/>
                  <a:pt x="26162" y="21335"/>
                  <a:pt x="26162" y="24257"/>
                </a:cubicBezTo>
                <a:lnTo>
                  <a:pt x="26162" y="90297"/>
                </a:lnTo>
                <a:lnTo>
                  <a:pt x="7238" y="90297"/>
                </a:lnTo>
                <a:lnTo>
                  <a:pt x="7238" y="24257"/>
                </a:lnTo>
                <a:cubicBezTo>
                  <a:pt x="7238" y="21335"/>
                  <a:pt x="7238" y="18288"/>
                  <a:pt x="7112" y="15366"/>
                </a:cubicBezTo>
                <a:cubicBezTo>
                  <a:pt x="6985" y="12446"/>
                  <a:pt x="6730" y="9397"/>
                  <a:pt x="6350" y="6350"/>
                </a:cubicBez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24" name="Freeform 3"/>
          <p:cNvSpPr/>
          <p:nvPr/>
        </p:nvSpPr>
        <p:spPr>
          <a:xfrm>
            <a:off x="274320" y="691896"/>
            <a:ext cx="51816" cy="173735"/>
          </a:xfrm>
          <a:custGeom>
            <a:avLst/>
            <a:gdLst>
              <a:gd name="connsiteX0" fmla="*/ 0 w 51816"/>
              <a:gd name="connsiteY0" fmla="*/ 173735 h 173735"/>
              <a:gd name="connsiteX1" fmla="*/ 51816 w 51816"/>
              <a:gd name="connsiteY1" fmla="*/ 173735 h 173735"/>
              <a:gd name="connsiteX2" fmla="*/ 51816 w 51816"/>
              <a:gd name="connsiteY2" fmla="*/ 0 h 173735"/>
              <a:gd name="connsiteX3" fmla="*/ 0 w 51816"/>
              <a:gd name="connsiteY3" fmla="*/ 0 h 173735"/>
              <a:gd name="connsiteX4" fmla="*/ 0 w 51816"/>
              <a:gd name="connsiteY4" fmla="*/ 173735 h 173735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51816" h="173735">
                <a:moveTo>
                  <a:pt x="0" y="173735"/>
                </a:moveTo>
                <a:lnTo>
                  <a:pt x="51816" y="173735"/>
                </a:lnTo>
                <a:lnTo>
                  <a:pt x="51816" y="0"/>
                </a:lnTo>
                <a:lnTo>
                  <a:pt x="0" y="0"/>
                </a:lnTo>
                <a:lnTo>
                  <a:pt x="0" y="173735"/>
                </a:lnTo>
              </a:path>
            </a:pathLst>
          </a:custGeom>
          <a:solidFill>
            <a:srgbClr val="C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68300" y="698500"/>
            <a:ext cx="292100" cy="165100"/>
          </a:xfrm>
          <a:prstGeom prst="rect">
            <a:avLst/>
          </a:prstGeom>
          <a:noFill/>
        </p:spPr>
      </p:pic>
      <p:pic>
        <p:nvPicPr>
          <p:cNvPr id="102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87400" y="698500"/>
            <a:ext cx="368300" cy="177800"/>
          </a:xfrm>
          <a:prstGeom prst="rect">
            <a:avLst/>
          </a:prstGeom>
          <a:noFill/>
        </p:spPr>
      </p:pic>
      <p:pic>
        <p:nvPicPr>
          <p:cNvPr id="1026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168400" y="698500"/>
            <a:ext cx="292100" cy="165100"/>
          </a:xfrm>
          <a:prstGeom prst="rect">
            <a:avLst/>
          </a:prstGeom>
          <a:noFill/>
        </p:spPr>
      </p:pic>
      <p:pic>
        <p:nvPicPr>
          <p:cNvPr id="1028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016000" y="927100"/>
            <a:ext cx="7772400" cy="5575300"/>
          </a:xfrm>
          <a:prstGeom prst="rect">
            <a:avLst/>
          </a:prstGeom>
          <a:noFill/>
        </p:spPr>
      </p:pic>
      <p:pic>
        <p:nvPicPr>
          <p:cNvPr id="1029" name="Picture 3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848100" y="6629400"/>
            <a:ext cx="381000" cy="88900"/>
          </a:xfrm>
          <a:prstGeom prst="rect">
            <a:avLst/>
          </a:prstGeom>
          <a:noFill/>
        </p:spPr>
      </p:pic>
      <p:pic>
        <p:nvPicPr>
          <p:cNvPr id="1030" name="Picture 3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241800" y="6629400"/>
            <a:ext cx="76200" cy="76200"/>
          </a:xfrm>
          <a:prstGeom prst="rect">
            <a:avLst/>
          </a:prstGeom>
          <a:noFill/>
        </p:spPr>
      </p:pic>
      <p:pic>
        <p:nvPicPr>
          <p:cNvPr id="1031" name="Picture 3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4330700" y="6629400"/>
            <a:ext cx="381000" cy="63500"/>
          </a:xfrm>
          <a:prstGeom prst="rect">
            <a:avLst/>
          </a:prstGeom>
          <a:noFill/>
        </p:spPr>
      </p:pic>
      <p:pic>
        <p:nvPicPr>
          <p:cNvPr id="1032" name="Picture 3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4737100" y="6629400"/>
            <a:ext cx="482600" cy="88900"/>
          </a:xfrm>
          <a:prstGeom prst="rect">
            <a:avLst/>
          </a:prstGeom>
          <a:noFill/>
        </p:spPr>
      </p:pic>
      <p:pic>
        <p:nvPicPr>
          <p:cNvPr id="1033" name="Picture 3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5232400" y="6629400"/>
            <a:ext cx="965200" cy="88900"/>
          </a:xfrm>
          <a:prstGeom prst="rect">
            <a:avLst/>
          </a:prstGeom>
          <a:noFill/>
        </p:spPr>
      </p:pic>
      <p:pic>
        <p:nvPicPr>
          <p:cNvPr id="1034" name="Picture 3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114300" y="457200"/>
            <a:ext cx="9740900" cy="61341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0" y="0"/>
            <a:ext cx="9906000" cy="6858000"/>
          </a:xfrm>
          <a:custGeom>
            <a:avLst/>
            <a:gdLst>
              <a:gd name="connsiteX0" fmla="*/ 0 w 9906000"/>
              <a:gd name="connsiteY0" fmla="*/ 6858000 h 6858000"/>
              <a:gd name="connsiteX1" fmla="*/ 9906000 w 9906000"/>
              <a:gd name="connsiteY1" fmla="*/ 6858000 h 6858000"/>
              <a:gd name="connsiteX2" fmla="*/ 9906000 w 9906000"/>
              <a:gd name="connsiteY2" fmla="*/ 0 h 6858000"/>
              <a:gd name="connsiteX3" fmla="*/ 0 w 9906000"/>
              <a:gd name="connsiteY3" fmla="*/ 0 h 6858000"/>
              <a:gd name="connsiteX4" fmla="*/ 0 w 9906000"/>
              <a:gd name="connsiteY4" fmla="*/ 6858000 h 68580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9906000" h="6858000">
                <a:moveTo>
                  <a:pt x="0" y="6858000"/>
                </a:moveTo>
                <a:lnTo>
                  <a:pt x="9906000" y="6858000"/>
                </a:lnTo>
                <a:lnTo>
                  <a:pt x="9906000" y="0"/>
                </a:lnTo>
                <a:lnTo>
                  <a:pt x="0" y="0"/>
                </a:lnTo>
                <a:lnTo>
                  <a:pt x="0" y="6858000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Freeform 3"/>
          <p:cNvSpPr/>
          <p:nvPr/>
        </p:nvSpPr>
        <p:spPr>
          <a:xfrm>
            <a:off x="0" y="4032"/>
            <a:ext cx="9898423" cy="2133600"/>
          </a:xfrm>
          <a:custGeom>
            <a:avLst/>
            <a:gdLst>
              <a:gd name="connsiteX0" fmla="*/ 0 w 9898423"/>
              <a:gd name="connsiteY0" fmla="*/ 0 h 2133600"/>
              <a:gd name="connsiteX1" fmla="*/ 9898423 w 9898423"/>
              <a:gd name="connsiteY1" fmla="*/ 0 h 2133600"/>
              <a:gd name="connsiteX2" fmla="*/ 9898423 w 9898423"/>
              <a:gd name="connsiteY2" fmla="*/ 2133600 h 2133600"/>
              <a:gd name="connsiteX3" fmla="*/ 0 w 9898423"/>
              <a:gd name="connsiteY3" fmla="*/ 2133600 h 2133600"/>
              <a:gd name="connsiteX4" fmla="*/ 0 w 9898423"/>
              <a:gd name="connsiteY4" fmla="*/ 0 h 21336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9898423" h="2133600">
                <a:moveTo>
                  <a:pt x="0" y="0"/>
                </a:moveTo>
                <a:lnTo>
                  <a:pt x="9898423" y="0"/>
                </a:lnTo>
                <a:lnTo>
                  <a:pt x="9898423" y="2133600"/>
                </a:lnTo>
                <a:lnTo>
                  <a:pt x="0" y="2133600"/>
                </a:lnTo>
                <a:lnTo>
                  <a:pt x="0" y="0"/>
                </a:lnTo>
              </a:path>
            </a:pathLst>
          </a:custGeom>
          <a:solidFill>
            <a:srgbClr val="03283A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Freeform 3"/>
          <p:cNvSpPr/>
          <p:nvPr/>
        </p:nvSpPr>
        <p:spPr>
          <a:xfrm>
            <a:off x="0" y="1118409"/>
            <a:ext cx="163245" cy="1028700"/>
          </a:xfrm>
          <a:custGeom>
            <a:avLst/>
            <a:gdLst>
              <a:gd name="connsiteX0" fmla="*/ 0 w 163245"/>
              <a:gd name="connsiteY0" fmla="*/ 0 h 1028700"/>
              <a:gd name="connsiteX1" fmla="*/ 163245 w 163245"/>
              <a:gd name="connsiteY1" fmla="*/ 0 h 1028700"/>
              <a:gd name="connsiteX2" fmla="*/ 163245 w 163245"/>
              <a:gd name="connsiteY2" fmla="*/ 1028700 h 1028700"/>
              <a:gd name="connsiteX3" fmla="*/ 0 w 163245"/>
              <a:gd name="connsiteY3" fmla="*/ 1028700 h 1028700"/>
              <a:gd name="connsiteX4" fmla="*/ 0 w 163245"/>
              <a:gd name="connsiteY4" fmla="*/ 0 h 10287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63245" h="1028700">
                <a:moveTo>
                  <a:pt x="0" y="0"/>
                </a:moveTo>
                <a:lnTo>
                  <a:pt x="163245" y="0"/>
                </a:lnTo>
                <a:lnTo>
                  <a:pt x="163245" y="1028700"/>
                </a:lnTo>
                <a:lnTo>
                  <a:pt x="0" y="1028700"/>
                </a:lnTo>
                <a:lnTo>
                  <a:pt x="0" y="0"/>
                </a:lnTo>
              </a:path>
            </a:pathLst>
          </a:custGeom>
          <a:solidFill>
            <a:srgbClr val="898788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Freeform 3"/>
          <p:cNvSpPr/>
          <p:nvPr/>
        </p:nvSpPr>
        <p:spPr>
          <a:xfrm>
            <a:off x="9082654" y="4086"/>
            <a:ext cx="170928" cy="1028912"/>
          </a:xfrm>
          <a:custGeom>
            <a:avLst/>
            <a:gdLst>
              <a:gd name="connsiteX0" fmla="*/ 0 w 170928"/>
              <a:gd name="connsiteY0" fmla="*/ 1028912 h 1028912"/>
              <a:gd name="connsiteX1" fmla="*/ 170928 w 170928"/>
              <a:gd name="connsiteY1" fmla="*/ 1028912 h 1028912"/>
              <a:gd name="connsiteX2" fmla="*/ 170928 w 170928"/>
              <a:gd name="connsiteY2" fmla="*/ 0 h 1028912"/>
              <a:gd name="connsiteX3" fmla="*/ 0 w 170928"/>
              <a:gd name="connsiteY3" fmla="*/ 0 h 1028912"/>
              <a:gd name="connsiteX4" fmla="*/ 0 w 170928"/>
              <a:gd name="connsiteY4" fmla="*/ 1028912 h 102891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70928" h="1028912">
                <a:moveTo>
                  <a:pt x="0" y="1028912"/>
                </a:moveTo>
                <a:lnTo>
                  <a:pt x="170928" y="1028912"/>
                </a:lnTo>
                <a:lnTo>
                  <a:pt x="170928" y="0"/>
                </a:lnTo>
                <a:lnTo>
                  <a:pt x="0" y="0"/>
                </a:lnTo>
                <a:lnTo>
                  <a:pt x="0" y="1028912"/>
                </a:lnTo>
              </a:path>
            </a:pathLst>
          </a:custGeom>
          <a:solidFill>
            <a:srgbClr val="898788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Freeform 3"/>
          <p:cNvSpPr/>
          <p:nvPr/>
        </p:nvSpPr>
        <p:spPr>
          <a:xfrm>
            <a:off x="1150366" y="6682486"/>
            <a:ext cx="8473948" cy="15751"/>
          </a:xfrm>
          <a:custGeom>
            <a:avLst/>
            <a:gdLst>
              <a:gd name="connsiteX0" fmla="*/ 6350 w 8473948"/>
              <a:gd name="connsiteY0" fmla="*/ 6350 h 15751"/>
              <a:gd name="connsiteX1" fmla="*/ 8467598 w 8473948"/>
              <a:gd name="connsiteY1" fmla="*/ 6350 h 1575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8473948" h="15751">
                <a:moveTo>
                  <a:pt x="6350" y="6350"/>
                </a:moveTo>
                <a:lnTo>
                  <a:pt x="8467598" y="6350"/>
                </a:lnTo>
              </a:path>
            </a:pathLst>
          </a:custGeom>
          <a:ln w="12700">
            <a:solidFill>
              <a:srgbClr val="7F7F7F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Freeform 3"/>
          <p:cNvSpPr/>
          <p:nvPr/>
        </p:nvSpPr>
        <p:spPr>
          <a:xfrm>
            <a:off x="144780" y="489204"/>
            <a:ext cx="9628632" cy="6013703"/>
          </a:xfrm>
          <a:custGeom>
            <a:avLst/>
            <a:gdLst>
              <a:gd name="connsiteX0" fmla="*/ 0 w 9628632"/>
              <a:gd name="connsiteY0" fmla="*/ 136651 h 6013703"/>
              <a:gd name="connsiteX1" fmla="*/ 136690 w 9628632"/>
              <a:gd name="connsiteY1" fmla="*/ 0 h 6013703"/>
              <a:gd name="connsiteX2" fmla="*/ 9491980 w 9628632"/>
              <a:gd name="connsiteY2" fmla="*/ 0 h 6013703"/>
              <a:gd name="connsiteX3" fmla="*/ 9628632 w 9628632"/>
              <a:gd name="connsiteY3" fmla="*/ 136651 h 6013703"/>
              <a:gd name="connsiteX4" fmla="*/ 9628632 w 9628632"/>
              <a:gd name="connsiteY4" fmla="*/ 5877014 h 6013703"/>
              <a:gd name="connsiteX5" fmla="*/ 9491980 w 9628632"/>
              <a:gd name="connsiteY5" fmla="*/ 6013703 h 6013703"/>
              <a:gd name="connsiteX6" fmla="*/ 136690 w 9628632"/>
              <a:gd name="connsiteY6" fmla="*/ 6013703 h 6013703"/>
              <a:gd name="connsiteX7" fmla="*/ 0 w 9628632"/>
              <a:gd name="connsiteY7" fmla="*/ 5877014 h 6013703"/>
              <a:gd name="connsiteX8" fmla="*/ 0 w 9628632"/>
              <a:gd name="connsiteY8" fmla="*/ 136651 h 6013703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</a:cxnLst>
            <a:rect l="l" t="t" r="r" b="b"/>
            <a:pathLst>
              <a:path w="9628632" h="6013703">
                <a:moveTo>
                  <a:pt x="0" y="136651"/>
                </a:moveTo>
                <a:cubicBezTo>
                  <a:pt x="0" y="61213"/>
                  <a:pt x="61201" y="0"/>
                  <a:pt x="136690" y="0"/>
                </a:cubicBezTo>
                <a:lnTo>
                  <a:pt x="9491980" y="0"/>
                </a:lnTo>
                <a:cubicBezTo>
                  <a:pt x="9567418" y="0"/>
                  <a:pt x="9628632" y="61213"/>
                  <a:pt x="9628632" y="136651"/>
                </a:cubicBezTo>
                <a:lnTo>
                  <a:pt x="9628632" y="5877014"/>
                </a:lnTo>
                <a:cubicBezTo>
                  <a:pt x="9628632" y="5952502"/>
                  <a:pt x="9567418" y="6013703"/>
                  <a:pt x="9491980" y="6013703"/>
                </a:cubicBezTo>
                <a:lnTo>
                  <a:pt x="136690" y="6013703"/>
                </a:lnTo>
                <a:cubicBezTo>
                  <a:pt x="61201" y="6013703"/>
                  <a:pt x="0" y="5952502"/>
                  <a:pt x="0" y="5877014"/>
                </a:cubicBezTo>
                <a:lnTo>
                  <a:pt x="0" y="136651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Freeform 3"/>
          <p:cNvSpPr/>
          <p:nvPr/>
        </p:nvSpPr>
        <p:spPr>
          <a:xfrm>
            <a:off x="138430" y="482854"/>
            <a:ext cx="9641332" cy="6026403"/>
          </a:xfrm>
          <a:custGeom>
            <a:avLst/>
            <a:gdLst>
              <a:gd name="connsiteX0" fmla="*/ 6350 w 9641332"/>
              <a:gd name="connsiteY0" fmla="*/ 143001 h 6026403"/>
              <a:gd name="connsiteX1" fmla="*/ 143040 w 9641332"/>
              <a:gd name="connsiteY1" fmla="*/ 6350 h 6026403"/>
              <a:gd name="connsiteX2" fmla="*/ 9498330 w 9641332"/>
              <a:gd name="connsiteY2" fmla="*/ 6350 h 6026403"/>
              <a:gd name="connsiteX3" fmla="*/ 9634982 w 9641332"/>
              <a:gd name="connsiteY3" fmla="*/ 143001 h 6026403"/>
              <a:gd name="connsiteX4" fmla="*/ 9634982 w 9641332"/>
              <a:gd name="connsiteY4" fmla="*/ 5883364 h 6026403"/>
              <a:gd name="connsiteX5" fmla="*/ 9498330 w 9641332"/>
              <a:gd name="connsiteY5" fmla="*/ 6020053 h 6026403"/>
              <a:gd name="connsiteX6" fmla="*/ 143040 w 9641332"/>
              <a:gd name="connsiteY6" fmla="*/ 6020053 h 6026403"/>
              <a:gd name="connsiteX7" fmla="*/ 6350 w 9641332"/>
              <a:gd name="connsiteY7" fmla="*/ 5883364 h 6026403"/>
              <a:gd name="connsiteX8" fmla="*/ 6350 w 9641332"/>
              <a:gd name="connsiteY8" fmla="*/ 143001 h 6026403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</a:cxnLst>
            <a:rect l="l" t="t" r="r" b="b"/>
            <a:pathLst>
              <a:path w="9641332" h="6026403">
                <a:moveTo>
                  <a:pt x="6350" y="143001"/>
                </a:moveTo>
                <a:cubicBezTo>
                  <a:pt x="6350" y="67563"/>
                  <a:pt x="67551" y="6350"/>
                  <a:pt x="143040" y="6350"/>
                </a:cubicBezTo>
                <a:lnTo>
                  <a:pt x="9498330" y="6350"/>
                </a:lnTo>
                <a:cubicBezTo>
                  <a:pt x="9573768" y="6350"/>
                  <a:pt x="9634982" y="67563"/>
                  <a:pt x="9634982" y="143001"/>
                </a:cubicBezTo>
                <a:lnTo>
                  <a:pt x="9634982" y="5883364"/>
                </a:lnTo>
                <a:cubicBezTo>
                  <a:pt x="9634982" y="5958852"/>
                  <a:pt x="9573768" y="6020053"/>
                  <a:pt x="9498330" y="6020053"/>
                </a:cubicBezTo>
                <a:lnTo>
                  <a:pt x="143040" y="6020053"/>
                </a:lnTo>
                <a:cubicBezTo>
                  <a:pt x="67551" y="6020053"/>
                  <a:pt x="6350" y="5958852"/>
                  <a:pt x="6350" y="5883364"/>
                </a:cubicBezTo>
                <a:lnTo>
                  <a:pt x="6350" y="143001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Freeform 3"/>
          <p:cNvSpPr/>
          <p:nvPr/>
        </p:nvSpPr>
        <p:spPr>
          <a:xfrm>
            <a:off x="3404615" y="6562343"/>
            <a:ext cx="3243072" cy="198119"/>
          </a:xfrm>
          <a:custGeom>
            <a:avLst/>
            <a:gdLst>
              <a:gd name="connsiteX0" fmla="*/ 0 w 3243072"/>
              <a:gd name="connsiteY0" fmla="*/ 198119 h 198119"/>
              <a:gd name="connsiteX1" fmla="*/ 3243072 w 3243072"/>
              <a:gd name="connsiteY1" fmla="*/ 198119 h 198119"/>
              <a:gd name="connsiteX2" fmla="*/ 3243072 w 3243072"/>
              <a:gd name="connsiteY2" fmla="*/ 0 h 198119"/>
              <a:gd name="connsiteX3" fmla="*/ 0 w 3243072"/>
              <a:gd name="connsiteY3" fmla="*/ 0 h 198119"/>
              <a:gd name="connsiteX4" fmla="*/ 0 w 3243072"/>
              <a:gd name="connsiteY4" fmla="*/ 198119 h 198119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3243072" h="198119">
                <a:moveTo>
                  <a:pt x="0" y="198119"/>
                </a:moveTo>
                <a:lnTo>
                  <a:pt x="3243072" y="198119"/>
                </a:lnTo>
                <a:lnTo>
                  <a:pt x="3243072" y="0"/>
                </a:lnTo>
                <a:lnTo>
                  <a:pt x="0" y="0"/>
                </a:lnTo>
                <a:lnTo>
                  <a:pt x="0" y="198119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Freeform 3"/>
          <p:cNvSpPr/>
          <p:nvPr/>
        </p:nvSpPr>
        <p:spPr>
          <a:xfrm>
            <a:off x="4045458" y="6653695"/>
            <a:ext cx="36067" cy="37833"/>
          </a:xfrm>
          <a:custGeom>
            <a:avLst/>
            <a:gdLst>
              <a:gd name="connsiteX0" fmla="*/ 3428 w 36067"/>
              <a:gd name="connsiteY0" fmla="*/ 0 h 37833"/>
              <a:gd name="connsiteX1" fmla="*/ 7111 w 36067"/>
              <a:gd name="connsiteY1" fmla="*/ 1498 h 37833"/>
              <a:gd name="connsiteX2" fmla="*/ 9016 w 36067"/>
              <a:gd name="connsiteY2" fmla="*/ 5041 h 37833"/>
              <a:gd name="connsiteX3" fmla="*/ 14477 w 36067"/>
              <a:gd name="connsiteY3" fmla="*/ 1371 h 37833"/>
              <a:gd name="connsiteX4" fmla="*/ 20954 w 36067"/>
              <a:gd name="connsiteY4" fmla="*/ 266 h 37833"/>
              <a:gd name="connsiteX5" fmla="*/ 29463 w 36067"/>
              <a:gd name="connsiteY5" fmla="*/ 1993 h 37833"/>
              <a:gd name="connsiteX6" fmla="*/ 35178 w 36067"/>
              <a:gd name="connsiteY6" fmla="*/ 6984 h 37833"/>
              <a:gd name="connsiteX7" fmla="*/ 36067 w 36067"/>
              <a:gd name="connsiteY7" fmla="*/ 9588 h 37833"/>
              <a:gd name="connsiteX8" fmla="*/ 34925 w 36067"/>
              <a:gd name="connsiteY8" fmla="*/ 11938 h 37833"/>
              <a:gd name="connsiteX9" fmla="*/ 32384 w 36067"/>
              <a:gd name="connsiteY9" fmla="*/ 12724 h 37833"/>
              <a:gd name="connsiteX10" fmla="*/ 29971 w 36067"/>
              <a:gd name="connsiteY10" fmla="*/ 11493 h 37833"/>
              <a:gd name="connsiteX11" fmla="*/ 25907 w 36067"/>
              <a:gd name="connsiteY11" fmla="*/ 8305 h 37833"/>
              <a:gd name="connsiteX12" fmla="*/ 20701 w 36067"/>
              <a:gd name="connsiteY12" fmla="*/ 7162 h 37833"/>
              <a:gd name="connsiteX13" fmla="*/ 16509 w 36067"/>
              <a:gd name="connsiteY13" fmla="*/ 8001 h 37833"/>
              <a:gd name="connsiteX14" fmla="*/ 12826 w 36067"/>
              <a:gd name="connsiteY14" fmla="*/ 10388 h 37833"/>
              <a:gd name="connsiteX15" fmla="*/ 10286 w 36067"/>
              <a:gd name="connsiteY15" fmla="*/ 14147 h 37833"/>
              <a:gd name="connsiteX16" fmla="*/ 9271 w 36067"/>
              <a:gd name="connsiteY16" fmla="*/ 19100 h 37833"/>
              <a:gd name="connsiteX17" fmla="*/ 9271 w 36067"/>
              <a:gd name="connsiteY17" fmla="*/ 34302 h 37833"/>
              <a:gd name="connsiteX18" fmla="*/ 8254 w 36067"/>
              <a:gd name="connsiteY18" fmla="*/ 36944 h 37833"/>
              <a:gd name="connsiteX19" fmla="*/ 5587 w 36067"/>
              <a:gd name="connsiteY19" fmla="*/ 37833 h 37833"/>
              <a:gd name="connsiteX20" fmla="*/ 3047 w 36067"/>
              <a:gd name="connsiteY20" fmla="*/ 36817 h 37833"/>
              <a:gd name="connsiteX21" fmla="*/ 2159 w 36067"/>
              <a:gd name="connsiteY21" fmla="*/ 34302 h 37833"/>
              <a:gd name="connsiteX22" fmla="*/ 2159 w 36067"/>
              <a:gd name="connsiteY22" fmla="*/ 6895 h 37833"/>
              <a:gd name="connsiteX23" fmla="*/ 507 w 36067"/>
              <a:gd name="connsiteY23" fmla="*/ 5435 h 37833"/>
              <a:gd name="connsiteX24" fmla="*/ 0 w 36067"/>
              <a:gd name="connsiteY24" fmla="*/ 3543 h 37833"/>
              <a:gd name="connsiteX25" fmla="*/ 1015 w 36067"/>
              <a:gd name="connsiteY25" fmla="*/ 1015 h 37833"/>
              <a:gd name="connsiteX26" fmla="*/ 3428 w 36067"/>
              <a:gd name="connsiteY26" fmla="*/ 0 h 37833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</a:cxnLst>
            <a:rect l="l" t="t" r="r" b="b"/>
            <a:pathLst>
              <a:path w="36067" h="37833">
                <a:moveTo>
                  <a:pt x="3428" y="0"/>
                </a:moveTo>
                <a:cubicBezTo>
                  <a:pt x="4952" y="0"/>
                  <a:pt x="6222" y="507"/>
                  <a:pt x="7111" y="1498"/>
                </a:cubicBezTo>
                <a:cubicBezTo>
                  <a:pt x="8001" y="2501"/>
                  <a:pt x="8635" y="3682"/>
                  <a:pt x="9016" y="5041"/>
                </a:cubicBezTo>
                <a:cubicBezTo>
                  <a:pt x="10540" y="3326"/>
                  <a:pt x="12319" y="2107"/>
                  <a:pt x="14477" y="1371"/>
                </a:cubicBezTo>
                <a:cubicBezTo>
                  <a:pt x="16509" y="634"/>
                  <a:pt x="18795" y="266"/>
                  <a:pt x="20954" y="266"/>
                </a:cubicBezTo>
                <a:cubicBezTo>
                  <a:pt x="24256" y="266"/>
                  <a:pt x="27051" y="837"/>
                  <a:pt x="29463" y="1993"/>
                </a:cubicBezTo>
                <a:cubicBezTo>
                  <a:pt x="31750" y="3136"/>
                  <a:pt x="33654" y="4800"/>
                  <a:pt x="35178" y="6984"/>
                </a:cubicBezTo>
                <a:cubicBezTo>
                  <a:pt x="35813" y="7810"/>
                  <a:pt x="36067" y="8673"/>
                  <a:pt x="36067" y="9588"/>
                </a:cubicBezTo>
                <a:cubicBezTo>
                  <a:pt x="36067" y="10502"/>
                  <a:pt x="35686" y="11290"/>
                  <a:pt x="34925" y="11938"/>
                </a:cubicBezTo>
                <a:cubicBezTo>
                  <a:pt x="34290" y="12585"/>
                  <a:pt x="33401" y="12851"/>
                  <a:pt x="32384" y="12724"/>
                </a:cubicBezTo>
                <a:cubicBezTo>
                  <a:pt x="31369" y="12610"/>
                  <a:pt x="30479" y="12204"/>
                  <a:pt x="29971" y="11493"/>
                </a:cubicBezTo>
                <a:cubicBezTo>
                  <a:pt x="28701" y="10134"/>
                  <a:pt x="27432" y="9080"/>
                  <a:pt x="25907" y="8305"/>
                </a:cubicBezTo>
                <a:cubicBezTo>
                  <a:pt x="24256" y="7543"/>
                  <a:pt x="22605" y="7162"/>
                  <a:pt x="20701" y="7162"/>
                </a:cubicBezTo>
                <a:cubicBezTo>
                  <a:pt x="19303" y="7162"/>
                  <a:pt x="17779" y="7442"/>
                  <a:pt x="16509" y="8001"/>
                </a:cubicBezTo>
                <a:cubicBezTo>
                  <a:pt x="15113" y="8559"/>
                  <a:pt x="13970" y="9359"/>
                  <a:pt x="12826" y="10388"/>
                </a:cubicBezTo>
                <a:cubicBezTo>
                  <a:pt x="11810" y="11417"/>
                  <a:pt x="10921" y="12674"/>
                  <a:pt x="10286" y="14147"/>
                </a:cubicBezTo>
                <a:cubicBezTo>
                  <a:pt x="9651" y="15620"/>
                  <a:pt x="9271" y="17271"/>
                  <a:pt x="9271" y="19100"/>
                </a:cubicBezTo>
                <a:lnTo>
                  <a:pt x="9271" y="34302"/>
                </a:lnTo>
                <a:cubicBezTo>
                  <a:pt x="9271" y="35470"/>
                  <a:pt x="9016" y="36359"/>
                  <a:pt x="8254" y="36944"/>
                </a:cubicBezTo>
                <a:cubicBezTo>
                  <a:pt x="7620" y="37541"/>
                  <a:pt x="6730" y="37833"/>
                  <a:pt x="5587" y="37833"/>
                </a:cubicBezTo>
                <a:cubicBezTo>
                  <a:pt x="4444" y="37833"/>
                  <a:pt x="3555" y="37489"/>
                  <a:pt x="3047" y="36817"/>
                </a:cubicBezTo>
                <a:cubicBezTo>
                  <a:pt x="2413" y="36143"/>
                  <a:pt x="2159" y="35305"/>
                  <a:pt x="2159" y="34302"/>
                </a:cubicBezTo>
                <a:lnTo>
                  <a:pt x="2159" y="6895"/>
                </a:lnTo>
                <a:cubicBezTo>
                  <a:pt x="1523" y="6539"/>
                  <a:pt x="1015" y="6057"/>
                  <a:pt x="507" y="5435"/>
                </a:cubicBezTo>
                <a:cubicBezTo>
                  <a:pt x="126" y="4812"/>
                  <a:pt x="0" y="4190"/>
                  <a:pt x="0" y="3543"/>
                </a:cubicBezTo>
                <a:cubicBezTo>
                  <a:pt x="0" y="2539"/>
                  <a:pt x="253" y="1701"/>
                  <a:pt x="1015" y="1015"/>
                </a:cubicBezTo>
                <a:cubicBezTo>
                  <a:pt x="1651" y="342"/>
                  <a:pt x="2540" y="0"/>
                  <a:pt x="3428" y="0"/>
                </a:cubicBez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Freeform 3"/>
          <p:cNvSpPr/>
          <p:nvPr/>
        </p:nvSpPr>
        <p:spPr>
          <a:xfrm>
            <a:off x="3957065" y="6653695"/>
            <a:ext cx="40259" cy="56222"/>
          </a:xfrm>
          <a:custGeom>
            <a:avLst/>
            <a:gdLst>
              <a:gd name="connsiteX0" fmla="*/ 3555 w 40259"/>
              <a:gd name="connsiteY0" fmla="*/ 0 h 56222"/>
              <a:gd name="connsiteX1" fmla="*/ 7112 w 40259"/>
              <a:gd name="connsiteY1" fmla="*/ 1422 h 56222"/>
              <a:gd name="connsiteX2" fmla="*/ 9017 w 40259"/>
              <a:gd name="connsiteY2" fmla="*/ 4774 h 56222"/>
              <a:gd name="connsiteX3" fmla="*/ 15621 w 40259"/>
              <a:gd name="connsiteY3" fmla="*/ 1015 h 56222"/>
              <a:gd name="connsiteX4" fmla="*/ 21336 w 40259"/>
              <a:gd name="connsiteY4" fmla="*/ 266 h 56222"/>
              <a:gd name="connsiteX5" fmla="*/ 28447 w 40259"/>
              <a:gd name="connsiteY5" fmla="*/ 1460 h 56222"/>
              <a:gd name="connsiteX6" fmla="*/ 34417 w 40259"/>
              <a:gd name="connsiteY6" fmla="*/ 5041 h 56222"/>
              <a:gd name="connsiteX7" fmla="*/ 38608 w 40259"/>
              <a:gd name="connsiteY7" fmla="*/ 10959 h 56222"/>
              <a:gd name="connsiteX8" fmla="*/ 40259 w 40259"/>
              <a:gd name="connsiteY8" fmla="*/ 19189 h 56222"/>
              <a:gd name="connsiteX9" fmla="*/ 39116 w 40259"/>
              <a:gd name="connsiteY9" fmla="*/ 25806 h 56222"/>
              <a:gd name="connsiteX10" fmla="*/ 35559 w 40259"/>
              <a:gd name="connsiteY10" fmla="*/ 31863 h 56222"/>
              <a:gd name="connsiteX11" fmla="*/ 29591 w 40259"/>
              <a:gd name="connsiteY11" fmla="*/ 36245 h 56222"/>
              <a:gd name="connsiteX12" fmla="*/ 21209 w 40259"/>
              <a:gd name="connsiteY12" fmla="*/ 37921 h 56222"/>
              <a:gd name="connsiteX13" fmla="*/ 12192 w 40259"/>
              <a:gd name="connsiteY13" fmla="*/ 35445 h 56222"/>
              <a:gd name="connsiteX14" fmla="*/ 11303 w 40259"/>
              <a:gd name="connsiteY14" fmla="*/ 34911 h 56222"/>
              <a:gd name="connsiteX15" fmla="*/ 10414 w 40259"/>
              <a:gd name="connsiteY15" fmla="*/ 34607 h 56222"/>
              <a:gd name="connsiteX16" fmla="*/ 9652 w 40259"/>
              <a:gd name="connsiteY16" fmla="*/ 34823 h 56222"/>
              <a:gd name="connsiteX17" fmla="*/ 9397 w 40259"/>
              <a:gd name="connsiteY17" fmla="*/ 35978 h 56222"/>
              <a:gd name="connsiteX18" fmla="*/ 9397 w 40259"/>
              <a:gd name="connsiteY18" fmla="*/ 52412 h 56222"/>
              <a:gd name="connsiteX19" fmla="*/ 8636 w 40259"/>
              <a:gd name="connsiteY19" fmla="*/ 55067 h 56222"/>
              <a:gd name="connsiteX20" fmla="*/ 5842 w 40259"/>
              <a:gd name="connsiteY20" fmla="*/ 56222 h 56222"/>
              <a:gd name="connsiteX21" fmla="*/ 3175 w 40259"/>
              <a:gd name="connsiteY21" fmla="*/ 55117 h 56222"/>
              <a:gd name="connsiteX22" fmla="*/ 2286 w 40259"/>
              <a:gd name="connsiteY22" fmla="*/ 52412 h 56222"/>
              <a:gd name="connsiteX23" fmla="*/ 2286 w 40259"/>
              <a:gd name="connsiteY23" fmla="*/ 6895 h 56222"/>
              <a:gd name="connsiteX24" fmla="*/ 635 w 40259"/>
              <a:gd name="connsiteY24" fmla="*/ 5435 h 56222"/>
              <a:gd name="connsiteX25" fmla="*/ 0 w 40259"/>
              <a:gd name="connsiteY25" fmla="*/ 3543 h 56222"/>
              <a:gd name="connsiteX26" fmla="*/ 1016 w 40259"/>
              <a:gd name="connsiteY26" fmla="*/ 1015 h 56222"/>
              <a:gd name="connsiteX27" fmla="*/ 3555 w 40259"/>
              <a:gd name="connsiteY27" fmla="*/ 0 h 5622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</a:cxnLst>
            <a:rect l="l" t="t" r="r" b="b"/>
            <a:pathLst>
              <a:path w="40259" h="56222">
                <a:moveTo>
                  <a:pt x="3555" y="0"/>
                </a:moveTo>
                <a:cubicBezTo>
                  <a:pt x="5079" y="0"/>
                  <a:pt x="6350" y="469"/>
                  <a:pt x="7112" y="1422"/>
                </a:cubicBezTo>
                <a:cubicBezTo>
                  <a:pt x="8001" y="2361"/>
                  <a:pt x="8636" y="3479"/>
                  <a:pt x="9017" y="4774"/>
                </a:cubicBezTo>
                <a:cubicBezTo>
                  <a:pt x="11303" y="2768"/>
                  <a:pt x="13462" y="1523"/>
                  <a:pt x="15621" y="1015"/>
                </a:cubicBezTo>
                <a:cubicBezTo>
                  <a:pt x="17653" y="520"/>
                  <a:pt x="19685" y="266"/>
                  <a:pt x="21336" y="266"/>
                </a:cubicBezTo>
                <a:cubicBezTo>
                  <a:pt x="23876" y="266"/>
                  <a:pt x="26162" y="660"/>
                  <a:pt x="28447" y="1460"/>
                </a:cubicBezTo>
                <a:cubicBezTo>
                  <a:pt x="30734" y="2260"/>
                  <a:pt x="32766" y="3454"/>
                  <a:pt x="34417" y="5041"/>
                </a:cubicBezTo>
                <a:cubicBezTo>
                  <a:pt x="36195" y="6629"/>
                  <a:pt x="37592" y="8610"/>
                  <a:pt x="38608" y="10959"/>
                </a:cubicBezTo>
                <a:cubicBezTo>
                  <a:pt x="39751" y="13321"/>
                  <a:pt x="40259" y="16064"/>
                  <a:pt x="40259" y="19189"/>
                </a:cubicBezTo>
                <a:cubicBezTo>
                  <a:pt x="40259" y="21360"/>
                  <a:pt x="39878" y="23570"/>
                  <a:pt x="39116" y="25806"/>
                </a:cubicBezTo>
                <a:cubicBezTo>
                  <a:pt x="38354" y="28054"/>
                  <a:pt x="37211" y="30073"/>
                  <a:pt x="35559" y="31863"/>
                </a:cubicBezTo>
                <a:cubicBezTo>
                  <a:pt x="34036" y="33667"/>
                  <a:pt x="32004" y="35128"/>
                  <a:pt x="29591" y="36245"/>
                </a:cubicBezTo>
                <a:cubicBezTo>
                  <a:pt x="27178" y="37362"/>
                  <a:pt x="24384" y="37921"/>
                  <a:pt x="21209" y="37921"/>
                </a:cubicBezTo>
                <a:cubicBezTo>
                  <a:pt x="17907" y="37921"/>
                  <a:pt x="14859" y="37096"/>
                  <a:pt x="12192" y="35445"/>
                </a:cubicBezTo>
                <a:cubicBezTo>
                  <a:pt x="11938" y="35267"/>
                  <a:pt x="11684" y="35090"/>
                  <a:pt x="11303" y="34911"/>
                </a:cubicBezTo>
                <a:cubicBezTo>
                  <a:pt x="10922" y="34734"/>
                  <a:pt x="10667" y="34632"/>
                  <a:pt x="10414" y="34607"/>
                </a:cubicBezTo>
                <a:cubicBezTo>
                  <a:pt x="10159" y="34581"/>
                  <a:pt x="9905" y="34645"/>
                  <a:pt x="9652" y="34823"/>
                </a:cubicBezTo>
                <a:cubicBezTo>
                  <a:pt x="9525" y="35000"/>
                  <a:pt x="9397" y="35394"/>
                  <a:pt x="9397" y="35978"/>
                </a:cubicBezTo>
                <a:lnTo>
                  <a:pt x="9397" y="52412"/>
                </a:lnTo>
                <a:cubicBezTo>
                  <a:pt x="9397" y="53416"/>
                  <a:pt x="9144" y="54305"/>
                  <a:pt x="8636" y="55067"/>
                </a:cubicBezTo>
                <a:cubicBezTo>
                  <a:pt x="8128" y="55841"/>
                  <a:pt x="7112" y="56222"/>
                  <a:pt x="5842" y="56222"/>
                </a:cubicBezTo>
                <a:cubicBezTo>
                  <a:pt x="4572" y="56222"/>
                  <a:pt x="3683" y="55853"/>
                  <a:pt x="3175" y="55117"/>
                </a:cubicBezTo>
                <a:cubicBezTo>
                  <a:pt x="2540" y="54381"/>
                  <a:pt x="2286" y="53479"/>
                  <a:pt x="2286" y="52412"/>
                </a:cubicBezTo>
                <a:lnTo>
                  <a:pt x="2286" y="6895"/>
                </a:lnTo>
                <a:cubicBezTo>
                  <a:pt x="1651" y="6539"/>
                  <a:pt x="1016" y="6057"/>
                  <a:pt x="635" y="5435"/>
                </a:cubicBezTo>
                <a:cubicBezTo>
                  <a:pt x="254" y="4812"/>
                  <a:pt x="0" y="4190"/>
                  <a:pt x="0" y="3543"/>
                </a:cubicBezTo>
                <a:cubicBezTo>
                  <a:pt x="0" y="2539"/>
                  <a:pt x="381" y="1701"/>
                  <a:pt x="1016" y="1015"/>
                </a:cubicBezTo>
                <a:cubicBezTo>
                  <a:pt x="1778" y="342"/>
                  <a:pt x="2540" y="0"/>
                  <a:pt x="3555" y="0"/>
                </a:cubicBez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Freeform 3"/>
          <p:cNvSpPr/>
          <p:nvPr/>
        </p:nvSpPr>
        <p:spPr>
          <a:xfrm>
            <a:off x="4002786" y="6653517"/>
            <a:ext cx="37211" cy="56401"/>
          </a:xfrm>
          <a:custGeom>
            <a:avLst/>
            <a:gdLst>
              <a:gd name="connsiteX0" fmla="*/ 31115 w 37211"/>
              <a:gd name="connsiteY0" fmla="*/ 0 h 56401"/>
              <a:gd name="connsiteX1" fmla="*/ 35052 w 37211"/>
              <a:gd name="connsiteY1" fmla="*/ 1460 h 56401"/>
              <a:gd name="connsiteX2" fmla="*/ 37211 w 37211"/>
              <a:gd name="connsiteY2" fmla="*/ 4953 h 56401"/>
              <a:gd name="connsiteX3" fmla="*/ 37211 w 37211"/>
              <a:gd name="connsiteY3" fmla="*/ 52768 h 56401"/>
              <a:gd name="connsiteX4" fmla="*/ 36703 w 37211"/>
              <a:gd name="connsiteY4" fmla="*/ 54546 h 56401"/>
              <a:gd name="connsiteX5" fmla="*/ 35814 w 37211"/>
              <a:gd name="connsiteY5" fmla="*/ 55651 h 56401"/>
              <a:gd name="connsiteX6" fmla="*/ 34544 w 37211"/>
              <a:gd name="connsiteY6" fmla="*/ 56222 h 56401"/>
              <a:gd name="connsiteX7" fmla="*/ 33527 w 37211"/>
              <a:gd name="connsiteY7" fmla="*/ 56401 h 56401"/>
              <a:gd name="connsiteX8" fmla="*/ 31369 w 37211"/>
              <a:gd name="connsiteY8" fmla="*/ 55740 h 56401"/>
              <a:gd name="connsiteX9" fmla="*/ 30098 w 37211"/>
              <a:gd name="connsiteY9" fmla="*/ 52768 h 56401"/>
              <a:gd name="connsiteX10" fmla="*/ 30098 w 37211"/>
              <a:gd name="connsiteY10" fmla="*/ 36156 h 56401"/>
              <a:gd name="connsiteX11" fmla="*/ 29845 w 37211"/>
              <a:gd name="connsiteY11" fmla="*/ 34874 h 56401"/>
              <a:gd name="connsiteX12" fmla="*/ 28702 w 37211"/>
              <a:gd name="connsiteY12" fmla="*/ 35090 h 56401"/>
              <a:gd name="connsiteX13" fmla="*/ 19177 w 37211"/>
              <a:gd name="connsiteY13" fmla="*/ 38100 h 56401"/>
              <a:gd name="connsiteX14" fmla="*/ 11938 w 37211"/>
              <a:gd name="connsiteY14" fmla="*/ 36868 h 56401"/>
              <a:gd name="connsiteX15" fmla="*/ 6604 w 37211"/>
              <a:gd name="connsiteY15" fmla="*/ 33464 h 56401"/>
              <a:gd name="connsiteX16" fmla="*/ 3302 w 37211"/>
              <a:gd name="connsiteY16" fmla="*/ 28206 h 56401"/>
              <a:gd name="connsiteX17" fmla="*/ 2158 w 37211"/>
              <a:gd name="connsiteY17" fmla="*/ 21399 h 56401"/>
              <a:gd name="connsiteX18" fmla="*/ 2158 w 37211"/>
              <a:gd name="connsiteY18" fmla="*/ 7073 h 56401"/>
              <a:gd name="connsiteX19" fmla="*/ 635 w 37211"/>
              <a:gd name="connsiteY19" fmla="*/ 5663 h 56401"/>
              <a:gd name="connsiteX20" fmla="*/ 0 w 37211"/>
              <a:gd name="connsiteY20" fmla="*/ 3809 h 56401"/>
              <a:gd name="connsiteX21" fmla="*/ 1016 w 37211"/>
              <a:gd name="connsiteY21" fmla="*/ 1422 h 56401"/>
              <a:gd name="connsiteX22" fmla="*/ 3428 w 37211"/>
              <a:gd name="connsiteY22" fmla="*/ 444 h 56401"/>
              <a:gd name="connsiteX23" fmla="*/ 7239 w 37211"/>
              <a:gd name="connsiteY23" fmla="*/ 1905 h 56401"/>
              <a:gd name="connsiteX24" fmla="*/ 9271 w 37211"/>
              <a:gd name="connsiteY24" fmla="*/ 5397 h 56401"/>
              <a:gd name="connsiteX25" fmla="*/ 9271 w 37211"/>
              <a:gd name="connsiteY25" fmla="*/ 20066 h 56401"/>
              <a:gd name="connsiteX26" fmla="*/ 11557 w 37211"/>
              <a:gd name="connsiteY26" fmla="*/ 28244 h 56401"/>
              <a:gd name="connsiteX27" fmla="*/ 19177 w 37211"/>
              <a:gd name="connsiteY27" fmla="*/ 31204 h 56401"/>
              <a:gd name="connsiteX28" fmla="*/ 27432 w 37211"/>
              <a:gd name="connsiteY28" fmla="*/ 28156 h 56401"/>
              <a:gd name="connsiteX29" fmla="*/ 29845 w 37211"/>
              <a:gd name="connsiteY29" fmla="*/ 20155 h 56401"/>
              <a:gd name="connsiteX30" fmla="*/ 29845 w 37211"/>
              <a:gd name="connsiteY30" fmla="*/ 6629 h 56401"/>
              <a:gd name="connsiteX31" fmla="*/ 28321 w 37211"/>
              <a:gd name="connsiteY31" fmla="*/ 5219 h 56401"/>
              <a:gd name="connsiteX32" fmla="*/ 27685 w 37211"/>
              <a:gd name="connsiteY32" fmla="*/ 3365 h 56401"/>
              <a:gd name="connsiteX33" fmla="*/ 28575 w 37211"/>
              <a:gd name="connsiteY33" fmla="*/ 978 h 56401"/>
              <a:gd name="connsiteX34" fmla="*/ 31115 w 37211"/>
              <a:gd name="connsiteY34" fmla="*/ 0 h 5640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  <a:cxn ang="29">
                <a:pos x="connsiteX29" y="connsiteY29"/>
              </a:cxn>
              <a:cxn ang="30">
                <a:pos x="connsiteX30" y="connsiteY30"/>
              </a:cxn>
              <a:cxn ang="31">
                <a:pos x="connsiteX31" y="connsiteY31"/>
              </a:cxn>
              <a:cxn ang="32">
                <a:pos x="connsiteX32" y="connsiteY32"/>
              </a:cxn>
              <a:cxn ang="33">
                <a:pos x="connsiteX33" y="connsiteY33"/>
              </a:cxn>
              <a:cxn ang="34">
                <a:pos x="connsiteX34" y="connsiteY34"/>
              </a:cxn>
            </a:cxnLst>
            <a:rect l="l" t="t" r="r" b="b"/>
            <a:pathLst>
              <a:path w="37211" h="56401">
                <a:moveTo>
                  <a:pt x="31115" y="0"/>
                </a:moveTo>
                <a:cubicBezTo>
                  <a:pt x="32639" y="0"/>
                  <a:pt x="33908" y="495"/>
                  <a:pt x="35052" y="1460"/>
                </a:cubicBezTo>
                <a:cubicBezTo>
                  <a:pt x="36067" y="2438"/>
                  <a:pt x="36829" y="3594"/>
                  <a:pt x="37211" y="4953"/>
                </a:cubicBezTo>
                <a:lnTo>
                  <a:pt x="37211" y="52768"/>
                </a:lnTo>
                <a:cubicBezTo>
                  <a:pt x="37211" y="53479"/>
                  <a:pt x="37084" y="54064"/>
                  <a:pt x="36703" y="54546"/>
                </a:cubicBezTo>
                <a:cubicBezTo>
                  <a:pt x="36448" y="55016"/>
                  <a:pt x="36195" y="55384"/>
                  <a:pt x="35814" y="55651"/>
                </a:cubicBezTo>
                <a:cubicBezTo>
                  <a:pt x="35433" y="55905"/>
                  <a:pt x="35052" y="56108"/>
                  <a:pt x="34544" y="56222"/>
                </a:cubicBezTo>
                <a:cubicBezTo>
                  <a:pt x="34163" y="56337"/>
                  <a:pt x="33782" y="56401"/>
                  <a:pt x="33527" y="56401"/>
                </a:cubicBezTo>
                <a:cubicBezTo>
                  <a:pt x="32893" y="56401"/>
                  <a:pt x="32258" y="56172"/>
                  <a:pt x="31369" y="55740"/>
                </a:cubicBezTo>
                <a:cubicBezTo>
                  <a:pt x="30479" y="55295"/>
                  <a:pt x="30098" y="54305"/>
                  <a:pt x="30098" y="52768"/>
                </a:cubicBezTo>
                <a:lnTo>
                  <a:pt x="30098" y="36156"/>
                </a:lnTo>
                <a:cubicBezTo>
                  <a:pt x="30098" y="35686"/>
                  <a:pt x="29972" y="35255"/>
                  <a:pt x="29845" y="34874"/>
                </a:cubicBezTo>
                <a:cubicBezTo>
                  <a:pt x="29717" y="34493"/>
                  <a:pt x="29336" y="34569"/>
                  <a:pt x="28702" y="35090"/>
                </a:cubicBezTo>
                <a:cubicBezTo>
                  <a:pt x="26035" y="37096"/>
                  <a:pt x="22859" y="38100"/>
                  <a:pt x="19177" y="38100"/>
                </a:cubicBezTo>
                <a:cubicBezTo>
                  <a:pt x="16509" y="38100"/>
                  <a:pt x="14097" y="37693"/>
                  <a:pt x="11938" y="36868"/>
                </a:cubicBezTo>
                <a:cubicBezTo>
                  <a:pt x="9905" y="36042"/>
                  <a:pt x="8127" y="34899"/>
                  <a:pt x="6604" y="33464"/>
                </a:cubicBezTo>
                <a:cubicBezTo>
                  <a:pt x="5207" y="32016"/>
                  <a:pt x="4064" y="30264"/>
                  <a:pt x="3302" y="28206"/>
                </a:cubicBezTo>
                <a:cubicBezTo>
                  <a:pt x="2539" y="26136"/>
                  <a:pt x="2158" y="23863"/>
                  <a:pt x="2158" y="21399"/>
                </a:cubicBezTo>
                <a:lnTo>
                  <a:pt x="2158" y="7073"/>
                </a:lnTo>
                <a:cubicBezTo>
                  <a:pt x="1523" y="6718"/>
                  <a:pt x="1016" y="6248"/>
                  <a:pt x="635" y="5663"/>
                </a:cubicBezTo>
                <a:cubicBezTo>
                  <a:pt x="254" y="5067"/>
                  <a:pt x="0" y="4457"/>
                  <a:pt x="0" y="3809"/>
                </a:cubicBezTo>
                <a:cubicBezTo>
                  <a:pt x="0" y="2857"/>
                  <a:pt x="381" y="2070"/>
                  <a:pt x="1016" y="1422"/>
                </a:cubicBezTo>
                <a:cubicBezTo>
                  <a:pt x="1523" y="775"/>
                  <a:pt x="2413" y="444"/>
                  <a:pt x="3428" y="444"/>
                </a:cubicBezTo>
                <a:cubicBezTo>
                  <a:pt x="4953" y="444"/>
                  <a:pt x="6223" y="927"/>
                  <a:pt x="7239" y="1905"/>
                </a:cubicBezTo>
                <a:cubicBezTo>
                  <a:pt x="8254" y="2870"/>
                  <a:pt x="9016" y="4038"/>
                  <a:pt x="9271" y="5397"/>
                </a:cubicBezTo>
                <a:lnTo>
                  <a:pt x="9271" y="20066"/>
                </a:lnTo>
                <a:cubicBezTo>
                  <a:pt x="9271" y="23482"/>
                  <a:pt x="10033" y="26213"/>
                  <a:pt x="11557" y="28244"/>
                </a:cubicBezTo>
                <a:cubicBezTo>
                  <a:pt x="12954" y="30277"/>
                  <a:pt x="15494" y="31267"/>
                  <a:pt x="19177" y="31204"/>
                </a:cubicBezTo>
                <a:cubicBezTo>
                  <a:pt x="22986" y="31153"/>
                  <a:pt x="25781" y="30124"/>
                  <a:pt x="27432" y="28156"/>
                </a:cubicBezTo>
                <a:cubicBezTo>
                  <a:pt x="28955" y="26187"/>
                  <a:pt x="29845" y="23520"/>
                  <a:pt x="29845" y="20155"/>
                </a:cubicBezTo>
                <a:lnTo>
                  <a:pt x="29845" y="6629"/>
                </a:lnTo>
                <a:cubicBezTo>
                  <a:pt x="29209" y="6274"/>
                  <a:pt x="28702" y="5804"/>
                  <a:pt x="28321" y="5219"/>
                </a:cubicBezTo>
                <a:cubicBezTo>
                  <a:pt x="27939" y="4622"/>
                  <a:pt x="27685" y="4013"/>
                  <a:pt x="27685" y="3365"/>
                </a:cubicBezTo>
                <a:cubicBezTo>
                  <a:pt x="27685" y="2413"/>
                  <a:pt x="28066" y="1625"/>
                  <a:pt x="28575" y="978"/>
                </a:cubicBezTo>
                <a:cubicBezTo>
                  <a:pt x="29209" y="330"/>
                  <a:pt x="30098" y="0"/>
                  <a:pt x="31115" y="0"/>
                </a:cubicBez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Freeform 3"/>
          <p:cNvSpPr/>
          <p:nvPr/>
        </p:nvSpPr>
        <p:spPr>
          <a:xfrm>
            <a:off x="4104767" y="6649986"/>
            <a:ext cx="37718" cy="59842"/>
          </a:xfrm>
          <a:custGeom>
            <a:avLst/>
            <a:gdLst>
              <a:gd name="connsiteX0" fmla="*/ 31876 w 37718"/>
              <a:gd name="connsiteY0" fmla="*/ 0 h 59842"/>
              <a:gd name="connsiteX1" fmla="*/ 35686 w 37718"/>
              <a:gd name="connsiteY1" fmla="*/ 1549 h 59842"/>
              <a:gd name="connsiteX2" fmla="*/ 37718 w 37718"/>
              <a:gd name="connsiteY2" fmla="*/ 5207 h 59842"/>
              <a:gd name="connsiteX3" fmla="*/ 37718 w 37718"/>
              <a:gd name="connsiteY3" fmla="*/ 47371 h 59842"/>
              <a:gd name="connsiteX4" fmla="*/ 36575 w 37718"/>
              <a:gd name="connsiteY4" fmla="*/ 52806 h 59842"/>
              <a:gd name="connsiteX5" fmla="*/ 33527 w 37718"/>
              <a:gd name="connsiteY5" fmla="*/ 56705 h 59842"/>
              <a:gd name="connsiteX6" fmla="*/ 29082 w 37718"/>
              <a:gd name="connsiteY6" fmla="*/ 59042 h 59842"/>
              <a:gd name="connsiteX7" fmla="*/ 23875 w 37718"/>
              <a:gd name="connsiteY7" fmla="*/ 59842 h 59842"/>
              <a:gd name="connsiteX8" fmla="*/ 22351 w 37718"/>
              <a:gd name="connsiteY8" fmla="*/ 59842 h 59842"/>
              <a:gd name="connsiteX9" fmla="*/ 19938 w 37718"/>
              <a:gd name="connsiteY9" fmla="*/ 59093 h 59842"/>
              <a:gd name="connsiteX10" fmla="*/ 18795 w 37718"/>
              <a:gd name="connsiteY10" fmla="*/ 56566 h 59842"/>
              <a:gd name="connsiteX11" fmla="*/ 19811 w 37718"/>
              <a:gd name="connsiteY11" fmla="*/ 53873 h 59842"/>
              <a:gd name="connsiteX12" fmla="*/ 22351 w 37718"/>
              <a:gd name="connsiteY12" fmla="*/ 53124 h 59842"/>
              <a:gd name="connsiteX13" fmla="*/ 23113 w 37718"/>
              <a:gd name="connsiteY13" fmla="*/ 53124 h 59842"/>
              <a:gd name="connsiteX14" fmla="*/ 28701 w 37718"/>
              <a:gd name="connsiteY14" fmla="*/ 51486 h 59842"/>
              <a:gd name="connsiteX15" fmla="*/ 30479 w 37718"/>
              <a:gd name="connsiteY15" fmla="*/ 47028 h 59842"/>
              <a:gd name="connsiteX16" fmla="*/ 30479 w 37718"/>
              <a:gd name="connsiteY16" fmla="*/ 41630 h 59842"/>
              <a:gd name="connsiteX17" fmla="*/ 29717 w 37718"/>
              <a:gd name="connsiteY17" fmla="*/ 39599 h 59842"/>
              <a:gd name="connsiteX18" fmla="*/ 27050 w 37718"/>
              <a:gd name="connsiteY18" fmla="*/ 39776 h 59842"/>
              <a:gd name="connsiteX19" fmla="*/ 22986 w 37718"/>
              <a:gd name="connsiteY19" fmla="*/ 41148 h 59842"/>
              <a:gd name="connsiteX20" fmla="*/ 18668 w 37718"/>
              <a:gd name="connsiteY20" fmla="*/ 41630 h 59842"/>
              <a:gd name="connsiteX21" fmla="*/ 11302 w 37718"/>
              <a:gd name="connsiteY21" fmla="*/ 40259 h 59842"/>
              <a:gd name="connsiteX22" fmla="*/ 5460 w 37718"/>
              <a:gd name="connsiteY22" fmla="*/ 36410 h 59842"/>
              <a:gd name="connsiteX23" fmla="*/ 1396 w 37718"/>
              <a:gd name="connsiteY23" fmla="*/ 30454 h 59842"/>
              <a:gd name="connsiteX24" fmla="*/ 0 w 37718"/>
              <a:gd name="connsiteY24" fmla="*/ 22720 h 59842"/>
              <a:gd name="connsiteX25" fmla="*/ 1523 w 37718"/>
              <a:gd name="connsiteY25" fmla="*/ 15113 h 59842"/>
              <a:gd name="connsiteX26" fmla="*/ 5587 w 37718"/>
              <a:gd name="connsiteY26" fmla="*/ 9194 h 59842"/>
              <a:gd name="connsiteX27" fmla="*/ 11556 w 37718"/>
              <a:gd name="connsiteY27" fmla="*/ 5346 h 59842"/>
              <a:gd name="connsiteX28" fmla="*/ 18668 w 37718"/>
              <a:gd name="connsiteY28" fmla="*/ 3975 h 59842"/>
              <a:gd name="connsiteX29" fmla="*/ 25653 w 37718"/>
              <a:gd name="connsiteY29" fmla="*/ 5346 h 59842"/>
              <a:gd name="connsiteX30" fmla="*/ 30860 w 37718"/>
              <a:gd name="connsiteY30" fmla="*/ 9462 h 59842"/>
              <a:gd name="connsiteX31" fmla="*/ 30860 w 37718"/>
              <a:gd name="connsiteY31" fmla="*/ 6896 h 59842"/>
              <a:gd name="connsiteX32" fmla="*/ 29336 w 37718"/>
              <a:gd name="connsiteY32" fmla="*/ 5436 h 59842"/>
              <a:gd name="connsiteX33" fmla="*/ 28701 w 37718"/>
              <a:gd name="connsiteY33" fmla="*/ 3530 h 59842"/>
              <a:gd name="connsiteX34" fmla="*/ 29590 w 37718"/>
              <a:gd name="connsiteY34" fmla="*/ 1016 h 59842"/>
              <a:gd name="connsiteX35" fmla="*/ 31876 w 37718"/>
              <a:gd name="connsiteY35" fmla="*/ 0 h 5984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  <a:cxn ang="29">
                <a:pos x="connsiteX29" y="connsiteY29"/>
              </a:cxn>
              <a:cxn ang="30">
                <a:pos x="connsiteX30" y="connsiteY30"/>
              </a:cxn>
              <a:cxn ang="31">
                <a:pos x="connsiteX31" y="connsiteY31"/>
              </a:cxn>
              <a:cxn ang="32">
                <a:pos x="connsiteX32" y="connsiteY32"/>
              </a:cxn>
              <a:cxn ang="33">
                <a:pos x="connsiteX33" y="connsiteY33"/>
              </a:cxn>
              <a:cxn ang="34">
                <a:pos x="connsiteX34" y="connsiteY34"/>
              </a:cxn>
              <a:cxn ang="35">
                <a:pos x="connsiteX35" y="connsiteY35"/>
              </a:cxn>
            </a:cxnLst>
            <a:rect l="l" t="t" r="r" b="b"/>
            <a:pathLst>
              <a:path w="37718" h="59842">
                <a:moveTo>
                  <a:pt x="31876" y="0"/>
                </a:moveTo>
                <a:cubicBezTo>
                  <a:pt x="33527" y="0"/>
                  <a:pt x="34797" y="508"/>
                  <a:pt x="35686" y="1549"/>
                </a:cubicBezTo>
                <a:cubicBezTo>
                  <a:pt x="36702" y="2578"/>
                  <a:pt x="37337" y="3797"/>
                  <a:pt x="37718" y="5207"/>
                </a:cubicBezTo>
                <a:lnTo>
                  <a:pt x="37718" y="47371"/>
                </a:lnTo>
                <a:cubicBezTo>
                  <a:pt x="37718" y="49441"/>
                  <a:pt x="37337" y="51244"/>
                  <a:pt x="36575" y="52806"/>
                </a:cubicBezTo>
                <a:cubicBezTo>
                  <a:pt x="35813" y="54368"/>
                  <a:pt x="34797" y="55677"/>
                  <a:pt x="33527" y="56705"/>
                </a:cubicBezTo>
                <a:cubicBezTo>
                  <a:pt x="32130" y="57734"/>
                  <a:pt x="30733" y="58509"/>
                  <a:pt x="29082" y="59042"/>
                </a:cubicBezTo>
                <a:cubicBezTo>
                  <a:pt x="27431" y="59576"/>
                  <a:pt x="25653" y="59842"/>
                  <a:pt x="23875" y="59842"/>
                </a:cubicBezTo>
                <a:lnTo>
                  <a:pt x="22351" y="59842"/>
                </a:lnTo>
                <a:cubicBezTo>
                  <a:pt x="21462" y="59842"/>
                  <a:pt x="20573" y="59588"/>
                  <a:pt x="19938" y="59093"/>
                </a:cubicBezTo>
                <a:cubicBezTo>
                  <a:pt x="19176" y="58585"/>
                  <a:pt x="18795" y="57747"/>
                  <a:pt x="18795" y="56566"/>
                </a:cubicBezTo>
                <a:cubicBezTo>
                  <a:pt x="18795" y="55271"/>
                  <a:pt x="19176" y="54368"/>
                  <a:pt x="19811" y="53873"/>
                </a:cubicBezTo>
                <a:cubicBezTo>
                  <a:pt x="20573" y="53378"/>
                  <a:pt x="21335" y="53124"/>
                  <a:pt x="22351" y="53124"/>
                </a:cubicBezTo>
                <a:lnTo>
                  <a:pt x="23113" y="53124"/>
                </a:lnTo>
                <a:cubicBezTo>
                  <a:pt x="25653" y="53124"/>
                  <a:pt x="27558" y="52578"/>
                  <a:pt x="28701" y="51486"/>
                </a:cubicBezTo>
                <a:cubicBezTo>
                  <a:pt x="29844" y="50393"/>
                  <a:pt x="30479" y="48907"/>
                  <a:pt x="30479" y="47028"/>
                </a:cubicBezTo>
                <a:lnTo>
                  <a:pt x="30479" y="41630"/>
                </a:lnTo>
                <a:cubicBezTo>
                  <a:pt x="30479" y="40741"/>
                  <a:pt x="30225" y="40068"/>
                  <a:pt x="29717" y="39599"/>
                </a:cubicBezTo>
                <a:cubicBezTo>
                  <a:pt x="29336" y="39129"/>
                  <a:pt x="28447" y="39179"/>
                  <a:pt x="27050" y="39776"/>
                </a:cubicBezTo>
                <a:cubicBezTo>
                  <a:pt x="25780" y="40361"/>
                  <a:pt x="24383" y="40818"/>
                  <a:pt x="22986" y="41148"/>
                </a:cubicBezTo>
                <a:cubicBezTo>
                  <a:pt x="21589" y="41465"/>
                  <a:pt x="20065" y="41630"/>
                  <a:pt x="18668" y="41630"/>
                </a:cubicBezTo>
                <a:cubicBezTo>
                  <a:pt x="16001" y="41630"/>
                  <a:pt x="13588" y="41173"/>
                  <a:pt x="11302" y="40259"/>
                </a:cubicBezTo>
                <a:cubicBezTo>
                  <a:pt x="9016" y="39344"/>
                  <a:pt x="7111" y="38062"/>
                  <a:pt x="5460" y="36410"/>
                </a:cubicBezTo>
                <a:cubicBezTo>
                  <a:pt x="3682" y="34759"/>
                  <a:pt x="2412" y="32779"/>
                  <a:pt x="1396" y="30454"/>
                </a:cubicBezTo>
                <a:cubicBezTo>
                  <a:pt x="507" y="28118"/>
                  <a:pt x="0" y="25540"/>
                  <a:pt x="0" y="22720"/>
                </a:cubicBezTo>
                <a:cubicBezTo>
                  <a:pt x="0" y="19952"/>
                  <a:pt x="507" y="17412"/>
                  <a:pt x="1523" y="15113"/>
                </a:cubicBezTo>
                <a:cubicBezTo>
                  <a:pt x="2412" y="12814"/>
                  <a:pt x="3809" y="10845"/>
                  <a:pt x="5587" y="9194"/>
                </a:cubicBezTo>
                <a:cubicBezTo>
                  <a:pt x="7365" y="7544"/>
                  <a:pt x="9270" y="6261"/>
                  <a:pt x="11556" y="5346"/>
                </a:cubicBezTo>
                <a:cubicBezTo>
                  <a:pt x="13842" y="4432"/>
                  <a:pt x="16255" y="3975"/>
                  <a:pt x="18668" y="3975"/>
                </a:cubicBezTo>
                <a:cubicBezTo>
                  <a:pt x="21208" y="3975"/>
                  <a:pt x="23494" y="4432"/>
                  <a:pt x="25653" y="5346"/>
                </a:cubicBezTo>
                <a:cubicBezTo>
                  <a:pt x="27812" y="6261"/>
                  <a:pt x="29590" y="7632"/>
                  <a:pt x="30860" y="9462"/>
                </a:cubicBezTo>
                <a:lnTo>
                  <a:pt x="30860" y="6896"/>
                </a:lnTo>
                <a:cubicBezTo>
                  <a:pt x="30225" y="6540"/>
                  <a:pt x="29717" y="6058"/>
                  <a:pt x="29336" y="5436"/>
                </a:cubicBezTo>
                <a:cubicBezTo>
                  <a:pt x="28955" y="4813"/>
                  <a:pt x="28701" y="4178"/>
                  <a:pt x="28701" y="3530"/>
                </a:cubicBezTo>
                <a:cubicBezTo>
                  <a:pt x="28701" y="2527"/>
                  <a:pt x="28955" y="1689"/>
                  <a:pt x="29590" y="1016"/>
                </a:cubicBezTo>
                <a:cubicBezTo>
                  <a:pt x="30098" y="343"/>
                  <a:pt x="30860" y="0"/>
                  <a:pt x="31876" y="0"/>
                </a:cubicBez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Freeform 3"/>
          <p:cNvSpPr/>
          <p:nvPr/>
        </p:nvSpPr>
        <p:spPr>
          <a:xfrm>
            <a:off x="3858006" y="6641058"/>
            <a:ext cx="46989" cy="50558"/>
          </a:xfrm>
          <a:custGeom>
            <a:avLst/>
            <a:gdLst>
              <a:gd name="connsiteX0" fmla="*/ 25019 w 46989"/>
              <a:gd name="connsiteY0" fmla="*/ 0 h 50558"/>
              <a:gd name="connsiteX1" fmla="*/ 35941 w 46989"/>
              <a:gd name="connsiteY1" fmla="*/ 2299 h 50558"/>
              <a:gd name="connsiteX2" fmla="*/ 45592 w 46989"/>
              <a:gd name="connsiteY2" fmla="*/ 10338 h 50558"/>
              <a:gd name="connsiteX3" fmla="*/ 46735 w 46989"/>
              <a:gd name="connsiteY3" fmla="*/ 13919 h 50558"/>
              <a:gd name="connsiteX4" fmla="*/ 45211 w 46989"/>
              <a:gd name="connsiteY4" fmla="*/ 16091 h 50558"/>
              <a:gd name="connsiteX5" fmla="*/ 42672 w 46989"/>
              <a:gd name="connsiteY5" fmla="*/ 16523 h 50558"/>
              <a:gd name="connsiteX6" fmla="*/ 39751 w 46989"/>
              <a:gd name="connsiteY6" fmla="*/ 14402 h 50558"/>
              <a:gd name="connsiteX7" fmla="*/ 33527 w 46989"/>
              <a:gd name="connsiteY7" fmla="*/ 8966 h 50558"/>
              <a:gd name="connsiteX8" fmla="*/ 24892 w 46989"/>
              <a:gd name="connsiteY8" fmla="*/ 6629 h 50558"/>
              <a:gd name="connsiteX9" fmla="*/ 17907 w 46989"/>
              <a:gd name="connsiteY9" fmla="*/ 8001 h 50558"/>
              <a:gd name="connsiteX10" fmla="*/ 12446 w 46989"/>
              <a:gd name="connsiteY10" fmla="*/ 11798 h 50558"/>
              <a:gd name="connsiteX11" fmla="*/ 8763 w 46989"/>
              <a:gd name="connsiteY11" fmla="*/ 17678 h 50558"/>
              <a:gd name="connsiteX12" fmla="*/ 7365 w 46989"/>
              <a:gd name="connsiteY12" fmla="*/ 25273 h 50558"/>
              <a:gd name="connsiteX13" fmla="*/ 8382 w 46989"/>
              <a:gd name="connsiteY13" fmla="*/ 32220 h 50558"/>
              <a:gd name="connsiteX14" fmla="*/ 11684 w 46989"/>
              <a:gd name="connsiteY14" fmla="*/ 38138 h 50558"/>
              <a:gd name="connsiteX15" fmla="*/ 17272 w 46989"/>
              <a:gd name="connsiteY15" fmla="*/ 42291 h 50558"/>
              <a:gd name="connsiteX16" fmla="*/ 25273 w 46989"/>
              <a:gd name="connsiteY16" fmla="*/ 43840 h 50558"/>
              <a:gd name="connsiteX17" fmla="*/ 33908 w 46989"/>
              <a:gd name="connsiteY17" fmla="*/ 41542 h 50558"/>
              <a:gd name="connsiteX18" fmla="*/ 40004 w 46989"/>
              <a:gd name="connsiteY18" fmla="*/ 36157 h 50558"/>
              <a:gd name="connsiteX19" fmla="*/ 42926 w 46989"/>
              <a:gd name="connsiteY19" fmla="*/ 34023 h 50558"/>
              <a:gd name="connsiteX20" fmla="*/ 45465 w 46989"/>
              <a:gd name="connsiteY20" fmla="*/ 34468 h 50558"/>
              <a:gd name="connsiteX21" fmla="*/ 46989 w 46989"/>
              <a:gd name="connsiteY21" fmla="*/ 36639 h 50558"/>
              <a:gd name="connsiteX22" fmla="*/ 45846 w 46989"/>
              <a:gd name="connsiteY22" fmla="*/ 40221 h 50558"/>
              <a:gd name="connsiteX23" fmla="*/ 36067 w 46989"/>
              <a:gd name="connsiteY23" fmla="*/ 48260 h 50558"/>
              <a:gd name="connsiteX24" fmla="*/ 25273 w 46989"/>
              <a:gd name="connsiteY24" fmla="*/ 50558 h 50558"/>
              <a:gd name="connsiteX25" fmla="*/ 14858 w 46989"/>
              <a:gd name="connsiteY25" fmla="*/ 48704 h 50558"/>
              <a:gd name="connsiteX26" fmla="*/ 6984 w 46989"/>
              <a:gd name="connsiteY26" fmla="*/ 43536 h 50558"/>
              <a:gd name="connsiteX27" fmla="*/ 1777 w 46989"/>
              <a:gd name="connsiteY27" fmla="*/ 35535 h 50558"/>
              <a:gd name="connsiteX28" fmla="*/ 0 w 46989"/>
              <a:gd name="connsiteY28" fmla="*/ 25273 h 50558"/>
              <a:gd name="connsiteX29" fmla="*/ 1651 w 46989"/>
              <a:gd name="connsiteY29" fmla="*/ 15468 h 50558"/>
              <a:gd name="connsiteX30" fmla="*/ 6603 w 46989"/>
              <a:gd name="connsiteY30" fmla="*/ 7429 h 50558"/>
              <a:gd name="connsiteX31" fmla="*/ 14351 w 46989"/>
              <a:gd name="connsiteY31" fmla="*/ 1994 h 50558"/>
              <a:gd name="connsiteX32" fmla="*/ 25019 w 46989"/>
              <a:gd name="connsiteY32" fmla="*/ 0 h 5055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  <a:cxn ang="29">
                <a:pos x="connsiteX29" y="connsiteY29"/>
              </a:cxn>
              <a:cxn ang="30">
                <a:pos x="connsiteX30" y="connsiteY30"/>
              </a:cxn>
              <a:cxn ang="31">
                <a:pos x="connsiteX31" y="connsiteY31"/>
              </a:cxn>
              <a:cxn ang="32">
                <a:pos x="connsiteX32" y="connsiteY32"/>
              </a:cxn>
            </a:cxnLst>
            <a:rect l="l" t="t" r="r" b="b"/>
            <a:pathLst>
              <a:path w="46989" h="50558">
                <a:moveTo>
                  <a:pt x="25019" y="0"/>
                </a:moveTo>
                <a:cubicBezTo>
                  <a:pt x="28955" y="0"/>
                  <a:pt x="32511" y="762"/>
                  <a:pt x="35941" y="2299"/>
                </a:cubicBezTo>
                <a:cubicBezTo>
                  <a:pt x="39369" y="3823"/>
                  <a:pt x="42545" y="6515"/>
                  <a:pt x="45592" y="10338"/>
                </a:cubicBezTo>
                <a:cubicBezTo>
                  <a:pt x="46608" y="11760"/>
                  <a:pt x="46989" y="12954"/>
                  <a:pt x="46735" y="13919"/>
                </a:cubicBezTo>
                <a:cubicBezTo>
                  <a:pt x="46482" y="14897"/>
                  <a:pt x="45973" y="15621"/>
                  <a:pt x="45211" y="16091"/>
                </a:cubicBezTo>
                <a:cubicBezTo>
                  <a:pt x="44323" y="16561"/>
                  <a:pt x="43561" y="16700"/>
                  <a:pt x="42672" y="16523"/>
                </a:cubicBezTo>
                <a:cubicBezTo>
                  <a:pt x="41783" y="16357"/>
                  <a:pt x="40766" y="15647"/>
                  <a:pt x="39751" y="14402"/>
                </a:cubicBezTo>
                <a:cubicBezTo>
                  <a:pt x="38100" y="12344"/>
                  <a:pt x="36067" y="10528"/>
                  <a:pt x="33527" y="8966"/>
                </a:cubicBezTo>
                <a:cubicBezTo>
                  <a:pt x="30988" y="7404"/>
                  <a:pt x="28066" y="6629"/>
                  <a:pt x="24892" y="6629"/>
                </a:cubicBezTo>
                <a:cubicBezTo>
                  <a:pt x="22352" y="6629"/>
                  <a:pt x="20065" y="7087"/>
                  <a:pt x="17907" y="8001"/>
                </a:cubicBezTo>
                <a:cubicBezTo>
                  <a:pt x="15875" y="8915"/>
                  <a:pt x="13969" y="10173"/>
                  <a:pt x="12446" y="11798"/>
                </a:cubicBezTo>
                <a:cubicBezTo>
                  <a:pt x="10922" y="13423"/>
                  <a:pt x="9652" y="15380"/>
                  <a:pt x="8763" y="17678"/>
                </a:cubicBezTo>
                <a:cubicBezTo>
                  <a:pt x="7746" y="19977"/>
                  <a:pt x="7365" y="22504"/>
                  <a:pt x="7365" y="25273"/>
                </a:cubicBezTo>
                <a:cubicBezTo>
                  <a:pt x="7365" y="27699"/>
                  <a:pt x="7746" y="30010"/>
                  <a:pt x="8382" y="32220"/>
                </a:cubicBezTo>
                <a:cubicBezTo>
                  <a:pt x="9144" y="34430"/>
                  <a:pt x="10159" y="36398"/>
                  <a:pt x="11684" y="38138"/>
                </a:cubicBezTo>
                <a:cubicBezTo>
                  <a:pt x="13207" y="39878"/>
                  <a:pt x="14985" y="41262"/>
                  <a:pt x="17272" y="42291"/>
                </a:cubicBezTo>
                <a:cubicBezTo>
                  <a:pt x="19557" y="43319"/>
                  <a:pt x="22225" y="43840"/>
                  <a:pt x="25273" y="43840"/>
                </a:cubicBezTo>
                <a:cubicBezTo>
                  <a:pt x="28575" y="43840"/>
                  <a:pt x="31369" y="43078"/>
                  <a:pt x="33908" y="41542"/>
                </a:cubicBezTo>
                <a:cubicBezTo>
                  <a:pt x="36322" y="40005"/>
                  <a:pt x="38353" y="38214"/>
                  <a:pt x="40004" y="36157"/>
                </a:cubicBezTo>
                <a:cubicBezTo>
                  <a:pt x="41021" y="34912"/>
                  <a:pt x="42036" y="34201"/>
                  <a:pt x="42926" y="34023"/>
                </a:cubicBezTo>
                <a:cubicBezTo>
                  <a:pt x="43815" y="33858"/>
                  <a:pt x="44577" y="33997"/>
                  <a:pt x="45465" y="34468"/>
                </a:cubicBezTo>
                <a:cubicBezTo>
                  <a:pt x="46227" y="34938"/>
                  <a:pt x="46863" y="35662"/>
                  <a:pt x="46989" y="36639"/>
                </a:cubicBezTo>
                <a:cubicBezTo>
                  <a:pt x="47244" y="37605"/>
                  <a:pt x="46863" y="38799"/>
                  <a:pt x="45846" y="40221"/>
                </a:cubicBezTo>
                <a:cubicBezTo>
                  <a:pt x="42798" y="44043"/>
                  <a:pt x="39623" y="46723"/>
                  <a:pt x="36067" y="48260"/>
                </a:cubicBezTo>
                <a:cubicBezTo>
                  <a:pt x="32511" y="49796"/>
                  <a:pt x="28828" y="50558"/>
                  <a:pt x="25273" y="50558"/>
                </a:cubicBezTo>
                <a:cubicBezTo>
                  <a:pt x="21463" y="50558"/>
                  <a:pt x="18034" y="49936"/>
                  <a:pt x="14858" y="48704"/>
                </a:cubicBezTo>
                <a:cubicBezTo>
                  <a:pt x="11811" y="47460"/>
                  <a:pt x="9144" y="45746"/>
                  <a:pt x="6984" y="43536"/>
                </a:cubicBezTo>
                <a:cubicBezTo>
                  <a:pt x="4698" y="41326"/>
                  <a:pt x="3047" y="38658"/>
                  <a:pt x="1777" y="35535"/>
                </a:cubicBezTo>
                <a:cubicBezTo>
                  <a:pt x="634" y="32410"/>
                  <a:pt x="0" y="28994"/>
                  <a:pt x="0" y="25273"/>
                </a:cubicBezTo>
                <a:cubicBezTo>
                  <a:pt x="0" y="21806"/>
                  <a:pt x="634" y="18529"/>
                  <a:pt x="1651" y="15468"/>
                </a:cubicBezTo>
                <a:cubicBezTo>
                  <a:pt x="2794" y="12408"/>
                  <a:pt x="4445" y="9715"/>
                  <a:pt x="6603" y="7429"/>
                </a:cubicBezTo>
                <a:cubicBezTo>
                  <a:pt x="8635" y="5131"/>
                  <a:pt x="11303" y="3315"/>
                  <a:pt x="14351" y="1994"/>
                </a:cubicBezTo>
                <a:cubicBezTo>
                  <a:pt x="17526" y="660"/>
                  <a:pt x="21082" y="0"/>
                  <a:pt x="25019" y="0"/>
                </a:cubicBez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Freeform 3"/>
          <p:cNvSpPr/>
          <p:nvPr/>
        </p:nvSpPr>
        <p:spPr>
          <a:xfrm>
            <a:off x="4190619" y="6640970"/>
            <a:ext cx="29083" cy="50647"/>
          </a:xfrm>
          <a:custGeom>
            <a:avLst/>
            <a:gdLst>
              <a:gd name="connsiteX0" fmla="*/ 10160 w 29083"/>
              <a:gd name="connsiteY0" fmla="*/ 0 h 50647"/>
              <a:gd name="connsiteX1" fmla="*/ 13970 w 29083"/>
              <a:gd name="connsiteY1" fmla="*/ 1549 h 50647"/>
              <a:gd name="connsiteX2" fmla="*/ 16002 w 29083"/>
              <a:gd name="connsiteY2" fmla="*/ 5219 h 50647"/>
              <a:gd name="connsiteX3" fmla="*/ 16002 w 29083"/>
              <a:gd name="connsiteY3" fmla="*/ 11138 h 50647"/>
              <a:gd name="connsiteX4" fmla="*/ 16510 w 29083"/>
              <a:gd name="connsiteY4" fmla="*/ 12636 h 50647"/>
              <a:gd name="connsiteX5" fmla="*/ 17652 w 29083"/>
              <a:gd name="connsiteY5" fmla="*/ 12903 h 50647"/>
              <a:gd name="connsiteX6" fmla="*/ 25653 w 29083"/>
              <a:gd name="connsiteY6" fmla="*/ 12903 h 50647"/>
              <a:gd name="connsiteX7" fmla="*/ 28321 w 29083"/>
              <a:gd name="connsiteY7" fmla="*/ 13969 h 50647"/>
              <a:gd name="connsiteX8" fmla="*/ 29083 w 29083"/>
              <a:gd name="connsiteY8" fmla="*/ 16268 h 50647"/>
              <a:gd name="connsiteX9" fmla="*/ 28448 w 29083"/>
              <a:gd name="connsiteY9" fmla="*/ 18567 h 50647"/>
              <a:gd name="connsiteX10" fmla="*/ 25653 w 29083"/>
              <a:gd name="connsiteY10" fmla="*/ 19798 h 50647"/>
              <a:gd name="connsiteX11" fmla="*/ 18033 w 29083"/>
              <a:gd name="connsiteY11" fmla="*/ 19798 h 50647"/>
              <a:gd name="connsiteX12" fmla="*/ 16383 w 29083"/>
              <a:gd name="connsiteY12" fmla="*/ 20370 h 50647"/>
              <a:gd name="connsiteX13" fmla="*/ 16002 w 29083"/>
              <a:gd name="connsiteY13" fmla="*/ 21653 h 50647"/>
              <a:gd name="connsiteX14" fmla="*/ 16002 w 29083"/>
              <a:gd name="connsiteY14" fmla="*/ 37833 h 50647"/>
              <a:gd name="connsiteX15" fmla="*/ 17652 w 29083"/>
              <a:gd name="connsiteY15" fmla="*/ 42252 h 50647"/>
              <a:gd name="connsiteX16" fmla="*/ 23114 w 29083"/>
              <a:gd name="connsiteY16" fmla="*/ 43839 h 50647"/>
              <a:gd name="connsiteX17" fmla="*/ 25526 w 29083"/>
              <a:gd name="connsiteY17" fmla="*/ 43839 h 50647"/>
              <a:gd name="connsiteX18" fmla="*/ 28066 w 29083"/>
              <a:gd name="connsiteY18" fmla="*/ 44589 h 50647"/>
              <a:gd name="connsiteX19" fmla="*/ 29083 w 29083"/>
              <a:gd name="connsiteY19" fmla="*/ 47294 h 50647"/>
              <a:gd name="connsiteX20" fmla="*/ 28066 w 29083"/>
              <a:gd name="connsiteY20" fmla="*/ 49847 h 50647"/>
              <a:gd name="connsiteX21" fmla="*/ 25526 w 29083"/>
              <a:gd name="connsiteY21" fmla="*/ 50647 h 50647"/>
              <a:gd name="connsiteX22" fmla="*/ 23114 w 29083"/>
              <a:gd name="connsiteY22" fmla="*/ 50647 h 50647"/>
              <a:gd name="connsiteX23" fmla="*/ 17525 w 29083"/>
              <a:gd name="connsiteY23" fmla="*/ 50076 h 50647"/>
              <a:gd name="connsiteX24" fmla="*/ 12953 w 29083"/>
              <a:gd name="connsiteY24" fmla="*/ 48043 h 50647"/>
              <a:gd name="connsiteX25" fmla="*/ 9905 w 29083"/>
              <a:gd name="connsiteY25" fmla="*/ 44106 h 50647"/>
              <a:gd name="connsiteX26" fmla="*/ 8763 w 29083"/>
              <a:gd name="connsiteY26" fmla="*/ 37833 h 50647"/>
              <a:gd name="connsiteX27" fmla="*/ 8763 w 29083"/>
              <a:gd name="connsiteY27" fmla="*/ 21742 h 50647"/>
              <a:gd name="connsiteX28" fmla="*/ 8509 w 29083"/>
              <a:gd name="connsiteY28" fmla="*/ 20548 h 50647"/>
              <a:gd name="connsiteX29" fmla="*/ 7111 w 29083"/>
              <a:gd name="connsiteY29" fmla="*/ 19798 h 50647"/>
              <a:gd name="connsiteX30" fmla="*/ 3429 w 29083"/>
              <a:gd name="connsiteY30" fmla="*/ 19798 h 50647"/>
              <a:gd name="connsiteX31" fmla="*/ 634 w 29083"/>
              <a:gd name="connsiteY31" fmla="*/ 18656 h 50647"/>
              <a:gd name="connsiteX32" fmla="*/ 0 w 29083"/>
              <a:gd name="connsiteY32" fmla="*/ 16268 h 50647"/>
              <a:gd name="connsiteX33" fmla="*/ 634 w 29083"/>
              <a:gd name="connsiteY33" fmla="*/ 14007 h 50647"/>
              <a:gd name="connsiteX34" fmla="*/ 3429 w 29083"/>
              <a:gd name="connsiteY34" fmla="*/ 12903 h 50647"/>
              <a:gd name="connsiteX35" fmla="*/ 6858 w 29083"/>
              <a:gd name="connsiteY35" fmla="*/ 12903 h 50647"/>
              <a:gd name="connsiteX36" fmla="*/ 7239 w 29083"/>
              <a:gd name="connsiteY36" fmla="*/ 12865 h 50647"/>
              <a:gd name="connsiteX37" fmla="*/ 7873 w 29083"/>
              <a:gd name="connsiteY37" fmla="*/ 12636 h 50647"/>
              <a:gd name="connsiteX38" fmla="*/ 8509 w 29083"/>
              <a:gd name="connsiteY38" fmla="*/ 12013 h 50647"/>
              <a:gd name="connsiteX39" fmla="*/ 8763 w 29083"/>
              <a:gd name="connsiteY39" fmla="*/ 10782 h 50647"/>
              <a:gd name="connsiteX40" fmla="*/ 8763 w 29083"/>
              <a:gd name="connsiteY40" fmla="*/ 6895 h 50647"/>
              <a:gd name="connsiteX41" fmla="*/ 7239 w 29083"/>
              <a:gd name="connsiteY41" fmla="*/ 5435 h 50647"/>
              <a:gd name="connsiteX42" fmla="*/ 6603 w 29083"/>
              <a:gd name="connsiteY42" fmla="*/ 3530 h 50647"/>
              <a:gd name="connsiteX43" fmla="*/ 7620 w 29083"/>
              <a:gd name="connsiteY43" fmla="*/ 1016 h 50647"/>
              <a:gd name="connsiteX44" fmla="*/ 10160 w 29083"/>
              <a:gd name="connsiteY44" fmla="*/ 0 h 50647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  <a:cxn ang="29">
                <a:pos x="connsiteX29" y="connsiteY29"/>
              </a:cxn>
              <a:cxn ang="30">
                <a:pos x="connsiteX30" y="connsiteY30"/>
              </a:cxn>
              <a:cxn ang="31">
                <a:pos x="connsiteX31" y="connsiteY31"/>
              </a:cxn>
              <a:cxn ang="32">
                <a:pos x="connsiteX32" y="connsiteY32"/>
              </a:cxn>
              <a:cxn ang="33">
                <a:pos x="connsiteX33" y="connsiteY33"/>
              </a:cxn>
              <a:cxn ang="34">
                <a:pos x="connsiteX34" y="connsiteY34"/>
              </a:cxn>
              <a:cxn ang="35">
                <a:pos x="connsiteX35" y="connsiteY35"/>
              </a:cxn>
              <a:cxn ang="36">
                <a:pos x="connsiteX36" y="connsiteY36"/>
              </a:cxn>
              <a:cxn ang="37">
                <a:pos x="connsiteX37" y="connsiteY37"/>
              </a:cxn>
              <a:cxn ang="38">
                <a:pos x="connsiteX38" y="connsiteY38"/>
              </a:cxn>
              <a:cxn ang="39">
                <a:pos x="connsiteX39" y="connsiteY39"/>
              </a:cxn>
              <a:cxn ang="40">
                <a:pos x="connsiteX40" y="connsiteY40"/>
              </a:cxn>
              <a:cxn ang="41">
                <a:pos x="connsiteX41" y="connsiteY41"/>
              </a:cxn>
              <a:cxn ang="42">
                <a:pos x="connsiteX42" y="connsiteY42"/>
              </a:cxn>
              <a:cxn ang="43">
                <a:pos x="connsiteX43" y="connsiteY43"/>
              </a:cxn>
              <a:cxn ang="44">
                <a:pos x="connsiteX44" y="connsiteY44"/>
              </a:cxn>
            </a:cxnLst>
            <a:rect l="l" t="t" r="r" b="b"/>
            <a:pathLst>
              <a:path w="29083" h="50647">
                <a:moveTo>
                  <a:pt x="10160" y="0"/>
                </a:moveTo>
                <a:cubicBezTo>
                  <a:pt x="11683" y="0"/>
                  <a:pt x="12953" y="520"/>
                  <a:pt x="13970" y="1549"/>
                </a:cubicBezTo>
                <a:cubicBezTo>
                  <a:pt x="14985" y="2578"/>
                  <a:pt x="15621" y="3797"/>
                  <a:pt x="16002" y="5219"/>
                </a:cubicBezTo>
                <a:lnTo>
                  <a:pt x="16002" y="11138"/>
                </a:lnTo>
                <a:cubicBezTo>
                  <a:pt x="16002" y="11963"/>
                  <a:pt x="16129" y="12458"/>
                  <a:pt x="16510" y="12636"/>
                </a:cubicBezTo>
                <a:cubicBezTo>
                  <a:pt x="17017" y="12813"/>
                  <a:pt x="17271" y="12903"/>
                  <a:pt x="17652" y="12903"/>
                </a:cubicBezTo>
                <a:lnTo>
                  <a:pt x="25653" y="12903"/>
                </a:lnTo>
                <a:cubicBezTo>
                  <a:pt x="26923" y="12903"/>
                  <a:pt x="27813" y="13258"/>
                  <a:pt x="28321" y="13969"/>
                </a:cubicBezTo>
                <a:cubicBezTo>
                  <a:pt x="28829" y="14668"/>
                  <a:pt x="29083" y="15443"/>
                  <a:pt x="29083" y="16268"/>
                </a:cubicBezTo>
                <a:cubicBezTo>
                  <a:pt x="29083" y="16967"/>
                  <a:pt x="28829" y="17741"/>
                  <a:pt x="28448" y="18567"/>
                </a:cubicBezTo>
                <a:cubicBezTo>
                  <a:pt x="27940" y="19392"/>
                  <a:pt x="27051" y="19798"/>
                  <a:pt x="25653" y="19798"/>
                </a:cubicBezTo>
                <a:lnTo>
                  <a:pt x="18033" y="19798"/>
                </a:lnTo>
                <a:cubicBezTo>
                  <a:pt x="17144" y="19798"/>
                  <a:pt x="16636" y="19989"/>
                  <a:pt x="16383" y="20370"/>
                </a:cubicBezTo>
                <a:cubicBezTo>
                  <a:pt x="16129" y="20751"/>
                  <a:pt x="16002" y="21183"/>
                  <a:pt x="16002" y="21653"/>
                </a:cubicBezTo>
                <a:lnTo>
                  <a:pt x="16002" y="37833"/>
                </a:lnTo>
                <a:cubicBezTo>
                  <a:pt x="16002" y="39713"/>
                  <a:pt x="16510" y="41185"/>
                  <a:pt x="17652" y="42252"/>
                </a:cubicBezTo>
                <a:cubicBezTo>
                  <a:pt x="18795" y="43306"/>
                  <a:pt x="20573" y="43839"/>
                  <a:pt x="23114" y="43839"/>
                </a:cubicBezTo>
                <a:lnTo>
                  <a:pt x="25526" y="43839"/>
                </a:lnTo>
                <a:cubicBezTo>
                  <a:pt x="26542" y="43839"/>
                  <a:pt x="27304" y="44094"/>
                  <a:pt x="28066" y="44589"/>
                </a:cubicBezTo>
                <a:cubicBezTo>
                  <a:pt x="28702" y="45097"/>
                  <a:pt x="29083" y="45986"/>
                  <a:pt x="29083" y="47294"/>
                </a:cubicBezTo>
                <a:cubicBezTo>
                  <a:pt x="29083" y="48462"/>
                  <a:pt x="28702" y="49326"/>
                  <a:pt x="28066" y="49847"/>
                </a:cubicBezTo>
                <a:cubicBezTo>
                  <a:pt x="27304" y="50380"/>
                  <a:pt x="26415" y="50647"/>
                  <a:pt x="25526" y="50647"/>
                </a:cubicBezTo>
                <a:lnTo>
                  <a:pt x="23114" y="50647"/>
                </a:lnTo>
                <a:cubicBezTo>
                  <a:pt x="21082" y="50647"/>
                  <a:pt x="19176" y="50456"/>
                  <a:pt x="17525" y="50076"/>
                </a:cubicBezTo>
                <a:cubicBezTo>
                  <a:pt x="15748" y="49694"/>
                  <a:pt x="14223" y="49009"/>
                  <a:pt x="12953" y="48043"/>
                </a:cubicBezTo>
                <a:cubicBezTo>
                  <a:pt x="11683" y="47066"/>
                  <a:pt x="10667" y="45757"/>
                  <a:pt x="9905" y="44106"/>
                </a:cubicBezTo>
                <a:cubicBezTo>
                  <a:pt x="9144" y="42456"/>
                  <a:pt x="8763" y="40360"/>
                  <a:pt x="8763" y="37833"/>
                </a:cubicBezTo>
                <a:lnTo>
                  <a:pt x="8763" y="21742"/>
                </a:lnTo>
                <a:cubicBezTo>
                  <a:pt x="8763" y="21449"/>
                  <a:pt x="8635" y="21056"/>
                  <a:pt x="8509" y="20548"/>
                </a:cubicBezTo>
                <a:cubicBezTo>
                  <a:pt x="8254" y="20053"/>
                  <a:pt x="7746" y="19798"/>
                  <a:pt x="7111" y="19798"/>
                </a:cubicBezTo>
                <a:lnTo>
                  <a:pt x="3429" y="19798"/>
                </a:lnTo>
                <a:cubicBezTo>
                  <a:pt x="2159" y="19798"/>
                  <a:pt x="1142" y="19418"/>
                  <a:pt x="634" y="18656"/>
                </a:cubicBezTo>
                <a:cubicBezTo>
                  <a:pt x="253" y="17881"/>
                  <a:pt x="0" y="17094"/>
                  <a:pt x="0" y="16268"/>
                </a:cubicBezTo>
                <a:cubicBezTo>
                  <a:pt x="0" y="15493"/>
                  <a:pt x="253" y="14744"/>
                  <a:pt x="634" y="14007"/>
                </a:cubicBezTo>
                <a:cubicBezTo>
                  <a:pt x="1142" y="13271"/>
                  <a:pt x="2159" y="12903"/>
                  <a:pt x="3429" y="12903"/>
                </a:cubicBezTo>
                <a:lnTo>
                  <a:pt x="6858" y="12903"/>
                </a:lnTo>
                <a:cubicBezTo>
                  <a:pt x="6858" y="12903"/>
                  <a:pt x="6984" y="12890"/>
                  <a:pt x="7239" y="12865"/>
                </a:cubicBezTo>
                <a:cubicBezTo>
                  <a:pt x="7492" y="12827"/>
                  <a:pt x="7620" y="12763"/>
                  <a:pt x="7873" y="12636"/>
                </a:cubicBezTo>
                <a:cubicBezTo>
                  <a:pt x="8128" y="12521"/>
                  <a:pt x="8382" y="12318"/>
                  <a:pt x="8509" y="12013"/>
                </a:cubicBezTo>
                <a:cubicBezTo>
                  <a:pt x="8635" y="11721"/>
                  <a:pt x="8763" y="11315"/>
                  <a:pt x="8763" y="10782"/>
                </a:cubicBezTo>
                <a:lnTo>
                  <a:pt x="8763" y="6895"/>
                </a:lnTo>
                <a:cubicBezTo>
                  <a:pt x="8128" y="6540"/>
                  <a:pt x="7620" y="6057"/>
                  <a:pt x="7239" y="5435"/>
                </a:cubicBezTo>
                <a:cubicBezTo>
                  <a:pt x="6730" y="4812"/>
                  <a:pt x="6603" y="4178"/>
                  <a:pt x="6603" y="3530"/>
                </a:cubicBezTo>
                <a:cubicBezTo>
                  <a:pt x="6603" y="2526"/>
                  <a:pt x="6858" y="1689"/>
                  <a:pt x="7620" y="1016"/>
                </a:cubicBezTo>
                <a:cubicBezTo>
                  <a:pt x="8254" y="342"/>
                  <a:pt x="9144" y="0"/>
                  <a:pt x="10160" y="0"/>
                </a:cubicBez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Freeform 3"/>
          <p:cNvSpPr/>
          <p:nvPr/>
        </p:nvSpPr>
        <p:spPr>
          <a:xfrm>
            <a:off x="4149090" y="6640970"/>
            <a:ext cx="37210" cy="50647"/>
          </a:xfrm>
          <a:custGeom>
            <a:avLst/>
            <a:gdLst>
              <a:gd name="connsiteX0" fmla="*/ 3428 w 37210"/>
              <a:gd name="connsiteY0" fmla="*/ 0 h 50647"/>
              <a:gd name="connsiteX1" fmla="*/ 7365 w 37210"/>
              <a:gd name="connsiteY1" fmla="*/ 1549 h 50647"/>
              <a:gd name="connsiteX2" fmla="*/ 9270 w 37210"/>
              <a:gd name="connsiteY2" fmla="*/ 5219 h 50647"/>
              <a:gd name="connsiteX3" fmla="*/ 9270 w 37210"/>
              <a:gd name="connsiteY3" fmla="*/ 14058 h 50647"/>
              <a:gd name="connsiteX4" fmla="*/ 9905 w 37210"/>
              <a:gd name="connsiteY4" fmla="*/ 16129 h 50647"/>
              <a:gd name="connsiteX5" fmla="*/ 11429 w 37210"/>
              <a:gd name="connsiteY5" fmla="*/ 15646 h 50647"/>
              <a:gd name="connsiteX6" fmla="*/ 15366 w 37210"/>
              <a:gd name="connsiteY6" fmla="*/ 13703 h 50647"/>
              <a:gd name="connsiteX7" fmla="*/ 19939 w 37210"/>
              <a:gd name="connsiteY7" fmla="*/ 12992 h 50647"/>
              <a:gd name="connsiteX8" fmla="*/ 26796 w 37210"/>
              <a:gd name="connsiteY8" fmla="*/ 14185 h 50647"/>
              <a:gd name="connsiteX9" fmla="*/ 32258 w 37210"/>
              <a:gd name="connsiteY9" fmla="*/ 17627 h 50647"/>
              <a:gd name="connsiteX10" fmla="*/ 35940 w 37210"/>
              <a:gd name="connsiteY10" fmla="*/ 23202 h 50647"/>
              <a:gd name="connsiteX11" fmla="*/ 37210 w 37210"/>
              <a:gd name="connsiteY11" fmla="*/ 30759 h 50647"/>
              <a:gd name="connsiteX12" fmla="*/ 37210 w 37210"/>
              <a:gd name="connsiteY12" fmla="*/ 47028 h 50647"/>
              <a:gd name="connsiteX13" fmla="*/ 36194 w 37210"/>
              <a:gd name="connsiteY13" fmla="*/ 49580 h 50647"/>
              <a:gd name="connsiteX14" fmla="*/ 33654 w 37210"/>
              <a:gd name="connsiteY14" fmla="*/ 50647 h 50647"/>
              <a:gd name="connsiteX15" fmla="*/ 30988 w 37210"/>
              <a:gd name="connsiteY15" fmla="*/ 49580 h 50647"/>
              <a:gd name="connsiteX16" fmla="*/ 30098 w 37210"/>
              <a:gd name="connsiteY16" fmla="*/ 47028 h 50647"/>
              <a:gd name="connsiteX17" fmla="*/ 30098 w 37210"/>
              <a:gd name="connsiteY17" fmla="*/ 30581 h 50647"/>
              <a:gd name="connsiteX18" fmla="*/ 29209 w 37210"/>
              <a:gd name="connsiteY18" fmla="*/ 25717 h 50647"/>
              <a:gd name="connsiteX19" fmla="*/ 27050 w 37210"/>
              <a:gd name="connsiteY19" fmla="*/ 22364 h 50647"/>
              <a:gd name="connsiteX20" fmla="*/ 23748 w 37210"/>
              <a:gd name="connsiteY20" fmla="*/ 20421 h 50647"/>
              <a:gd name="connsiteX21" fmla="*/ 19939 w 37210"/>
              <a:gd name="connsiteY21" fmla="*/ 19798 h 50647"/>
              <a:gd name="connsiteX22" fmla="*/ 14096 w 37210"/>
              <a:gd name="connsiteY22" fmla="*/ 21119 h 50647"/>
              <a:gd name="connsiteX23" fmla="*/ 10921 w 37210"/>
              <a:gd name="connsiteY23" fmla="*/ 24307 h 50647"/>
              <a:gd name="connsiteX24" fmla="*/ 9524 w 37210"/>
              <a:gd name="connsiteY24" fmla="*/ 28155 h 50647"/>
              <a:gd name="connsiteX25" fmla="*/ 9270 w 37210"/>
              <a:gd name="connsiteY25" fmla="*/ 31470 h 50647"/>
              <a:gd name="connsiteX26" fmla="*/ 9270 w 37210"/>
              <a:gd name="connsiteY26" fmla="*/ 47028 h 50647"/>
              <a:gd name="connsiteX27" fmla="*/ 8127 w 37210"/>
              <a:gd name="connsiteY27" fmla="*/ 49720 h 50647"/>
              <a:gd name="connsiteX28" fmla="*/ 5588 w 37210"/>
              <a:gd name="connsiteY28" fmla="*/ 50647 h 50647"/>
              <a:gd name="connsiteX29" fmla="*/ 3047 w 37210"/>
              <a:gd name="connsiteY29" fmla="*/ 49542 h 50647"/>
              <a:gd name="connsiteX30" fmla="*/ 2158 w 37210"/>
              <a:gd name="connsiteY30" fmla="*/ 47028 h 50647"/>
              <a:gd name="connsiteX31" fmla="*/ 2158 w 37210"/>
              <a:gd name="connsiteY31" fmla="*/ 6895 h 50647"/>
              <a:gd name="connsiteX32" fmla="*/ 508 w 37210"/>
              <a:gd name="connsiteY32" fmla="*/ 5435 h 50647"/>
              <a:gd name="connsiteX33" fmla="*/ 0 w 37210"/>
              <a:gd name="connsiteY33" fmla="*/ 3530 h 50647"/>
              <a:gd name="connsiteX34" fmla="*/ 1015 w 37210"/>
              <a:gd name="connsiteY34" fmla="*/ 1016 h 50647"/>
              <a:gd name="connsiteX35" fmla="*/ 3428 w 37210"/>
              <a:gd name="connsiteY35" fmla="*/ 0 h 50647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  <a:cxn ang="29">
                <a:pos x="connsiteX29" y="connsiteY29"/>
              </a:cxn>
              <a:cxn ang="30">
                <a:pos x="connsiteX30" y="connsiteY30"/>
              </a:cxn>
              <a:cxn ang="31">
                <a:pos x="connsiteX31" y="connsiteY31"/>
              </a:cxn>
              <a:cxn ang="32">
                <a:pos x="connsiteX32" y="connsiteY32"/>
              </a:cxn>
              <a:cxn ang="33">
                <a:pos x="connsiteX33" y="connsiteY33"/>
              </a:cxn>
              <a:cxn ang="34">
                <a:pos x="connsiteX34" y="connsiteY34"/>
              </a:cxn>
              <a:cxn ang="35">
                <a:pos x="connsiteX35" y="connsiteY35"/>
              </a:cxn>
            </a:cxnLst>
            <a:rect l="l" t="t" r="r" b="b"/>
            <a:pathLst>
              <a:path w="37210" h="50647">
                <a:moveTo>
                  <a:pt x="3428" y="0"/>
                </a:moveTo>
                <a:cubicBezTo>
                  <a:pt x="5079" y="0"/>
                  <a:pt x="6350" y="520"/>
                  <a:pt x="7365" y="1549"/>
                </a:cubicBezTo>
                <a:cubicBezTo>
                  <a:pt x="8254" y="2578"/>
                  <a:pt x="9016" y="3797"/>
                  <a:pt x="9270" y="5219"/>
                </a:cubicBezTo>
                <a:lnTo>
                  <a:pt x="9270" y="14058"/>
                </a:lnTo>
                <a:cubicBezTo>
                  <a:pt x="9270" y="15226"/>
                  <a:pt x="9524" y="15925"/>
                  <a:pt x="9905" y="16129"/>
                </a:cubicBezTo>
                <a:cubicBezTo>
                  <a:pt x="10159" y="16332"/>
                  <a:pt x="10667" y="16179"/>
                  <a:pt x="11429" y="15646"/>
                </a:cubicBezTo>
                <a:cubicBezTo>
                  <a:pt x="12445" y="14820"/>
                  <a:pt x="13842" y="14172"/>
                  <a:pt x="15366" y="13703"/>
                </a:cubicBezTo>
                <a:cubicBezTo>
                  <a:pt x="16890" y="13233"/>
                  <a:pt x="18414" y="12992"/>
                  <a:pt x="19939" y="12992"/>
                </a:cubicBezTo>
                <a:cubicBezTo>
                  <a:pt x="22351" y="12992"/>
                  <a:pt x="24638" y="13386"/>
                  <a:pt x="26796" y="14185"/>
                </a:cubicBezTo>
                <a:cubicBezTo>
                  <a:pt x="28955" y="14985"/>
                  <a:pt x="30733" y="16129"/>
                  <a:pt x="32258" y="17627"/>
                </a:cubicBezTo>
                <a:cubicBezTo>
                  <a:pt x="33781" y="19139"/>
                  <a:pt x="35051" y="20993"/>
                  <a:pt x="35940" y="23202"/>
                </a:cubicBezTo>
                <a:cubicBezTo>
                  <a:pt x="36829" y="25412"/>
                  <a:pt x="37210" y="27926"/>
                  <a:pt x="37210" y="30759"/>
                </a:cubicBezTo>
                <a:lnTo>
                  <a:pt x="37210" y="47028"/>
                </a:lnTo>
                <a:cubicBezTo>
                  <a:pt x="37210" y="48031"/>
                  <a:pt x="36957" y="48882"/>
                  <a:pt x="36194" y="49580"/>
                </a:cubicBezTo>
                <a:cubicBezTo>
                  <a:pt x="35559" y="50291"/>
                  <a:pt x="34670" y="50647"/>
                  <a:pt x="33654" y="50647"/>
                </a:cubicBezTo>
                <a:cubicBezTo>
                  <a:pt x="32384" y="50647"/>
                  <a:pt x="31622" y="50291"/>
                  <a:pt x="30988" y="49580"/>
                </a:cubicBezTo>
                <a:cubicBezTo>
                  <a:pt x="30352" y="48882"/>
                  <a:pt x="30098" y="48031"/>
                  <a:pt x="30098" y="47028"/>
                </a:cubicBezTo>
                <a:lnTo>
                  <a:pt x="30098" y="30581"/>
                </a:lnTo>
                <a:cubicBezTo>
                  <a:pt x="30098" y="28702"/>
                  <a:pt x="29844" y="27076"/>
                  <a:pt x="29209" y="25717"/>
                </a:cubicBezTo>
                <a:cubicBezTo>
                  <a:pt x="28701" y="24371"/>
                  <a:pt x="27939" y="23241"/>
                  <a:pt x="27050" y="22364"/>
                </a:cubicBezTo>
                <a:cubicBezTo>
                  <a:pt x="26034" y="21475"/>
                  <a:pt x="25019" y="20828"/>
                  <a:pt x="23748" y="20421"/>
                </a:cubicBezTo>
                <a:cubicBezTo>
                  <a:pt x="22478" y="20002"/>
                  <a:pt x="21208" y="19798"/>
                  <a:pt x="19939" y="19798"/>
                </a:cubicBezTo>
                <a:cubicBezTo>
                  <a:pt x="17398" y="19798"/>
                  <a:pt x="15493" y="20243"/>
                  <a:pt x="14096" y="21119"/>
                </a:cubicBezTo>
                <a:cubicBezTo>
                  <a:pt x="12700" y="22008"/>
                  <a:pt x="11557" y="23062"/>
                  <a:pt x="10921" y="24307"/>
                </a:cubicBezTo>
                <a:cubicBezTo>
                  <a:pt x="10159" y="25539"/>
                  <a:pt x="9778" y="26822"/>
                  <a:pt x="9524" y="28155"/>
                </a:cubicBezTo>
                <a:cubicBezTo>
                  <a:pt x="9397" y="29476"/>
                  <a:pt x="9270" y="30581"/>
                  <a:pt x="9270" y="31470"/>
                </a:cubicBezTo>
                <a:lnTo>
                  <a:pt x="9270" y="47028"/>
                </a:lnTo>
                <a:cubicBezTo>
                  <a:pt x="9270" y="48196"/>
                  <a:pt x="8889" y="49097"/>
                  <a:pt x="8127" y="49720"/>
                </a:cubicBezTo>
                <a:cubicBezTo>
                  <a:pt x="7365" y="50342"/>
                  <a:pt x="6603" y="50647"/>
                  <a:pt x="5588" y="50647"/>
                </a:cubicBezTo>
                <a:cubicBezTo>
                  <a:pt x="4444" y="50647"/>
                  <a:pt x="3682" y="50279"/>
                  <a:pt x="3047" y="49542"/>
                </a:cubicBezTo>
                <a:cubicBezTo>
                  <a:pt x="2412" y="48806"/>
                  <a:pt x="2158" y="47967"/>
                  <a:pt x="2158" y="47028"/>
                </a:cubicBezTo>
                <a:lnTo>
                  <a:pt x="2158" y="6895"/>
                </a:lnTo>
                <a:cubicBezTo>
                  <a:pt x="1523" y="6540"/>
                  <a:pt x="1015" y="6057"/>
                  <a:pt x="508" y="5435"/>
                </a:cubicBezTo>
                <a:cubicBezTo>
                  <a:pt x="127" y="4812"/>
                  <a:pt x="0" y="4178"/>
                  <a:pt x="0" y="3530"/>
                </a:cubicBezTo>
                <a:cubicBezTo>
                  <a:pt x="0" y="2526"/>
                  <a:pt x="253" y="1689"/>
                  <a:pt x="1015" y="1016"/>
                </a:cubicBezTo>
                <a:cubicBezTo>
                  <a:pt x="1650" y="342"/>
                  <a:pt x="2539" y="0"/>
                  <a:pt x="3428" y="0"/>
                </a:cubicBez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Freeform 3"/>
          <p:cNvSpPr/>
          <p:nvPr/>
        </p:nvSpPr>
        <p:spPr>
          <a:xfrm>
            <a:off x="4086225" y="6639382"/>
            <a:ext cx="10414" cy="10426"/>
          </a:xfrm>
          <a:custGeom>
            <a:avLst/>
            <a:gdLst>
              <a:gd name="connsiteX0" fmla="*/ 5207 w 10414"/>
              <a:gd name="connsiteY0" fmla="*/ 0 h 10426"/>
              <a:gd name="connsiteX1" fmla="*/ 8763 w 10414"/>
              <a:gd name="connsiteY1" fmla="*/ 1460 h 10426"/>
              <a:gd name="connsiteX2" fmla="*/ 10414 w 10414"/>
              <a:gd name="connsiteY2" fmla="*/ 5118 h 10426"/>
              <a:gd name="connsiteX3" fmla="*/ 8889 w 10414"/>
              <a:gd name="connsiteY3" fmla="*/ 8928 h 10426"/>
              <a:gd name="connsiteX4" fmla="*/ 5207 w 10414"/>
              <a:gd name="connsiteY4" fmla="*/ 10426 h 10426"/>
              <a:gd name="connsiteX5" fmla="*/ 1650 w 10414"/>
              <a:gd name="connsiteY5" fmla="*/ 9055 h 10426"/>
              <a:gd name="connsiteX6" fmla="*/ 0 w 10414"/>
              <a:gd name="connsiteY6" fmla="*/ 5118 h 10426"/>
              <a:gd name="connsiteX7" fmla="*/ 1650 w 10414"/>
              <a:gd name="connsiteY7" fmla="*/ 1460 h 10426"/>
              <a:gd name="connsiteX8" fmla="*/ 5207 w 10414"/>
              <a:gd name="connsiteY8" fmla="*/ 0 h 10426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</a:cxnLst>
            <a:rect l="l" t="t" r="r" b="b"/>
            <a:pathLst>
              <a:path w="10414" h="10426">
                <a:moveTo>
                  <a:pt x="5207" y="0"/>
                </a:moveTo>
                <a:cubicBezTo>
                  <a:pt x="6477" y="0"/>
                  <a:pt x="7619" y="482"/>
                  <a:pt x="8763" y="1460"/>
                </a:cubicBezTo>
                <a:cubicBezTo>
                  <a:pt x="9778" y="2425"/>
                  <a:pt x="10414" y="3644"/>
                  <a:pt x="10414" y="5118"/>
                </a:cubicBezTo>
                <a:cubicBezTo>
                  <a:pt x="10414" y="6654"/>
                  <a:pt x="9905" y="7924"/>
                  <a:pt x="8889" y="8928"/>
                </a:cubicBezTo>
                <a:cubicBezTo>
                  <a:pt x="7746" y="9931"/>
                  <a:pt x="6604" y="10426"/>
                  <a:pt x="5207" y="10426"/>
                </a:cubicBezTo>
                <a:cubicBezTo>
                  <a:pt x="3936" y="10426"/>
                  <a:pt x="2794" y="9969"/>
                  <a:pt x="1650" y="9055"/>
                </a:cubicBezTo>
                <a:cubicBezTo>
                  <a:pt x="634" y="8140"/>
                  <a:pt x="0" y="6832"/>
                  <a:pt x="0" y="5118"/>
                </a:cubicBezTo>
                <a:cubicBezTo>
                  <a:pt x="0" y="3644"/>
                  <a:pt x="508" y="2425"/>
                  <a:pt x="1650" y="1460"/>
                </a:cubicBezTo>
                <a:cubicBezTo>
                  <a:pt x="2666" y="482"/>
                  <a:pt x="3809" y="0"/>
                  <a:pt x="5207" y="0"/>
                </a:cubicBez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Freeform 3"/>
          <p:cNvSpPr/>
          <p:nvPr/>
        </p:nvSpPr>
        <p:spPr>
          <a:xfrm>
            <a:off x="4245737" y="6632943"/>
            <a:ext cx="61214" cy="61290"/>
          </a:xfrm>
          <a:custGeom>
            <a:avLst/>
            <a:gdLst>
              <a:gd name="connsiteX0" fmla="*/ 30480 w 61214"/>
              <a:gd name="connsiteY0" fmla="*/ 0 h 61290"/>
              <a:gd name="connsiteX1" fmla="*/ 52196 w 61214"/>
              <a:gd name="connsiteY1" fmla="*/ 8979 h 61290"/>
              <a:gd name="connsiteX2" fmla="*/ 61214 w 61214"/>
              <a:gd name="connsiteY2" fmla="*/ 30645 h 61290"/>
              <a:gd name="connsiteX3" fmla="*/ 52196 w 61214"/>
              <a:gd name="connsiteY3" fmla="*/ 52311 h 61290"/>
              <a:gd name="connsiteX4" fmla="*/ 30480 w 61214"/>
              <a:gd name="connsiteY4" fmla="*/ 61290 h 61290"/>
              <a:gd name="connsiteX5" fmla="*/ 8890 w 61214"/>
              <a:gd name="connsiteY5" fmla="*/ 52311 h 61290"/>
              <a:gd name="connsiteX6" fmla="*/ 0 w 61214"/>
              <a:gd name="connsiteY6" fmla="*/ 30645 h 61290"/>
              <a:gd name="connsiteX7" fmla="*/ 8890 w 61214"/>
              <a:gd name="connsiteY7" fmla="*/ 8979 h 61290"/>
              <a:gd name="connsiteX8" fmla="*/ 30480 w 61214"/>
              <a:gd name="connsiteY8" fmla="*/ 0 h 6129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</a:cxnLst>
            <a:rect l="l" t="t" r="r" b="b"/>
            <a:pathLst>
              <a:path w="61214" h="61290">
                <a:moveTo>
                  <a:pt x="30480" y="0"/>
                </a:moveTo>
                <a:cubicBezTo>
                  <a:pt x="38988" y="0"/>
                  <a:pt x="46227" y="2997"/>
                  <a:pt x="52196" y="8979"/>
                </a:cubicBezTo>
                <a:cubicBezTo>
                  <a:pt x="58165" y="14973"/>
                  <a:pt x="61214" y="22187"/>
                  <a:pt x="61214" y="30645"/>
                </a:cubicBezTo>
                <a:cubicBezTo>
                  <a:pt x="61214" y="39103"/>
                  <a:pt x="58165" y="46329"/>
                  <a:pt x="52196" y="52311"/>
                </a:cubicBezTo>
                <a:cubicBezTo>
                  <a:pt x="46227" y="58305"/>
                  <a:pt x="38988" y="61290"/>
                  <a:pt x="30480" y="61290"/>
                </a:cubicBezTo>
                <a:cubicBezTo>
                  <a:pt x="22097" y="61290"/>
                  <a:pt x="14858" y="58305"/>
                  <a:pt x="8890" y="52311"/>
                </a:cubicBezTo>
                <a:cubicBezTo>
                  <a:pt x="2921" y="46329"/>
                  <a:pt x="0" y="39103"/>
                  <a:pt x="0" y="30645"/>
                </a:cubicBezTo>
                <a:cubicBezTo>
                  <a:pt x="0" y="22187"/>
                  <a:pt x="2921" y="14973"/>
                  <a:pt x="8890" y="8979"/>
                </a:cubicBezTo>
                <a:cubicBezTo>
                  <a:pt x="14858" y="2997"/>
                  <a:pt x="22097" y="0"/>
                  <a:pt x="30480" y="0"/>
                </a:cubicBez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Freeform 3"/>
          <p:cNvSpPr/>
          <p:nvPr/>
        </p:nvSpPr>
        <p:spPr>
          <a:xfrm>
            <a:off x="4449191" y="6640970"/>
            <a:ext cx="34290" cy="50558"/>
          </a:xfrm>
          <a:custGeom>
            <a:avLst/>
            <a:gdLst>
              <a:gd name="connsiteX0" fmla="*/ 17145 w 34290"/>
              <a:gd name="connsiteY0" fmla="*/ 0 h 50558"/>
              <a:gd name="connsiteX1" fmla="*/ 23749 w 34290"/>
              <a:gd name="connsiteY1" fmla="*/ 1282 h 50558"/>
              <a:gd name="connsiteX2" fmla="*/ 29210 w 34290"/>
              <a:gd name="connsiteY2" fmla="*/ 5613 h 50558"/>
              <a:gd name="connsiteX3" fmla="*/ 32892 w 34290"/>
              <a:gd name="connsiteY3" fmla="*/ 13741 h 50558"/>
              <a:gd name="connsiteX4" fmla="*/ 34290 w 34290"/>
              <a:gd name="connsiteY4" fmla="*/ 26428 h 50558"/>
              <a:gd name="connsiteX5" fmla="*/ 33020 w 34290"/>
              <a:gd name="connsiteY5" fmla="*/ 37693 h 50558"/>
              <a:gd name="connsiteX6" fmla="*/ 29591 w 34290"/>
              <a:gd name="connsiteY6" fmla="*/ 45173 h 50558"/>
              <a:gd name="connsiteX7" fmla="*/ 24130 w 34290"/>
              <a:gd name="connsiteY7" fmla="*/ 49276 h 50558"/>
              <a:gd name="connsiteX8" fmla="*/ 17145 w 34290"/>
              <a:gd name="connsiteY8" fmla="*/ 50558 h 50558"/>
              <a:gd name="connsiteX9" fmla="*/ 10033 w 34290"/>
              <a:gd name="connsiteY9" fmla="*/ 49276 h 50558"/>
              <a:gd name="connsiteX10" fmla="*/ 4699 w 34290"/>
              <a:gd name="connsiteY10" fmla="*/ 45173 h 50558"/>
              <a:gd name="connsiteX11" fmla="*/ 1142 w 34290"/>
              <a:gd name="connsiteY11" fmla="*/ 37693 h 50558"/>
              <a:gd name="connsiteX12" fmla="*/ 0 w 34290"/>
              <a:gd name="connsiteY12" fmla="*/ 26428 h 50558"/>
              <a:gd name="connsiteX13" fmla="*/ 1270 w 34290"/>
              <a:gd name="connsiteY13" fmla="*/ 13741 h 50558"/>
              <a:gd name="connsiteX14" fmla="*/ 4953 w 34290"/>
              <a:gd name="connsiteY14" fmla="*/ 5613 h 50558"/>
              <a:gd name="connsiteX15" fmla="*/ 10414 w 34290"/>
              <a:gd name="connsiteY15" fmla="*/ 1282 h 50558"/>
              <a:gd name="connsiteX16" fmla="*/ 17145 w 34290"/>
              <a:gd name="connsiteY16" fmla="*/ 0 h 5055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</a:cxnLst>
            <a:rect l="l" t="t" r="r" b="b"/>
            <a:pathLst>
              <a:path w="34290" h="50558">
                <a:moveTo>
                  <a:pt x="17145" y="0"/>
                </a:moveTo>
                <a:cubicBezTo>
                  <a:pt x="19430" y="0"/>
                  <a:pt x="21717" y="431"/>
                  <a:pt x="23749" y="1282"/>
                </a:cubicBezTo>
                <a:cubicBezTo>
                  <a:pt x="25908" y="2133"/>
                  <a:pt x="27686" y="3581"/>
                  <a:pt x="29210" y="5613"/>
                </a:cubicBezTo>
                <a:cubicBezTo>
                  <a:pt x="30861" y="7645"/>
                  <a:pt x="32003" y="10350"/>
                  <a:pt x="32892" y="13741"/>
                </a:cubicBezTo>
                <a:cubicBezTo>
                  <a:pt x="33782" y="17132"/>
                  <a:pt x="34290" y="21361"/>
                  <a:pt x="34290" y="26428"/>
                </a:cubicBezTo>
                <a:cubicBezTo>
                  <a:pt x="34290" y="30848"/>
                  <a:pt x="33909" y="34607"/>
                  <a:pt x="33020" y="37693"/>
                </a:cubicBezTo>
                <a:cubicBezTo>
                  <a:pt x="32258" y="40792"/>
                  <a:pt x="30988" y="43281"/>
                  <a:pt x="29591" y="45173"/>
                </a:cubicBezTo>
                <a:cubicBezTo>
                  <a:pt x="28067" y="47053"/>
                  <a:pt x="26161" y="48424"/>
                  <a:pt x="24130" y="49276"/>
                </a:cubicBezTo>
                <a:cubicBezTo>
                  <a:pt x="21971" y="50126"/>
                  <a:pt x="19684" y="50558"/>
                  <a:pt x="17145" y="50558"/>
                </a:cubicBezTo>
                <a:cubicBezTo>
                  <a:pt x="14478" y="50558"/>
                  <a:pt x="12192" y="50126"/>
                  <a:pt x="10033" y="49276"/>
                </a:cubicBezTo>
                <a:cubicBezTo>
                  <a:pt x="8001" y="48424"/>
                  <a:pt x="6222" y="47053"/>
                  <a:pt x="4699" y="45173"/>
                </a:cubicBezTo>
                <a:cubicBezTo>
                  <a:pt x="3175" y="43281"/>
                  <a:pt x="2032" y="40792"/>
                  <a:pt x="1142" y="37693"/>
                </a:cubicBezTo>
                <a:cubicBezTo>
                  <a:pt x="380" y="34607"/>
                  <a:pt x="0" y="30848"/>
                  <a:pt x="0" y="26428"/>
                </a:cubicBezTo>
                <a:cubicBezTo>
                  <a:pt x="0" y="21361"/>
                  <a:pt x="380" y="17132"/>
                  <a:pt x="1270" y="13741"/>
                </a:cubicBezTo>
                <a:cubicBezTo>
                  <a:pt x="2159" y="10350"/>
                  <a:pt x="3429" y="7645"/>
                  <a:pt x="4953" y="5613"/>
                </a:cubicBezTo>
                <a:cubicBezTo>
                  <a:pt x="6477" y="3581"/>
                  <a:pt x="8382" y="2133"/>
                  <a:pt x="10414" y="1282"/>
                </a:cubicBezTo>
                <a:cubicBezTo>
                  <a:pt x="12446" y="431"/>
                  <a:pt x="14732" y="0"/>
                  <a:pt x="17145" y="0"/>
                </a:cubicBez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Freeform 3"/>
          <p:cNvSpPr/>
          <p:nvPr/>
        </p:nvSpPr>
        <p:spPr>
          <a:xfrm>
            <a:off x="4411472" y="6640970"/>
            <a:ext cx="32766" cy="49758"/>
          </a:xfrm>
          <a:custGeom>
            <a:avLst/>
            <a:gdLst>
              <a:gd name="connsiteX0" fmla="*/ 16510 w 32766"/>
              <a:gd name="connsiteY0" fmla="*/ 0 h 49758"/>
              <a:gd name="connsiteX1" fmla="*/ 28448 w 32766"/>
              <a:gd name="connsiteY1" fmla="*/ 3885 h 49758"/>
              <a:gd name="connsiteX2" fmla="*/ 32766 w 32766"/>
              <a:gd name="connsiteY2" fmla="*/ 13881 h 49758"/>
              <a:gd name="connsiteX3" fmla="*/ 32511 w 32766"/>
              <a:gd name="connsiteY3" fmla="*/ 17106 h 49758"/>
              <a:gd name="connsiteX4" fmla="*/ 31369 w 32766"/>
              <a:gd name="connsiteY4" fmla="*/ 20599 h 49758"/>
              <a:gd name="connsiteX5" fmla="*/ 29083 w 32766"/>
              <a:gd name="connsiteY5" fmla="*/ 24129 h 49758"/>
              <a:gd name="connsiteX6" fmla="*/ 25272 w 32766"/>
              <a:gd name="connsiteY6" fmla="*/ 27495 h 49758"/>
              <a:gd name="connsiteX7" fmla="*/ 16002 w 32766"/>
              <a:gd name="connsiteY7" fmla="*/ 33807 h 49758"/>
              <a:gd name="connsiteX8" fmla="*/ 9017 w 32766"/>
              <a:gd name="connsiteY8" fmla="*/ 40754 h 49758"/>
              <a:gd name="connsiteX9" fmla="*/ 8382 w 32766"/>
              <a:gd name="connsiteY9" fmla="*/ 41592 h 49758"/>
              <a:gd name="connsiteX10" fmla="*/ 8001 w 32766"/>
              <a:gd name="connsiteY10" fmla="*/ 42341 h 49758"/>
              <a:gd name="connsiteX11" fmla="*/ 8255 w 32766"/>
              <a:gd name="connsiteY11" fmla="*/ 42912 h 49758"/>
              <a:gd name="connsiteX12" fmla="*/ 9398 w 32766"/>
              <a:gd name="connsiteY12" fmla="*/ 43129 h 49758"/>
              <a:gd name="connsiteX13" fmla="*/ 29718 w 32766"/>
              <a:gd name="connsiteY13" fmla="*/ 43129 h 49758"/>
              <a:gd name="connsiteX14" fmla="*/ 32003 w 32766"/>
              <a:gd name="connsiteY14" fmla="*/ 44056 h 49758"/>
              <a:gd name="connsiteX15" fmla="*/ 32766 w 32766"/>
              <a:gd name="connsiteY15" fmla="*/ 46494 h 49758"/>
              <a:gd name="connsiteX16" fmla="*/ 31877 w 32766"/>
              <a:gd name="connsiteY16" fmla="*/ 48882 h 49758"/>
              <a:gd name="connsiteX17" fmla="*/ 29718 w 32766"/>
              <a:gd name="connsiteY17" fmla="*/ 49758 h 49758"/>
              <a:gd name="connsiteX18" fmla="*/ 4699 w 32766"/>
              <a:gd name="connsiteY18" fmla="*/ 49758 h 49758"/>
              <a:gd name="connsiteX19" fmla="*/ 889 w 32766"/>
              <a:gd name="connsiteY19" fmla="*/ 48615 h 49758"/>
              <a:gd name="connsiteX20" fmla="*/ 0 w 32766"/>
              <a:gd name="connsiteY20" fmla="*/ 45961 h 49758"/>
              <a:gd name="connsiteX21" fmla="*/ 1651 w 32766"/>
              <a:gd name="connsiteY21" fmla="*/ 39725 h 49758"/>
              <a:gd name="connsiteX22" fmla="*/ 6096 w 32766"/>
              <a:gd name="connsiteY22" fmla="*/ 33807 h 49758"/>
              <a:gd name="connsiteX23" fmla="*/ 12572 w 32766"/>
              <a:gd name="connsiteY23" fmla="*/ 28193 h 49758"/>
              <a:gd name="connsiteX24" fmla="*/ 20320 w 32766"/>
              <a:gd name="connsiteY24" fmla="*/ 22897 h 49758"/>
              <a:gd name="connsiteX25" fmla="*/ 24384 w 32766"/>
              <a:gd name="connsiteY25" fmla="*/ 18960 h 49758"/>
              <a:gd name="connsiteX26" fmla="*/ 25780 w 32766"/>
              <a:gd name="connsiteY26" fmla="*/ 13881 h 49758"/>
              <a:gd name="connsiteX27" fmla="*/ 25272 w 32766"/>
              <a:gd name="connsiteY27" fmla="*/ 11138 h 49758"/>
              <a:gd name="connsiteX28" fmla="*/ 23749 w 32766"/>
              <a:gd name="connsiteY28" fmla="*/ 8788 h 49758"/>
              <a:gd name="connsiteX29" fmla="*/ 20955 w 32766"/>
              <a:gd name="connsiteY29" fmla="*/ 7162 h 49758"/>
              <a:gd name="connsiteX30" fmla="*/ 16510 w 32766"/>
              <a:gd name="connsiteY30" fmla="*/ 6540 h 49758"/>
              <a:gd name="connsiteX31" fmla="*/ 13461 w 32766"/>
              <a:gd name="connsiteY31" fmla="*/ 6933 h 49758"/>
              <a:gd name="connsiteX32" fmla="*/ 10668 w 32766"/>
              <a:gd name="connsiteY32" fmla="*/ 8356 h 49758"/>
              <a:gd name="connsiteX33" fmla="*/ 8255 w 32766"/>
              <a:gd name="connsiteY33" fmla="*/ 11138 h 49758"/>
              <a:gd name="connsiteX34" fmla="*/ 6730 w 32766"/>
              <a:gd name="connsiteY34" fmla="*/ 15646 h 49758"/>
              <a:gd name="connsiteX35" fmla="*/ 5334 w 32766"/>
              <a:gd name="connsiteY35" fmla="*/ 17411 h 49758"/>
              <a:gd name="connsiteX36" fmla="*/ 2794 w 32766"/>
              <a:gd name="connsiteY36" fmla="*/ 17767 h 49758"/>
              <a:gd name="connsiteX37" fmla="*/ 889 w 32766"/>
              <a:gd name="connsiteY37" fmla="*/ 16878 h 49758"/>
              <a:gd name="connsiteX38" fmla="*/ 253 w 32766"/>
              <a:gd name="connsiteY38" fmla="*/ 15023 h 49758"/>
              <a:gd name="connsiteX39" fmla="*/ 1523 w 32766"/>
              <a:gd name="connsiteY39" fmla="*/ 9105 h 49758"/>
              <a:gd name="connsiteX40" fmla="*/ 4826 w 32766"/>
              <a:gd name="connsiteY40" fmla="*/ 4330 h 49758"/>
              <a:gd name="connsiteX41" fmla="*/ 10033 w 32766"/>
              <a:gd name="connsiteY41" fmla="*/ 1142 h 49758"/>
              <a:gd name="connsiteX42" fmla="*/ 16510 w 32766"/>
              <a:gd name="connsiteY42" fmla="*/ 0 h 4975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  <a:cxn ang="29">
                <a:pos x="connsiteX29" y="connsiteY29"/>
              </a:cxn>
              <a:cxn ang="30">
                <a:pos x="connsiteX30" y="connsiteY30"/>
              </a:cxn>
              <a:cxn ang="31">
                <a:pos x="connsiteX31" y="connsiteY31"/>
              </a:cxn>
              <a:cxn ang="32">
                <a:pos x="connsiteX32" y="connsiteY32"/>
              </a:cxn>
              <a:cxn ang="33">
                <a:pos x="connsiteX33" y="connsiteY33"/>
              </a:cxn>
              <a:cxn ang="34">
                <a:pos x="connsiteX34" y="connsiteY34"/>
              </a:cxn>
              <a:cxn ang="35">
                <a:pos x="connsiteX35" y="connsiteY35"/>
              </a:cxn>
              <a:cxn ang="36">
                <a:pos x="connsiteX36" y="connsiteY36"/>
              </a:cxn>
              <a:cxn ang="37">
                <a:pos x="connsiteX37" y="connsiteY37"/>
              </a:cxn>
              <a:cxn ang="38">
                <a:pos x="connsiteX38" y="connsiteY38"/>
              </a:cxn>
              <a:cxn ang="39">
                <a:pos x="connsiteX39" y="connsiteY39"/>
              </a:cxn>
              <a:cxn ang="40">
                <a:pos x="connsiteX40" y="connsiteY40"/>
              </a:cxn>
              <a:cxn ang="41">
                <a:pos x="connsiteX41" y="connsiteY41"/>
              </a:cxn>
              <a:cxn ang="42">
                <a:pos x="connsiteX42" y="connsiteY42"/>
              </a:cxn>
            </a:cxnLst>
            <a:rect l="l" t="t" r="r" b="b"/>
            <a:pathLst>
              <a:path w="32766" h="49758">
                <a:moveTo>
                  <a:pt x="16510" y="0"/>
                </a:moveTo>
                <a:cubicBezTo>
                  <a:pt x="21717" y="0"/>
                  <a:pt x="25780" y="1295"/>
                  <a:pt x="28448" y="3885"/>
                </a:cubicBezTo>
                <a:cubicBezTo>
                  <a:pt x="31241" y="6477"/>
                  <a:pt x="32639" y="9804"/>
                  <a:pt x="32766" y="13881"/>
                </a:cubicBezTo>
                <a:cubicBezTo>
                  <a:pt x="32766" y="14884"/>
                  <a:pt x="32639" y="15950"/>
                  <a:pt x="32511" y="17106"/>
                </a:cubicBezTo>
                <a:cubicBezTo>
                  <a:pt x="32258" y="18250"/>
                  <a:pt x="32003" y="19418"/>
                  <a:pt x="31369" y="20599"/>
                </a:cubicBezTo>
                <a:cubicBezTo>
                  <a:pt x="30861" y="21767"/>
                  <a:pt x="30099" y="22948"/>
                  <a:pt x="29083" y="24129"/>
                </a:cubicBezTo>
                <a:cubicBezTo>
                  <a:pt x="28067" y="25310"/>
                  <a:pt x="26797" y="26428"/>
                  <a:pt x="25272" y="27495"/>
                </a:cubicBezTo>
                <a:cubicBezTo>
                  <a:pt x="21971" y="29616"/>
                  <a:pt x="18922" y="31712"/>
                  <a:pt x="16002" y="33807"/>
                </a:cubicBezTo>
                <a:cubicBezTo>
                  <a:pt x="13080" y="35902"/>
                  <a:pt x="10795" y="38213"/>
                  <a:pt x="9017" y="40754"/>
                </a:cubicBezTo>
                <a:cubicBezTo>
                  <a:pt x="8763" y="41046"/>
                  <a:pt x="8636" y="41325"/>
                  <a:pt x="8382" y="41592"/>
                </a:cubicBezTo>
                <a:cubicBezTo>
                  <a:pt x="8255" y="41846"/>
                  <a:pt x="8128" y="42100"/>
                  <a:pt x="8001" y="42341"/>
                </a:cubicBezTo>
                <a:cubicBezTo>
                  <a:pt x="8001" y="42570"/>
                  <a:pt x="8128" y="42760"/>
                  <a:pt x="8255" y="42912"/>
                </a:cubicBezTo>
                <a:cubicBezTo>
                  <a:pt x="8509" y="43065"/>
                  <a:pt x="8890" y="43129"/>
                  <a:pt x="9398" y="43129"/>
                </a:cubicBezTo>
                <a:lnTo>
                  <a:pt x="29718" y="43129"/>
                </a:lnTo>
                <a:cubicBezTo>
                  <a:pt x="30734" y="43129"/>
                  <a:pt x="31496" y="43446"/>
                  <a:pt x="32003" y="44056"/>
                </a:cubicBezTo>
                <a:cubicBezTo>
                  <a:pt x="32511" y="44678"/>
                  <a:pt x="32766" y="45491"/>
                  <a:pt x="32766" y="46494"/>
                </a:cubicBezTo>
                <a:cubicBezTo>
                  <a:pt x="32766" y="47497"/>
                  <a:pt x="32511" y="48285"/>
                  <a:pt x="31877" y="48882"/>
                </a:cubicBezTo>
                <a:cubicBezTo>
                  <a:pt x="31241" y="49466"/>
                  <a:pt x="30607" y="49758"/>
                  <a:pt x="29718" y="49758"/>
                </a:cubicBezTo>
                <a:lnTo>
                  <a:pt x="4699" y="49758"/>
                </a:lnTo>
                <a:cubicBezTo>
                  <a:pt x="2794" y="49758"/>
                  <a:pt x="1523" y="49377"/>
                  <a:pt x="889" y="48615"/>
                </a:cubicBezTo>
                <a:cubicBezTo>
                  <a:pt x="380" y="47853"/>
                  <a:pt x="0" y="46964"/>
                  <a:pt x="0" y="45961"/>
                </a:cubicBezTo>
                <a:cubicBezTo>
                  <a:pt x="0" y="43839"/>
                  <a:pt x="635" y="41770"/>
                  <a:pt x="1651" y="39725"/>
                </a:cubicBezTo>
                <a:cubicBezTo>
                  <a:pt x="2794" y="37693"/>
                  <a:pt x="4191" y="35724"/>
                  <a:pt x="6096" y="33807"/>
                </a:cubicBezTo>
                <a:cubicBezTo>
                  <a:pt x="8001" y="31889"/>
                  <a:pt x="10160" y="30022"/>
                  <a:pt x="12572" y="28193"/>
                </a:cubicBezTo>
                <a:cubicBezTo>
                  <a:pt x="14986" y="26365"/>
                  <a:pt x="17526" y="24600"/>
                  <a:pt x="20320" y="22897"/>
                </a:cubicBezTo>
                <a:cubicBezTo>
                  <a:pt x="22225" y="21653"/>
                  <a:pt x="23622" y="20345"/>
                  <a:pt x="24384" y="18960"/>
                </a:cubicBezTo>
                <a:cubicBezTo>
                  <a:pt x="25272" y="17576"/>
                  <a:pt x="25780" y="15875"/>
                  <a:pt x="25780" y="13881"/>
                </a:cubicBezTo>
                <a:cubicBezTo>
                  <a:pt x="25780" y="12928"/>
                  <a:pt x="25653" y="12013"/>
                  <a:pt x="25272" y="11138"/>
                </a:cubicBezTo>
                <a:cubicBezTo>
                  <a:pt x="25019" y="10248"/>
                  <a:pt x="24384" y="9473"/>
                  <a:pt x="23749" y="8788"/>
                </a:cubicBezTo>
                <a:cubicBezTo>
                  <a:pt x="22987" y="8115"/>
                  <a:pt x="22098" y="7569"/>
                  <a:pt x="20955" y="7162"/>
                </a:cubicBezTo>
                <a:cubicBezTo>
                  <a:pt x="19685" y="6743"/>
                  <a:pt x="18288" y="6540"/>
                  <a:pt x="16510" y="6540"/>
                </a:cubicBezTo>
                <a:cubicBezTo>
                  <a:pt x="15494" y="6540"/>
                  <a:pt x="14478" y="6667"/>
                  <a:pt x="13461" y="6933"/>
                </a:cubicBezTo>
                <a:cubicBezTo>
                  <a:pt x="12446" y="7201"/>
                  <a:pt x="11557" y="7670"/>
                  <a:pt x="10668" y="8356"/>
                </a:cubicBezTo>
                <a:cubicBezTo>
                  <a:pt x="9779" y="9029"/>
                  <a:pt x="9017" y="9956"/>
                  <a:pt x="8255" y="11138"/>
                </a:cubicBezTo>
                <a:cubicBezTo>
                  <a:pt x="7620" y="12318"/>
                  <a:pt x="7111" y="13817"/>
                  <a:pt x="6730" y="15646"/>
                </a:cubicBezTo>
                <a:cubicBezTo>
                  <a:pt x="6477" y="16471"/>
                  <a:pt x="6096" y="17056"/>
                  <a:pt x="5334" y="17411"/>
                </a:cubicBezTo>
                <a:cubicBezTo>
                  <a:pt x="4699" y="17767"/>
                  <a:pt x="3810" y="17881"/>
                  <a:pt x="2794" y="17767"/>
                </a:cubicBezTo>
                <a:cubicBezTo>
                  <a:pt x="2032" y="17653"/>
                  <a:pt x="1397" y="17347"/>
                  <a:pt x="889" y="16878"/>
                </a:cubicBezTo>
                <a:cubicBezTo>
                  <a:pt x="508" y="16408"/>
                  <a:pt x="253" y="15785"/>
                  <a:pt x="253" y="15023"/>
                </a:cubicBezTo>
                <a:cubicBezTo>
                  <a:pt x="253" y="12903"/>
                  <a:pt x="635" y="10934"/>
                  <a:pt x="1523" y="9105"/>
                </a:cubicBezTo>
                <a:cubicBezTo>
                  <a:pt x="2286" y="7277"/>
                  <a:pt x="3429" y="5689"/>
                  <a:pt x="4826" y="4330"/>
                </a:cubicBezTo>
                <a:cubicBezTo>
                  <a:pt x="6350" y="2971"/>
                  <a:pt x="8001" y="1917"/>
                  <a:pt x="10033" y="1142"/>
                </a:cubicBezTo>
                <a:cubicBezTo>
                  <a:pt x="12065" y="380"/>
                  <a:pt x="14223" y="0"/>
                  <a:pt x="16510" y="0"/>
                </a:cubicBez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Freeform 3"/>
          <p:cNvSpPr/>
          <p:nvPr/>
        </p:nvSpPr>
        <p:spPr>
          <a:xfrm>
            <a:off x="4369943" y="6640970"/>
            <a:ext cx="34290" cy="50558"/>
          </a:xfrm>
          <a:custGeom>
            <a:avLst/>
            <a:gdLst>
              <a:gd name="connsiteX0" fmla="*/ 17145 w 34290"/>
              <a:gd name="connsiteY0" fmla="*/ 0 h 50558"/>
              <a:gd name="connsiteX1" fmla="*/ 23748 w 34290"/>
              <a:gd name="connsiteY1" fmla="*/ 1282 h 50558"/>
              <a:gd name="connsiteX2" fmla="*/ 29209 w 34290"/>
              <a:gd name="connsiteY2" fmla="*/ 5613 h 50558"/>
              <a:gd name="connsiteX3" fmla="*/ 32892 w 34290"/>
              <a:gd name="connsiteY3" fmla="*/ 13741 h 50558"/>
              <a:gd name="connsiteX4" fmla="*/ 34290 w 34290"/>
              <a:gd name="connsiteY4" fmla="*/ 26428 h 50558"/>
              <a:gd name="connsiteX5" fmla="*/ 33020 w 34290"/>
              <a:gd name="connsiteY5" fmla="*/ 37693 h 50558"/>
              <a:gd name="connsiteX6" fmla="*/ 29590 w 34290"/>
              <a:gd name="connsiteY6" fmla="*/ 45173 h 50558"/>
              <a:gd name="connsiteX7" fmla="*/ 24129 w 34290"/>
              <a:gd name="connsiteY7" fmla="*/ 49276 h 50558"/>
              <a:gd name="connsiteX8" fmla="*/ 17145 w 34290"/>
              <a:gd name="connsiteY8" fmla="*/ 50558 h 50558"/>
              <a:gd name="connsiteX9" fmla="*/ 10032 w 34290"/>
              <a:gd name="connsiteY9" fmla="*/ 49276 h 50558"/>
              <a:gd name="connsiteX10" fmla="*/ 4698 w 34290"/>
              <a:gd name="connsiteY10" fmla="*/ 45173 h 50558"/>
              <a:gd name="connsiteX11" fmla="*/ 1142 w 34290"/>
              <a:gd name="connsiteY11" fmla="*/ 37693 h 50558"/>
              <a:gd name="connsiteX12" fmla="*/ 0 w 34290"/>
              <a:gd name="connsiteY12" fmla="*/ 26428 h 50558"/>
              <a:gd name="connsiteX13" fmla="*/ 1270 w 34290"/>
              <a:gd name="connsiteY13" fmla="*/ 13741 h 50558"/>
              <a:gd name="connsiteX14" fmla="*/ 4952 w 34290"/>
              <a:gd name="connsiteY14" fmla="*/ 5613 h 50558"/>
              <a:gd name="connsiteX15" fmla="*/ 10414 w 34290"/>
              <a:gd name="connsiteY15" fmla="*/ 1282 h 50558"/>
              <a:gd name="connsiteX16" fmla="*/ 17145 w 34290"/>
              <a:gd name="connsiteY16" fmla="*/ 0 h 5055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</a:cxnLst>
            <a:rect l="l" t="t" r="r" b="b"/>
            <a:pathLst>
              <a:path w="34290" h="50558">
                <a:moveTo>
                  <a:pt x="17145" y="0"/>
                </a:moveTo>
                <a:cubicBezTo>
                  <a:pt x="19430" y="0"/>
                  <a:pt x="21716" y="431"/>
                  <a:pt x="23748" y="1282"/>
                </a:cubicBezTo>
                <a:cubicBezTo>
                  <a:pt x="25908" y="2133"/>
                  <a:pt x="27686" y="3581"/>
                  <a:pt x="29209" y="5613"/>
                </a:cubicBezTo>
                <a:cubicBezTo>
                  <a:pt x="30860" y="7645"/>
                  <a:pt x="32004" y="10350"/>
                  <a:pt x="32892" y="13741"/>
                </a:cubicBezTo>
                <a:cubicBezTo>
                  <a:pt x="33782" y="17132"/>
                  <a:pt x="34290" y="21361"/>
                  <a:pt x="34290" y="26428"/>
                </a:cubicBezTo>
                <a:cubicBezTo>
                  <a:pt x="34290" y="30848"/>
                  <a:pt x="33909" y="34607"/>
                  <a:pt x="33020" y="37693"/>
                </a:cubicBezTo>
                <a:cubicBezTo>
                  <a:pt x="32258" y="40792"/>
                  <a:pt x="30988" y="43281"/>
                  <a:pt x="29590" y="45173"/>
                </a:cubicBezTo>
                <a:cubicBezTo>
                  <a:pt x="28066" y="47053"/>
                  <a:pt x="26161" y="48424"/>
                  <a:pt x="24129" y="49276"/>
                </a:cubicBezTo>
                <a:cubicBezTo>
                  <a:pt x="21970" y="50126"/>
                  <a:pt x="19685" y="50558"/>
                  <a:pt x="17145" y="50558"/>
                </a:cubicBezTo>
                <a:cubicBezTo>
                  <a:pt x="14478" y="50558"/>
                  <a:pt x="12191" y="50126"/>
                  <a:pt x="10032" y="49276"/>
                </a:cubicBezTo>
                <a:cubicBezTo>
                  <a:pt x="8001" y="48424"/>
                  <a:pt x="6222" y="47053"/>
                  <a:pt x="4698" y="45173"/>
                </a:cubicBezTo>
                <a:cubicBezTo>
                  <a:pt x="3175" y="43281"/>
                  <a:pt x="2032" y="40792"/>
                  <a:pt x="1142" y="37693"/>
                </a:cubicBezTo>
                <a:cubicBezTo>
                  <a:pt x="380" y="34607"/>
                  <a:pt x="0" y="30848"/>
                  <a:pt x="0" y="26428"/>
                </a:cubicBezTo>
                <a:cubicBezTo>
                  <a:pt x="0" y="21361"/>
                  <a:pt x="380" y="17132"/>
                  <a:pt x="1270" y="13741"/>
                </a:cubicBezTo>
                <a:cubicBezTo>
                  <a:pt x="2159" y="10350"/>
                  <a:pt x="3428" y="7645"/>
                  <a:pt x="4952" y="5613"/>
                </a:cubicBezTo>
                <a:cubicBezTo>
                  <a:pt x="6477" y="3581"/>
                  <a:pt x="8382" y="2133"/>
                  <a:pt x="10414" y="1282"/>
                </a:cubicBezTo>
                <a:cubicBezTo>
                  <a:pt x="12446" y="431"/>
                  <a:pt x="14732" y="0"/>
                  <a:pt x="17145" y="0"/>
                </a:cubicBez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Freeform 3"/>
          <p:cNvSpPr/>
          <p:nvPr/>
        </p:nvSpPr>
        <p:spPr>
          <a:xfrm>
            <a:off x="4332224" y="6640970"/>
            <a:ext cx="32766" cy="49758"/>
          </a:xfrm>
          <a:custGeom>
            <a:avLst/>
            <a:gdLst>
              <a:gd name="connsiteX0" fmla="*/ 16509 w 32766"/>
              <a:gd name="connsiteY0" fmla="*/ 0 h 49758"/>
              <a:gd name="connsiteX1" fmla="*/ 28447 w 32766"/>
              <a:gd name="connsiteY1" fmla="*/ 3885 h 49758"/>
              <a:gd name="connsiteX2" fmla="*/ 32766 w 32766"/>
              <a:gd name="connsiteY2" fmla="*/ 13881 h 49758"/>
              <a:gd name="connsiteX3" fmla="*/ 32511 w 32766"/>
              <a:gd name="connsiteY3" fmla="*/ 17106 h 49758"/>
              <a:gd name="connsiteX4" fmla="*/ 31369 w 32766"/>
              <a:gd name="connsiteY4" fmla="*/ 20599 h 49758"/>
              <a:gd name="connsiteX5" fmla="*/ 29083 w 32766"/>
              <a:gd name="connsiteY5" fmla="*/ 24129 h 49758"/>
              <a:gd name="connsiteX6" fmla="*/ 25273 w 32766"/>
              <a:gd name="connsiteY6" fmla="*/ 27495 h 49758"/>
              <a:gd name="connsiteX7" fmla="*/ 16001 w 32766"/>
              <a:gd name="connsiteY7" fmla="*/ 33807 h 49758"/>
              <a:gd name="connsiteX8" fmla="*/ 9016 w 32766"/>
              <a:gd name="connsiteY8" fmla="*/ 40754 h 49758"/>
              <a:gd name="connsiteX9" fmla="*/ 8382 w 32766"/>
              <a:gd name="connsiteY9" fmla="*/ 41592 h 49758"/>
              <a:gd name="connsiteX10" fmla="*/ 8001 w 32766"/>
              <a:gd name="connsiteY10" fmla="*/ 42341 h 49758"/>
              <a:gd name="connsiteX11" fmla="*/ 8255 w 32766"/>
              <a:gd name="connsiteY11" fmla="*/ 42912 h 49758"/>
              <a:gd name="connsiteX12" fmla="*/ 9397 w 32766"/>
              <a:gd name="connsiteY12" fmla="*/ 43129 h 49758"/>
              <a:gd name="connsiteX13" fmla="*/ 29717 w 32766"/>
              <a:gd name="connsiteY13" fmla="*/ 43129 h 49758"/>
              <a:gd name="connsiteX14" fmla="*/ 32004 w 32766"/>
              <a:gd name="connsiteY14" fmla="*/ 44056 h 49758"/>
              <a:gd name="connsiteX15" fmla="*/ 32766 w 32766"/>
              <a:gd name="connsiteY15" fmla="*/ 46494 h 49758"/>
              <a:gd name="connsiteX16" fmla="*/ 31877 w 32766"/>
              <a:gd name="connsiteY16" fmla="*/ 48882 h 49758"/>
              <a:gd name="connsiteX17" fmla="*/ 29717 w 32766"/>
              <a:gd name="connsiteY17" fmla="*/ 49758 h 49758"/>
              <a:gd name="connsiteX18" fmla="*/ 4698 w 32766"/>
              <a:gd name="connsiteY18" fmla="*/ 49758 h 49758"/>
              <a:gd name="connsiteX19" fmla="*/ 889 w 32766"/>
              <a:gd name="connsiteY19" fmla="*/ 48615 h 49758"/>
              <a:gd name="connsiteX20" fmla="*/ 0 w 32766"/>
              <a:gd name="connsiteY20" fmla="*/ 45961 h 49758"/>
              <a:gd name="connsiteX21" fmla="*/ 1651 w 32766"/>
              <a:gd name="connsiteY21" fmla="*/ 39725 h 49758"/>
              <a:gd name="connsiteX22" fmla="*/ 6096 w 32766"/>
              <a:gd name="connsiteY22" fmla="*/ 33807 h 49758"/>
              <a:gd name="connsiteX23" fmla="*/ 12573 w 32766"/>
              <a:gd name="connsiteY23" fmla="*/ 28193 h 49758"/>
              <a:gd name="connsiteX24" fmla="*/ 20320 w 32766"/>
              <a:gd name="connsiteY24" fmla="*/ 22897 h 49758"/>
              <a:gd name="connsiteX25" fmla="*/ 24384 w 32766"/>
              <a:gd name="connsiteY25" fmla="*/ 18960 h 49758"/>
              <a:gd name="connsiteX26" fmla="*/ 25780 w 32766"/>
              <a:gd name="connsiteY26" fmla="*/ 13881 h 49758"/>
              <a:gd name="connsiteX27" fmla="*/ 25273 w 32766"/>
              <a:gd name="connsiteY27" fmla="*/ 11138 h 49758"/>
              <a:gd name="connsiteX28" fmla="*/ 23748 w 32766"/>
              <a:gd name="connsiteY28" fmla="*/ 8788 h 49758"/>
              <a:gd name="connsiteX29" fmla="*/ 20955 w 32766"/>
              <a:gd name="connsiteY29" fmla="*/ 7162 h 49758"/>
              <a:gd name="connsiteX30" fmla="*/ 16509 w 32766"/>
              <a:gd name="connsiteY30" fmla="*/ 6540 h 49758"/>
              <a:gd name="connsiteX31" fmla="*/ 13461 w 32766"/>
              <a:gd name="connsiteY31" fmla="*/ 6933 h 49758"/>
              <a:gd name="connsiteX32" fmla="*/ 10667 w 32766"/>
              <a:gd name="connsiteY32" fmla="*/ 8356 h 49758"/>
              <a:gd name="connsiteX33" fmla="*/ 8255 w 32766"/>
              <a:gd name="connsiteY33" fmla="*/ 11138 h 49758"/>
              <a:gd name="connsiteX34" fmla="*/ 6730 w 32766"/>
              <a:gd name="connsiteY34" fmla="*/ 15646 h 49758"/>
              <a:gd name="connsiteX35" fmla="*/ 5334 w 32766"/>
              <a:gd name="connsiteY35" fmla="*/ 17411 h 49758"/>
              <a:gd name="connsiteX36" fmla="*/ 2794 w 32766"/>
              <a:gd name="connsiteY36" fmla="*/ 17767 h 49758"/>
              <a:gd name="connsiteX37" fmla="*/ 889 w 32766"/>
              <a:gd name="connsiteY37" fmla="*/ 16878 h 49758"/>
              <a:gd name="connsiteX38" fmla="*/ 254 w 32766"/>
              <a:gd name="connsiteY38" fmla="*/ 15023 h 49758"/>
              <a:gd name="connsiteX39" fmla="*/ 1524 w 32766"/>
              <a:gd name="connsiteY39" fmla="*/ 9105 h 49758"/>
              <a:gd name="connsiteX40" fmla="*/ 4826 w 32766"/>
              <a:gd name="connsiteY40" fmla="*/ 4330 h 49758"/>
              <a:gd name="connsiteX41" fmla="*/ 10033 w 32766"/>
              <a:gd name="connsiteY41" fmla="*/ 1142 h 49758"/>
              <a:gd name="connsiteX42" fmla="*/ 16509 w 32766"/>
              <a:gd name="connsiteY42" fmla="*/ 0 h 4975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  <a:cxn ang="29">
                <a:pos x="connsiteX29" y="connsiteY29"/>
              </a:cxn>
              <a:cxn ang="30">
                <a:pos x="connsiteX30" y="connsiteY30"/>
              </a:cxn>
              <a:cxn ang="31">
                <a:pos x="connsiteX31" y="connsiteY31"/>
              </a:cxn>
              <a:cxn ang="32">
                <a:pos x="connsiteX32" y="connsiteY32"/>
              </a:cxn>
              <a:cxn ang="33">
                <a:pos x="connsiteX33" y="connsiteY33"/>
              </a:cxn>
              <a:cxn ang="34">
                <a:pos x="connsiteX34" y="connsiteY34"/>
              </a:cxn>
              <a:cxn ang="35">
                <a:pos x="connsiteX35" y="connsiteY35"/>
              </a:cxn>
              <a:cxn ang="36">
                <a:pos x="connsiteX36" y="connsiteY36"/>
              </a:cxn>
              <a:cxn ang="37">
                <a:pos x="connsiteX37" y="connsiteY37"/>
              </a:cxn>
              <a:cxn ang="38">
                <a:pos x="connsiteX38" y="connsiteY38"/>
              </a:cxn>
              <a:cxn ang="39">
                <a:pos x="connsiteX39" y="connsiteY39"/>
              </a:cxn>
              <a:cxn ang="40">
                <a:pos x="connsiteX40" y="connsiteY40"/>
              </a:cxn>
              <a:cxn ang="41">
                <a:pos x="connsiteX41" y="connsiteY41"/>
              </a:cxn>
              <a:cxn ang="42">
                <a:pos x="connsiteX42" y="connsiteY42"/>
              </a:cxn>
            </a:cxnLst>
            <a:rect l="l" t="t" r="r" b="b"/>
            <a:pathLst>
              <a:path w="32766" h="49758">
                <a:moveTo>
                  <a:pt x="16509" y="0"/>
                </a:moveTo>
                <a:cubicBezTo>
                  <a:pt x="21716" y="0"/>
                  <a:pt x="25780" y="1295"/>
                  <a:pt x="28447" y="3885"/>
                </a:cubicBezTo>
                <a:cubicBezTo>
                  <a:pt x="31241" y="6477"/>
                  <a:pt x="32639" y="9804"/>
                  <a:pt x="32766" y="13881"/>
                </a:cubicBezTo>
                <a:cubicBezTo>
                  <a:pt x="32766" y="14884"/>
                  <a:pt x="32639" y="15950"/>
                  <a:pt x="32511" y="17106"/>
                </a:cubicBezTo>
                <a:cubicBezTo>
                  <a:pt x="32258" y="18250"/>
                  <a:pt x="32004" y="19418"/>
                  <a:pt x="31369" y="20599"/>
                </a:cubicBezTo>
                <a:cubicBezTo>
                  <a:pt x="30860" y="21767"/>
                  <a:pt x="30098" y="22948"/>
                  <a:pt x="29083" y="24129"/>
                </a:cubicBezTo>
                <a:cubicBezTo>
                  <a:pt x="28066" y="25310"/>
                  <a:pt x="26797" y="26428"/>
                  <a:pt x="25273" y="27495"/>
                </a:cubicBezTo>
                <a:cubicBezTo>
                  <a:pt x="21970" y="29616"/>
                  <a:pt x="18923" y="31712"/>
                  <a:pt x="16001" y="33807"/>
                </a:cubicBezTo>
                <a:cubicBezTo>
                  <a:pt x="13080" y="35902"/>
                  <a:pt x="10795" y="38213"/>
                  <a:pt x="9016" y="40754"/>
                </a:cubicBezTo>
                <a:cubicBezTo>
                  <a:pt x="8763" y="41046"/>
                  <a:pt x="8635" y="41325"/>
                  <a:pt x="8382" y="41592"/>
                </a:cubicBezTo>
                <a:cubicBezTo>
                  <a:pt x="8255" y="41846"/>
                  <a:pt x="8128" y="42100"/>
                  <a:pt x="8001" y="42341"/>
                </a:cubicBezTo>
                <a:cubicBezTo>
                  <a:pt x="8001" y="42570"/>
                  <a:pt x="8128" y="42760"/>
                  <a:pt x="8255" y="42912"/>
                </a:cubicBezTo>
                <a:cubicBezTo>
                  <a:pt x="8509" y="43065"/>
                  <a:pt x="8889" y="43129"/>
                  <a:pt x="9397" y="43129"/>
                </a:cubicBezTo>
                <a:lnTo>
                  <a:pt x="29717" y="43129"/>
                </a:lnTo>
                <a:cubicBezTo>
                  <a:pt x="30734" y="43129"/>
                  <a:pt x="31496" y="43446"/>
                  <a:pt x="32004" y="44056"/>
                </a:cubicBezTo>
                <a:cubicBezTo>
                  <a:pt x="32511" y="44678"/>
                  <a:pt x="32766" y="45491"/>
                  <a:pt x="32766" y="46494"/>
                </a:cubicBezTo>
                <a:cubicBezTo>
                  <a:pt x="32766" y="47497"/>
                  <a:pt x="32511" y="48285"/>
                  <a:pt x="31877" y="48882"/>
                </a:cubicBezTo>
                <a:cubicBezTo>
                  <a:pt x="31241" y="49466"/>
                  <a:pt x="30607" y="49758"/>
                  <a:pt x="29717" y="49758"/>
                </a:cubicBezTo>
                <a:lnTo>
                  <a:pt x="4698" y="49758"/>
                </a:lnTo>
                <a:cubicBezTo>
                  <a:pt x="2794" y="49758"/>
                  <a:pt x="1524" y="49377"/>
                  <a:pt x="889" y="48615"/>
                </a:cubicBezTo>
                <a:cubicBezTo>
                  <a:pt x="380" y="47853"/>
                  <a:pt x="0" y="46964"/>
                  <a:pt x="0" y="45961"/>
                </a:cubicBezTo>
                <a:cubicBezTo>
                  <a:pt x="0" y="43839"/>
                  <a:pt x="635" y="41770"/>
                  <a:pt x="1651" y="39725"/>
                </a:cubicBezTo>
                <a:cubicBezTo>
                  <a:pt x="2794" y="37693"/>
                  <a:pt x="4190" y="35724"/>
                  <a:pt x="6096" y="33807"/>
                </a:cubicBezTo>
                <a:cubicBezTo>
                  <a:pt x="8001" y="31889"/>
                  <a:pt x="10159" y="30022"/>
                  <a:pt x="12573" y="28193"/>
                </a:cubicBezTo>
                <a:cubicBezTo>
                  <a:pt x="14985" y="26365"/>
                  <a:pt x="17526" y="24600"/>
                  <a:pt x="20320" y="22897"/>
                </a:cubicBezTo>
                <a:cubicBezTo>
                  <a:pt x="22225" y="21653"/>
                  <a:pt x="23621" y="20345"/>
                  <a:pt x="24384" y="18960"/>
                </a:cubicBezTo>
                <a:cubicBezTo>
                  <a:pt x="25273" y="17576"/>
                  <a:pt x="25780" y="15875"/>
                  <a:pt x="25780" y="13881"/>
                </a:cubicBezTo>
                <a:cubicBezTo>
                  <a:pt x="25780" y="12928"/>
                  <a:pt x="25654" y="12013"/>
                  <a:pt x="25273" y="11138"/>
                </a:cubicBezTo>
                <a:cubicBezTo>
                  <a:pt x="25019" y="10248"/>
                  <a:pt x="24384" y="9473"/>
                  <a:pt x="23748" y="8788"/>
                </a:cubicBezTo>
                <a:cubicBezTo>
                  <a:pt x="22986" y="8115"/>
                  <a:pt x="22097" y="7569"/>
                  <a:pt x="20955" y="7162"/>
                </a:cubicBezTo>
                <a:cubicBezTo>
                  <a:pt x="19685" y="6743"/>
                  <a:pt x="18288" y="6540"/>
                  <a:pt x="16509" y="6540"/>
                </a:cubicBezTo>
                <a:cubicBezTo>
                  <a:pt x="15494" y="6540"/>
                  <a:pt x="14478" y="6667"/>
                  <a:pt x="13461" y="6933"/>
                </a:cubicBezTo>
                <a:cubicBezTo>
                  <a:pt x="12446" y="7201"/>
                  <a:pt x="11557" y="7670"/>
                  <a:pt x="10667" y="8356"/>
                </a:cubicBezTo>
                <a:cubicBezTo>
                  <a:pt x="9778" y="9029"/>
                  <a:pt x="9016" y="9956"/>
                  <a:pt x="8255" y="11138"/>
                </a:cubicBezTo>
                <a:cubicBezTo>
                  <a:pt x="7620" y="12318"/>
                  <a:pt x="7111" y="13817"/>
                  <a:pt x="6730" y="15646"/>
                </a:cubicBezTo>
                <a:cubicBezTo>
                  <a:pt x="6477" y="16471"/>
                  <a:pt x="6096" y="17056"/>
                  <a:pt x="5334" y="17411"/>
                </a:cubicBezTo>
                <a:cubicBezTo>
                  <a:pt x="4698" y="17767"/>
                  <a:pt x="3809" y="17881"/>
                  <a:pt x="2794" y="17767"/>
                </a:cubicBezTo>
                <a:cubicBezTo>
                  <a:pt x="2032" y="17653"/>
                  <a:pt x="1397" y="17347"/>
                  <a:pt x="889" y="16878"/>
                </a:cubicBezTo>
                <a:cubicBezTo>
                  <a:pt x="508" y="16408"/>
                  <a:pt x="254" y="15785"/>
                  <a:pt x="254" y="15023"/>
                </a:cubicBezTo>
                <a:cubicBezTo>
                  <a:pt x="254" y="12903"/>
                  <a:pt x="635" y="10934"/>
                  <a:pt x="1524" y="9105"/>
                </a:cubicBezTo>
                <a:cubicBezTo>
                  <a:pt x="2285" y="7277"/>
                  <a:pt x="3428" y="5689"/>
                  <a:pt x="4826" y="4330"/>
                </a:cubicBezTo>
                <a:cubicBezTo>
                  <a:pt x="6350" y="2971"/>
                  <a:pt x="8001" y="1917"/>
                  <a:pt x="10033" y="1142"/>
                </a:cubicBezTo>
                <a:cubicBezTo>
                  <a:pt x="12065" y="380"/>
                  <a:pt x="14224" y="0"/>
                  <a:pt x="16509" y="0"/>
                </a:cubicBez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Freeform 3"/>
          <p:cNvSpPr/>
          <p:nvPr/>
        </p:nvSpPr>
        <p:spPr>
          <a:xfrm>
            <a:off x="4738878" y="6641058"/>
            <a:ext cx="47878" cy="51003"/>
          </a:xfrm>
          <a:custGeom>
            <a:avLst/>
            <a:gdLst>
              <a:gd name="connsiteX0" fmla="*/ 25019 w 47878"/>
              <a:gd name="connsiteY0" fmla="*/ 0 h 51003"/>
              <a:gd name="connsiteX1" fmla="*/ 36702 w 47878"/>
              <a:gd name="connsiteY1" fmla="*/ 2299 h 51003"/>
              <a:gd name="connsiteX2" fmla="*/ 45592 w 47878"/>
              <a:gd name="connsiteY2" fmla="*/ 10338 h 51003"/>
              <a:gd name="connsiteX3" fmla="*/ 46608 w 47878"/>
              <a:gd name="connsiteY3" fmla="*/ 13830 h 51003"/>
              <a:gd name="connsiteX4" fmla="*/ 45592 w 47878"/>
              <a:gd name="connsiteY4" fmla="*/ 15735 h 51003"/>
              <a:gd name="connsiteX5" fmla="*/ 44322 w 47878"/>
              <a:gd name="connsiteY5" fmla="*/ 16307 h 51003"/>
              <a:gd name="connsiteX6" fmla="*/ 42798 w 47878"/>
              <a:gd name="connsiteY6" fmla="*/ 16433 h 51003"/>
              <a:gd name="connsiteX7" fmla="*/ 41147 w 47878"/>
              <a:gd name="connsiteY7" fmla="*/ 15913 h 51003"/>
              <a:gd name="connsiteX8" fmla="*/ 39751 w 47878"/>
              <a:gd name="connsiteY8" fmla="*/ 14402 h 51003"/>
              <a:gd name="connsiteX9" fmla="*/ 34162 w 47878"/>
              <a:gd name="connsiteY9" fmla="*/ 8966 h 51003"/>
              <a:gd name="connsiteX10" fmla="*/ 24891 w 47878"/>
              <a:gd name="connsiteY10" fmla="*/ 6629 h 51003"/>
              <a:gd name="connsiteX11" fmla="*/ 17906 w 47878"/>
              <a:gd name="connsiteY11" fmla="*/ 8001 h 51003"/>
              <a:gd name="connsiteX12" fmla="*/ 12445 w 47878"/>
              <a:gd name="connsiteY12" fmla="*/ 11798 h 51003"/>
              <a:gd name="connsiteX13" fmla="*/ 8762 w 47878"/>
              <a:gd name="connsiteY13" fmla="*/ 17678 h 51003"/>
              <a:gd name="connsiteX14" fmla="*/ 7365 w 47878"/>
              <a:gd name="connsiteY14" fmla="*/ 25273 h 51003"/>
              <a:gd name="connsiteX15" fmla="*/ 8381 w 47878"/>
              <a:gd name="connsiteY15" fmla="*/ 32220 h 51003"/>
              <a:gd name="connsiteX16" fmla="*/ 11683 w 47878"/>
              <a:gd name="connsiteY16" fmla="*/ 38138 h 51003"/>
              <a:gd name="connsiteX17" fmla="*/ 17271 w 47878"/>
              <a:gd name="connsiteY17" fmla="*/ 42291 h 51003"/>
              <a:gd name="connsiteX18" fmla="*/ 25272 w 47878"/>
              <a:gd name="connsiteY18" fmla="*/ 43840 h 51003"/>
              <a:gd name="connsiteX19" fmla="*/ 33908 w 47878"/>
              <a:gd name="connsiteY19" fmla="*/ 42024 h 51003"/>
              <a:gd name="connsiteX20" fmla="*/ 40766 w 47878"/>
              <a:gd name="connsiteY20" fmla="*/ 37122 h 51003"/>
              <a:gd name="connsiteX21" fmla="*/ 40766 w 47878"/>
              <a:gd name="connsiteY21" fmla="*/ 32525 h 51003"/>
              <a:gd name="connsiteX22" fmla="*/ 40131 w 47878"/>
              <a:gd name="connsiteY22" fmla="*/ 30226 h 51003"/>
              <a:gd name="connsiteX23" fmla="*/ 37845 w 47878"/>
              <a:gd name="connsiteY23" fmla="*/ 29527 h 51003"/>
              <a:gd name="connsiteX24" fmla="*/ 26796 w 47878"/>
              <a:gd name="connsiteY24" fmla="*/ 29527 h 51003"/>
              <a:gd name="connsiteX25" fmla="*/ 24383 w 47878"/>
              <a:gd name="connsiteY25" fmla="*/ 28550 h 51003"/>
              <a:gd name="connsiteX26" fmla="*/ 23367 w 47878"/>
              <a:gd name="connsiteY26" fmla="*/ 25984 h 51003"/>
              <a:gd name="connsiteX27" fmla="*/ 24256 w 47878"/>
              <a:gd name="connsiteY27" fmla="*/ 23419 h 51003"/>
              <a:gd name="connsiteX28" fmla="*/ 26796 w 47878"/>
              <a:gd name="connsiteY28" fmla="*/ 22365 h 51003"/>
              <a:gd name="connsiteX29" fmla="*/ 44069 w 47878"/>
              <a:gd name="connsiteY29" fmla="*/ 22365 h 51003"/>
              <a:gd name="connsiteX30" fmla="*/ 47878 w 47878"/>
              <a:gd name="connsiteY30" fmla="*/ 25984 h 51003"/>
              <a:gd name="connsiteX31" fmla="*/ 47878 w 47878"/>
              <a:gd name="connsiteY31" fmla="*/ 47117 h 51003"/>
              <a:gd name="connsiteX32" fmla="*/ 46862 w 47878"/>
              <a:gd name="connsiteY32" fmla="*/ 49810 h 51003"/>
              <a:gd name="connsiteX33" fmla="*/ 44322 w 47878"/>
              <a:gd name="connsiteY33" fmla="*/ 51003 h 51003"/>
              <a:gd name="connsiteX34" fmla="*/ 41782 w 47878"/>
              <a:gd name="connsiteY34" fmla="*/ 49898 h 51003"/>
              <a:gd name="connsiteX35" fmla="*/ 40766 w 47878"/>
              <a:gd name="connsiteY35" fmla="*/ 47117 h 51003"/>
              <a:gd name="connsiteX36" fmla="*/ 40766 w 47878"/>
              <a:gd name="connsiteY36" fmla="*/ 45339 h 51003"/>
              <a:gd name="connsiteX37" fmla="*/ 33146 w 47878"/>
              <a:gd name="connsiteY37" fmla="*/ 49365 h 51003"/>
              <a:gd name="connsiteX38" fmla="*/ 25272 w 47878"/>
              <a:gd name="connsiteY38" fmla="*/ 50558 h 51003"/>
              <a:gd name="connsiteX39" fmla="*/ 14858 w 47878"/>
              <a:gd name="connsiteY39" fmla="*/ 48704 h 51003"/>
              <a:gd name="connsiteX40" fmla="*/ 6984 w 47878"/>
              <a:gd name="connsiteY40" fmla="*/ 43536 h 51003"/>
              <a:gd name="connsiteX41" fmla="*/ 1777 w 47878"/>
              <a:gd name="connsiteY41" fmla="*/ 35535 h 51003"/>
              <a:gd name="connsiteX42" fmla="*/ 0 w 47878"/>
              <a:gd name="connsiteY42" fmla="*/ 25273 h 51003"/>
              <a:gd name="connsiteX43" fmla="*/ 1651 w 47878"/>
              <a:gd name="connsiteY43" fmla="*/ 15468 h 51003"/>
              <a:gd name="connsiteX44" fmla="*/ 6603 w 47878"/>
              <a:gd name="connsiteY44" fmla="*/ 7429 h 51003"/>
              <a:gd name="connsiteX45" fmla="*/ 14351 w 47878"/>
              <a:gd name="connsiteY45" fmla="*/ 1994 h 51003"/>
              <a:gd name="connsiteX46" fmla="*/ 25019 w 47878"/>
              <a:gd name="connsiteY46" fmla="*/ 0 h 51003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  <a:cxn ang="29">
                <a:pos x="connsiteX29" y="connsiteY29"/>
              </a:cxn>
              <a:cxn ang="30">
                <a:pos x="connsiteX30" y="connsiteY30"/>
              </a:cxn>
              <a:cxn ang="31">
                <a:pos x="connsiteX31" y="connsiteY31"/>
              </a:cxn>
              <a:cxn ang="32">
                <a:pos x="connsiteX32" y="connsiteY32"/>
              </a:cxn>
              <a:cxn ang="33">
                <a:pos x="connsiteX33" y="connsiteY33"/>
              </a:cxn>
              <a:cxn ang="34">
                <a:pos x="connsiteX34" y="connsiteY34"/>
              </a:cxn>
              <a:cxn ang="35">
                <a:pos x="connsiteX35" y="connsiteY35"/>
              </a:cxn>
              <a:cxn ang="36">
                <a:pos x="connsiteX36" y="connsiteY36"/>
              </a:cxn>
              <a:cxn ang="37">
                <a:pos x="connsiteX37" y="connsiteY37"/>
              </a:cxn>
              <a:cxn ang="38">
                <a:pos x="connsiteX38" y="connsiteY38"/>
              </a:cxn>
              <a:cxn ang="39">
                <a:pos x="connsiteX39" y="connsiteY39"/>
              </a:cxn>
              <a:cxn ang="40">
                <a:pos x="connsiteX40" y="connsiteY40"/>
              </a:cxn>
              <a:cxn ang="41">
                <a:pos x="connsiteX41" y="connsiteY41"/>
              </a:cxn>
              <a:cxn ang="42">
                <a:pos x="connsiteX42" y="connsiteY42"/>
              </a:cxn>
              <a:cxn ang="43">
                <a:pos x="connsiteX43" y="connsiteY43"/>
              </a:cxn>
              <a:cxn ang="44">
                <a:pos x="connsiteX44" y="connsiteY44"/>
              </a:cxn>
              <a:cxn ang="45">
                <a:pos x="connsiteX45" y="connsiteY45"/>
              </a:cxn>
              <a:cxn ang="46">
                <a:pos x="connsiteX46" y="connsiteY46"/>
              </a:cxn>
            </a:cxnLst>
            <a:rect l="l" t="t" r="r" b="b"/>
            <a:pathLst>
              <a:path w="47878" h="51003">
                <a:moveTo>
                  <a:pt x="25019" y="0"/>
                </a:moveTo>
                <a:cubicBezTo>
                  <a:pt x="29336" y="0"/>
                  <a:pt x="33273" y="762"/>
                  <a:pt x="36702" y="2299"/>
                </a:cubicBezTo>
                <a:cubicBezTo>
                  <a:pt x="40131" y="3823"/>
                  <a:pt x="43052" y="6515"/>
                  <a:pt x="45592" y="10338"/>
                </a:cubicBezTo>
                <a:cubicBezTo>
                  <a:pt x="46481" y="11811"/>
                  <a:pt x="46862" y="12979"/>
                  <a:pt x="46608" y="13830"/>
                </a:cubicBezTo>
                <a:cubicBezTo>
                  <a:pt x="46481" y="14681"/>
                  <a:pt x="46101" y="15316"/>
                  <a:pt x="45592" y="15735"/>
                </a:cubicBezTo>
                <a:cubicBezTo>
                  <a:pt x="45211" y="15964"/>
                  <a:pt x="44830" y="16154"/>
                  <a:pt x="44322" y="16307"/>
                </a:cubicBezTo>
                <a:cubicBezTo>
                  <a:pt x="43814" y="16459"/>
                  <a:pt x="43306" y="16497"/>
                  <a:pt x="42798" y="16433"/>
                </a:cubicBezTo>
                <a:cubicBezTo>
                  <a:pt x="42290" y="16383"/>
                  <a:pt x="41782" y="16205"/>
                  <a:pt x="41147" y="15913"/>
                </a:cubicBezTo>
                <a:cubicBezTo>
                  <a:pt x="40639" y="15621"/>
                  <a:pt x="40258" y="15113"/>
                  <a:pt x="39751" y="14402"/>
                </a:cubicBezTo>
                <a:cubicBezTo>
                  <a:pt x="38607" y="12344"/>
                  <a:pt x="36702" y="10528"/>
                  <a:pt x="34162" y="8966"/>
                </a:cubicBezTo>
                <a:cubicBezTo>
                  <a:pt x="31622" y="7404"/>
                  <a:pt x="28447" y="6629"/>
                  <a:pt x="24891" y="6629"/>
                </a:cubicBezTo>
                <a:cubicBezTo>
                  <a:pt x="22351" y="6629"/>
                  <a:pt x="20065" y="7087"/>
                  <a:pt x="17906" y="8001"/>
                </a:cubicBezTo>
                <a:cubicBezTo>
                  <a:pt x="15874" y="8915"/>
                  <a:pt x="13970" y="10173"/>
                  <a:pt x="12445" y="11798"/>
                </a:cubicBezTo>
                <a:cubicBezTo>
                  <a:pt x="10921" y="13423"/>
                  <a:pt x="9651" y="15380"/>
                  <a:pt x="8762" y="17678"/>
                </a:cubicBezTo>
                <a:cubicBezTo>
                  <a:pt x="7746" y="19977"/>
                  <a:pt x="7365" y="22504"/>
                  <a:pt x="7365" y="25273"/>
                </a:cubicBezTo>
                <a:cubicBezTo>
                  <a:pt x="7365" y="27699"/>
                  <a:pt x="7746" y="30010"/>
                  <a:pt x="8381" y="32220"/>
                </a:cubicBezTo>
                <a:cubicBezTo>
                  <a:pt x="9143" y="34430"/>
                  <a:pt x="10159" y="36398"/>
                  <a:pt x="11683" y="38138"/>
                </a:cubicBezTo>
                <a:cubicBezTo>
                  <a:pt x="13207" y="39878"/>
                  <a:pt x="14985" y="41262"/>
                  <a:pt x="17271" y="42291"/>
                </a:cubicBezTo>
                <a:cubicBezTo>
                  <a:pt x="19557" y="43319"/>
                  <a:pt x="22224" y="43840"/>
                  <a:pt x="25272" y="43840"/>
                </a:cubicBezTo>
                <a:cubicBezTo>
                  <a:pt x="28320" y="43840"/>
                  <a:pt x="31114" y="43243"/>
                  <a:pt x="33908" y="42024"/>
                </a:cubicBezTo>
                <a:cubicBezTo>
                  <a:pt x="36575" y="40818"/>
                  <a:pt x="38861" y="39179"/>
                  <a:pt x="40766" y="37122"/>
                </a:cubicBezTo>
                <a:lnTo>
                  <a:pt x="40766" y="32525"/>
                </a:lnTo>
                <a:cubicBezTo>
                  <a:pt x="40766" y="31470"/>
                  <a:pt x="40512" y="30696"/>
                  <a:pt x="40131" y="30226"/>
                </a:cubicBezTo>
                <a:cubicBezTo>
                  <a:pt x="39751" y="29756"/>
                  <a:pt x="38989" y="29527"/>
                  <a:pt x="37845" y="29527"/>
                </a:cubicBezTo>
                <a:lnTo>
                  <a:pt x="26796" y="29527"/>
                </a:lnTo>
                <a:cubicBezTo>
                  <a:pt x="25907" y="29527"/>
                  <a:pt x="25019" y="29197"/>
                  <a:pt x="24383" y="28550"/>
                </a:cubicBezTo>
                <a:cubicBezTo>
                  <a:pt x="23748" y="27902"/>
                  <a:pt x="23367" y="27051"/>
                  <a:pt x="23367" y="25984"/>
                </a:cubicBezTo>
                <a:cubicBezTo>
                  <a:pt x="23367" y="24981"/>
                  <a:pt x="23621" y="24130"/>
                  <a:pt x="24256" y="23419"/>
                </a:cubicBezTo>
                <a:cubicBezTo>
                  <a:pt x="24891" y="22720"/>
                  <a:pt x="25780" y="22365"/>
                  <a:pt x="26796" y="22365"/>
                </a:cubicBezTo>
                <a:lnTo>
                  <a:pt x="44069" y="22365"/>
                </a:lnTo>
                <a:cubicBezTo>
                  <a:pt x="46608" y="22365"/>
                  <a:pt x="47878" y="23571"/>
                  <a:pt x="47878" y="25984"/>
                </a:cubicBezTo>
                <a:lnTo>
                  <a:pt x="47878" y="47117"/>
                </a:lnTo>
                <a:cubicBezTo>
                  <a:pt x="47878" y="48107"/>
                  <a:pt x="47497" y="49009"/>
                  <a:pt x="46862" y="49810"/>
                </a:cubicBezTo>
                <a:cubicBezTo>
                  <a:pt x="46227" y="50610"/>
                  <a:pt x="45465" y="51003"/>
                  <a:pt x="44322" y="51003"/>
                </a:cubicBezTo>
                <a:cubicBezTo>
                  <a:pt x="43179" y="51003"/>
                  <a:pt x="42417" y="50635"/>
                  <a:pt x="41782" y="49898"/>
                </a:cubicBezTo>
                <a:cubicBezTo>
                  <a:pt x="41147" y="49162"/>
                  <a:pt x="40766" y="48235"/>
                  <a:pt x="40766" y="47117"/>
                </a:cubicBezTo>
                <a:lnTo>
                  <a:pt x="40766" y="45339"/>
                </a:lnTo>
                <a:cubicBezTo>
                  <a:pt x="38226" y="47232"/>
                  <a:pt x="35813" y="48565"/>
                  <a:pt x="33146" y="49365"/>
                </a:cubicBezTo>
                <a:cubicBezTo>
                  <a:pt x="30606" y="50165"/>
                  <a:pt x="27939" y="50558"/>
                  <a:pt x="25272" y="50558"/>
                </a:cubicBezTo>
                <a:cubicBezTo>
                  <a:pt x="21462" y="50558"/>
                  <a:pt x="18033" y="49936"/>
                  <a:pt x="14858" y="48704"/>
                </a:cubicBezTo>
                <a:cubicBezTo>
                  <a:pt x="11810" y="47460"/>
                  <a:pt x="9143" y="45746"/>
                  <a:pt x="6984" y="43536"/>
                </a:cubicBezTo>
                <a:cubicBezTo>
                  <a:pt x="4698" y="41326"/>
                  <a:pt x="3047" y="38658"/>
                  <a:pt x="1777" y="35535"/>
                </a:cubicBezTo>
                <a:cubicBezTo>
                  <a:pt x="634" y="32410"/>
                  <a:pt x="0" y="28994"/>
                  <a:pt x="0" y="25273"/>
                </a:cubicBezTo>
                <a:cubicBezTo>
                  <a:pt x="0" y="21806"/>
                  <a:pt x="634" y="18529"/>
                  <a:pt x="1651" y="15468"/>
                </a:cubicBezTo>
                <a:cubicBezTo>
                  <a:pt x="2793" y="12408"/>
                  <a:pt x="4444" y="9715"/>
                  <a:pt x="6603" y="7429"/>
                </a:cubicBezTo>
                <a:cubicBezTo>
                  <a:pt x="8635" y="5131"/>
                  <a:pt x="11302" y="3315"/>
                  <a:pt x="14351" y="1994"/>
                </a:cubicBezTo>
                <a:cubicBezTo>
                  <a:pt x="17525" y="660"/>
                  <a:pt x="21081" y="0"/>
                  <a:pt x="25019" y="0"/>
                </a:cubicBez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Freeform 3"/>
          <p:cNvSpPr/>
          <p:nvPr/>
        </p:nvSpPr>
        <p:spPr>
          <a:xfrm>
            <a:off x="4894199" y="6639382"/>
            <a:ext cx="10414" cy="10337"/>
          </a:xfrm>
          <a:custGeom>
            <a:avLst/>
            <a:gdLst>
              <a:gd name="connsiteX0" fmla="*/ 5207 w 10414"/>
              <a:gd name="connsiteY0" fmla="*/ 0 h 10337"/>
              <a:gd name="connsiteX1" fmla="*/ 8763 w 10414"/>
              <a:gd name="connsiteY1" fmla="*/ 1498 h 10337"/>
              <a:gd name="connsiteX2" fmla="*/ 10414 w 10414"/>
              <a:gd name="connsiteY2" fmla="*/ 5118 h 10337"/>
              <a:gd name="connsiteX3" fmla="*/ 8890 w 10414"/>
              <a:gd name="connsiteY3" fmla="*/ 8838 h 10337"/>
              <a:gd name="connsiteX4" fmla="*/ 5207 w 10414"/>
              <a:gd name="connsiteY4" fmla="*/ 10337 h 10337"/>
              <a:gd name="connsiteX5" fmla="*/ 1651 w 10414"/>
              <a:gd name="connsiteY5" fmla="*/ 8966 h 10337"/>
              <a:gd name="connsiteX6" fmla="*/ 0 w 10414"/>
              <a:gd name="connsiteY6" fmla="*/ 5118 h 10337"/>
              <a:gd name="connsiteX7" fmla="*/ 1651 w 10414"/>
              <a:gd name="connsiteY7" fmla="*/ 1460 h 10337"/>
              <a:gd name="connsiteX8" fmla="*/ 5207 w 10414"/>
              <a:gd name="connsiteY8" fmla="*/ 0 h 10337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</a:cxnLst>
            <a:rect l="l" t="t" r="r" b="b"/>
            <a:pathLst>
              <a:path w="10414" h="10337">
                <a:moveTo>
                  <a:pt x="5207" y="0"/>
                </a:moveTo>
                <a:cubicBezTo>
                  <a:pt x="6476" y="0"/>
                  <a:pt x="7746" y="495"/>
                  <a:pt x="8763" y="1498"/>
                </a:cubicBezTo>
                <a:cubicBezTo>
                  <a:pt x="9905" y="2501"/>
                  <a:pt x="10414" y="3708"/>
                  <a:pt x="10414" y="5118"/>
                </a:cubicBezTo>
                <a:cubicBezTo>
                  <a:pt x="10414" y="6591"/>
                  <a:pt x="9905" y="7835"/>
                  <a:pt x="8890" y="8838"/>
                </a:cubicBezTo>
                <a:cubicBezTo>
                  <a:pt x="7873" y="9842"/>
                  <a:pt x="6603" y="10337"/>
                  <a:pt x="5207" y="10337"/>
                </a:cubicBezTo>
                <a:cubicBezTo>
                  <a:pt x="3936" y="10337"/>
                  <a:pt x="2794" y="9880"/>
                  <a:pt x="1651" y="8966"/>
                </a:cubicBezTo>
                <a:cubicBezTo>
                  <a:pt x="634" y="8051"/>
                  <a:pt x="0" y="6768"/>
                  <a:pt x="0" y="5118"/>
                </a:cubicBezTo>
                <a:cubicBezTo>
                  <a:pt x="0" y="3644"/>
                  <a:pt x="508" y="2425"/>
                  <a:pt x="1651" y="1460"/>
                </a:cubicBezTo>
                <a:cubicBezTo>
                  <a:pt x="2666" y="482"/>
                  <a:pt x="3810" y="0"/>
                  <a:pt x="5207" y="0"/>
                </a:cubicBez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Freeform 3"/>
          <p:cNvSpPr/>
          <p:nvPr/>
        </p:nvSpPr>
        <p:spPr>
          <a:xfrm>
            <a:off x="6151625" y="6640970"/>
            <a:ext cx="38100" cy="51092"/>
          </a:xfrm>
          <a:custGeom>
            <a:avLst/>
            <a:gdLst>
              <a:gd name="connsiteX0" fmla="*/ 32258 w 38100"/>
              <a:gd name="connsiteY0" fmla="*/ 0 h 51092"/>
              <a:gd name="connsiteX1" fmla="*/ 36068 w 38100"/>
              <a:gd name="connsiteY1" fmla="*/ 1549 h 51092"/>
              <a:gd name="connsiteX2" fmla="*/ 38100 w 38100"/>
              <a:gd name="connsiteY2" fmla="*/ 5219 h 51092"/>
              <a:gd name="connsiteX3" fmla="*/ 38100 w 38100"/>
              <a:gd name="connsiteY3" fmla="*/ 47294 h 51092"/>
              <a:gd name="connsiteX4" fmla="*/ 37465 w 38100"/>
              <a:gd name="connsiteY4" fmla="*/ 49936 h 51092"/>
              <a:gd name="connsiteX5" fmla="*/ 34925 w 38100"/>
              <a:gd name="connsiteY5" fmla="*/ 51092 h 51092"/>
              <a:gd name="connsiteX6" fmla="*/ 32258 w 38100"/>
              <a:gd name="connsiteY6" fmla="*/ 50342 h 51092"/>
              <a:gd name="connsiteX7" fmla="*/ 31115 w 38100"/>
              <a:gd name="connsiteY7" fmla="*/ 47549 h 51092"/>
              <a:gd name="connsiteX8" fmla="*/ 30988 w 38100"/>
              <a:gd name="connsiteY8" fmla="*/ 46761 h 51092"/>
              <a:gd name="connsiteX9" fmla="*/ 30226 w 38100"/>
              <a:gd name="connsiteY9" fmla="*/ 47116 h 51092"/>
              <a:gd name="connsiteX10" fmla="*/ 24638 w 38100"/>
              <a:gd name="connsiteY10" fmla="*/ 49936 h 51092"/>
              <a:gd name="connsiteX11" fmla="*/ 19177 w 38100"/>
              <a:gd name="connsiteY11" fmla="*/ 50647 h 51092"/>
              <a:gd name="connsiteX12" fmla="*/ 11938 w 38100"/>
              <a:gd name="connsiteY12" fmla="*/ 49453 h 51092"/>
              <a:gd name="connsiteX13" fmla="*/ 5842 w 38100"/>
              <a:gd name="connsiteY13" fmla="*/ 45872 h 51092"/>
              <a:gd name="connsiteX14" fmla="*/ 1651 w 38100"/>
              <a:gd name="connsiteY14" fmla="*/ 39954 h 51092"/>
              <a:gd name="connsiteX15" fmla="*/ 0 w 38100"/>
              <a:gd name="connsiteY15" fmla="*/ 31736 h 51092"/>
              <a:gd name="connsiteX16" fmla="*/ 1143 w 38100"/>
              <a:gd name="connsiteY16" fmla="*/ 25107 h 51092"/>
              <a:gd name="connsiteX17" fmla="*/ 4699 w 38100"/>
              <a:gd name="connsiteY17" fmla="*/ 19050 h 51092"/>
              <a:gd name="connsiteX18" fmla="*/ 10668 w 38100"/>
              <a:gd name="connsiteY18" fmla="*/ 14668 h 51092"/>
              <a:gd name="connsiteX19" fmla="*/ 19177 w 38100"/>
              <a:gd name="connsiteY19" fmla="*/ 12992 h 51092"/>
              <a:gd name="connsiteX20" fmla="*/ 28194 w 38100"/>
              <a:gd name="connsiteY20" fmla="*/ 15468 h 51092"/>
              <a:gd name="connsiteX21" fmla="*/ 28956 w 38100"/>
              <a:gd name="connsiteY21" fmla="*/ 16002 h 51092"/>
              <a:gd name="connsiteX22" fmla="*/ 29845 w 38100"/>
              <a:gd name="connsiteY22" fmla="*/ 16357 h 51092"/>
              <a:gd name="connsiteX23" fmla="*/ 30607 w 38100"/>
              <a:gd name="connsiteY23" fmla="*/ 16129 h 51092"/>
              <a:gd name="connsiteX24" fmla="*/ 30861 w 38100"/>
              <a:gd name="connsiteY24" fmla="*/ 14934 h 51092"/>
              <a:gd name="connsiteX25" fmla="*/ 30861 w 38100"/>
              <a:gd name="connsiteY25" fmla="*/ 6895 h 51092"/>
              <a:gd name="connsiteX26" fmla="*/ 29337 w 38100"/>
              <a:gd name="connsiteY26" fmla="*/ 5435 h 51092"/>
              <a:gd name="connsiteX27" fmla="*/ 28702 w 38100"/>
              <a:gd name="connsiteY27" fmla="*/ 3530 h 51092"/>
              <a:gd name="connsiteX28" fmla="*/ 29718 w 38100"/>
              <a:gd name="connsiteY28" fmla="*/ 1016 h 51092"/>
              <a:gd name="connsiteX29" fmla="*/ 32258 w 38100"/>
              <a:gd name="connsiteY29" fmla="*/ 0 h 5109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  <a:cxn ang="29">
                <a:pos x="connsiteX29" y="connsiteY29"/>
              </a:cxn>
            </a:cxnLst>
            <a:rect l="l" t="t" r="r" b="b"/>
            <a:pathLst>
              <a:path w="38100" h="51092">
                <a:moveTo>
                  <a:pt x="32258" y="0"/>
                </a:moveTo>
                <a:cubicBezTo>
                  <a:pt x="33782" y="0"/>
                  <a:pt x="35052" y="520"/>
                  <a:pt x="36068" y="1549"/>
                </a:cubicBezTo>
                <a:cubicBezTo>
                  <a:pt x="37084" y="2578"/>
                  <a:pt x="37719" y="3797"/>
                  <a:pt x="38100" y="5219"/>
                </a:cubicBezTo>
                <a:lnTo>
                  <a:pt x="38100" y="47294"/>
                </a:lnTo>
                <a:cubicBezTo>
                  <a:pt x="38100" y="48285"/>
                  <a:pt x="37846" y="49174"/>
                  <a:pt x="37465" y="49936"/>
                </a:cubicBezTo>
                <a:cubicBezTo>
                  <a:pt x="37084" y="50710"/>
                  <a:pt x="36195" y="51092"/>
                  <a:pt x="34925" y="51092"/>
                </a:cubicBezTo>
                <a:cubicBezTo>
                  <a:pt x="33909" y="51092"/>
                  <a:pt x="33020" y="50837"/>
                  <a:pt x="32258" y="50342"/>
                </a:cubicBezTo>
                <a:cubicBezTo>
                  <a:pt x="31496" y="49834"/>
                  <a:pt x="31115" y="48907"/>
                  <a:pt x="31115" y="47549"/>
                </a:cubicBezTo>
                <a:cubicBezTo>
                  <a:pt x="31115" y="47078"/>
                  <a:pt x="31115" y="46811"/>
                  <a:pt x="30988" y="46761"/>
                </a:cubicBezTo>
                <a:cubicBezTo>
                  <a:pt x="30734" y="46634"/>
                  <a:pt x="30480" y="46761"/>
                  <a:pt x="30226" y="47116"/>
                </a:cubicBezTo>
                <a:cubicBezTo>
                  <a:pt x="28448" y="48526"/>
                  <a:pt x="26543" y="49466"/>
                  <a:pt x="24638" y="49936"/>
                </a:cubicBezTo>
                <a:cubicBezTo>
                  <a:pt x="22860" y="50406"/>
                  <a:pt x="20955" y="50647"/>
                  <a:pt x="19177" y="50647"/>
                </a:cubicBezTo>
                <a:cubicBezTo>
                  <a:pt x="16637" y="50647"/>
                  <a:pt x="14224" y="50253"/>
                  <a:pt x="11938" y="49453"/>
                </a:cubicBezTo>
                <a:cubicBezTo>
                  <a:pt x="9652" y="48653"/>
                  <a:pt x="7620" y="47459"/>
                  <a:pt x="5842" y="45872"/>
                </a:cubicBezTo>
                <a:cubicBezTo>
                  <a:pt x="4064" y="44284"/>
                  <a:pt x="2667" y="42303"/>
                  <a:pt x="1651" y="39954"/>
                </a:cubicBezTo>
                <a:cubicBezTo>
                  <a:pt x="508" y="37591"/>
                  <a:pt x="0" y="34861"/>
                  <a:pt x="0" y="31736"/>
                </a:cubicBezTo>
                <a:cubicBezTo>
                  <a:pt x="0" y="29552"/>
                  <a:pt x="381" y="27343"/>
                  <a:pt x="1143" y="25107"/>
                </a:cubicBezTo>
                <a:cubicBezTo>
                  <a:pt x="1905" y="22859"/>
                  <a:pt x="3175" y="20840"/>
                  <a:pt x="4699" y="19050"/>
                </a:cubicBezTo>
                <a:cubicBezTo>
                  <a:pt x="6350" y="17246"/>
                  <a:pt x="8255" y="15785"/>
                  <a:pt x="10668" y="14668"/>
                </a:cubicBezTo>
                <a:cubicBezTo>
                  <a:pt x="13081" y="13551"/>
                  <a:pt x="15875" y="12992"/>
                  <a:pt x="19177" y="12992"/>
                </a:cubicBezTo>
                <a:cubicBezTo>
                  <a:pt x="22352" y="12992"/>
                  <a:pt x="25400" y="13817"/>
                  <a:pt x="28194" y="15468"/>
                </a:cubicBezTo>
                <a:cubicBezTo>
                  <a:pt x="28321" y="15646"/>
                  <a:pt x="28702" y="15823"/>
                  <a:pt x="28956" y="16002"/>
                </a:cubicBezTo>
                <a:cubicBezTo>
                  <a:pt x="29337" y="16179"/>
                  <a:pt x="29591" y="16293"/>
                  <a:pt x="29845" y="16357"/>
                </a:cubicBezTo>
                <a:cubicBezTo>
                  <a:pt x="30099" y="16408"/>
                  <a:pt x="30353" y="16332"/>
                  <a:pt x="30607" y="16129"/>
                </a:cubicBezTo>
                <a:cubicBezTo>
                  <a:pt x="30734" y="15925"/>
                  <a:pt x="30861" y="15531"/>
                  <a:pt x="30861" y="14934"/>
                </a:cubicBezTo>
                <a:lnTo>
                  <a:pt x="30861" y="6895"/>
                </a:lnTo>
                <a:cubicBezTo>
                  <a:pt x="30226" y="6540"/>
                  <a:pt x="29718" y="6057"/>
                  <a:pt x="29337" y="5435"/>
                </a:cubicBezTo>
                <a:cubicBezTo>
                  <a:pt x="28829" y="4812"/>
                  <a:pt x="28702" y="4178"/>
                  <a:pt x="28702" y="3530"/>
                </a:cubicBezTo>
                <a:cubicBezTo>
                  <a:pt x="28702" y="2526"/>
                  <a:pt x="28956" y="1689"/>
                  <a:pt x="29718" y="1016"/>
                </a:cubicBezTo>
                <a:cubicBezTo>
                  <a:pt x="30353" y="342"/>
                  <a:pt x="31242" y="0"/>
                  <a:pt x="32258" y="0"/>
                </a:cubicBez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Freeform 3"/>
          <p:cNvSpPr/>
          <p:nvPr/>
        </p:nvSpPr>
        <p:spPr>
          <a:xfrm>
            <a:off x="5775579" y="6640970"/>
            <a:ext cx="29082" cy="50647"/>
          </a:xfrm>
          <a:custGeom>
            <a:avLst/>
            <a:gdLst>
              <a:gd name="connsiteX0" fmla="*/ 10159 w 29082"/>
              <a:gd name="connsiteY0" fmla="*/ 0 h 50647"/>
              <a:gd name="connsiteX1" fmla="*/ 13969 w 29082"/>
              <a:gd name="connsiteY1" fmla="*/ 1549 h 50647"/>
              <a:gd name="connsiteX2" fmla="*/ 16001 w 29082"/>
              <a:gd name="connsiteY2" fmla="*/ 5219 h 50647"/>
              <a:gd name="connsiteX3" fmla="*/ 16001 w 29082"/>
              <a:gd name="connsiteY3" fmla="*/ 11138 h 50647"/>
              <a:gd name="connsiteX4" fmla="*/ 16509 w 29082"/>
              <a:gd name="connsiteY4" fmla="*/ 12636 h 50647"/>
              <a:gd name="connsiteX5" fmla="*/ 17652 w 29082"/>
              <a:gd name="connsiteY5" fmla="*/ 12903 h 50647"/>
              <a:gd name="connsiteX6" fmla="*/ 25653 w 29082"/>
              <a:gd name="connsiteY6" fmla="*/ 12903 h 50647"/>
              <a:gd name="connsiteX7" fmla="*/ 28320 w 29082"/>
              <a:gd name="connsiteY7" fmla="*/ 13969 h 50647"/>
              <a:gd name="connsiteX8" fmla="*/ 29082 w 29082"/>
              <a:gd name="connsiteY8" fmla="*/ 16268 h 50647"/>
              <a:gd name="connsiteX9" fmla="*/ 28447 w 29082"/>
              <a:gd name="connsiteY9" fmla="*/ 18567 h 50647"/>
              <a:gd name="connsiteX10" fmla="*/ 25653 w 29082"/>
              <a:gd name="connsiteY10" fmla="*/ 19798 h 50647"/>
              <a:gd name="connsiteX11" fmla="*/ 18033 w 29082"/>
              <a:gd name="connsiteY11" fmla="*/ 19798 h 50647"/>
              <a:gd name="connsiteX12" fmla="*/ 16382 w 29082"/>
              <a:gd name="connsiteY12" fmla="*/ 20370 h 50647"/>
              <a:gd name="connsiteX13" fmla="*/ 16001 w 29082"/>
              <a:gd name="connsiteY13" fmla="*/ 21653 h 50647"/>
              <a:gd name="connsiteX14" fmla="*/ 16001 w 29082"/>
              <a:gd name="connsiteY14" fmla="*/ 37833 h 50647"/>
              <a:gd name="connsiteX15" fmla="*/ 17652 w 29082"/>
              <a:gd name="connsiteY15" fmla="*/ 42252 h 50647"/>
              <a:gd name="connsiteX16" fmla="*/ 23113 w 29082"/>
              <a:gd name="connsiteY16" fmla="*/ 43839 h 50647"/>
              <a:gd name="connsiteX17" fmla="*/ 25526 w 29082"/>
              <a:gd name="connsiteY17" fmla="*/ 43839 h 50647"/>
              <a:gd name="connsiteX18" fmla="*/ 28066 w 29082"/>
              <a:gd name="connsiteY18" fmla="*/ 44589 h 50647"/>
              <a:gd name="connsiteX19" fmla="*/ 29082 w 29082"/>
              <a:gd name="connsiteY19" fmla="*/ 47294 h 50647"/>
              <a:gd name="connsiteX20" fmla="*/ 28066 w 29082"/>
              <a:gd name="connsiteY20" fmla="*/ 49847 h 50647"/>
              <a:gd name="connsiteX21" fmla="*/ 25526 w 29082"/>
              <a:gd name="connsiteY21" fmla="*/ 50647 h 50647"/>
              <a:gd name="connsiteX22" fmla="*/ 23113 w 29082"/>
              <a:gd name="connsiteY22" fmla="*/ 50647 h 50647"/>
              <a:gd name="connsiteX23" fmla="*/ 17525 w 29082"/>
              <a:gd name="connsiteY23" fmla="*/ 50076 h 50647"/>
              <a:gd name="connsiteX24" fmla="*/ 12953 w 29082"/>
              <a:gd name="connsiteY24" fmla="*/ 48043 h 50647"/>
              <a:gd name="connsiteX25" fmla="*/ 9905 w 29082"/>
              <a:gd name="connsiteY25" fmla="*/ 44106 h 50647"/>
              <a:gd name="connsiteX26" fmla="*/ 8762 w 29082"/>
              <a:gd name="connsiteY26" fmla="*/ 37833 h 50647"/>
              <a:gd name="connsiteX27" fmla="*/ 8762 w 29082"/>
              <a:gd name="connsiteY27" fmla="*/ 21742 h 50647"/>
              <a:gd name="connsiteX28" fmla="*/ 8508 w 29082"/>
              <a:gd name="connsiteY28" fmla="*/ 20548 h 50647"/>
              <a:gd name="connsiteX29" fmla="*/ 7111 w 29082"/>
              <a:gd name="connsiteY29" fmla="*/ 19798 h 50647"/>
              <a:gd name="connsiteX30" fmla="*/ 3428 w 29082"/>
              <a:gd name="connsiteY30" fmla="*/ 19798 h 50647"/>
              <a:gd name="connsiteX31" fmla="*/ 634 w 29082"/>
              <a:gd name="connsiteY31" fmla="*/ 18656 h 50647"/>
              <a:gd name="connsiteX32" fmla="*/ 0 w 29082"/>
              <a:gd name="connsiteY32" fmla="*/ 16268 h 50647"/>
              <a:gd name="connsiteX33" fmla="*/ 634 w 29082"/>
              <a:gd name="connsiteY33" fmla="*/ 14007 h 50647"/>
              <a:gd name="connsiteX34" fmla="*/ 3428 w 29082"/>
              <a:gd name="connsiteY34" fmla="*/ 12903 h 50647"/>
              <a:gd name="connsiteX35" fmla="*/ 6857 w 29082"/>
              <a:gd name="connsiteY35" fmla="*/ 12903 h 50647"/>
              <a:gd name="connsiteX36" fmla="*/ 7238 w 29082"/>
              <a:gd name="connsiteY36" fmla="*/ 12865 h 50647"/>
              <a:gd name="connsiteX37" fmla="*/ 7873 w 29082"/>
              <a:gd name="connsiteY37" fmla="*/ 12636 h 50647"/>
              <a:gd name="connsiteX38" fmla="*/ 8508 w 29082"/>
              <a:gd name="connsiteY38" fmla="*/ 12013 h 50647"/>
              <a:gd name="connsiteX39" fmla="*/ 8762 w 29082"/>
              <a:gd name="connsiteY39" fmla="*/ 10782 h 50647"/>
              <a:gd name="connsiteX40" fmla="*/ 8762 w 29082"/>
              <a:gd name="connsiteY40" fmla="*/ 6895 h 50647"/>
              <a:gd name="connsiteX41" fmla="*/ 7238 w 29082"/>
              <a:gd name="connsiteY41" fmla="*/ 5435 h 50647"/>
              <a:gd name="connsiteX42" fmla="*/ 6603 w 29082"/>
              <a:gd name="connsiteY42" fmla="*/ 3530 h 50647"/>
              <a:gd name="connsiteX43" fmla="*/ 7619 w 29082"/>
              <a:gd name="connsiteY43" fmla="*/ 1016 h 50647"/>
              <a:gd name="connsiteX44" fmla="*/ 10159 w 29082"/>
              <a:gd name="connsiteY44" fmla="*/ 0 h 50647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  <a:cxn ang="29">
                <a:pos x="connsiteX29" y="connsiteY29"/>
              </a:cxn>
              <a:cxn ang="30">
                <a:pos x="connsiteX30" y="connsiteY30"/>
              </a:cxn>
              <a:cxn ang="31">
                <a:pos x="connsiteX31" y="connsiteY31"/>
              </a:cxn>
              <a:cxn ang="32">
                <a:pos x="connsiteX32" y="connsiteY32"/>
              </a:cxn>
              <a:cxn ang="33">
                <a:pos x="connsiteX33" y="connsiteY33"/>
              </a:cxn>
              <a:cxn ang="34">
                <a:pos x="connsiteX34" y="connsiteY34"/>
              </a:cxn>
              <a:cxn ang="35">
                <a:pos x="connsiteX35" y="connsiteY35"/>
              </a:cxn>
              <a:cxn ang="36">
                <a:pos x="connsiteX36" y="connsiteY36"/>
              </a:cxn>
              <a:cxn ang="37">
                <a:pos x="connsiteX37" y="connsiteY37"/>
              </a:cxn>
              <a:cxn ang="38">
                <a:pos x="connsiteX38" y="connsiteY38"/>
              </a:cxn>
              <a:cxn ang="39">
                <a:pos x="connsiteX39" y="connsiteY39"/>
              </a:cxn>
              <a:cxn ang="40">
                <a:pos x="connsiteX40" y="connsiteY40"/>
              </a:cxn>
              <a:cxn ang="41">
                <a:pos x="connsiteX41" y="connsiteY41"/>
              </a:cxn>
              <a:cxn ang="42">
                <a:pos x="connsiteX42" y="connsiteY42"/>
              </a:cxn>
              <a:cxn ang="43">
                <a:pos x="connsiteX43" y="connsiteY43"/>
              </a:cxn>
              <a:cxn ang="44">
                <a:pos x="connsiteX44" y="connsiteY44"/>
              </a:cxn>
            </a:cxnLst>
            <a:rect l="l" t="t" r="r" b="b"/>
            <a:pathLst>
              <a:path w="29082" h="50647">
                <a:moveTo>
                  <a:pt x="10159" y="0"/>
                </a:moveTo>
                <a:cubicBezTo>
                  <a:pt x="11683" y="0"/>
                  <a:pt x="12953" y="520"/>
                  <a:pt x="13969" y="1549"/>
                </a:cubicBezTo>
                <a:cubicBezTo>
                  <a:pt x="14985" y="2578"/>
                  <a:pt x="15620" y="3797"/>
                  <a:pt x="16001" y="5219"/>
                </a:cubicBezTo>
                <a:lnTo>
                  <a:pt x="16001" y="11138"/>
                </a:lnTo>
                <a:cubicBezTo>
                  <a:pt x="16001" y="11963"/>
                  <a:pt x="16128" y="12458"/>
                  <a:pt x="16509" y="12636"/>
                </a:cubicBezTo>
                <a:cubicBezTo>
                  <a:pt x="17017" y="12813"/>
                  <a:pt x="17271" y="12903"/>
                  <a:pt x="17652" y="12903"/>
                </a:cubicBezTo>
                <a:lnTo>
                  <a:pt x="25653" y="12903"/>
                </a:lnTo>
                <a:cubicBezTo>
                  <a:pt x="26923" y="12903"/>
                  <a:pt x="27812" y="13258"/>
                  <a:pt x="28320" y="13969"/>
                </a:cubicBezTo>
                <a:cubicBezTo>
                  <a:pt x="28828" y="14668"/>
                  <a:pt x="29082" y="15443"/>
                  <a:pt x="29082" y="16268"/>
                </a:cubicBezTo>
                <a:cubicBezTo>
                  <a:pt x="29082" y="16967"/>
                  <a:pt x="28828" y="17741"/>
                  <a:pt x="28447" y="18567"/>
                </a:cubicBezTo>
                <a:cubicBezTo>
                  <a:pt x="27939" y="19392"/>
                  <a:pt x="27050" y="19798"/>
                  <a:pt x="25653" y="19798"/>
                </a:cubicBezTo>
                <a:lnTo>
                  <a:pt x="18033" y="19798"/>
                </a:lnTo>
                <a:cubicBezTo>
                  <a:pt x="17144" y="19798"/>
                  <a:pt x="16636" y="19989"/>
                  <a:pt x="16382" y="20370"/>
                </a:cubicBezTo>
                <a:cubicBezTo>
                  <a:pt x="16128" y="20751"/>
                  <a:pt x="16001" y="21183"/>
                  <a:pt x="16001" y="21653"/>
                </a:cubicBezTo>
                <a:lnTo>
                  <a:pt x="16001" y="37833"/>
                </a:lnTo>
                <a:cubicBezTo>
                  <a:pt x="16001" y="39713"/>
                  <a:pt x="16509" y="41185"/>
                  <a:pt x="17652" y="42252"/>
                </a:cubicBezTo>
                <a:cubicBezTo>
                  <a:pt x="18795" y="43306"/>
                  <a:pt x="20573" y="43839"/>
                  <a:pt x="23113" y="43839"/>
                </a:cubicBezTo>
                <a:lnTo>
                  <a:pt x="25526" y="43839"/>
                </a:lnTo>
                <a:cubicBezTo>
                  <a:pt x="26542" y="43839"/>
                  <a:pt x="27304" y="44094"/>
                  <a:pt x="28066" y="44589"/>
                </a:cubicBezTo>
                <a:cubicBezTo>
                  <a:pt x="28701" y="45097"/>
                  <a:pt x="29082" y="45986"/>
                  <a:pt x="29082" y="47294"/>
                </a:cubicBezTo>
                <a:cubicBezTo>
                  <a:pt x="29082" y="48462"/>
                  <a:pt x="28701" y="49326"/>
                  <a:pt x="28066" y="49847"/>
                </a:cubicBezTo>
                <a:cubicBezTo>
                  <a:pt x="27304" y="50380"/>
                  <a:pt x="26415" y="50647"/>
                  <a:pt x="25526" y="50647"/>
                </a:cubicBezTo>
                <a:lnTo>
                  <a:pt x="23113" y="50647"/>
                </a:lnTo>
                <a:cubicBezTo>
                  <a:pt x="21081" y="50647"/>
                  <a:pt x="19176" y="50456"/>
                  <a:pt x="17525" y="50076"/>
                </a:cubicBezTo>
                <a:cubicBezTo>
                  <a:pt x="15747" y="49694"/>
                  <a:pt x="14223" y="49009"/>
                  <a:pt x="12953" y="48043"/>
                </a:cubicBezTo>
                <a:cubicBezTo>
                  <a:pt x="11683" y="47066"/>
                  <a:pt x="10667" y="45757"/>
                  <a:pt x="9905" y="44106"/>
                </a:cubicBezTo>
                <a:cubicBezTo>
                  <a:pt x="9143" y="42456"/>
                  <a:pt x="8762" y="40360"/>
                  <a:pt x="8762" y="37833"/>
                </a:cubicBezTo>
                <a:lnTo>
                  <a:pt x="8762" y="21742"/>
                </a:lnTo>
                <a:cubicBezTo>
                  <a:pt x="8762" y="21449"/>
                  <a:pt x="8635" y="21056"/>
                  <a:pt x="8508" y="20548"/>
                </a:cubicBezTo>
                <a:cubicBezTo>
                  <a:pt x="8254" y="20053"/>
                  <a:pt x="7746" y="19798"/>
                  <a:pt x="7111" y="19798"/>
                </a:cubicBezTo>
                <a:lnTo>
                  <a:pt x="3428" y="19798"/>
                </a:lnTo>
                <a:cubicBezTo>
                  <a:pt x="2158" y="19798"/>
                  <a:pt x="1142" y="19418"/>
                  <a:pt x="634" y="18656"/>
                </a:cubicBezTo>
                <a:cubicBezTo>
                  <a:pt x="253" y="17881"/>
                  <a:pt x="0" y="17094"/>
                  <a:pt x="0" y="16268"/>
                </a:cubicBezTo>
                <a:cubicBezTo>
                  <a:pt x="0" y="15493"/>
                  <a:pt x="253" y="14744"/>
                  <a:pt x="634" y="14007"/>
                </a:cubicBezTo>
                <a:cubicBezTo>
                  <a:pt x="1142" y="13271"/>
                  <a:pt x="2158" y="12903"/>
                  <a:pt x="3428" y="12903"/>
                </a:cubicBezTo>
                <a:lnTo>
                  <a:pt x="6857" y="12903"/>
                </a:lnTo>
                <a:cubicBezTo>
                  <a:pt x="6857" y="12903"/>
                  <a:pt x="6984" y="12890"/>
                  <a:pt x="7238" y="12865"/>
                </a:cubicBezTo>
                <a:cubicBezTo>
                  <a:pt x="7492" y="12827"/>
                  <a:pt x="7619" y="12763"/>
                  <a:pt x="7873" y="12636"/>
                </a:cubicBezTo>
                <a:cubicBezTo>
                  <a:pt x="8127" y="12521"/>
                  <a:pt x="8381" y="12318"/>
                  <a:pt x="8508" y="12013"/>
                </a:cubicBezTo>
                <a:cubicBezTo>
                  <a:pt x="8635" y="11721"/>
                  <a:pt x="8762" y="11315"/>
                  <a:pt x="8762" y="10782"/>
                </a:cubicBezTo>
                <a:lnTo>
                  <a:pt x="8762" y="6895"/>
                </a:lnTo>
                <a:cubicBezTo>
                  <a:pt x="8127" y="6540"/>
                  <a:pt x="7619" y="6057"/>
                  <a:pt x="7238" y="5435"/>
                </a:cubicBezTo>
                <a:cubicBezTo>
                  <a:pt x="6730" y="4812"/>
                  <a:pt x="6603" y="4178"/>
                  <a:pt x="6603" y="3530"/>
                </a:cubicBezTo>
                <a:cubicBezTo>
                  <a:pt x="6603" y="2526"/>
                  <a:pt x="6857" y="1689"/>
                  <a:pt x="7619" y="1016"/>
                </a:cubicBezTo>
                <a:cubicBezTo>
                  <a:pt x="8254" y="342"/>
                  <a:pt x="9143" y="0"/>
                  <a:pt x="10159" y="0"/>
                </a:cubicBez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Freeform 3"/>
          <p:cNvSpPr/>
          <p:nvPr/>
        </p:nvSpPr>
        <p:spPr>
          <a:xfrm>
            <a:off x="5734050" y="6640970"/>
            <a:ext cx="37210" cy="50647"/>
          </a:xfrm>
          <a:custGeom>
            <a:avLst/>
            <a:gdLst>
              <a:gd name="connsiteX0" fmla="*/ 3429 w 37210"/>
              <a:gd name="connsiteY0" fmla="*/ 0 h 50647"/>
              <a:gd name="connsiteX1" fmla="*/ 7365 w 37210"/>
              <a:gd name="connsiteY1" fmla="*/ 1549 h 50647"/>
              <a:gd name="connsiteX2" fmla="*/ 9271 w 37210"/>
              <a:gd name="connsiteY2" fmla="*/ 5219 h 50647"/>
              <a:gd name="connsiteX3" fmla="*/ 9271 w 37210"/>
              <a:gd name="connsiteY3" fmla="*/ 14058 h 50647"/>
              <a:gd name="connsiteX4" fmla="*/ 9905 w 37210"/>
              <a:gd name="connsiteY4" fmla="*/ 16129 h 50647"/>
              <a:gd name="connsiteX5" fmla="*/ 11429 w 37210"/>
              <a:gd name="connsiteY5" fmla="*/ 15646 h 50647"/>
              <a:gd name="connsiteX6" fmla="*/ 15367 w 37210"/>
              <a:gd name="connsiteY6" fmla="*/ 13703 h 50647"/>
              <a:gd name="connsiteX7" fmla="*/ 19939 w 37210"/>
              <a:gd name="connsiteY7" fmla="*/ 12992 h 50647"/>
              <a:gd name="connsiteX8" fmla="*/ 26797 w 37210"/>
              <a:gd name="connsiteY8" fmla="*/ 14185 h 50647"/>
              <a:gd name="connsiteX9" fmla="*/ 32258 w 37210"/>
              <a:gd name="connsiteY9" fmla="*/ 17627 h 50647"/>
              <a:gd name="connsiteX10" fmla="*/ 35940 w 37210"/>
              <a:gd name="connsiteY10" fmla="*/ 23202 h 50647"/>
              <a:gd name="connsiteX11" fmla="*/ 37210 w 37210"/>
              <a:gd name="connsiteY11" fmla="*/ 30759 h 50647"/>
              <a:gd name="connsiteX12" fmla="*/ 37210 w 37210"/>
              <a:gd name="connsiteY12" fmla="*/ 47028 h 50647"/>
              <a:gd name="connsiteX13" fmla="*/ 36194 w 37210"/>
              <a:gd name="connsiteY13" fmla="*/ 49580 h 50647"/>
              <a:gd name="connsiteX14" fmla="*/ 33654 w 37210"/>
              <a:gd name="connsiteY14" fmla="*/ 50647 h 50647"/>
              <a:gd name="connsiteX15" fmla="*/ 30988 w 37210"/>
              <a:gd name="connsiteY15" fmla="*/ 49580 h 50647"/>
              <a:gd name="connsiteX16" fmla="*/ 30098 w 37210"/>
              <a:gd name="connsiteY16" fmla="*/ 47028 h 50647"/>
              <a:gd name="connsiteX17" fmla="*/ 30098 w 37210"/>
              <a:gd name="connsiteY17" fmla="*/ 30581 h 50647"/>
              <a:gd name="connsiteX18" fmla="*/ 29209 w 37210"/>
              <a:gd name="connsiteY18" fmla="*/ 25717 h 50647"/>
              <a:gd name="connsiteX19" fmla="*/ 27051 w 37210"/>
              <a:gd name="connsiteY19" fmla="*/ 22364 h 50647"/>
              <a:gd name="connsiteX20" fmla="*/ 23748 w 37210"/>
              <a:gd name="connsiteY20" fmla="*/ 20421 h 50647"/>
              <a:gd name="connsiteX21" fmla="*/ 19939 w 37210"/>
              <a:gd name="connsiteY21" fmla="*/ 19798 h 50647"/>
              <a:gd name="connsiteX22" fmla="*/ 14097 w 37210"/>
              <a:gd name="connsiteY22" fmla="*/ 21119 h 50647"/>
              <a:gd name="connsiteX23" fmla="*/ 10921 w 37210"/>
              <a:gd name="connsiteY23" fmla="*/ 24307 h 50647"/>
              <a:gd name="connsiteX24" fmla="*/ 9525 w 37210"/>
              <a:gd name="connsiteY24" fmla="*/ 28155 h 50647"/>
              <a:gd name="connsiteX25" fmla="*/ 9271 w 37210"/>
              <a:gd name="connsiteY25" fmla="*/ 31470 h 50647"/>
              <a:gd name="connsiteX26" fmla="*/ 9271 w 37210"/>
              <a:gd name="connsiteY26" fmla="*/ 47028 h 50647"/>
              <a:gd name="connsiteX27" fmla="*/ 8128 w 37210"/>
              <a:gd name="connsiteY27" fmla="*/ 49720 h 50647"/>
              <a:gd name="connsiteX28" fmla="*/ 5588 w 37210"/>
              <a:gd name="connsiteY28" fmla="*/ 50647 h 50647"/>
              <a:gd name="connsiteX29" fmla="*/ 3048 w 37210"/>
              <a:gd name="connsiteY29" fmla="*/ 49542 h 50647"/>
              <a:gd name="connsiteX30" fmla="*/ 2159 w 37210"/>
              <a:gd name="connsiteY30" fmla="*/ 47028 h 50647"/>
              <a:gd name="connsiteX31" fmla="*/ 2159 w 37210"/>
              <a:gd name="connsiteY31" fmla="*/ 6895 h 50647"/>
              <a:gd name="connsiteX32" fmla="*/ 508 w 37210"/>
              <a:gd name="connsiteY32" fmla="*/ 5435 h 50647"/>
              <a:gd name="connsiteX33" fmla="*/ 0 w 37210"/>
              <a:gd name="connsiteY33" fmla="*/ 3530 h 50647"/>
              <a:gd name="connsiteX34" fmla="*/ 1015 w 37210"/>
              <a:gd name="connsiteY34" fmla="*/ 1016 h 50647"/>
              <a:gd name="connsiteX35" fmla="*/ 3429 w 37210"/>
              <a:gd name="connsiteY35" fmla="*/ 0 h 50647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  <a:cxn ang="29">
                <a:pos x="connsiteX29" y="connsiteY29"/>
              </a:cxn>
              <a:cxn ang="30">
                <a:pos x="connsiteX30" y="connsiteY30"/>
              </a:cxn>
              <a:cxn ang="31">
                <a:pos x="connsiteX31" y="connsiteY31"/>
              </a:cxn>
              <a:cxn ang="32">
                <a:pos x="connsiteX32" y="connsiteY32"/>
              </a:cxn>
              <a:cxn ang="33">
                <a:pos x="connsiteX33" y="connsiteY33"/>
              </a:cxn>
              <a:cxn ang="34">
                <a:pos x="connsiteX34" y="connsiteY34"/>
              </a:cxn>
              <a:cxn ang="35">
                <a:pos x="connsiteX35" y="connsiteY35"/>
              </a:cxn>
            </a:cxnLst>
            <a:rect l="l" t="t" r="r" b="b"/>
            <a:pathLst>
              <a:path w="37210" h="50647">
                <a:moveTo>
                  <a:pt x="3429" y="0"/>
                </a:moveTo>
                <a:cubicBezTo>
                  <a:pt x="5079" y="0"/>
                  <a:pt x="6350" y="520"/>
                  <a:pt x="7365" y="1549"/>
                </a:cubicBezTo>
                <a:cubicBezTo>
                  <a:pt x="8254" y="2578"/>
                  <a:pt x="9017" y="3797"/>
                  <a:pt x="9271" y="5219"/>
                </a:cubicBezTo>
                <a:lnTo>
                  <a:pt x="9271" y="14058"/>
                </a:lnTo>
                <a:cubicBezTo>
                  <a:pt x="9271" y="15226"/>
                  <a:pt x="9525" y="15925"/>
                  <a:pt x="9905" y="16129"/>
                </a:cubicBezTo>
                <a:cubicBezTo>
                  <a:pt x="10159" y="16332"/>
                  <a:pt x="10667" y="16179"/>
                  <a:pt x="11429" y="15646"/>
                </a:cubicBezTo>
                <a:cubicBezTo>
                  <a:pt x="12445" y="14820"/>
                  <a:pt x="13842" y="14172"/>
                  <a:pt x="15367" y="13703"/>
                </a:cubicBezTo>
                <a:cubicBezTo>
                  <a:pt x="16890" y="13233"/>
                  <a:pt x="18414" y="12992"/>
                  <a:pt x="19939" y="12992"/>
                </a:cubicBezTo>
                <a:cubicBezTo>
                  <a:pt x="22352" y="12992"/>
                  <a:pt x="24638" y="13386"/>
                  <a:pt x="26797" y="14185"/>
                </a:cubicBezTo>
                <a:cubicBezTo>
                  <a:pt x="28955" y="14985"/>
                  <a:pt x="30733" y="16129"/>
                  <a:pt x="32258" y="17627"/>
                </a:cubicBezTo>
                <a:cubicBezTo>
                  <a:pt x="33782" y="19139"/>
                  <a:pt x="35052" y="20993"/>
                  <a:pt x="35940" y="23202"/>
                </a:cubicBezTo>
                <a:cubicBezTo>
                  <a:pt x="36829" y="25412"/>
                  <a:pt x="37210" y="27926"/>
                  <a:pt x="37210" y="30759"/>
                </a:cubicBezTo>
                <a:lnTo>
                  <a:pt x="37210" y="47028"/>
                </a:lnTo>
                <a:cubicBezTo>
                  <a:pt x="37210" y="48031"/>
                  <a:pt x="36957" y="48882"/>
                  <a:pt x="36194" y="49580"/>
                </a:cubicBezTo>
                <a:cubicBezTo>
                  <a:pt x="35559" y="50291"/>
                  <a:pt x="34671" y="50647"/>
                  <a:pt x="33654" y="50647"/>
                </a:cubicBezTo>
                <a:cubicBezTo>
                  <a:pt x="32384" y="50647"/>
                  <a:pt x="31622" y="50291"/>
                  <a:pt x="30988" y="49580"/>
                </a:cubicBezTo>
                <a:cubicBezTo>
                  <a:pt x="30352" y="48882"/>
                  <a:pt x="30098" y="48031"/>
                  <a:pt x="30098" y="47028"/>
                </a:cubicBezTo>
                <a:lnTo>
                  <a:pt x="30098" y="30581"/>
                </a:lnTo>
                <a:cubicBezTo>
                  <a:pt x="30098" y="28702"/>
                  <a:pt x="29844" y="27076"/>
                  <a:pt x="29209" y="25717"/>
                </a:cubicBezTo>
                <a:cubicBezTo>
                  <a:pt x="28702" y="24371"/>
                  <a:pt x="27940" y="23241"/>
                  <a:pt x="27051" y="22364"/>
                </a:cubicBezTo>
                <a:cubicBezTo>
                  <a:pt x="26034" y="21475"/>
                  <a:pt x="25019" y="20828"/>
                  <a:pt x="23748" y="20421"/>
                </a:cubicBezTo>
                <a:cubicBezTo>
                  <a:pt x="22479" y="20002"/>
                  <a:pt x="21209" y="19798"/>
                  <a:pt x="19939" y="19798"/>
                </a:cubicBezTo>
                <a:cubicBezTo>
                  <a:pt x="17398" y="19798"/>
                  <a:pt x="15494" y="20243"/>
                  <a:pt x="14097" y="21119"/>
                </a:cubicBezTo>
                <a:cubicBezTo>
                  <a:pt x="12700" y="22008"/>
                  <a:pt x="11557" y="23062"/>
                  <a:pt x="10921" y="24307"/>
                </a:cubicBezTo>
                <a:cubicBezTo>
                  <a:pt x="10159" y="25539"/>
                  <a:pt x="9779" y="26822"/>
                  <a:pt x="9525" y="28155"/>
                </a:cubicBezTo>
                <a:cubicBezTo>
                  <a:pt x="9398" y="29476"/>
                  <a:pt x="9271" y="30581"/>
                  <a:pt x="9271" y="31470"/>
                </a:cubicBezTo>
                <a:lnTo>
                  <a:pt x="9271" y="47028"/>
                </a:lnTo>
                <a:cubicBezTo>
                  <a:pt x="9271" y="48196"/>
                  <a:pt x="8890" y="49097"/>
                  <a:pt x="8128" y="49720"/>
                </a:cubicBezTo>
                <a:cubicBezTo>
                  <a:pt x="7365" y="50342"/>
                  <a:pt x="6603" y="50647"/>
                  <a:pt x="5588" y="50647"/>
                </a:cubicBezTo>
                <a:cubicBezTo>
                  <a:pt x="4444" y="50647"/>
                  <a:pt x="3683" y="50279"/>
                  <a:pt x="3048" y="49542"/>
                </a:cubicBezTo>
                <a:cubicBezTo>
                  <a:pt x="2413" y="48806"/>
                  <a:pt x="2159" y="47967"/>
                  <a:pt x="2159" y="47028"/>
                </a:cubicBezTo>
                <a:lnTo>
                  <a:pt x="2159" y="6895"/>
                </a:lnTo>
                <a:cubicBezTo>
                  <a:pt x="1523" y="6540"/>
                  <a:pt x="1015" y="6057"/>
                  <a:pt x="508" y="5435"/>
                </a:cubicBezTo>
                <a:cubicBezTo>
                  <a:pt x="127" y="4812"/>
                  <a:pt x="0" y="4178"/>
                  <a:pt x="0" y="3530"/>
                </a:cubicBezTo>
                <a:cubicBezTo>
                  <a:pt x="0" y="2526"/>
                  <a:pt x="253" y="1689"/>
                  <a:pt x="1015" y="1016"/>
                </a:cubicBezTo>
                <a:cubicBezTo>
                  <a:pt x="1651" y="342"/>
                  <a:pt x="2540" y="0"/>
                  <a:pt x="3429" y="0"/>
                </a:cubicBez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Freeform 3"/>
          <p:cNvSpPr/>
          <p:nvPr/>
        </p:nvSpPr>
        <p:spPr>
          <a:xfrm>
            <a:off x="5593969" y="6640970"/>
            <a:ext cx="9271" cy="50647"/>
          </a:xfrm>
          <a:custGeom>
            <a:avLst/>
            <a:gdLst>
              <a:gd name="connsiteX0" fmla="*/ 3555 w 9271"/>
              <a:gd name="connsiteY0" fmla="*/ 0 h 50647"/>
              <a:gd name="connsiteX1" fmla="*/ 7365 w 9271"/>
              <a:gd name="connsiteY1" fmla="*/ 1549 h 50647"/>
              <a:gd name="connsiteX2" fmla="*/ 9271 w 9271"/>
              <a:gd name="connsiteY2" fmla="*/ 5219 h 50647"/>
              <a:gd name="connsiteX3" fmla="*/ 9271 w 9271"/>
              <a:gd name="connsiteY3" fmla="*/ 47205 h 50647"/>
              <a:gd name="connsiteX4" fmla="*/ 8128 w 9271"/>
              <a:gd name="connsiteY4" fmla="*/ 49669 h 50647"/>
              <a:gd name="connsiteX5" fmla="*/ 5588 w 9271"/>
              <a:gd name="connsiteY5" fmla="*/ 50647 h 50647"/>
              <a:gd name="connsiteX6" fmla="*/ 3048 w 9271"/>
              <a:gd name="connsiteY6" fmla="*/ 49631 h 50647"/>
              <a:gd name="connsiteX7" fmla="*/ 2159 w 9271"/>
              <a:gd name="connsiteY7" fmla="*/ 47205 h 50647"/>
              <a:gd name="connsiteX8" fmla="*/ 2159 w 9271"/>
              <a:gd name="connsiteY8" fmla="*/ 6895 h 50647"/>
              <a:gd name="connsiteX9" fmla="*/ 634 w 9271"/>
              <a:gd name="connsiteY9" fmla="*/ 5435 h 50647"/>
              <a:gd name="connsiteX10" fmla="*/ 0 w 9271"/>
              <a:gd name="connsiteY10" fmla="*/ 3530 h 50647"/>
              <a:gd name="connsiteX11" fmla="*/ 1015 w 9271"/>
              <a:gd name="connsiteY11" fmla="*/ 1016 h 50647"/>
              <a:gd name="connsiteX12" fmla="*/ 3555 w 9271"/>
              <a:gd name="connsiteY12" fmla="*/ 0 h 50647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</a:cxnLst>
            <a:rect l="l" t="t" r="r" b="b"/>
            <a:pathLst>
              <a:path w="9271" h="50647">
                <a:moveTo>
                  <a:pt x="3555" y="0"/>
                </a:moveTo>
                <a:cubicBezTo>
                  <a:pt x="5079" y="0"/>
                  <a:pt x="6350" y="520"/>
                  <a:pt x="7365" y="1549"/>
                </a:cubicBezTo>
                <a:cubicBezTo>
                  <a:pt x="8254" y="2578"/>
                  <a:pt x="8890" y="3797"/>
                  <a:pt x="9271" y="5219"/>
                </a:cubicBezTo>
                <a:lnTo>
                  <a:pt x="9271" y="47205"/>
                </a:lnTo>
                <a:cubicBezTo>
                  <a:pt x="9271" y="48196"/>
                  <a:pt x="8890" y="49021"/>
                  <a:pt x="8128" y="49669"/>
                </a:cubicBezTo>
                <a:cubicBezTo>
                  <a:pt x="7492" y="50317"/>
                  <a:pt x="6603" y="50647"/>
                  <a:pt x="5588" y="50647"/>
                </a:cubicBezTo>
                <a:cubicBezTo>
                  <a:pt x="4444" y="50647"/>
                  <a:pt x="3555" y="50304"/>
                  <a:pt x="3048" y="49631"/>
                </a:cubicBezTo>
                <a:cubicBezTo>
                  <a:pt x="2540" y="48958"/>
                  <a:pt x="2159" y="48145"/>
                  <a:pt x="2159" y="47205"/>
                </a:cubicBezTo>
                <a:lnTo>
                  <a:pt x="2159" y="6895"/>
                </a:lnTo>
                <a:cubicBezTo>
                  <a:pt x="1523" y="6540"/>
                  <a:pt x="1015" y="6057"/>
                  <a:pt x="634" y="5435"/>
                </a:cubicBezTo>
                <a:cubicBezTo>
                  <a:pt x="253" y="4812"/>
                  <a:pt x="0" y="4178"/>
                  <a:pt x="0" y="3530"/>
                </a:cubicBezTo>
                <a:cubicBezTo>
                  <a:pt x="0" y="2526"/>
                  <a:pt x="380" y="1689"/>
                  <a:pt x="1015" y="1016"/>
                </a:cubicBezTo>
                <a:cubicBezTo>
                  <a:pt x="1651" y="342"/>
                  <a:pt x="2540" y="0"/>
                  <a:pt x="3555" y="0"/>
                </a:cubicBez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Freeform 3"/>
          <p:cNvSpPr/>
          <p:nvPr/>
        </p:nvSpPr>
        <p:spPr>
          <a:xfrm>
            <a:off x="5578729" y="6640970"/>
            <a:ext cx="9270" cy="50647"/>
          </a:xfrm>
          <a:custGeom>
            <a:avLst/>
            <a:gdLst>
              <a:gd name="connsiteX0" fmla="*/ 3555 w 9270"/>
              <a:gd name="connsiteY0" fmla="*/ 0 h 50647"/>
              <a:gd name="connsiteX1" fmla="*/ 7365 w 9270"/>
              <a:gd name="connsiteY1" fmla="*/ 1549 h 50647"/>
              <a:gd name="connsiteX2" fmla="*/ 9270 w 9270"/>
              <a:gd name="connsiteY2" fmla="*/ 5219 h 50647"/>
              <a:gd name="connsiteX3" fmla="*/ 9270 w 9270"/>
              <a:gd name="connsiteY3" fmla="*/ 47205 h 50647"/>
              <a:gd name="connsiteX4" fmla="*/ 8127 w 9270"/>
              <a:gd name="connsiteY4" fmla="*/ 49669 h 50647"/>
              <a:gd name="connsiteX5" fmla="*/ 5588 w 9270"/>
              <a:gd name="connsiteY5" fmla="*/ 50647 h 50647"/>
              <a:gd name="connsiteX6" fmla="*/ 3047 w 9270"/>
              <a:gd name="connsiteY6" fmla="*/ 49631 h 50647"/>
              <a:gd name="connsiteX7" fmla="*/ 2158 w 9270"/>
              <a:gd name="connsiteY7" fmla="*/ 47205 h 50647"/>
              <a:gd name="connsiteX8" fmla="*/ 2158 w 9270"/>
              <a:gd name="connsiteY8" fmla="*/ 6895 h 50647"/>
              <a:gd name="connsiteX9" fmla="*/ 634 w 9270"/>
              <a:gd name="connsiteY9" fmla="*/ 5435 h 50647"/>
              <a:gd name="connsiteX10" fmla="*/ 0 w 9270"/>
              <a:gd name="connsiteY10" fmla="*/ 3530 h 50647"/>
              <a:gd name="connsiteX11" fmla="*/ 1015 w 9270"/>
              <a:gd name="connsiteY11" fmla="*/ 1016 h 50647"/>
              <a:gd name="connsiteX12" fmla="*/ 3555 w 9270"/>
              <a:gd name="connsiteY12" fmla="*/ 0 h 50647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</a:cxnLst>
            <a:rect l="l" t="t" r="r" b="b"/>
            <a:pathLst>
              <a:path w="9270" h="50647">
                <a:moveTo>
                  <a:pt x="3555" y="0"/>
                </a:moveTo>
                <a:cubicBezTo>
                  <a:pt x="5079" y="0"/>
                  <a:pt x="6350" y="520"/>
                  <a:pt x="7365" y="1549"/>
                </a:cubicBezTo>
                <a:cubicBezTo>
                  <a:pt x="8254" y="2578"/>
                  <a:pt x="8889" y="3797"/>
                  <a:pt x="9270" y="5219"/>
                </a:cubicBezTo>
                <a:lnTo>
                  <a:pt x="9270" y="47205"/>
                </a:lnTo>
                <a:cubicBezTo>
                  <a:pt x="9270" y="48196"/>
                  <a:pt x="8889" y="49021"/>
                  <a:pt x="8127" y="49669"/>
                </a:cubicBezTo>
                <a:cubicBezTo>
                  <a:pt x="7492" y="50317"/>
                  <a:pt x="6603" y="50647"/>
                  <a:pt x="5588" y="50647"/>
                </a:cubicBezTo>
                <a:cubicBezTo>
                  <a:pt x="4444" y="50647"/>
                  <a:pt x="3555" y="50304"/>
                  <a:pt x="3047" y="49631"/>
                </a:cubicBezTo>
                <a:cubicBezTo>
                  <a:pt x="2539" y="48958"/>
                  <a:pt x="2158" y="48145"/>
                  <a:pt x="2158" y="47205"/>
                </a:cubicBezTo>
                <a:lnTo>
                  <a:pt x="2158" y="6895"/>
                </a:lnTo>
                <a:cubicBezTo>
                  <a:pt x="1523" y="6540"/>
                  <a:pt x="1015" y="6057"/>
                  <a:pt x="634" y="5435"/>
                </a:cubicBezTo>
                <a:cubicBezTo>
                  <a:pt x="253" y="4812"/>
                  <a:pt x="0" y="4178"/>
                  <a:pt x="0" y="3530"/>
                </a:cubicBezTo>
                <a:cubicBezTo>
                  <a:pt x="0" y="2526"/>
                  <a:pt x="380" y="1689"/>
                  <a:pt x="1015" y="1016"/>
                </a:cubicBezTo>
                <a:cubicBezTo>
                  <a:pt x="1650" y="342"/>
                  <a:pt x="2539" y="0"/>
                  <a:pt x="3555" y="0"/>
                </a:cubicBez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Freeform 3"/>
          <p:cNvSpPr/>
          <p:nvPr/>
        </p:nvSpPr>
        <p:spPr>
          <a:xfrm>
            <a:off x="5535294" y="6640970"/>
            <a:ext cx="40132" cy="50431"/>
          </a:xfrm>
          <a:custGeom>
            <a:avLst/>
            <a:gdLst>
              <a:gd name="connsiteX0" fmla="*/ 20066 w 40132"/>
              <a:gd name="connsiteY0" fmla="*/ 0 h 50431"/>
              <a:gd name="connsiteX1" fmla="*/ 23114 w 40132"/>
              <a:gd name="connsiteY1" fmla="*/ 837 h 50431"/>
              <a:gd name="connsiteX2" fmla="*/ 25273 w 40132"/>
              <a:gd name="connsiteY2" fmla="*/ 3797 h 50431"/>
              <a:gd name="connsiteX3" fmla="*/ 40005 w 40132"/>
              <a:gd name="connsiteY3" fmla="*/ 45694 h 50431"/>
              <a:gd name="connsiteX4" fmla="*/ 40132 w 40132"/>
              <a:gd name="connsiteY4" fmla="*/ 48170 h 50431"/>
              <a:gd name="connsiteX5" fmla="*/ 38735 w 40132"/>
              <a:gd name="connsiteY5" fmla="*/ 50113 h 50431"/>
              <a:gd name="connsiteX6" fmla="*/ 35560 w 40132"/>
              <a:gd name="connsiteY6" fmla="*/ 50431 h 50431"/>
              <a:gd name="connsiteX7" fmla="*/ 33274 w 40132"/>
              <a:gd name="connsiteY7" fmla="*/ 48259 h 50431"/>
              <a:gd name="connsiteX8" fmla="*/ 30353 w 40132"/>
              <a:gd name="connsiteY8" fmla="*/ 39331 h 50431"/>
              <a:gd name="connsiteX9" fmla="*/ 28956 w 40132"/>
              <a:gd name="connsiteY9" fmla="*/ 37388 h 50431"/>
              <a:gd name="connsiteX10" fmla="*/ 26543 w 40132"/>
              <a:gd name="connsiteY10" fmla="*/ 36855 h 50431"/>
              <a:gd name="connsiteX11" fmla="*/ 12827 w 40132"/>
              <a:gd name="connsiteY11" fmla="*/ 36855 h 50431"/>
              <a:gd name="connsiteX12" fmla="*/ 11049 w 40132"/>
              <a:gd name="connsiteY12" fmla="*/ 37210 h 50431"/>
              <a:gd name="connsiteX13" fmla="*/ 10033 w 40132"/>
              <a:gd name="connsiteY13" fmla="*/ 38709 h 50431"/>
              <a:gd name="connsiteX14" fmla="*/ 6985 w 40132"/>
              <a:gd name="connsiteY14" fmla="*/ 48259 h 50431"/>
              <a:gd name="connsiteX15" fmla="*/ 4699 w 40132"/>
              <a:gd name="connsiteY15" fmla="*/ 50431 h 50431"/>
              <a:gd name="connsiteX16" fmla="*/ 1524 w 40132"/>
              <a:gd name="connsiteY16" fmla="*/ 50113 h 50431"/>
              <a:gd name="connsiteX17" fmla="*/ 0 w 40132"/>
              <a:gd name="connsiteY17" fmla="*/ 48170 h 50431"/>
              <a:gd name="connsiteX18" fmla="*/ 254 w 40132"/>
              <a:gd name="connsiteY18" fmla="*/ 45694 h 50431"/>
              <a:gd name="connsiteX19" fmla="*/ 14859 w 40132"/>
              <a:gd name="connsiteY19" fmla="*/ 3797 h 50431"/>
              <a:gd name="connsiteX20" fmla="*/ 17145 w 40132"/>
              <a:gd name="connsiteY20" fmla="*/ 837 h 50431"/>
              <a:gd name="connsiteX21" fmla="*/ 20066 w 40132"/>
              <a:gd name="connsiteY21" fmla="*/ 0 h 5043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</a:cxnLst>
            <a:rect l="l" t="t" r="r" b="b"/>
            <a:pathLst>
              <a:path w="40132" h="50431">
                <a:moveTo>
                  <a:pt x="20066" y="0"/>
                </a:moveTo>
                <a:cubicBezTo>
                  <a:pt x="21082" y="0"/>
                  <a:pt x="22098" y="279"/>
                  <a:pt x="23114" y="837"/>
                </a:cubicBezTo>
                <a:cubicBezTo>
                  <a:pt x="24130" y="1396"/>
                  <a:pt x="24892" y="2387"/>
                  <a:pt x="25273" y="3797"/>
                </a:cubicBezTo>
                <a:lnTo>
                  <a:pt x="40005" y="45694"/>
                </a:lnTo>
                <a:cubicBezTo>
                  <a:pt x="40259" y="46469"/>
                  <a:pt x="40386" y="47294"/>
                  <a:pt x="40132" y="48170"/>
                </a:cubicBezTo>
                <a:cubicBezTo>
                  <a:pt x="40005" y="49059"/>
                  <a:pt x="39497" y="49707"/>
                  <a:pt x="38735" y="50113"/>
                </a:cubicBezTo>
                <a:cubicBezTo>
                  <a:pt x="37719" y="50710"/>
                  <a:pt x="36576" y="50812"/>
                  <a:pt x="35560" y="50431"/>
                </a:cubicBezTo>
                <a:cubicBezTo>
                  <a:pt x="34417" y="50038"/>
                  <a:pt x="33655" y="49326"/>
                  <a:pt x="33274" y="48259"/>
                </a:cubicBezTo>
                <a:lnTo>
                  <a:pt x="30353" y="39331"/>
                </a:lnTo>
                <a:cubicBezTo>
                  <a:pt x="30099" y="38392"/>
                  <a:pt x="29591" y="37744"/>
                  <a:pt x="28956" y="37388"/>
                </a:cubicBezTo>
                <a:cubicBezTo>
                  <a:pt x="28321" y="37033"/>
                  <a:pt x="27559" y="36855"/>
                  <a:pt x="26543" y="36855"/>
                </a:cubicBezTo>
                <a:lnTo>
                  <a:pt x="12827" y="36855"/>
                </a:lnTo>
                <a:cubicBezTo>
                  <a:pt x="12065" y="36855"/>
                  <a:pt x="11557" y="36982"/>
                  <a:pt x="11049" y="37210"/>
                </a:cubicBezTo>
                <a:cubicBezTo>
                  <a:pt x="10668" y="37451"/>
                  <a:pt x="10287" y="37947"/>
                  <a:pt x="10033" y="38709"/>
                </a:cubicBezTo>
                <a:lnTo>
                  <a:pt x="6985" y="48259"/>
                </a:lnTo>
                <a:cubicBezTo>
                  <a:pt x="6604" y="49326"/>
                  <a:pt x="5842" y="50038"/>
                  <a:pt x="4699" y="50431"/>
                </a:cubicBezTo>
                <a:cubicBezTo>
                  <a:pt x="3556" y="50812"/>
                  <a:pt x="2540" y="50710"/>
                  <a:pt x="1524" y="50113"/>
                </a:cubicBezTo>
                <a:cubicBezTo>
                  <a:pt x="762" y="49707"/>
                  <a:pt x="254" y="49059"/>
                  <a:pt x="0" y="48170"/>
                </a:cubicBezTo>
                <a:cubicBezTo>
                  <a:pt x="-126" y="47294"/>
                  <a:pt x="-126" y="46469"/>
                  <a:pt x="254" y="45694"/>
                </a:cubicBezTo>
                <a:lnTo>
                  <a:pt x="14859" y="3797"/>
                </a:lnTo>
                <a:cubicBezTo>
                  <a:pt x="15367" y="2387"/>
                  <a:pt x="16129" y="1396"/>
                  <a:pt x="17145" y="837"/>
                </a:cubicBezTo>
                <a:cubicBezTo>
                  <a:pt x="18161" y="279"/>
                  <a:pt x="19177" y="0"/>
                  <a:pt x="20066" y="0"/>
                </a:cubicBez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Freeform 3"/>
          <p:cNvSpPr/>
          <p:nvPr/>
        </p:nvSpPr>
        <p:spPr>
          <a:xfrm>
            <a:off x="5464683" y="6640970"/>
            <a:ext cx="29082" cy="50647"/>
          </a:xfrm>
          <a:custGeom>
            <a:avLst/>
            <a:gdLst>
              <a:gd name="connsiteX0" fmla="*/ 10159 w 29082"/>
              <a:gd name="connsiteY0" fmla="*/ 0 h 50647"/>
              <a:gd name="connsiteX1" fmla="*/ 13969 w 29082"/>
              <a:gd name="connsiteY1" fmla="*/ 1549 h 50647"/>
              <a:gd name="connsiteX2" fmla="*/ 16001 w 29082"/>
              <a:gd name="connsiteY2" fmla="*/ 5219 h 50647"/>
              <a:gd name="connsiteX3" fmla="*/ 16001 w 29082"/>
              <a:gd name="connsiteY3" fmla="*/ 11138 h 50647"/>
              <a:gd name="connsiteX4" fmla="*/ 16509 w 29082"/>
              <a:gd name="connsiteY4" fmla="*/ 12636 h 50647"/>
              <a:gd name="connsiteX5" fmla="*/ 17652 w 29082"/>
              <a:gd name="connsiteY5" fmla="*/ 12903 h 50647"/>
              <a:gd name="connsiteX6" fmla="*/ 25653 w 29082"/>
              <a:gd name="connsiteY6" fmla="*/ 12903 h 50647"/>
              <a:gd name="connsiteX7" fmla="*/ 28320 w 29082"/>
              <a:gd name="connsiteY7" fmla="*/ 13969 h 50647"/>
              <a:gd name="connsiteX8" fmla="*/ 29082 w 29082"/>
              <a:gd name="connsiteY8" fmla="*/ 16268 h 50647"/>
              <a:gd name="connsiteX9" fmla="*/ 28447 w 29082"/>
              <a:gd name="connsiteY9" fmla="*/ 18567 h 50647"/>
              <a:gd name="connsiteX10" fmla="*/ 25653 w 29082"/>
              <a:gd name="connsiteY10" fmla="*/ 19798 h 50647"/>
              <a:gd name="connsiteX11" fmla="*/ 18034 w 29082"/>
              <a:gd name="connsiteY11" fmla="*/ 19798 h 50647"/>
              <a:gd name="connsiteX12" fmla="*/ 16382 w 29082"/>
              <a:gd name="connsiteY12" fmla="*/ 20370 h 50647"/>
              <a:gd name="connsiteX13" fmla="*/ 16001 w 29082"/>
              <a:gd name="connsiteY13" fmla="*/ 21653 h 50647"/>
              <a:gd name="connsiteX14" fmla="*/ 16001 w 29082"/>
              <a:gd name="connsiteY14" fmla="*/ 37833 h 50647"/>
              <a:gd name="connsiteX15" fmla="*/ 17652 w 29082"/>
              <a:gd name="connsiteY15" fmla="*/ 42252 h 50647"/>
              <a:gd name="connsiteX16" fmla="*/ 23114 w 29082"/>
              <a:gd name="connsiteY16" fmla="*/ 43839 h 50647"/>
              <a:gd name="connsiteX17" fmla="*/ 25526 w 29082"/>
              <a:gd name="connsiteY17" fmla="*/ 43839 h 50647"/>
              <a:gd name="connsiteX18" fmla="*/ 28066 w 29082"/>
              <a:gd name="connsiteY18" fmla="*/ 44589 h 50647"/>
              <a:gd name="connsiteX19" fmla="*/ 29082 w 29082"/>
              <a:gd name="connsiteY19" fmla="*/ 47294 h 50647"/>
              <a:gd name="connsiteX20" fmla="*/ 28066 w 29082"/>
              <a:gd name="connsiteY20" fmla="*/ 49847 h 50647"/>
              <a:gd name="connsiteX21" fmla="*/ 25526 w 29082"/>
              <a:gd name="connsiteY21" fmla="*/ 50647 h 50647"/>
              <a:gd name="connsiteX22" fmla="*/ 23114 w 29082"/>
              <a:gd name="connsiteY22" fmla="*/ 50647 h 50647"/>
              <a:gd name="connsiteX23" fmla="*/ 17526 w 29082"/>
              <a:gd name="connsiteY23" fmla="*/ 50076 h 50647"/>
              <a:gd name="connsiteX24" fmla="*/ 12953 w 29082"/>
              <a:gd name="connsiteY24" fmla="*/ 48043 h 50647"/>
              <a:gd name="connsiteX25" fmla="*/ 9905 w 29082"/>
              <a:gd name="connsiteY25" fmla="*/ 44106 h 50647"/>
              <a:gd name="connsiteX26" fmla="*/ 8762 w 29082"/>
              <a:gd name="connsiteY26" fmla="*/ 37833 h 50647"/>
              <a:gd name="connsiteX27" fmla="*/ 8762 w 29082"/>
              <a:gd name="connsiteY27" fmla="*/ 21742 h 50647"/>
              <a:gd name="connsiteX28" fmla="*/ 8508 w 29082"/>
              <a:gd name="connsiteY28" fmla="*/ 20548 h 50647"/>
              <a:gd name="connsiteX29" fmla="*/ 7111 w 29082"/>
              <a:gd name="connsiteY29" fmla="*/ 19798 h 50647"/>
              <a:gd name="connsiteX30" fmla="*/ 3428 w 29082"/>
              <a:gd name="connsiteY30" fmla="*/ 19798 h 50647"/>
              <a:gd name="connsiteX31" fmla="*/ 634 w 29082"/>
              <a:gd name="connsiteY31" fmla="*/ 18656 h 50647"/>
              <a:gd name="connsiteX32" fmla="*/ 0 w 29082"/>
              <a:gd name="connsiteY32" fmla="*/ 16268 h 50647"/>
              <a:gd name="connsiteX33" fmla="*/ 634 w 29082"/>
              <a:gd name="connsiteY33" fmla="*/ 14007 h 50647"/>
              <a:gd name="connsiteX34" fmla="*/ 3428 w 29082"/>
              <a:gd name="connsiteY34" fmla="*/ 12903 h 50647"/>
              <a:gd name="connsiteX35" fmla="*/ 6857 w 29082"/>
              <a:gd name="connsiteY35" fmla="*/ 12903 h 50647"/>
              <a:gd name="connsiteX36" fmla="*/ 7238 w 29082"/>
              <a:gd name="connsiteY36" fmla="*/ 12865 h 50647"/>
              <a:gd name="connsiteX37" fmla="*/ 7873 w 29082"/>
              <a:gd name="connsiteY37" fmla="*/ 12636 h 50647"/>
              <a:gd name="connsiteX38" fmla="*/ 8508 w 29082"/>
              <a:gd name="connsiteY38" fmla="*/ 12013 h 50647"/>
              <a:gd name="connsiteX39" fmla="*/ 8762 w 29082"/>
              <a:gd name="connsiteY39" fmla="*/ 10782 h 50647"/>
              <a:gd name="connsiteX40" fmla="*/ 8762 w 29082"/>
              <a:gd name="connsiteY40" fmla="*/ 6895 h 50647"/>
              <a:gd name="connsiteX41" fmla="*/ 7238 w 29082"/>
              <a:gd name="connsiteY41" fmla="*/ 5435 h 50647"/>
              <a:gd name="connsiteX42" fmla="*/ 6603 w 29082"/>
              <a:gd name="connsiteY42" fmla="*/ 3530 h 50647"/>
              <a:gd name="connsiteX43" fmla="*/ 7619 w 29082"/>
              <a:gd name="connsiteY43" fmla="*/ 1016 h 50647"/>
              <a:gd name="connsiteX44" fmla="*/ 10159 w 29082"/>
              <a:gd name="connsiteY44" fmla="*/ 0 h 50647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  <a:cxn ang="29">
                <a:pos x="connsiteX29" y="connsiteY29"/>
              </a:cxn>
              <a:cxn ang="30">
                <a:pos x="connsiteX30" y="connsiteY30"/>
              </a:cxn>
              <a:cxn ang="31">
                <a:pos x="connsiteX31" y="connsiteY31"/>
              </a:cxn>
              <a:cxn ang="32">
                <a:pos x="connsiteX32" y="connsiteY32"/>
              </a:cxn>
              <a:cxn ang="33">
                <a:pos x="connsiteX33" y="connsiteY33"/>
              </a:cxn>
              <a:cxn ang="34">
                <a:pos x="connsiteX34" y="connsiteY34"/>
              </a:cxn>
              <a:cxn ang="35">
                <a:pos x="connsiteX35" y="connsiteY35"/>
              </a:cxn>
              <a:cxn ang="36">
                <a:pos x="connsiteX36" y="connsiteY36"/>
              </a:cxn>
              <a:cxn ang="37">
                <a:pos x="connsiteX37" y="connsiteY37"/>
              </a:cxn>
              <a:cxn ang="38">
                <a:pos x="connsiteX38" y="connsiteY38"/>
              </a:cxn>
              <a:cxn ang="39">
                <a:pos x="connsiteX39" y="connsiteY39"/>
              </a:cxn>
              <a:cxn ang="40">
                <a:pos x="connsiteX40" y="connsiteY40"/>
              </a:cxn>
              <a:cxn ang="41">
                <a:pos x="connsiteX41" y="connsiteY41"/>
              </a:cxn>
              <a:cxn ang="42">
                <a:pos x="connsiteX42" y="connsiteY42"/>
              </a:cxn>
              <a:cxn ang="43">
                <a:pos x="connsiteX43" y="connsiteY43"/>
              </a:cxn>
              <a:cxn ang="44">
                <a:pos x="connsiteX44" y="connsiteY44"/>
              </a:cxn>
            </a:cxnLst>
            <a:rect l="l" t="t" r="r" b="b"/>
            <a:pathLst>
              <a:path w="29082" h="50647">
                <a:moveTo>
                  <a:pt x="10159" y="0"/>
                </a:moveTo>
                <a:cubicBezTo>
                  <a:pt x="11684" y="0"/>
                  <a:pt x="12953" y="520"/>
                  <a:pt x="13969" y="1549"/>
                </a:cubicBezTo>
                <a:cubicBezTo>
                  <a:pt x="14985" y="2578"/>
                  <a:pt x="15620" y="3797"/>
                  <a:pt x="16001" y="5219"/>
                </a:cubicBezTo>
                <a:lnTo>
                  <a:pt x="16001" y="11138"/>
                </a:lnTo>
                <a:cubicBezTo>
                  <a:pt x="16001" y="11963"/>
                  <a:pt x="16128" y="12458"/>
                  <a:pt x="16509" y="12636"/>
                </a:cubicBezTo>
                <a:cubicBezTo>
                  <a:pt x="17017" y="12813"/>
                  <a:pt x="17271" y="12903"/>
                  <a:pt x="17652" y="12903"/>
                </a:cubicBezTo>
                <a:lnTo>
                  <a:pt x="25653" y="12903"/>
                </a:lnTo>
                <a:cubicBezTo>
                  <a:pt x="26923" y="12903"/>
                  <a:pt x="27812" y="13258"/>
                  <a:pt x="28320" y="13969"/>
                </a:cubicBezTo>
                <a:cubicBezTo>
                  <a:pt x="28828" y="14668"/>
                  <a:pt x="29082" y="15443"/>
                  <a:pt x="29082" y="16268"/>
                </a:cubicBezTo>
                <a:cubicBezTo>
                  <a:pt x="29082" y="16967"/>
                  <a:pt x="28828" y="17741"/>
                  <a:pt x="28447" y="18567"/>
                </a:cubicBezTo>
                <a:cubicBezTo>
                  <a:pt x="27939" y="19392"/>
                  <a:pt x="27050" y="19798"/>
                  <a:pt x="25653" y="19798"/>
                </a:cubicBezTo>
                <a:lnTo>
                  <a:pt x="18034" y="19798"/>
                </a:lnTo>
                <a:cubicBezTo>
                  <a:pt x="17145" y="19798"/>
                  <a:pt x="16636" y="19989"/>
                  <a:pt x="16382" y="20370"/>
                </a:cubicBezTo>
                <a:cubicBezTo>
                  <a:pt x="16128" y="20751"/>
                  <a:pt x="16001" y="21183"/>
                  <a:pt x="16001" y="21653"/>
                </a:cubicBezTo>
                <a:lnTo>
                  <a:pt x="16001" y="37833"/>
                </a:lnTo>
                <a:cubicBezTo>
                  <a:pt x="16001" y="39713"/>
                  <a:pt x="16509" y="41185"/>
                  <a:pt x="17652" y="42252"/>
                </a:cubicBezTo>
                <a:cubicBezTo>
                  <a:pt x="18796" y="43306"/>
                  <a:pt x="20573" y="43839"/>
                  <a:pt x="23114" y="43839"/>
                </a:cubicBezTo>
                <a:lnTo>
                  <a:pt x="25526" y="43839"/>
                </a:lnTo>
                <a:cubicBezTo>
                  <a:pt x="26542" y="43839"/>
                  <a:pt x="27304" y="44094"/>
                  <a:pt x="28066" y="44589"/>
                </a:cubicBezTo>
                <a:cubicBezTo>
                  <a:pt x="28701" y="45097"/>
                  <a:pt x="29082" y="45986"/>
                  <a:pt x="29082" y="47294"/>
                </a:cubicBezTo>
                <a:cubicBezTo>
                  <a:pt x="29082" y="48462"/>
                  <a:pt x="28701" y="49326"/>
                  <a:pt x="28066" y="49847"/>
                </a:cubicBezTo>
                <a:cubicBezTo>
                  <a:pt x="27304" y="50380"/>
                  <a:pt x="26415" y="50647"/>
                  <a:pt x="25526" y="50647"/>
                </a:cubicBezTo>
                <a:lnTo>
                  <a:pt x="23114" y="50647"/>
                </a:lnTo>
                <a:cubicBezTo>
                  <a:pt x="21081" y="50647"/>
                  <a:pt x="19176" y="50456"/>
                  <a:pt x="17526" y="50076"/>
                </a:cubicBezTo>
                <a:cubicBezTo>
                  <a:pt x="15747" y="49694"/>
                  <a:pt x="14223" y="49009"/>
                  <a:pt x="12953" y="48043"/>
                </a:cubicBezTo>
                <a:cubicBezTo>
                  <a:pt x="11684" y="47066"/>
                  <a:pt x="10667" y="45757"/>
                  <a:pt x="9905" y="44106"/>
                </a:cubicBezTo>
                <a:cubicBezTo>
                  <a:pt x="9144" y="42456"/>
                  <a:pt x="8762" y="40360"/>
                  <a:pt x="8762" y="37833"/>
                </a:cubicBezTo>
                <a:lnTo>
                  <a:pt x="8762" y="21742"/>
                </a:lnTo>
                <a:cubicBezTo>
                  <a:pt x="8762" y="21449"/>
                  <a:pt x="8635" y="21056"/>
                  <a:pt x="8508" y="20548"/>
                </a:cubicBezTo>
                <a:cubicBezTo>
                  <a:pt x="8254" y="20053"/>
                  <a:pt x="7746" y="19798"/>
                  <a:pt x="7111" y="19798"/>
                </a:cubicBezTo>
                <a:lnTo>
                  <a:pt x="3428" y="19798"/>
                </a:lnTo>
                <a:cubicBezTo>
                  <a:pt x="2158" y="19798"/>
                  <a:pt x="1142" y="19418"/>
                  <a:pt x="634" y="18656"/>
                </a:cubicBezTo>
                <a:cubicBezTo>
                  <a:pt x="253" y="17881"/>
                  <a:pt x="0" y="17094"/>
                  <a:pt x="0" y="16268"/>
                </a:cubicBezTo>
                <a:cubicBezTo>
                  <a:pt x="0" y="15493"/>
                  <a:pt x="253" y="14744"/>
                  <a:pt x="634" y="14007"/>
                </a:cubicBezTo>
                <a:cubicBezTo>
                  <a:pt x="1142" y="13271"/>
                  <a:pt x="2158" y="12903"/>
                  <a:pt x="3428" y="12903"/>
                </a:cubicBezTo>
                <a:lnTo>
                  <a:pt x="6857" y="12903"/>
                </a:lnTo>
                <a:cubicBezTo>
                  <a:pt x="6857" y="12903"/>
                  <a:pt x="6984" y="12890"/>
                  <a:pt x="7238" y="12865"/>
                </a:cubicBezTo>
                <a:cubicBezTo>
                  <a:pt x="7492" y="12827"/>
                  <a:pt x="7619" y="12763"/>
                  <a:pt x="7873" y="12636"/>
                </a:cubicBezTo>
                <a:cubicBezTo>
                  <a:pt x="8127" y="12521"/>
                  <a:pt x="8381" y="12318"/>
                  <a:pt x="8508" y="12013"/>
                </a:cubicBezTo>
                <a:cubicBezTo>
                  <a:pt x="8635" y="11721"/>
                  <a:pt x="8762" y="11315"/>
                  <a:pt x="8762" y="10782"/>
                </a:cubicBezTo>
                <a:lnTo>
                  <a:pt x="8762" y="6895"/>
                </a:lnTo>
                <a:cubicBezTo>
                  <a:pt x="8127" y="6540"/>
                  <a:pt x="7619" y="6057"/>
                  <a:pt x="7238" y="5435"/>
                </a:cubicBezTo>
                <a:cubicBezTo>
                  <a:pt x="6730" y="4812"/>
                  <a:pt x="6603" y="4178"/>
                  <a:pt x="6603" y="3530"/>
                </a:cubicBezTo>
                <a:cubicBezTo>
                  <a:pt x="6603" y="2526"/>
                  <a:pt x="6857" y="1689"/>
                  <a:pt x="7619" y="1016"/>
                </a:cubicBezTo>
                <a:cubicBezTo>
                  <a:pt x="8254" y="342"/>
                  <a:pt x="9144" y="0"/>
                  <a:pt x="10159" y="0"/>
                </a:cubicBez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Freeform 3"/>
          <p:cNvSpPr/>
          <p:nvPr/>
        </p:nvSpPr>
        <p:spPr>
          <a:xfrm>
            <a:off x="5671185" y="6639382"/>
            <a:ext cx="10414" cy="10426"/>
          </a:xfrm>
          <a:custGeom>
            <a:avLst/>
            <a:gdLst>
              <a:gd name="connsiteX0" fmla="*/ 5207 w 10414"/>
              <a:gd name="connsiteY0" fmla="*/ 0 h 10426"/>
              <a:gd name="connsiteX1" fmla="*/ 8763 w 10414"/>
              <a:gd name="connsiteY1" fmla="*/ 1460 h 10426"/>
              <a:gd name="connsiteX2" fmla="*/ 10414 w 10414"/>
              <a:gd name="connsiteY2" fmla="*/ 5118 h 10426"/>
              <a:gd name="connsiteX3" fmla="*/ 8890 w 10414"/>
              <a:gd name="connsiteY3" fmla="*/ 8928 h 10426"/>
              <a:gd name="connsiteX4" fmla="*/ 5207 w 10414"/>
              <a:gd name="connsiteY4" fmla="*/ 10426 h 10426"/>
              <a:gd name="connsiteX5" fmla="*/ 1651 w 10414"/>
              <a:gd name="connsiteY5" fmla="*/ 9055 h 10426"/>
              <a:gd name="connsiteX6" fmla="*/ 0 w 10414"/>
              <a:gd name="connsiteY6" fmla="*/ 5118 h 10426"/>
              <a:gd name="connsiteX7" fmla="*/ 1651 w 10414"/>
              <a:gd name="connsiteY7" fmla="*/ 1460 h 10426"/>
              <a:gd name="connsiteX8" fmla="*/ 5207 w 10414"/>
              <a:gd name="connsiteY8" fmla="*/ 0 h 10426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</a:cxnLst>
            <a:rect l="l" t="t" r="r" b="b"/>
            <a:pathLst>
              <a:path w="10414" h="10426">
                <a:moveTo>
                  <a:pt x="5207" y="0"/>
                </a:moveTo>
                <a:cubicBezTo>
                  <a:pt x="6477" y="0"/>
                  <a:pt x="7620" y="482"/>
                  <a:pt x="8763" y="1460"/>
                </a:cubicBezTo>
                <a:cubicBezTo>
                  <a:pt x="9778" y="2425"/>
                  <a:pt x="10414" y="3644"/>
                  <a:pt x="10414" y="5118"/>
                </a:cubicBezTo>
                <a:cubicBezTo>
                  <a:pt x="10414" y="6654"/>
                  <a:pt x="9905" y="7924"/>
                  <a:pt x="8890" y="8928"/>
                </a:cubicBezTo>
                <a:cubicBezTo>
                  <a:pt x="7747" y="9931"/>
                  <a:pt x="6604" y="10426"/>
                  <a:pt x="5207" y="10426"/>
                </a:cubicBezTo>
                <a:cubicBezTo>
                  <a:pt x="3936" y="10426"/>
                  <a:pt x="2794" y="9969"/>
                  <a:pt x="1651" y="9055"/>
                </a:cubicBezTo>
                <a:cubicBezTo>
                  <a:pt x="635" y="8140"/>
                  <a:pt x="0" y="6832"/>
                  <a:pt x="0" y="5118"/>
                </a:cubicBezTo>
                <a:cubicBezTo>
                  <a:pt x="0" y="3644"/>
                  <a:pt x="508" y="2425"/>
                  <a:pt x="1651" y="1460"/>
                </a:cubicBezTo>
                <a:cubicBezTo>
                  <a:pt x="2667" y="482"/>
                  <a:pt x="3809" y="0"/>
                  <a:pt x="5207" y="0"/>
                </a:cubicBez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Freeform 3"/>
          <p:cNvSpPr/>
          <p:nvPr/>
        </p:nvSpPr>
        <p:spPr>
          <a:xfrm>
            <a:off x="5366639" y="6639382"/>
            <a:ext cx="10413" cy="10337"/>
          </a:xfrm>
          <a:custGeom>
            <a:avLst/>
            <a:gdLst>
              <a:gd name="connsiteX0" fmla="*/ 5206 w 10413"/>
              <a:gd name="connsiteY0" fmla="*/ 0 h 10337"/>
              <a:gd name="connsiteX1" fmla="*/ 8763 w 10413"/>
              <a:gd name="connsiteY1" fmla="*/ 1498 h 10337"/>
              <a:gd name="connsiteX2" fmla="*/ 10413 w 10413"/>
              <a:gd name="connsiteY2" fmla="*/ 5118 h 10337"/>
              <a:gd name="connsiteX3" fmla="*/ 8890 w 10413"/>
              <a:gd name="connsiteY3" fmla="*/ 8838 h 10337"/>
              <a:gd name="connsiteX4" fmla="*/ 5206 w 10413"/>
              <a:gd name="connsiteY4" fmla="*/ 10337 h 10337"/>
              <a:gd name="connsiteX5" fmla="*/ 1651 w 10413"/>
              <a:gd name="connsiteY5" fmla="*/ 8966 h 10337"/>
              <a:gd name="connsiteX6" fmla="*/ 0 w 10413"/>
              <a:gd name="connsiteY6" fmla="*/ 5118 h 10337"/>
              <a:gd name="connsiteX7" fmla="*/ 1651 w 10413"/>
              <a:gd name="connsiteY7" fmla="*/ 1460 h 10337"/>
              <a:gd name="connsiteX8" fmla="*/ 5206 w 10413"/>
              <a:gd name="connsiteY8" fmla="*/ 0 h 10337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</a:cxnLst>
            <a:rect l="l" t="t" r="r" b="b"/>
            <a:pathLst>
              <a:path w="10413" h="10337">
                <a:moveTo>
                  <a:pt x="5206" y="0"/>
                </a:moveTo>
                <a:cubicBezTo>
                  <a:pt x="6476" y="0"/>
                  <a:pt x="7746" y="495"/>
                  <a:pt x="8763" y="1498"/>
                </a:cubicBezTo>
                <a:cubicBezTo>
                  <a:pt x="9905" y="2501"/>
                  <a:pt x="10413" y="3708"/>
                  <a:pt x="10413" y="5118"/>
                </a:cubicBezTo>
                <a:cubicBezTo>
                  <a:pt x="10413" y="6591"/>
                  <a:pt x="9905" y="7835"/>
                  <a:pt x="8890" y="8838"/>
                </a:cubicBezTo>
                <a:cubicBezTo>
                  <a:pt x="7873" y="9842"/>
                  <a:pt x="6603" y="10337"/>
                  <a:pt x="5206" y="10337"/>
                </a:cubicBezTo>
                <a:cubicBezTo>
                  <a:pt x="3936" y="10337"/>
                  <a:pt x="2794" y="9880"/>
                  <a:pt x="1651" y="8966"/>
                </a:cubicBezTo>
                <a:cubicBezTo>
                  <a:pt x="634" y="8051"/>
                  <a:pt x="0" y="6768"/>
                  <a:pt x="0" y="5118"/>
                </a:cubicBezTo>
                <a:cubicBezTo>
                  <a:pt x="0" y="3644"/>
                  <a:pt x="508" y="2425"/>
                  <a:pt x="1651" y="1460"/>
                </a:cubicBezTo>
                <a:cubicBezTo>
                  <a:pt x="2666" y="482"/>
                  <a:pt x="3809" y="0"/>
                  <a:pt x="5206" y="0"/>
                </a:cubicBez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Freeform 3"/>
          <p:cNvSpPr/>
          <p:nvPr/>
        </p:nvSpPr>
        <p:spPr>
          <a:xfrm>
            <a:off x="526834" y="699135"/>
            <a:ext cx="125514" cy="113410"/>
          </a:xfrm>
          <a:custGeom>
            <a:avLst/>
            <a:gdLst>
              <a:gd name="connsiteX0" fmla="*/ 104647 w 125514"/>
              <a:gd name="connsiteY0" fmla="*/ 0 h 113410"/>
              <a:gd name="connsiteX1" fmla="*/ 125514 w 125514"/>
              <a:gd name="connsiteY1" fmla="*/ 0 h 113410"/>
              <a:gd name="connsiteX2" fmla="*/ 124891 w 125514"/>
              <a:gd name="connsiteY2" fmla="*/ 9016 h 113410"/>
              <a:gd name="connsiteX3" fmla="*/ 124802 w 125514"/>
              <a:gd name="connsiteY3" fmla="*/ 17779 h 113410"/>
              <a:gd name="connsiteX4" fmla="*/ 124802 w 125514"/>
              <a:gd name="connsiteY4" fmla="*/ 95630 h 113410"/>
              <a:gd name="connsiteX5" fmla="*/ 124891 w 125514"/>
              <a:gd name="connsiteY5" fmla="*/ 104647 h 113410"/>
              <a:gd name="connsiteX6" fmla="*/ 125514 w 125514"/>
              <a:gd name="connsiteY6" fmla="*/ 113410 h 113410"/>
              <a:gd name="connsiteX7" fmla="*/ 104647 w 125514"/>
              <a:gd name="connsiteY7" fmla="*/ 113410 h 113410"/>
              <a:gd name="connsiteX8" fmla="*/ 105359 w 125514"/>
              <a:gd name="connsiteY8" fmla="*/ 104647 h 113410"/>
              <a:gd name="connsiteX9" fmla="*/ 105536 w 125514"/>
              <a:gd name="connsiteY9" fmla="*/ 95630 h 113410"/>
              <a:gd name="connsiteX10" fmla="*/ 105536 w 125514"/>
              <a:gd name="connsiteY10" fmla="*/ 69214 h 113410"/>
              <a:gd name="connsiteX11" fmla="*/ 75133 w 125514"/>
              <a:gd name="connsiteY11" fmla="*/ 69214 h 113410"/>
              <a:gd name="connsiteX12" fmla="*/ 75133 w 125514"/>
              <a:gd name="connsiteY12" fmla="*/ 84962 h 113410"/>
              <a:gd name="connsiteX13" fmla="*/ 711 w 125514"/>
              <a:gd name="connsiteY13" fmla="*/ 84962 h 113410"/>
              <a:gd name="connsiteX14" fmla="*/ 711 w 125514"/>
              <a:gd name="connsiteY14" fmla="*/ 23875 h 113410"/>
              <a:gd name="connsiteX15" fmla="*/ 622 w 125514"/>
              <a:gd name="connsiteY15" fmla="*/ 15366 h 113410"/>
              <a:gd name="connsiteX16" fmla="*/ 0 w 125514"/>
              <a:gd name="connsiteY16" fmla="*/ 6350 h 113410"/>
              <a:gd name="connsiteX17" fmla="*/ 75844 w 125514"/>
              <a:gd name="connsiteY17" fmla="*/ 6350 h 113410"/>
              <a:gd name="connsiteX18" fmla="*/ 75222 w 125514"/>
              <a:gd name="connsiteY18" fmla="*/ 13715 h 113410"/>
              <a:gd name="connsiteX19" fmla="*/ 75133 w 125514"/>
              <a:gd name="connsiteY19" fmla="*/ 20320 h 113410"/>
              <a:gd name="connsiteX20" fmla="*/ 105536 w 125514"/>
              <a:gd name="connsiteY20" fmla="*/ 20320 h 113410"/>
              <a:gd name="connsiteX21" fmla="*/ 105536 w 125514"/>
              <a:gd name="connsiteY21" fmla="*/ 17779 h 113410"/>
              <a:gd name="connsiteX22" fmla="*/ 105359 w 125514"/>
              <a:gd name="connsiteY22" fmla="*/ 9016 h 113410"/>
              <a:gd name="connsiteX23" fmla="*/ 104647 w 125514"/>
              <a:gd name="connsiteY23" fmla="*/ 0 h 11341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</a:cxnLst>
            <a:rect l="l" t="t" r="r" b="b"/>
            <a:pathLst>
              <a:path w="125514" h="113410">
                <a:moveTo>
                  <a:pt x="104647" y="0"/>
                </a:moveTo>
                <a:lnTo>
                  <a:pt x="125514" y="0"/>
                </a:lnTo>
                <a:cubicBezTo>
                  <a:pt x="125158" y="3047"/>
                  <a:pt x="124955" y="5969"/>
                  <a:pt x="124891" y="9016"/>
                </a:cubicBezTo>
                <a:cubicBezTo>
                  <a:pt x="124840" y="11937"/>
                  <a:pt x="124802" y="14858"/>
                  <a:pt x="124802" y="17779"/>
                </a:cubicBezTo>
                <a:lnTo>
                  <a:pt x="124802" y="95630"/>
                </a:lnTo>
                <a:cubicBezTo>
                  <a:pt x="124802" y="98678"/>
                  <a:pt x="124840" y="101726"/>
                  <a:pt x="124891" y="104647"/>
                </a:cubicBezTo>
                <a:cubicBezTo>
                  <a:pt x="124955" y="107569"/>
                  <a:pt x="125158" y="110489"/>
                  <a:pt x="125514" y="113410"/>
                </a:cubicBezTo>
                <a:lnTo>
                  <a:pt x="104647" y="113410"/>
                </a:lnTo>
                <a:cubicBezTo>
                  <a:pt x="105003" y="110489"/>
                  <a:pt x="105244" y="107569"/>
                  <a:pt x="105359" y="104647"/>
                </a:cubicBezTo>
                <a:cubicBezTo>
                  <a:pt x="105473" y="101726"/>
                  <a:pt x="105536" y="98678"/>
                  <a:pt x="105536" y="95630"/>
                </a:cubicBezTo>
                <a:lnTo>
                  <a:pt x="105536" y="69214"/>
                </a:lnTo>
                <a:lnTo>
                  <a:pt x="75133" y="69214"/>
                </a:lnTo>
                <a:lnTo>
                  <a:pt x="75133" y="84962"/>
                </a:lnTo>
                <a:lnTo>
                  <a:pt x="711" y="84962"/>
                </a:lnTo>
                <a:lnTo>
                  <a:pt x="711" y="23875"/>
                </a:lnTo>
                <a:cubicBezTo>
                  <a:pt x="711" y="20954"/>
                  <a:pt x="673" y="18160"/>
                  <a:pt x="622" y="15366"/>
                </a:cubicBezTo>
                <a:cubicBezTo>
                  <a:pt x="558" y="12700"/>
                  <a:pt x="355" y="9651"/>
                  <a:pt x="0" y="6350"/>
                </a:cubicBezTo>
                <a:lnTo>
                  <a:pt x="75844" y="6350"/>
                </a:lnTo>
                <a:cubicBezTo>
                  <a:pt x="75488" y="8889"/>
                  <a:pt x="75272" y="11302"/>
                  <a:pt x="75222" y="13715"/>
                </a:cubicBezTo>
                <a:cubicBezTo>
                  <a:pt x="75158" y="16001"/>
                  <a:pt x="75133" y="18160"/>
                  <a:pt x="75133" y="20320"/>
                </a:cubicBezTo>
                <a:lnTo>
                  <a:pt x="105536" y="20320"/>
                </a:lnTo>
                <a:lnTo>
                  <a:pt x="105536" y="17779"/>
                </a:lnTo>
                <a:cubicBezTo>
                  <a:pt x="105536" y="14858"/>
                  <a:pt x="105473" y="11937"/>
                  <a:pt x="105359" y="9016"/>
                </a:cubicBezTo>
                <a:cubicBezTo>
                  <a:pt x="105244" y="5969"/>
                  <a:pt x="105003" y="3047"/>
                  <a:pt x="104647" y="0"/>
                </a:cubicBez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Freeform 3"/>
          <p:cNvSpPr/>
          <p:nvPr/>
        </p:nvSpPr>
        <p:spPr>
          <a:xfrm>
            <a:off x="473430" y="699135"/>
            <a:ext cx="40830" cy="96773"/>
          </a:xfrm>
          <a:custGeom>
            <a:avLst/>
            <a:gdLst>
              <a:gd name="connsiteX0" fmla="*/ 20142 w 40830"/>
              <a:gd name="connsiteY0" fmla="*/ 0 h 96773"/>
              <a:gd name="connsiteX1" fmla="*/ 40830 w 40830"/>
              <a:gd name="connsiteY1" fmla="*/ 0 h 96773"/>
              <a:gd name="connsiteX2" fmla="*/ 40208 w 40830"/>
              <a:gd name="connsiteY2" fmla="*/ 9016 h 96773"/>
              <a:gd name="connsiteX3" fmla="*/ 40119 w 40830"/>
              <a:gd name="connsiteY3" fmla="*/ 17779 h 96773"/>
              <a:gd name="connsiteX4" fmla="*/ 40119 w 40830"/>
              <a:gd name="connsiteY4" fmla="*/ 78993 h 96773"/>
              <a:gd name="connsiteX5" fmla="*/ 40208 w 40830"/>
              <a:gd name="connsiteY5" fmla="*/ 88010 h 96773"/>
              <a:gd name="connsiteX6" fmla="*/ 40830 w 40830"/>
              <a:gd name="connsiteY6" fmla="*/ 96773 h 96773"/>
              <a:gd name="connsiteX7" fmla="*/ 20142 w 40830"/>
              <a:gd name="connsiteY7" fmla="*/ 96773 h 96773"/>
              <a:gd name="connsiteX8" fmla="*/ 20853 w 40830"/>
              <a:gd name="connsiteY8" fmla="*/ 88010 h 96773"/>
              <a:gd name="connsiteX9" fmla="*/ 21031 w 40830"/>
              <a:gd name="connsiteY9" fmla="*/ 78993 h 96773"/>
              <a:gd name="connsiteX10" fmla="*/ 21031 w 40830"/>
              <a:gd name="connsiteY10" fmla="*/ 63626 h 96773"/>
              <a:gd name="connsiteX11" fmla="*/ 13080 w 40830"/>
              <a:gd name="connsiteY11" fmla="*/ 63626 h 96773"/>
              <a:gd name="connsiteX12" fmla="*/ 6451 w 40830"/>
              <a:gd name="connsiteY12" fmla="*/ 63626 h 96773"/>
              <a:gd name="connsiteX13" fmla="*/ 0 w 40830"/>
              <a:gd name="connsiteY13" fmla="*/ 64261 h 96773"/>
              <a:gd name="connsiteX14" fmla="*/ 0 w 40830"/>
              <a:gd name="connsiteY14" fmla="*/ 47370 h 96773"/>
              <a:gd name="connsiteX15" fmla="*/ 6718 w 40830"/>
              <a:gd name="connsiteY15" fmla="*/ 48005 h 96773"/>
              <a:gd name="connsiteX16" fmla="*/ 13423 w 40830"/>
              <a:gd name="connsiteY16" fmla="*/ 48005 h 96773"/>
              <a:gd name="connsiteX17" fmla="*/ 21031 w 40830"/>
              <a:gd name="connsiteY17" fmla="*/ 48005 h 96773"/>
              <a:gd name="connsiteX18" fmla="*/ 21031 w 40830"/>
              <a:gd name="connsiteY18" fmla="*/ 36575 h 96773"/>
              <a:gd name="connsiteX19" fmla="*/ 13779 w 40830"/>
              <a:gd name="connsiteY19" fmla="*/ 36575 h 96773"/>
              <a:gd name="connsiteX20" fmla="*/ 7150 w 40830"/>
              <a:gd name="connsiteY20" fmla="*/ 36702 h 96773"/>
              <a:gd name="connsiteX21" fmla="*/ 698 w 40830"/>
              <a:gd name="connsiteY21" fmla="*/ 37210 h 96773"/>
              <a:gd name="connsiteX22" fmla="*/ 698 w 40830"/>
              <a:gd name="connsiteY22" fmla="*/ 20320 h 96773"/>
              <a:gd name="connsiteX23" fmla="*/ 7416 w 40830"/>
              <a:gd name="connsiteY23" fmla="*/ 20954 h 96773"/>
              <a:gd name="connsiteX24" fmla="*/ 14135 w 40830"/>
              <a:gd name="connsiteY24" fmla="*/ 20954 h 96773"/>
              <a:gd name="connsiteX25" fmla="*/ 21031 w 40830"/>
              <a:gd name="connsiteY25" fmla="*/ 20954 h 96773"/>
              <a:gd name="connsiteX26" fmla="*/ 21031 w 40830"/>
              <a:gd name="connsiteY26" fmla="*/ 17779 h 96773"/>
              <a:gd name="connsiteX27" fmla="*/ 20853 w 40830"/>
              <a:gd name="connsiteY27" fmla="*/ 9016 h 96773"/>
              <a:gd name="connsiteX28" fmla="*/ 20142 w 40830"/>
              <a:gd name="connsiteY28" fmla="*/ 0 h 96773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</a:cxnLst>
            <a:rect l="l" t="t" r="r" b="b"/>
            <a:pathLst>
              <a:path w="40830" h="96773">
                <a:moveTo>
                  <a:pt x="20142" y="0"/>
                </a:moveTo>
                <a:lnTo>
                  <a:pt x="40830" y="0"/>
                </a:lnTo>
                <a:cubicBezTo>
                  <a:pt x="40474" y="3047"/>
                  <a:pt x="40271" y="5969"/>
                  <a:pt x="40208" y="9016"/>
                </a:cubicBezTo>
                <a:cubicBezTo>
                  <a:pt x="40157" y="11937"/>
                  <a:pt x="40119" y="14858"/>
                  <a:pt x="40119" y="17779"/>
                </a:cubicBezTo>
                <a:lnTo>
                  <a:pt x="40119" y="78993"/>
                </a:lnTo>
                <a:cubicBezTo>
                  <a:pt x="40119" y="82041"/>
                  <a:pt x="40157" y="85089"/>
                  <a:pt x="40208" y="88010"/>
                </a:cubicBezTo>
                <a:cubicBezTo>
                  <a:pt x="40271" y="90931"/>
                  <a:pt x="40474" y="93852"/>
                  <a:pt x="40830" y="96773"/>
                </a:cubicBezTo>
                <a:lnTo>
                  <a:pt x="20142" y="96773"/>
                </a:lnTo>
                <a:cubicBezTo>
                  <a:pt x="20497" y="93852"/>
                  <a:pt x="20739" y="90931"/>
                  <a:pt x="20853" y="88010"/>
                </a:cubicBezTo>
                <a:cubicBezTo>
                  <a:pt x="20967" y="85089"/>
                  <a:pt x="21031" y="82041"/>
                  <a:pt x="21031" y="78993"/>
                </a:cubicBezTo>
                <a:lnTo>
                  <a:pt x="21031" y="63626"/>
                </a:lnTo>
                <a:lnTo>
                  <a:pt x="13080" y="63626"/>
                </a:lnTo>
                <a:cubicBezTo>
                  <a:pt x="10960" y="63626"/>
                  <a:pt x="8750" y="63626"/>
                  <a:pt x="6451" y="63626"/>
                </a:cubicBezTo>
                <a:cubicBezTo>
                  <a:pt x="4152" y="63753"/>
                  <a:pt x="1993" y="64007"/>
                  <a:pt x="0" y="64261"/>
                </a:cubicBezTo>
                <a:lnTo>
                  <a:pt x="0" y="47370"/>
                </a:lnTo>
                <a:cubicBezTo>
                  <a:pt x="2120" y="47751"/>
                  <a:pt x="4356" y="47878"/>
                  <a:pt x="6718" y="48005"/>
                </a:cubicBezTo>
                <a:cubicBezTo>
                  <a:pt x="9067" y="48005"/>
                  <a:pt x="11302" y="48005"/>
                  <a:pt x="13423" y="48005"/>
                </a:cubicBezTo>
                <a:lnTo>
                  <a:pt x="21031" y="48005"/>
                </a:lnTo>
                <a:lnTo>
                  <a:pt x="21031" y="36575"/>
                </a:lnTo>
                <a:lnTo>
                  <a:pt x="13779" y="36575"/>
                </a:lnTo>
                <a:cubicBezTo>
                  <a:pt x="11658" y="36575"/>
                  <a:pt x="9448" y="36575"/>
                  <a:pt x="7150" y="36702"/>
                </a:cubicBezTo>
                <a:cubicBezTo>
                  <a:pt x="4851" y="36702"/>
                  <a:pt x="2705" y="36956"/>
                  <a:pt x="698" y="37210"/>
                </a:cubicBezTo>
                <a:lnTo>
                  <a:pt x="698" y="20320"/>
                </a:lnTo>
                <a:cubicBezTo>
                  <a:pt x="2819" y="20701"/>
                  <a:pt x="5067" y="20827"/>
                  <a:pt x="7416" y="20954"/>
                </a:cubicBezTo>
                <a:cubicBezTo>
                  <a:pt x="9779" y="20954"/>
                  <a:pt x="12014" y="20954"/>
                  <a:pt x="14135" y="20954"/>
                </a:cubicBezTo>
                <a:lnTo>
                  <a:pt x="21031" y="20954"/>
                </a:lnTo>
                <a:lnTo>
                  <a:pt x="21031" y="17779"/>
                </a:lnTo>
                <a:cubicBezTo>
                  <a:pt x="21031" y="14858"/>
                  <a:pt x="20967" y="11937"/>
                  <a:pt x="20853" y="9016"/>
                </a:cubicBezTo>
                <a:cubicBezTo>
                  <a:pt x="20739" y="5969"/>
                  <a:pt x="20497" y="3047"/>
                  <a:pt x="20142" y="0"/>
                </a:cubicBez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Freeform 3"/>
          <p:cNvSpPr/>
          <p:nvPr/>
        </p:nvSpPr>
        <p:spPr>
          <a:xfrm>
            <a:off x="413867" y="805688"/>
            <a:ext cx="86232" cy="44958"/>
          </a:xfrm>
          <a:custGeom>
            <a:avLst/>
            <a:gdLst>
              <a:gd name="connsiteX0" fmla="*/ 43116 w 86232"/>
              <a:gd name="connsiteY0" fmla="*/ 6350 h 44958"/>
              <a:gd name="connsiteX1" fmla="*/ 16243 w 86232"/>
              <a:gd name="connsiteY1" fmla="*/ 10794 h 44958"/>
              <a:gd name="connsiteX2" fmla="*/ 6350 w 86232"/>
              <a:gd name="connsiteY2" fmla="*/ 22225 h 44958"/>
              <a:gd name="connsiteX3" fmla="*/ 16243 w 86232"/>
              <a:gd name="connsiteY3" fmla="*/ 33909 h 44958"/>
              <a:gd name="connsiteX4" fmla="*/ 43116 w 86232"/>
              <a:gd name="connsiteY4" fmla="*/ 38608 h 44958"/>
              <a:gd name="connsiteX5" fmla="*/ 69722 w 86232"/>
              <a:gd name="connsiteY5" fmla="*/ 33909 h 44958"/>
              <a:gd name="connsiteX6" fmla="*/ 79882 w 86232"/>
              <a:gd name="connsiteY6" fmla="*/ 22478 h 44958"/>
              <a:gd name="connsiteX7" fmla="*/ 69722 w 86232"/>
              <a:gd name="connsiteY7" fmla="*/ 10667 h 44958"/>
              <a:gd name="connsiteX8" fmla="*/ 43116 w 86232"/>
              <a:gd name="connsiteY8" fmla="*/ 6350 h 4495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</a:cxnLst>
            <a:rect l="l" t="t" r="r" b="b"/>
            <a:pathLst>
              <a:path w="86232" h="44958">
                <a:moveTo>
                  <a:pt x="43116" y="6350"/>
                </a:moveTo>
                <a:cubicBezTo>
                  <a:pt x="31800" y="6350"/>
                  <a:pt x="22847" y="7873"/>
                  <a:pt x="16243" y="10794"/>
                </a:cubicBezTo>
                <a:cubicBezTo>
                  <a:pt x="9639" y="13716"/>
                  <a:pt x="6350" y="17526"/>
                  <a:pt x="6350" y="22225"/>
                </a:cubicBezTo>
                <a:cubicBezTo>
                  <a:pt x="6350" y="26923"/>
                  <a:pt x="9639" y="30733"/>
                  <a:pt x="16243" y="33909"/>
                </a:cubicBezTo>
                <a:cubicBezTo>
                  <a:pt x="22847" y="36957"/>
                  <a:pt x="31800" y="38608"/>
                  <a:pt x="43116" y="38608"/>
                </a:cubicBezTo>
                <a:cubicBezTo>
                  <a:pt x="54076" y="38608"/>
                  <a:pt x="62941" y="36957"/>
                  <a:pt x="69722" y="33909"/>
                </a:cubicBezTo>
                <a:cubicBezTo>
                  <a:pt x="76504" y="30860"/>
                  <a:pt x="79882" y="27051"/>
                  <a:pt x="79882" y="22478"/>
                </a:cubicBezTo>
                <a:cubicBezTo>
                  <a:pt x="79882" y="17526"/>
                  <a:pt x="76504" y="13589"/>
                  <a:pt x="69722" y="10667"/>
                </a:cubicBezTo>
                <a:cubicBezTo>
                  <a:pt x="62941" y="7873"/>
                  <a:pt x="54076" y="6350"/>
                  <a:pt x="43116" y="6350"/>
                </a:cubicBez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Freeform 3"/>
          <p:cNvSpPr/>
          <p:nvPr/>
        </p:nvSpPr>
        <p:spPr>
          <a:xfrm>
            <a:off x="537095" y="794258"/>
            <a:ext cx="124079" cy="66801"/>
          </a:xfrm>
          <a:custGeom>
            <a:avLst/>
            <a:gdLst>
              <a:gd name="connsiteX0" fmla="*/ 6350 w 124079"/>
              <a:gd name="connsiteY0" fmla="*/ 6350 h 66801"/>
              <a:gd name="connsiteX1" fmla="*/ 26860 w 124079"/>
              <a:gd name="connsiteY1" fmla="*/ 6350 h 66801"/>
              <a:gd name="connsiteX2" fmla="*/ 26238 w 124079"/>
              <a:gd name="connsiteY2" fmla="*/ 12953 h 66801"/>
              <a:gd name="connsiteX3" fmla="*/ 26149 w 124079"/>
              <a:gd name="connsiteY3" fmla="*/ 19430 h 66801"/>
              <a:gd name="connsiteX4" fmla="*/ 26149 w 124079"/>
              <a:gd name="connsiteY4" fmla="*/ 43052 h 66801"/>
              <a:gd name="connsiteX5" fmla="*/ 97396 w 124079"/>
              <a:gd name="connsiteY5" fmla="*/ 43052 h 66801"/>
              <a:gd name="connsiteX6" fmla="*/ 106857 w 124079"/>
              <a:gd name="connsiteY6" fmla="*/ 43052 h 66801"/>
              <a:gd name="connsiteX7" fmla="*/ 117729 w 124079"/>
              <a:gd name="connsiteY7" fmla="*/ 42417 h 66801"/>
              <a:gd name="connsiteX8" fmla="*/ 117729 w 124079"/>
              <a:gd name="connsiteY8" fmla="*/ 60451 h 66801"/>
              <a:gd name="connsiteX9" fmla="*/ 106857 w 124079"/>
              <a:gd name="connsiteY9" fmla="*/ 59816 h 66801"/>
              <a:gd name="connsiteX10" fmla="*/ 97396 w 124079"/>
              <a:gd name="connsiteY10" fmla="*/ 59689 h 66801"/>
              <a:gd name="connsiteX11" fmla="*/ 7061 w 124079"/>
              <a:gd name="connsiteY11" fmla="*/ 59689 h 66801"/>
              <a:gd name="connsiteX12" fmla="*/ 7061 w 124079"/>
              <a:gd name="connsiteY12" fmla="*/ 19684 h 66801"/>
              <a:gd name="connsiteX13" fmla="*/ 6972 w 124079"/>
              <a:gd name="connsiteY13" fmla="*/ 13080 h 66801"/>
              <a:gd name="connsiteX14" fmla="*/ 6350 w 124079"/>
              <a:gd name="connsiteY14" fmla="*/ 6350 h 6680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</a:cxnLst>
            <a:rect l="l" t="t" r="r" b="b"/>
            <a:pathLst>
              <a:path w="124079" h="66801">
                <a:moveTo>
                  <a:pt x="6350" y="6350"/>
                </a:moveTo>
                <a:lnTo>
                  <a:pt x="26860" y="6350"/>
                </a:lnTo>
                <a:cubicBezTo>
                  <a:pt x="26504" y="8382"/>
                  <a:pt x="26301" y="10667"/>
                  <a:pt x="26238" y="12953"/>
                </a:cubicBezTo>
                <a:cubicBezTo>
                  <a:pt x="26187" y="15239"/>
                  <a:pt x="26149" y="17398"/>
                  <a:pt x="26149" y="19430"/>
                </a:cubicBezTo>
                <a:lnTo>
                  <a:pt x="26149" y="43052"/>
                </a:lnTo>
                <a:lnTo>
                  <a:pt x="97396" y="43052"/>
                </a:lnTo>
                <a:cubicBezTo>
                  <a:pt x="100228" y="43052"/>
                  <a:pt x="103377" y="43052"/>
                  <a:pt x="106857" y="43052"/>
                </a:cubicBezTo>
                <a:cubicBezTo>
                  <a:pt x="110337" y="42926"/>
                  <a:pt x="113957" y="42671"/>
                  <a:pt x="117729" y="42417"/>
                </a:cubicBezTo>
                <a:lnTo>
                  <a:pt x="117729" y="60451"/>
                </a:lnTo>
                <a:cubicBezTo>
                  <a:pt x="113957" y="60070"/>
                  <a:pt x="110337" y="59816"/>
                  <a:pt x="106857" y="59816"/>
                </a:cubicBezTo>
                <a:cubicBezTo>
                  <a:pt x="103377" y="59689"/>
                  <a:pt x="100228" y="59689"/>
                  <a:pt x="97396" y="59689"/>
                </a:cubicBezTo>
                <a:lnTo>
                  <a:pt x="7061" y="59689"/>
                </a:lnTo>
                <a:lnTo>
                  <a:pt x="7061" y="19684"/>
                </a:lnTo>
                <a:cubicBezTo>
                  <a:pt x="7061" y="17652"/>
                  <a:pt x="7035" y="15366"/>
                  <a:pt x="6972" y="13080"/>
                </a:cubicBezTo>
                <a:cubicBezTo>
                  <a:pt x="6908" y="10667"/>
                  <a:pt x="6705" y="8382"/>
                  <a:pt x="6350" y="6350"/>
                </a:cubicBez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Freeform 3"/>
          <p:cNvSpPr/>
          <p:nvPr/>
        </p:nvSpPr>
        <p:spPr>
          <a:xfrm>
            <a:off x="393357" y="790447"/>
            <a:ext cx="127254" cy="75184"/>
          </a:xfrm>
          <a:custGeom>
            <a:avLst/>
            <a:gdLst>
              <a:gd name="connsiteX0" fmla="*/ 63627 w 127254"/>
              <a:gd name="connsiteY0" fmla="*/ 6350 h 75184"/>
              <a:gd name="connsiteX1" fmla="*/ 106235 w 127254"/>
              <a:gd name="connsiteY1" fmla="*/ 15367 h 75184"/>
              <a:gd name="connsiteX2" fmla="*/ 120904 w 127254"/>
              <a:gd name="connsiteY2" fmla="*/ 37719 h 75184"/>
              <a:gd name="connsiteX3" fmla="*/ 106146 w 127254"/>
              <a:gd name="connsiteY3" fmla="*/ 59944 h 75184"/>
              <a:gd name="connsiteX4" fmla="*/ 63627 w 127254"/>
              <a:gd name="connsiteY4" fmla="*/ 68834 h 75184"/>
              <a:gd name="connsiteX5" fmla="*/ 20929 w 127254"/>
              <a:gd name="connsiteY5" fmla="*/ 59944 h 75184"/>
              <a:gd name="connsiteX6" fmla="*/ 6350 w 127254"/>
              <a:gd name="connsiteY6" fmla="*/ 37719 h 75184"/>
              <a:gd name="connsiteX7" fmla="*/ 20929 w 127254"/>
              <a:gd name="connsiteY7" fmla="*/ 15367 h 75184"/>
              <a:gd name="connsiteX8" fmla="*/ 63627 w 127254"/>
              <a:gd name="connsiteY8" fmla="*/ 6350 h 7518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</a:cxnLst>
            <a:rect l="l" t="t" r="r" b="b"/>
            <a:pathLst>
              <a:path w="127254" h="75184">
                <a:moveTo>
                  <a:pt x="63627" y="6350"/>
                </a:moveTo>
                <a:cubicBezTo>
                  <a:pt x="82245" y="6350"/>
                  <a:pt x="96443" y="9398"/>
                  <a:pt x="106235" y="15367"/>
                </a:cubicBezTo>
                <a:cubicBezTo>
                  <a:pt x="116014" y="21463"/>
                  <a:pt x="120904" y="28829"/>
                  <a:pt x="120904" y="37719"/>
                </a:cubicBezTo>
                <a:cubicBezTo>
                  <a:pt x="120904" y="46482"/>
                  <a:pt x="115989" y="53975"/>
                  <a:pt x="106146" y="59944"/>
                </a:cubicBezTo>
                <a:cubicBezTo>
                  <a:pt x="96304" y="65786"/>
                  <a:pt x="82130" y="68834"/>
                  <a:pt x="63627" y="68834"/>
                </a:cubicBezTo>
                <a:cubicBezTo>
                  <a:pt x="44881" y="68834"/>
                  <a:pt x="30657" y="65786"/>
                  <a:pt x="20929" y="59944"/>
                </a:cubicBezTo>
                <a:cubicBezTo>
                  <a:pt x="11214" y="53975"/>
                  <a:pt x="6350" y="46482"/>
                  <a:pt x="6350" y="37719"/>
                </a:cubicBezTo>
                <a:cubicBezTo>
                  <a:pt x="6350" y="28829"/>
                  <a:pt x="11214" y="21463"/>
                  <a:pt x="20929" y="15367"/>
                </a:cubicBezTo>
                <a:cubicBezTo>
                  <a:pt x="30657" y="9398"/>
                  <a:pt x="44881" y="6350"/>
                  <a:pt x="63627" y="6350"/>
                </a:cubicBez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Freeform 3"/>
          <p:cNvSpPr/>
          <p:nvPr/>
        </p:nvSpPr>
        <p:spPr>
          <a:xfrm>
            <a:off x="595617" y="729107"/>
            <a:ext cx="43103" cy="29590"/>
          </a:xfrm>
          <a:custGeom>
            <a:avLst/>
            <a:gdLst>
              <a:gd name="connsiteX0" fmla="*/ 6350 w 43103"/>
              <a:gd name="connsiteY0" fmla="*/ 6350 h 29590"/>
              <a:gd name="connsiteX1" fmla="*/ 6350 w 43103"/>
              <a:gd name="connsiteY1" fmla="*/ 23240 h 29590"/>
              <a:gd name="connsiteX2" fmla="*/ 36753 w 43103"/>
              <a:gd name="connsiteY2" fmla="*/ 23240 h 29590"/>
              <a:gd name="connsiteX3" fmla="*/ 36753 w 43103"/>
              <a:gd name="connsiteY3" fmla="*/ 6350 h 29590"/>
              <a:gd name="connsiteX4" fmla="*/ 6350 w 43103"/>
              <a:gd name="connsiteY4" fmla="*/ 6350 h 2959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43103" h="29590">
                <a:moveTo>
                  <a:pt x="6350" y="6350"/>
                </a:moveTo>
                <a:lnTo>
                  <a:pt x="6350" y="23240"/>
                </a:lnTo>
                <a:lnTo>
                  <a:pt x="36753" y="23240"/>
                </a:lnTo>
                <a:lnTo>
                  <a:pt x="36753" y="6350"/>
                </a:lnTo>
                <a:lnTo>
                  <a:pt x="6350" y="6350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Freeform 3"/>
          <p:cNvSpPr/>
          <p:nvPr/>
        </p:nvSpPr>
        <p:spPr>
          <a:xfrm>
            <a:off x="539750" y="715517"/>
            <a:ext cx="49999" cy="58547"/>
          </a:xfrm>
          <a:custGeom>
            <a:avLst/>
            <a:gdLst>
              <a:gd name="connsiteX0" fmla="*/ 6350 w 49999"/>
              <a:gd name="connsiteY0" fmla="*/ 6350 h 58547"/>
              <a:gd name="connsiteX1" fmla="*/ 6350 w 49999"/>
              <a:gd name="connsiteY1" fmla="*/ 52197 h 58547"/>
              <a:gd name="connsiteX2" fmla="*/ 43649 w 49999"/>
              <a:gd name="connsiteY2" fmla="*/ 52197 h 58547"/>
              <a:gd name="connsiteX3" fmla="*/ 43649 w 49999"/>
              <a:gd name="connsiteY3" fmla="*/ 6350 h 58547"/>
              <a:gd name="connsiteX4" fmla="*/ 6350 w 49999"/>
              <a:gd name="connsiteY4" fmla="*/ 6350 h 58547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49999" h="58547">
                <a:moveTo>
                  <a:pt x="6350" y="6350"/>
                </a:moveTo>
                <a:lnTo>
                  <a:pt x="6350" y="52197"/>
                </a:lnTo>
                <a:lnTo>
                  <a:pt x="43649" y="52197"/>
                </a:lnTo>
                <a:lnTo>
                  <a:pt x="43649" y="6350"/>
                </a:lnTo>
                <a:lnTo>
                  <a:pt x="6350" y="6350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Freeform 3"/>
          <p:cNvSpPr/>
          <p:nvPr/>
        </p:nvSpPr>
        <p:spPr>
          <a:xfrm>
            <a:off x="408914" y="715390"/>
            <a:ext cx="36563" cy="61087"/>
          </a:xfrm>
          <a:custGeom>
            <a:avLst/>
            <a:gdLst>
              <a:gd name="connsiteX0" fmla="*/ 6350 w 36563"/>
              <a:gd name="connsiteY0" fmla="*/ 6350 h 61087"/>
              <a:gd name="connsiteX1" fmla="*/ 6883 w 36563"/>
              <a:gd name="connsiteY1" fmla="*/ 54737 h 61087"/>
              <a:gd name="connsiteX2" fmla="*/ 15189 w 36563"/>
              <a:gd name="connsiteY2" fmla="*/ 54737 h 61087"/>
              <a:gd name="connsiteX3" fmla="*/ 18110 w 36563"/>
              <a:gd name="connsiteY3" fmla="*/ 54737 h 61087"/>
              <a:gd name="connsiteX4" fmla="*/ 21551 w 36563"/>
              <a:gd name="connsiteY4" fmla="*/ 54737 h 61087"/>
              <a:gd name="connsiteX5" fmla="*/ 25527 w 36563"/>
              <a:gd name="connsiteY5" fmla="*/ 54737 h 61087"/>
              <a:gd name="connsiteX6" fmla="*/ 29857 w 36563"/>
              <a:gd name="connsiteY6" fmla="*/ 54610 h 61087"/>
              <a:gd name="connsiteX7" fmla="*/ 30213 w 36563"/>
              <a:gd name="connsiteY7" fmla="*/ 6350 h 61087"/>
              <a:gd name="connsiteX8" fmla="*/ 6350 w 36563"/>
              <a:gd name="connsiteY8" fmla="*/ 6350 h 61087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</a:cxnLst>
            <a:rect l="l" t="t" r="r" b="b"/>
            <a:pathLst>
              <a:path w="36563" h="61087">
                <a:moveTo>
                  <a:pt x="6350" y="6350"/>
                </a:moveTo>
                <a:lnTo>
                  <a:pt x="6883" y="54737"/>
                </a:lnTo>
                <a:lnTo>
                  <a:pt x="15189" y="54737"/>
                </a:lnTo>
                <a:cubicBezTo>
                  <a:pt x="16014" y="54737"/>
                  <a:pt x="16979" y="54737"/>
                  <a:pt x="18110" y="54737"/>
                </a:cubicBezTo>
                <a:cubicBezTo>
                  <a:pt x="19227" y="54737"/>
                  <a:pt x="20370" y="54737"/>
                  <a:pt x="21551" y="54737"/>
                </a:cubicBezTo>
                <a:cubicBezTo>
                  <a:pt x="22847" y="54737"/>
                  <a:pt x="24168" y="54737"/>
                  <a:pt x="25527" y="54737"/>
                </a:cubicBezTo>
                <a:cubicBezTo>
                  <a:pt x="26885" y="54610"/>
                  <a:pt x="28333" y="54610"/>
                  <a:pt x="29857" y="54610"/>
                </a:cubicBezTo>
                <a:lnTo>
                  <a:pt x="30213" y="6350"/>
                </a:lnTo>
                <a:lnTo>
                  <a:pt x="6350" y="6350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Freeform 3"/>
          <p:cNvSpPr/>
          <p:nvPr/>
        </p:nvSpPr>
        <p:spPr>
          <a:xfrm>
            <a:off x="373380" y="698372"/>
            <a:ext cx="112052" cy="95504"/>
          </a:xfrm>
          <a:custGeom>
            <a:avLst/>
            <a:gdLst>
              <a:gd name="connsiteX0" fmla="*/ 10058 w 112052"/>
              <a:gd name="connsiteY0" fmla="*/ 6350 h 95504"/>
              <a:gd name="connsiteX1" fmla="*/ 16954 w 112052"/>
              <a:gd name="connsiteY1" fmla="*/ 6985 h 95504"/>
              <a:gd name="connsiteX2" fmla="*/ 24028 w 112052"/>
              <a:gd name="connsiteY2" fmla="*/ 7112 h 95504"/>
              <a:gd name="connsiteX3" fmla="*/ 83426 w 112052"/>
              <a:gd name="connsiteY3" fmla="*/ 7112 h 95504"/>
              <a:gd name="connsiteX4" fmla="*/ 90322 w 112052"/>
              <a:gd name="connsiteY4" fmla="*/ 6985 h 95504"/>
              <a:gd name="connsiteX5" fmla="*/ 97396 w 112052"/>
              <a:gd name="connsiteY5" fmla="*/ 6350 h 95504"/>
              <a:gd name="connsiteX6" fmla="*/ 97396 w 112052"/>
              <a:gd name="connsiteY6" fmla="*/ 24003 h 95504"/>
              <a:gd name="connsiteX7" fmla="*/ 90766 w 112052"/>
              <a:gd name="connsiteY7" fmla="*/ 23495 h 95504"/>
              <a:gd name="connsiteX8" fmla="*/ 84315 w 112052"/>
              <a:gd name="connsiteY8" fmla="*/ 23367 h 95504"/>
              <a:gd name="connsiteX9" fmla="*/ 83781 w 112052"/>
              <a:gd name="connsiteY9" fmla="*/ 70739 h 95504"/>
              <a:gd name="connsiteX10" fmla="*/ 96329 w 112052"/>
              <a:gd name="connsiteY10" fmla="*/ 69596 h 95504"/>
              <a:gd name="connsiteX11" fmla="*/ 105702 w 112052"/>
              <a:gd name="connsiteY11" fmla="*/ 68198 h 95504"/>
              <a:gd name="connsiteX12" fmla="*/ 105702 w 112052"/>
              <a:gd name="connsiteY12" fmla="*/ 84709 h 95504"/>
              <a:gd name="connsiteX13" fmla="*/ 68935 w 112052"/>
              <a:gd name="connsiteY13" fmla="*/ 87757 h 95504"/>
              <a:gd name="connsiteX14" fmla="*/ 24028 w 112052"/>
              <a:gd name="connsiteY14" fmla="*/ 88392 h 95504"/>
              <a:gd name="connsiteX15" fmla="*/ 15189 w 112052"/>
              <a:gd name="connsiteY15" fmla="*/ 88519 h 95504"/>
              <a:gd name="connsiteX16" fmla="*/ 6350 w 112052"/>
              <a:gd name="connsiteY16" fmla="*/ 89154 h 95504"/>
              <a:gd name="connsiteX17" fmla="*/ 6350 w 112052"/>
              <a:gd name="connsiteY17" fmla="*/ 71374 h 95504"/>
              <a:gd name="connsiteX18" fmla="*/ 15189 w 112052"/>
              <a:gd name="connsiteY18" fmla="*/ 72009 h 95504"/>
              <a:gd name="connsiteX19" fmla="*/ 24028 w 112052"/>
              <a:gd name="connsiteY19" fmla="*/ 72009 h 95504"/>
              <a:gd name="connsiteX20" fmla="*/ 23672 w 112052"/>
              <a:gd name="connsiteY20" fmla="*/ 23367 h 95504"/>
              <a:gd name="connsiteX21" fmla="*/ 16865 w 112052"/>
              <a:gd name="connsiteY21" fmla="*/ 23495 h 95504"/>
              <a:gd name="connsiteX22" fmla="*/ 10058 w 112052"/>
              <a:gd name="connsiteY22" fmla="*/ 24003 h 95504"/>
              <a:gd name="connsiteX23" fmla="*/ 10058 w 112052"/>
              <a:gd name="connsiteY23" fmla="*/ 6350 h 9550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</a:cxnLst>
            <a:rect l="l" t="t" r="r" b="b"/>
            <a:pathLst>
              <a:path w="112052" h="95504">
                <a:moveTo>
                  <a:pt x="10058" y="6350"/>
                </a:moveTo>
                <a:cubicBezTo>
                  <a:pt x="12534" y="6731"/>
                  <a:pt x="14833" y="6985"/>
                  <a:pt x="16954" y="6985"/>
                </a:cubicBezTo>
                <a:cubicBezTo>
                  <a:pt x="19075" y="7112"/>
                  <a:pt x="21437" y="7112"/>
                  <a:pt x="24028" y="7112"/>
                </a:cubicBezTo>
                <a:lnTo>
                  <a:pt x="83426" y="7112"/>
                </a:lnTo>
                <a:cubicBezTo>
                  <a:pt x="85902" y="7112"/>
                  <a:pt x="88201" y="7112"/>
                  <a:pt x="90322" y="6985"/>
                </a:cubicBezTo>
                <a:cubicBezTo>
                  <a:pt x="92443" y="6985"/>
                  <a:pt x="94805" y="6731"/>
                  <a:pt x="97396" y="6350"/>
                </a:cubicBezTo>
                <a:lnTo>
                  <a:pt x="97396" y="24003"/>
                </a:lnTo>
                <a:cubicBezTo>
                  <a:pt x="94919" y="23748"/>
                  <a:pt x="92710" y="23495"/>
                  <a:pt x="90766" y="23495"/>
                </a:cubicBezTo>
                <a:cubicBezTo>
                  <a:pt x="88823" y="23367"/>
                  <a:pt x="86664" y="23367"/>
                  <a:pt x="84315" y="23367"/>
                </a:cubicBezTo>
                <a:lnTo>
                  <a:pt x="83781" y="70739"/>
                </a:lnTo>
                <a:cubicBezTo>
                  <a:pt x="88264" y="70358"/>
                  <a:pt x="92443" y="69977"/>
                  <a:pt x="96329" y="69596"/>
                </a:cubicBezTo>
                <a:cubicBezTo>
                  <a:pt x="100215" y="69215"/>
                  <a:pt x="103339" y="68707"/>
                  <a:pt x="105702" y="68198"/>
                </a:cubicBezTo>
                <a:lnTo>
                  <a:pt x="105702" y="84709"/>
                </a:lnTo>
                <a:cubicBezTo>
                  <a:pt x="95097" y="86233"/>
                  <a:pt x="82842" y="87248"/>
                  <a:pt x="68935" y="87757"/>
                </a:cubicBezTo>
                <a:cubicBezTo>
                  <a:pt x="55029" y="88138"/>
                  <a:pt x="40055" y="88392"/>
                  <a:pt x="24028" y="88392"/>
                </a:cubicBezTo>
                <a:cubicBezTo>
                  <a:pt x="20840" y="88392"/>
                  <a:pt x="17894" y="88392"/>
                  <a:pt x="15189" y="88519"/>
                </a:cubicBezTo>
                <a:cubicBezTo>
                  <a:pt x="12484" y="88519"/>
                  <a:pt x="9537" y="88773"/>
                  <a:pt x="6350" y="89154"/>
                </a:cubicBezTo>
                <a:lnTo>
                  <a:pt x="6350" y="71374"/>
                </a:lnTo>
                <a:cubicBezTo>
                  <a:pt x="9537" y="71755"/>
                  <a:pt x="12484" y="72009"/>
                  <a:pt x="15189" y="72009"/>
                </a:cubicBezTo>
                <a:cubicBezTo>
                  <a:pt x="17894" y="72009"/>
                  <a:pt x="20840" y="72009"/>
                  <a:pt x="24028" y="72009"/>
                </a:cubicBezTo>
                <a:lnTo>
                  <a:pt x="23672" y="23367"/>
                </a:lnTo>
                <a:cubicBezTo>
                  <a:pt x="21196" y="23367"/>
                  <a:pt x="18935" y="23367"/>
                  <a:pt x="16865" y="23495"/>
                </a:cubicBezTo>
                <a:cubicBezTo>
                  <a:pt x="14808" y="23495"/>
                  <a:pt x="12534" y="23748"/>
                  <a:pt x="10058" y="24003"/>
                </a:cubicBezTo>
                <a:lnTo>
                  <a:pt x="10058" y="6350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Freeform 3"/>
          <p:cNvSpPr/>
          <p:nvPr/>
        </p:nvSpPr>
        <p:spPr>
          <a:xfrm>
            <a:off x="520484" y="692785"/>
            <a:ext cx="138214" cy="126110"/>
          </a:xfrm>
          <a:custGeom>
            <a:avLst/>
            <a:gdLst>
              <a:gd name="connsiteX0" fmla="*/ 110997 w 138214"/>
              <a:gd name="connsiteY0" fmla="*/ 6350 h 126110"/>
              <a:gd name="connsiteX1" fmla="*/ 131864 w 138214"/>
              <a:gd name="connsiteY1" fmla="*/ 6350 h 126110"/>
              <a:gd name="connsiteX2" fmla="*/ 131241 w 138214"/>
              <a:gd name="connsiteY2" fmla="*/ 15366 h 126110"/>
              <a:gd name="connsiteX3" fmla="*/ 131152 w 138214"/>
              <a:gd name="connsiteY3" fmla="*/ 24129 h 126110"/>
              <a:gd name="connsiteX4" fmla="*/ 131152 w 138214"/>
              <a:gd name="connsiteY4" fmla="*/ 101980 h 126110"/>
              <a:gd name="connsiteX5" fmla="*/ 131241 w 138214"/>
              <a:gd name="connsiteY5" fmla="*/ 110997 h 126110"/>
              <a:gd name="connsiteX6" fmla="*/ 131864 w 138214"/>
              <a:gd name="connsiteY6" fmla="*/ 119760 h 126110"/>
              <a:gd name="connsiteX7" fmla="*/ 110997 w 138214"/>
              <a:gd name="connsiteY7" fmla="*/ 119760 h 126110"/>
              <a:gd name="connsiteX8" fmla="*/ 111709 w 138214"/>
              <a:gd name="connsiteY8" fmla="*/ 110997 h 126110"/>
              <a:gd name="connsiteX9" fmla="*/ 111886 w 138214"/>
              <a:gd name="connsiteY9" fmla="*/ 101980 h 126110"/>
              <a:gd name="connsiteX10" fmla="*/ 111886 w 138214"/>
              <a:gd name="connsiteY10" fmla="*/ 75564 h 126110"/>
              <a:gd name="connsiteX11" fmla="*/ 81483 w 138214"/>
              <a:gd name="connsiteY11" fmla="*/ 75564 h 126110"/>
              <a:gd name="connsiteX12" fmla="*/ 81483 w 138214"/>
              <a:gd name="connsiteY12" fmla="*/ 91312 h 126110"/>
              <a:gd name="connsiteX13" fmla="*/ 7061 w 138214"/>
              <a:gd name="connsiteY13" fmla="*/ 91312 h 126110"/>
              <a:gd name="connsiteX14" fmla="*/ 7061 w 138214"/>
              <a:gd name="connsiteY14" fmla="*/ 30225 h 126110"/>
              <a:gd name="connsiteX15" fmla="*/ 6972 w 138214"/>
              <a:gd name="connsiteY15" fmla="*/ 21716 h 126110"/>
              <a:gd name="connsiteX16" fmla="*/ 6350 w 138214"/>
              <a:gd name="connsiteY16" fmla="*/ 12700 h 126110"/>
              <a:gd name="connsiteX17" fmla="*/ 82194 w 138214"/>
              <a:gd name="connsiteY17" fmla="*/ 12700 h 126110"/>
              <a:gd name="connsiteX18" fmla="*/ 81572 w 138214"/>
              <a:gd name="connsiteY18" fmla="*/ 20065 h 126110"/>
              <a:gd name="connsiteX19" fmla="*/ 81483 w 138214"/>
              <a:gd name="connsiteY19" fmla="*/ 26670 h 126110"/>
              <a:gd name="connsiteX20" fmla="*/ 111886 w 138214"/>
              <a:gd name="connsiteY20" fmla="*/ 26670 h 126110"/>
              <a:gd name="connsiteX21" fmla="*/ 111886 w 138214"/>
              <a:gd name="connsiteY21" fmla="*/ 24129 h 126110"/>
              <a:gd name="connsiteX22" fmla="*/ 111709 w 138214"/>
              <a:gd name="connsiteY22" fmla="*/ 15366 h 126110"/>
              <a:gd name="connsiteX23" fmla="*/ 110997 w 138214"/>
              <a:gd name="connsiteY23" fmla="*/ 6350 h 12611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</a:cxnLst>
            <a:rect l="l" t="t" r="r" b="b"/>
            <a:pathLst>
              <a:path w="138214" h="126110">
                <a:moveTo>
                  <a:pt x="110997" y="6350"/>
                </a:moveTo>
                <a:lnTo>
                  <a:pt x="131864" y="6350"/>
                </a:lnTo>
                <a:cubicBezTo>
                  <a:pt x="131508" y="9397"/>
                  <a:pt x="131305" y="12319"/>
                  <a:pt x="131241" y="15366"/>
                </a:cubicBezTo>
                <a:cubicBezTo>
                  <a:pt x="131190" y="18287"/>
                  <a:pt x="131152" y="21208"/>
                  <a:pt x="131152" y="24129"/>
                </a:cubicBezTo>
                <a:lnTo>
                  <a:pt x="131152" y="101980"/>
                </a:lnTo>
                <a:cubicBezTo>
                  <a:pt x="131152" y="105028"/>
                  <a:pt x="131190" y="108076"/>
                  <a:pt x="131241" y="110997"/>
                </a:cubicBezTo>
                <a:cubicBezTo>
                  <a:pt x="131305" y="113919"/>
                  <a:pt x="131508" y="116839"/>
                  <a:pt x="131864" y="119760"/>
                </a:cubicBezTo>
                <a:lnTo>
                  <a:pt x="110997" y="119760"/>
                </a:lnTo>
                <a:cubicBezTo>
                  <a:pt x="111353" y="116839"/>
                  <a:pt x="111594" y="113919"/>
                  <a:pt x="111709" y="110997"/>
                </a:cubicBezTo>
                <a:cubicBezTo>
                  <a:pt x="111823" y="108076"/>
                  <a:pt x="111886" y="105028"/>
                  <a:pt x="111886" y="101980"/>
                </a:cubicBezTo>
                <a:lnTo>
                  <a:pt x="111886" y="75564"/>
                </a:lnTo>
                <a:lnTo>
                  <a:pt x="81483" y="75564"/>
                </a:lnTo>
                <a:lnTo>
                  <a:pt x="81483" y="91312"/>
                </a:lnTo>
                <a:lnTo>
                  <a:pt x="7061" y="91312"/>
                </a:lnTo>
                <a:lnTo>
                  <a:pt x="7061" y="30225"/>
                </a:lnTo>
                <a:cubicBezTo>
                  <a:pt x="7061" y="27304"/>
                  <a:pt x="7023" y="24510"/>
                  <a:pt x="6972" y="21716"/>
                </a:cubicBezTo>
                <a:cubicBezTo>
                  <a:pt x="6908" y="19050"/>
                  <a:pt x="6705" y="16001"/>
                  <a:pt x="6350" y="12700"/>
                </a:cubicBezTo>
                <a:lnTo>
                  <a:pt x="82194" y="12700"/>
                </a:lnTo>
                <a:cubicBezTo>
                  <a:pt x="81838" y="15239"/>
                  <a:pt x="81622" y="17652"/>
                  <a:pt x="81572" y="20065"/>
                </a:cubicBezTo>
                <a:cubicBezTo>
                  <a:pt x="81508" y="22351"/>
                  <a:pt x="81483" y="24510"/>
                  <a:pt x="81483" y="26670"/>
                </a:cubicBezTo>
                <a:lnTo>
                  <a:pt x="111886" y="26670"/>
                </a:lnTo>
                <a:lnTo>
                  <a:pt x="111886" y="24129"/>
                </a:lnTo>
                <a:cubicBezTo>
                  <a:pt x="111886" y="21208"/>
                  <a:pt x="111823" y="18287"/>
                  <a:pt x="111709" y="15366"/>
                </a:cubicBezTo>
                <a:cubicBezTo>
                  <a:pt x="111594" y="12319"/>
                  <a:pt x="111353" y="9397"/>
                  <a:pt x="110997" y="6350"/>
                </a:cubicBez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Freeform 3"/>
          <p:cNvSpPr/>
          <p:nvPr/>
        </p:nvSpPr>
        <p:spPr>
          <a:xfrm>
            <a:off x="467080" y="692785"/>
            <a:ext cx="53530" cy="109473"/>
          </a:xfrm>
          <a:custGeom>
            <a:avLst/>
            <a:gdLst>
              <a:gd name="connsiteX0" fmla="*/ 26492 w 53530"/>
              <a:gd name="connsiteY0" fmla="*/ 6350 h 109473"/>
              <a:gd name="connsiteX1" fmla="*/ 47180 w 53530"/>
              <a:gd name="connsiteY1" fmla="*/ 6350 h 109473"/>
              <a:gd name="connsiteX2" fmla="*/ 46558 w 53530"/>
              <a:gd name="connsiteY2" fmla="*/ 15366 h 109473"/>
              <a:gd name="connsiteX3" fmla="*/ 46469 w 53530"/>
              <a:gd name="connsiteY3" fmla="*/ 24129 h 109473"/>
              <a:gd name="connsiteX4" fmla="*/ 46469 w 53530"/>
              <a:gd name="connsiteY4" fmla="*/ 85343 h 109473"/>
              <a:gd name="connsiteX5" fmla="*/ 46558 w 53530"/>
              <a:gd name="connsiteY5" fmla="*/ 94360 h 109473"/>
              <a:gd name="connsiteX6" fmla="*/ 47180 w 53530"/>
              <a:gd name="connsiteY6" fmla="*/ 103123 h 109473"/>
              <a:gd name="connsiteX7" fmla="*/ 26492 w 53530"/>
              <a:gd name="connsiteY7" fmla="*/ 103123 h 109473"/>
              <a:gd name="connsiteX8" fmla="*/ 27203 w 53530"/>
              <a:gd name="connsiteY8" fmla="*/ 94360 h 109473"/>
              <a:gd name="connsiteX9" fmla="*/ 27381 w 53530"/>
              <a:gd name="connsiteY9" fmla="*/ 85343 h 109473"/>
              <a:gd name="connsiteX10" fmla="*/ 27381 w 53530"/>
              <a:gd name="connsiteY10" fmla="*/ 69976 h 109473"/>
              <a:gd name="connsiteX11" fmla="*/ 19430 w 53530"/>
              <a:gd name="connsiteY11" fmla="*/ 69976 h 109473"/>
              <a:gd name="connsiteX12" fmla="*/ 12801 w 53530"/>
              <a:gd name="connsiteY12" fmla="*/ 69976 h 109473"/>
              <a:gd name="connsiteX13" fmla="*/ 6350 w 53530"/>
              <a:gd name="connsiteY13" fmla="*/ 70611 h 109473"/>
              <a:gd name="connsiteX14" fmla="*/ 6350 w 53530"/>
              <a:gd name="connsiteY14" fmla="*/ 53720 h 109473"/>
              <a:gd name="connsiteX15" fmla="*/ 13068 w 53530"/>
              <a:gd name="connsiteY15" fmla="*/ 54355 h 109473"/>
              <a:gd name="connsiteX16" fmla="*/ 19773 w 53530"/>
              <a:gd name="connsiteY16" fmla="*/ 54355 h 109473"/>
              <a:gd name="connsiteX17" fmla="*/ 27381 w 53530"/>
              <a:gd name="connsiteY17" fmla="*/ 54355 h 109473"/>
              <a:gd name="connsiteX18" fmla="*/ 27381 w 53530"/>
              <a:gd name="connsiteY18" fmla="*/ 42925 h 109473"/>
              <a:gd name="connsiteX19" fmla="*/ 20129 w 53530"/>
              <a:gd name="connsiteY19" fmla="*/ 42925 h 109473"/>
              <a:gd name="connsiteX20" fmla="*/ 13500 w 53530"/>
              <a:gd name="connsiteY20" fmla="*/ 43052 h 109473"/>
              <a:gd name="connsiteX21" fmla="*/ 7048 w 53530"/>
              <a:gd name="connsiteY21" fmla="*/ 43560 h 109473"/>
              <a:gd name="connsiteX22" fmla="*/ 7048 w 53530"/>
              <a:gd name="connsiteY22" fmla="*/ 26670 h 109473"/>
              <a:gd name="connsiteX23" fmla="*/ 13766 w 53530"/>
              <a:gd name="connsiteY23" fmla="*/ 27304 h 109473"/>
              <a:gd name="connsiteX24" fmla="*/ 20485 w 53530"/>
              <a:gd name="connsiteY24" fmla="*/ 27304 h 109473"/>
              <a:gd name="connsiteX25" fmla="*/ 27381 w 53530"/>
              <a:gd name="connsiteY25" fmla="*/ 27304 h 109473"/>
              <a:gd name="connsiteX26" fmla="*/ 27381 w 53530"/>
              <a:gd name="connsiteY26" fmla="*/ 24129 h 109473"/>
              <a:gd name="connsiteX27" fmla="*/ 27203 w 53530"/>
              <a:gd name="connsiteY27" fmla="*/ 15366 h 109473"/>
              <a:gd name="connsiteX28" fmla="*/ 26492 w 53530"/>
              <a:gd name="connsiteY28" fmla="*/ 6350 h 109473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</a:cxnLst>
            <a:rect l="l" t="t" r="r" b="b"/>
            <a:pathLst>
              <a:path w="53530" h="109473">
                <a:moveTo>
                  <a:pt x="26492" y="6350"/>
                </a:moveTo>
                <a:lnTo>
                  <a:pt x="47180" y="6350"/>
                </a:lnTo>
                <a:cubicBezTo>
                  <a:pt x="46824" y="9397"/>
                  <a:pt x="46621" y="12319"/>
                  <a:pt x="46558" y="15366"/>
                </a:cubicBezTo>
                <a:cubicBezTo>
                  <a:pt x="46507" y="18287"/>
                  <a:pt x="46469" y="21208"/>
                  <a:pt x="46469" y="24129"/>
                </a:cubicBezTo>
                <a:lnTo>
                  <a:pt x="46469" y="85343"/>
                </a:lnTo>
                <a:cubicBezTo>
                  <a:pt x="46469" y="88391"/>
                  <a:pt x="46507" y="91439"/>
                  <a:pt x="46558" y="94360"/>
                </a:cubicBezTo>
                <a:cubicBezTo>
                  <a:pt x="46621" y="97281"/>
                  <a:pt x="46824" y="100202"/>
                  <a:pt x="47180" y="103123"/>
                </a:cubicBezTo>
                <a:lnTo>
                  <a:pt x="26492" y="103123"/>
                </a:lnTo>
                <a:cubicBezTo>
                  <a:pt x="26847" y="100202"/>
                  <a:pt x="27089" y="97281"/>
                  <a:pt x="27203" y="94360"/>
                </a:cubicBezTo>
                <a:cubicBezTo>
                  <a:pt x="27317" y="91439"/>
                  <a:pt x="27381" y="88391"/>
                  <a:pt x="27381" y="85343"/>
                </a:cubicBezTo>
                <a:lnTo>
                  <a:pt x="27381" y="69976"/>
                </a:lnTo>
                <a:lnTo>
                  <a:pt x="19430" y="69976"/>
                </a:lnTo>
                <a:cubicBezTo>
                  <a:pt x="17310" y="69976"/>
                  <a:pt x="15100" y="69976"/>
                  <a:pt x="12801" y="69976"/>
                </a:cubicBezTo>
                <a:cubicBezTo>
                  <a:pt x="10502" y="70103"/>
                  <a:pt x="8343" y="70357"/>
                  <a:pt x="6350" y="70611"/>
                </a:cubicBezTo>
                <a:lnTo>
                  <a:pt x="6350" y="53720"/>
                </a:lnTo>
                <a:cubicBezTo>
                  <a:pt x="8470" y="54101"/>
                  <a:pt x="10706" y="54228"/>
                  <a:pt x="13068" y="54355"/>
                </a:cubicBezTo>
                <a:cubicBezTo>
                  <a:pt x="15417" y="54355"/>
                  <a:pt x="17652" y="54355"/>
                  <a:pt x="19773" y="54355"/>
                </a:cubicBezTo>
                <a:lnTo>
                  <a:pt x="27381" y="54355"/>
                </a:lnTo>
                <a:lnTo>
                  <a:pt x="27381" y="42925"/>
                </a:lnTo>
                <a:lnTo>
                  <a:pt x="20129" y="42925"/>
                </a:lnTo>
                <a:cubicBezTo>
                  <a:pt x="18008" y="42925"/>
                  <a:pt x="15798" y="42925"/>
                  <a:pt x="13500" y="43052"/>
                </a:cubicBezTo>
                <a:cubicBezTo>
                  <a:pt x="11201" y="43052"/>
                  <a:pt x="9055" y="43306"/>
                  <a:pt x="7048" y="43560"/>
                </a:cubicBezTo>
                <a:lnTo>
                  <a:pt x="7048" y="26670"/>
                </a:lnTo>
                <a:cubicBezTo>
                  <a:pt x="9169" y="27051"/>
                  <a:pt x="11417" y="27177"/>
                  <a:pt x="13766" y="27304"/>
                </a:cubicBezTo>
                <a:cubicBezTo>
                  <a:pt x="16129" y="27304"/>
                  <a:pt x="18364" y="27304"/>
                  <a:pt x="20485" y="27304"/>
                </a:cubicBezTo>
                <a:lnTo>
                  <a:pt x="27381" y="27304"/>
                </a:lnTo>
                <a:lnTo>
                  <a:pt x="27381" y="24129"/>
                </a:lnTo>
                <a:cubicBezTo>
                  <a:pt x="27381" y="21208"/>
                  <a:pt x="27317" y="18287"/>
                  <a:pt x="27203" y="15366"/>
                </a:cubicBezTo>
                <a:cubicBezTo>
                  <a:pt x="27089" y="12319"/>
                  <a:pt x="26847" y="9397"/>
                  <a:pt x="26492" y="6350"/>
                </a:cubicBez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Freeform 3"/>
          <p:cNvSpPr/>
          <p:nvPr/>
        </p:nvSpPr>
        <p:spPr>
          <a:xfrm>
            <a:off x="656259" y="705612"/>
            <a:ext cx="147789" cy="134493"/>
          </a:xfrm>
          <a:custGeom>
            <a:avLst/>
            <a:gdLst>
              <a:gd name="connsiteX0" fmla="*/ 130111 w 147789"/>
              <a:gd name="connsiteY0" fmla="*/ 0 h 134493"/>
              <a:gd name="connsiteX1" fmla="*/ 130111 w 147789"/>
              <a:gd name="connsiteY1" fmla="*/ 17526 h 134493"/>
              <a:gd name="connsiteX2" fmla="*/ 119329 w 147789"/>
              <a:gd name="connsiteY2" fmla="*/ 17145 h 134493"/>
              <a:gd name="connsiteX3" fmla="*/ 110134 w 147789"/>
              <a:gd name="connsiteY3" fmla="*/ 17017 h 134493"/>
              <a:gd name="connsiteX4" fmla="*/ 38011 w 147789"/>
              <a:gd name="connsiteY4" fmla="*/ 17017 h 134493"/>
              <a:gd name="connsiteX5" fmla="*/ 38011 w 147789"/>
              <a:gd name="connsiteY5" fmla="*/ 63627 h 134493"/>
              <a:gd name="connsiteX6" fmla="*/ 111544 w 147789"/>
              <a:gd name="connsiteY6" fmla="*/ 63627 h 134493"/>
              <a:gd name="connsiteX7" fmla="*/ 120738 w 147789"/>
              <a:gd name="connsiteY7" fmla="*/ 63627 h 134493"/>
              <a:gd name="connsiteX8" fmla="*/ 131521 w 147789"/>
              <a:gd name="connsiteY8" fmla="*/ 63119 h 134493"/>
              <a:gd name="connsiteX9" fmla="*/ 131521 w 147789"/>
              <a:gd name="connsiteY9" fmla="*/ 80772 h 134493"/>
              <a:gd name="connsiteX10" fmla="*/ 120738 w 147789"/>
              <a:gd name="connsiteY10" fmla="*/ 80390 h 134493"/>
              <a:gd name="connsiteX11" fmla="*/ 111544 w 147789"/>
              <a:gd name="connsiteY11" fmla="*/ 80264 h 134493"/>
              <a:gd name="connsiteX12" fmla="*/ 83616 w 147789"/>
              <a:gd name="connsiteY12" fmla="*/ 80264 h 134493"/>
              <a:gd name="connsiteX13" fmla="*/ 83616 w 147789"/>
              <a:gd name="connsiteY13" fmla="*/ 117220 h 134493"/>
              <a:gd name="connsiteX14" fmla="*/ 120738 w 147789"/>
              <a:gd name="connsiteY14" fmla="*/ 117220 h 134493"/>
              <a:gd name="connsiteX15" fmla="*/ 134264 w 147789"/>
              <a:gd name="connsiteY15" fmla="*/ 117094 h 134493"/>
              <a:gd name="connsiteX16" fmla="*/ 147789 w 147789"/>
              <a:gd name="connsiteY16" fmla="*/ 116585 h 134493"/>
              <a:gd name="connsiteX17" fmla="*/ 147789 w 147789"/>
              <a:gd name="connsiteY17" fmla="*/ 134493 h 134493"/>
              <a:gd name="connsiteX18" fmla="*/ 134264 w 147789"/>
              <a:gd name="connsiteY18" fmla="*/ 133985 h 134493"/>
              <a:gd name="connsiteX19" fmla="*/ 120738 w 147789"/>
              <a:gd name="connsiteY19" fmla="*/ 133858 h 134493"/>
              <a:gd name="connsiteX20" fmla="*/ 27038 w 147789"/>
              <a:gd name="connsiteY20" fmla="*/ 133858 h 134493"/>
              <a:gd name="connsiteX21" fmla="*/ 13525 w 147789"/>
              <a:gd name="connsiteY21" fmla="*/ 133985 h 134493"/>
              <a:gd name="connsiteX22" fmla="*/ 0 w 147789"/>
              <a:gd name="connsiteY22" fmla="*/ 134493 h 134493"/>
              <a:gd name="connsiteX23" fmla="*/ 0 w 147789"/>
              <a:gd name="connsiteY23" fmla="*/ 116585 h 134493"/>
              <a:gd name="connsiteX24" fmla="*/ 13525 w 147789"/>
              <a:gd name="connsiteY24" fmla="*/ 117094 h 134493"/>
              <a:gd name="connsiteX25" fmla="*/ 27038 w 147789"/>
              <a:gd name="connsiteY25" fmla="*/ 117220 h 134493"/>
              <a:gd name="connsiteX26" fmla="*/ 63995 w 147789"/>
              <a:gd name="connsiteY26" fmla="*/ 117220 h 134493"/>
              <a:gd name="connsiteX27" fmla="*/ 63995 w 147789"/>
              <a:gd name="connsiteY27" fmla="*/ 80264 h 134493"/>
              <a:gd name="connsiteX28" fmla="*/ 18732 w 147789"/>
              <a:gd name="connsiteY28" fmla="*/ 80264 h 134493"/>
              <a:gd name="connsiteX29" fmla="*/ 18732 w 147789"/>
              <a:gd name="connsiteY29" fmla="*/ 18796 h 134493"/>
              <a:gd name="connsiteX30" fmla="*/ 18554 w 147789"/>
              <a:gd name="connsiteY30" fmla="*/ 9778 h 134493"/>
              <a:gd name="connsiteX31" fmla="*/ 17856 w 147789"/>
              <a:gd name="connsiteY31" fmla="*/ 508 h 134493"/>
              <a:gd name="connsiteX32" fmla="*/ 110134 w 147789"/>
              <a:gd name="connsiteY32" fmla="*/ 508 h 134493"/>
              <a:gd name="connsiteX33" fmla="*/ 119329 w 147789"/>
              <a:gd name="connsiteY33" fmla="*/ 508 h 134493"/>
              <a:gd name="connsiteX34" fmla="*/ 130111 w 147789"/>
              <a:gd name="connsiteY34" fmla="*/ 0 h 134493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  <a:cxn ang="29">
                <a:pos x="connsiteX29" y="connsiteY29"/>
              </a:cxn>
              <a:cxn ang="30">
                <a:pos x="connsiteX30" y="connsiteY30"/>
              </a:cxn>
              <a:cxn ang="31">
                <a:pos x="connsiteX31" y="connsiteY31"/>
              </a:cxn>
              <a:cxn ang="32">
                <a:pos x="connsiteX32" y="connsiteY32"/>
              </a:cxn>
              <a:cxn ang="33">
                <a:pos x="connsiteX33" y="connsiteY33"/>
              </a:cxn>
              <a:cxn ang="34">
                <a:pos x="connsiteX34" y="connsiteY34"/>
              </a:cxn>
            </a:cxnLst>
            <a:rect l="l" t="t" r="r" b="b"/>
            <a:pathLst>
              <a:path w="147789" h="134493">
                <a:moveTo>
                  <a:pt x="130111" y="0"/>
                </a:moveTo>
                <a:lnTo>
                  <a:pt x="130111" y="17526"/>
                </a:lnTo>
                <a:cubicBezTo>
                  <a:pt x="126225" y="17272"/>
                  <a:pt x="122631" y="17145"/>
                  <a:pt x="119329" y="17145"/>
                </a:cubicBezTo>
                <a:cubicBezTo>
                  <a:pt x="116027" y="17017"/>
                  <a:pt x="112966" y="17017"/>
                  <a:pt x="110134" y="17017"/>
                </a:cubicBezTo>
                <a:lnTo>
                  <a:pt x="38011" y="17017"/>
                </a:lnTo>
                <a:lnTo>
                  <a:pt x="38011" y="63627"/>
                </a:lnTo>
                <a:lnTo>
                  <a:pt x="111544" y="63627"/>
                </a:lnTo>
                <a:cubicBezTo>
                  <a:pt x="114376" y="63627"/>
                  <a:pt x="117436" y="63627"/>
                  <a:pt x="120738" y="63627"/>
                </a:cubicBezTo>
                <a:cubicBezTo>
                  <a:pt x="124040" y="63627"/>
                  <a:pt x="127635" y="63500"/>
                  <a:pt x="131521" y="63119"/>
                </a:cubicBezTo>
                <a:lnTo>
                  <a:pt x="131521" y="80772"/>
                </a:lnTo>
                <a:cubicBezTo>
                  <a:pt x="127635" y="80517"/>
                  <a:pt x="124040" y="80390"/>
                  <a:pt x="120738" y="80390"/>
                </a:cubicBezTo>
                <a:cubicBezTo>
                  <a:pt x="117436" y="80264"/>
                  <a:pt x="114376" y="80264"/>
                  <a:pt x="111544" y="80264"/>
                </a:cubicBezTo>
                <a:lnTo>
                  <a:pt x="83616" y="80264"/>
                </a:lnTo>
                <a:lnTo>
                  <a:pt x="83616" y="117220"/>
                </a:lnTo>
                <a:lnTo>
                  <a:pt x="120738" y="117220"/>
                </a:lnTo>
                <a:cubicBezTo>
                  <a:pt x="125336" y="117220"/>
                  <a:pt x="129844" y="117220"/>
                  <a:pt x="134264" y="117094"/>
                </a:cubicBezTo>
                <a:cubicBezTo>
                  <a:pt x="138684" y="117094"/>
                  <a:pt x="143192" y="116839"/>
                  <a:pt x="147789" y="116585"/>
                </a:cubicBezTo>
                <a:lnTo>
                  <a:pt x="147789" y="134493"/>
                </a:lnTo>
                <a:cubicBezTo>
                  <a:pt x="143192" y="134239"/>
                  <a:pt x="138684" y="133985"/>
                  <a:pt x="134264" y="133985"/>
                </a:cubicBezTo>
                <a:cubicBezTo>
                  <a:pt x="129844" y="133858"/>
                  <a:pt x="125336" y="133858"/>
                  <a:pt x="120738" y="133858"/>
                </a:cubicBezTo>
                <a:lnTo>
                  <a:pt x="27038" y="133858"/>
                </a:lnTo>
                <a:cubicBezTo>
                  <a:pt x="22453" y="133858"/>
                  <a:pt x="17945" y="133858"/>
                  <a:pt x="13525" y="133985"/>
                </a:cubicBezTo>
                <a:cubicBezTo>
                  <a:pt x="9105" y="133985"/>
                  <a:pt x="4597" y="134239"/>
                  <a:pt x="0" y="134493"/>
                </a:cubicBezTo>
                <a:lnTo>
                  <a:pt x="0" y="116585"/>
                </a:lnTo>
                <a:cubicBezTo>
                  <a:pt x="4597" y="116839"/>
                  <a:pt x="9105" y="117094"/>
                  <a:pt x="13525" y="117094"/>
                </a:cubicBezTo>
                <a:cubicBezTo>
                  <a:pt x="17945" y="117220"/>
                  <a:pt x="22453" y="117220"/>
                  <a:pt x="27038" y="117220"/>
                </a:cubicBezTo>
                <a:lnTo>
                  <a:pt x="63995" y="117220"/>
                </a:lnTo>
                <a:lnTo>
                  <a:pt x="63995" y="80264"/>
                </a:lnTo>
                <a:lnTo>
                  <a:pt x="18732" y="80264"/>
                </a:lnTo>
                <a:lnTo>
                  <a:pt x="18732" y="18796"/>
                </a:lnTo>
                <a:cubicBezTo>
                  <a:pt x="18732" y="15875"/>
                  <a:pt x="18681" y="12827"/>
                  <a:pt x="18554" y="9778"/>
                </a:cubicBezTo>
                <a:cubicBezTo>
                  <a:pt x="18440" y="6730"/>
                  <a:pt x="18199" y="3555"/>
                  <a:pt x="17856" y="508"/>
                </a:cubicBezTo>
                <a:lnTo>
                  <a:pt x="110134" y="508"/>
                </a:lnTo>
                <a:cubicBezTo>
                  <a:pt x="112966" y="508"/>
                  <a:pt x="116027" y="508"/>
                  <a:pt x="119329" y="508"/>
                </a:cubicBezTo>
                <a:cubicBezTo>
                  <a:pt x="122631" y="508"/>
                  <a:pt x="126225" y="380"/>
                  <a:pt x="130111" y="0"/>
                </a:cubicBez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Freeform 3"/>
          <p:cNvSpPr/>
          <p:nvPr/>
        </p:nvSpPr>
        <p:spPr>
          <a:xfrm>
            <a:off x="649909" y="699262"/>
            <a:ext cx="160489" cy="147193"/>
          </a:xfrm>
          <a:custGeom>
            <a:avLst/>
            <a:gdLst>
              <a:gd name="connsiteX0" fmla="*/ 136461 w 160489"/>
              <a:gd name="connsiteY0" fmla="*/ 6350 h 147193"/>
              <a:gd name="connsiteX1" fmla="*/ 136461 w 160489"/>
              <a:gd name="connsiteY1" fmla="*/ 23876 h 147193"/>
              <a:gd name="connsiteX2" fmla="*/ 125679 w 160489"/>
              <a:gd name="connsiteY2" fmla="*/ 23495 h 147193"/>
              <a:gd name="connsiteX3" fmla="*/ 116484 w 160489"/>
              <a:gd name="connsiteY3" fmla="*/ 23367 h 147193"/>
              <a:gd name="connsiteX4" fmla="*/ 44361 w 160489"/>
              <a:gd name="connsiteY4" fmla="*/ 23367 h 147193"/>
              <a:gd name="connsiteX5" fmla="*/ 44361 w 160489"/>
              <a:gd name="connsiteY5" fmla="*/ 69977 h 147193"/>
              <a:gd name="connsiteX6" fmla="*/ 117894 w 160489"/>
              <a:gd name="connsiteY6" fmla="*/ 69977 h 147193"/>
              <a:gd name="connsiteX7" fmla="*/ 127088 w 160489"/>
              <a:gd name="connsiteY7" fmla="*/ 69977 h 147193"/>
              <a:gd name="connsiteX8" fmla="*/ 137871 w 160489"/>
              <a:gd name="connsiteY8" fmla="*/ 69469 h 147193"/>
              <a:gd name="connsiteX9" fmla="*/ 137871 w 160489"/>
              <a:gd name="connsiteY9" fmla="*/ 87122 h 147193"/>
              <a:gd name="connsiteX10" fmla="*/ 127088 w 160489"/>
              <a:gd name="connsiteY10" fmla="*/ 86740 h 147193"/>
              <a:gd name="connsiteX11" fmla="*/ 117894 w 160489"/>
              <a:gd name="connsiteY11" fmla="*/ 86614 h 147193"/>
              <a:gd name="connsiteX12" fmla="*/ 89966 w 160489"/>
              <a:gd name="connsiteY12" fmla="*/ 86614 h 147193"/>
              <a:gd name="connsiteX13" fmla="*/ 89966 w 160489"/>
              <a:gd name="connsiteY13" fmla="*/ 123570 h 147193"/>
              <a:gd name="connsiteX14" fmla="*/ 127088 w 160489"/>
              <a:gd name="connsiteY14" fmla="*/ 123570 h 147193"/>
              <a:gd name="connsiteX15" fmla="*/ 140614 w 160489"/>
              <a:gd name="connsiteY15" fmla="*/ 123444 h 147193"/>
              <a:gd name="connsiteX16" fmla="*/ 154139 w 160489"/>
              <a:gd name="connsiteY16" fmla="*/ 122935 h 147193"/>
              <a:gd name="connsiteX17" fmla="*/ 154139 w 160489"/>
              <a:gd name="connsiteY17" fmla="*/ 140843 h 147193"/>
              <a:gd name="connsiteX18" fmla="*/ 140614 w 160489"/>
              <a:gd name="connsiteY18" fmla="*/ 140335 h 147193"/>
              <a:gd name="connsiteX19" fmla="*/ 127088 w 160489"/>
              <a:gd name="connsiteY19" fmla="*/ 140208 h 147193"/>
              <a:gd name="connsiteX20" fmla="*/ 33388 w 160489"/>
              <a:gd name="connsiteY20" fmla="*/ 140208 h 147193"/>
              <a:gd name="connsiteX21" fmla="*/ 19875 w 160489"/>
              <a:gd name="connsiteY21" fmla="*/ 140335 h 147193"/>
              <a:gd name="connsiteX22" fmla="*/ 6350 w 160489"/>
              <a:gd name="connsiteY22" fmla="*/ 140843 h 147193"/>
              <a:gd name="connsiteX23" fmla="*/ 6350 w 160489"/>
              <a:gd name="connsiteY23" fmla="*/ 122935 h 147193"/>
              <a:gd name="connsiteX24" fmla="*/ 19875 w 160489"/>
              <a:gd name="connsiteY24" fmla="*/ 123444 h 147193"/>
              <a:gd name="connsiteX25" fmla="*/ 33388 w 160489"/>
              <a:gd name="connsiteY25" fmla="*/ 123570 h 147193"/>
              <a:gd name="connsiteX26" fmla="*/ 70345 w 160489"/>
              <a:gd name="connsiteY26" fmla="*/ 123570 h 147193"/>
              <a:gd name="connsiteX27" fmla="*/ 70345 w 160489"/>
              <a:gd name="connsiteY27" fmla="*/ 86614 h 147193"/>
              <a:gd name="connsiteX28" fmla="*/ 25082 w 160489"/>
              <a:gd name="connsiteY28" fmla="*/ 86614 h 147193"/>
              <a:gd name="connsiteX29" fmla="*/ 25082 w 160489"/>
              <a:gd name="connsiteY29" fmla="*/ 25146 h 147193"/>
              <a:gd name="connsiteX30" fmla="*/ 24904 w 160489"/>
              <a:gd name="connsiteY30" fmla="*/ 16128 h 147193"/>
              <a:gd name="connsiteX31" fmla="*/ 24206 w 160489"/>
              <a:gd name="connsiteY31" fmla="*/ 6858 h 147193"/>
              <a:gd name="connsiteX32" fmla="*/ 116484 w 160489"/>
              <a:gd name="connsiteY32" fmla="*/ 6858 h 147193"/>
              <a:gd name="connsiteX33" fmla="*/ 125679 w 160489"/>
              <a:gd name="connsiteY33" fmla="*/ 6858 h 147193"/>
              <a:gd name="connsiteX34" fmla="*/ 136461 w 160489"/>
              <a:gd name="connsiteY34" fmla="*/ 6350 h 147193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  <a:cxn ang="29">
                <a:pos x="connsiteX29" y="connsiteY29"/>
              </a:cxn>
              <a:cxn ang="30">
                <a:pos x="connsiteX30" y="connsiteY30"/>
              </a:cxn>
              <a:cxn ang="31">
                <a:pos x="connsiteX31" y="connsiteY31"/>
              </a:cxn>
              <a:cxn ang="32">
                <a:pos x="connsiteX32" y="connsiteY32"/>
              </a:cxn>
              <a:cxn ang="33">
                <a:pos x="connsiteX33" y="connsiteY33"/>
              </a:cxn>
              <a:cxn ang="34">
                <a:pos x="connsiteX34" y="connsiteY34"/>
              </a:cxn>
            </a:cxnLst>
            <a:rect l="l" t="t" r="r" b="b"/>
            <a:pathLst>
              <a:path w="160489" h="147193">
                <a:moveTo>
                  <a:pt x="136461" y="6350"/>
                </a:moveTo>
                <a:lnTo>
                  <a:pt x="136461" y="23876"/>
                </a:lnTo>
                <a:cubicBezTo>
                  <a:pt x="132575" y="23622"/>
                  <a:pt x="128981" y="23495"/>
                  <a:pt x="125679" y="23495"/>
                </a:cubicBezTo>
                <a:cubicBezTo>
                  <a:pt x="122377" y="23367"/>
                  <a:pt x="119316" y="23367"/>
                  <a:pt x="116484" y="23367"/>
                </a:cubicBezTo>
                <a:lnTo>
                  <a:pt x="44361" y="23367"/>
                </a:lnTo>
                <a:lnTo>
                  <a:pt x="44361" y="69977"/>
                </a:lnTo>
                <a:lnTo>
                  <a:pt x="117894" y="69977"/>
                </a:lnTo>
                <a:cubicBezTo>
                  <a:pt x="120726" y="69977"/>
                  <a:pt x="123786" y="69977"/>
                  <a:pt x="127088" y="69977"/>
                </a:cubicBezTo>
                <a:cubicBezTo>
                  <a:pt x="130390" y="69977"/>
                  <a:pt x="133985" y="69850"/>
                  <a:pt x="137871" y="69469"/>
                </a:cubicBezTo>
                <a:lnTo>
                  <a:pt x="137871" y="87122"/>
                </a:lnTo>
                <a:cubicBezTo>
                  <a:pt x="133985" y="86867"/>
                  <a:pt x="130390" y="86740"/>
                  <a:pt x="127088" y="86740"/>
                </a:cubicBezTo>
                <a:cubicBezTo>
                  <a:pt x="123786" y="86614"/>
                  <a:pt x="120726" y="86614"/>
                  <a:pt x="117894" y="86614"/>
                </a:cubicBezTo>
                <a:lnTo>
                  <a:pt x="89966" y="86614"/>
                </a:lnTo>
                <a:lnTo>
                  <a:pt x="89966" y="123570"/>
                </a:lnTo>
                <a:lnTo>
                  <a:pt x="127088" y="123570"/>
                </a:lnTo>
                <a:cubicBezTo>
                  <a:pt x="131686" y="123570"/>
                  <a:pt x="136194" y="123570"/>
                  <a:pt x="140614" y="123444"/>
                </a:cubicBezTo>
                <a:cubicBezTo>
                  <a:pt x="145034" y="123444"/>
                  <a:pt x="149542" y="123189"/>
                  <a:pt x="154139" y="122935"/>
                </a:cubicBezTo>
                <a:lnTo>
                  <a:pt x="154139" y="140843"/>
                </a:lnTo>
                <a:cubicBezTo>
                  <a:pt x="149542" y="140589"/>
                  <a:pt x="145034" y="140335"/>
                  <a:pt x="140614" y="140335"/>
                </a:cubicBezTo>
                <a:cubicBezTo>
                  <a:pt x="136194" y="140208"/>
                  <a:pt x="131686" y="140208"/>
                  <a:pt x="127088" y="140208"/>
                </a:cubicBezTo>
                <a:lnTo>
                  <a:pt x="33388" y="140208"/>
                </a:lnTo>
                <a:cubicBezTo>
                  <a:pt x="28803" y="140208"/>
                  <a:pt x="24295" y="140208"/>
                  <a:pt x="19875" y="140335"/>
                </a:cubicBezTo>
                <a:cubicBezTo>
                  <a:pt x="15455" y="140335"/>
                  <a:pt x="10947" y="140589"/>
                  <a:pt x="6350" y="140843"/>
                </a:cubicBezTo>
                <a:lnTo>
                  <a:pt x="6350" y="122935"/>
                </a:lnTo>
                <a:cubicBezTo>
                  <a:pt x="10947" y="123189"/>
                  <a:pt x="15455" y="123444"/>
                  <a:pt x="19875" y="123444"/>
                </a:cubicBezTo>
                <a:cubicBezTo>
                  <a:pt x="24295" y="123570"/>
                  <a:pt x="28803" y="123570"/>
                  <a:pt x="33388" y="123570"/>
                </a:cubicBezTo>
                <a:lnTo>
                  <a:pt x="70345" y="123570"/>
                </a:lnTo>
                <a:lnTo>
                  <a:pt x="70345" y="86614"/>
                </a:lnTo>
                <a:lnTo>
                  <a:pt x="25082" y="86614"/>
                </a:lnTo>
                <a:lnTo>
                  <a:pt x="25082" y="25146"/>
                </a:lnTo>
                <a:cubicBezTo>
                  <a:pt x="25082" y="22225"/>
                  <a:pt x="25031" y="19177"/>
                  <a:pt x="24904" y="16128"/>
                </a:cubicBezTo>
                <a:cubicBezTo>
                  <a:pt x="24790" y="13080"/>
                  <a:pt x="24549" y="9905"/>
                  <a:pt x="24206" y="6858"/>
                </a:cubicBezTo>
                <a:lnTo>
                  <a:pt x="116484" y="6858"/>
                </a:lnTo>
                <a:cubicBezTo>
                  <a:pt x="119316" y="6858"/>
                  <a:pt x="122377" y="6858"/>
                  <a:pt x="125679" y="6858"/>
                </a:cubicBezTo>
                <a:cubicBezTo>
                  <a:pt x="128981" y="6858"/>
                  <a:pt x="132575" y="6730"/>
                  <a:pt x="136461" y="6350"/>
                </a:cubicBez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Freeform 3"/>
          <p:cNvSpPr/>
          <p:nvPr/>
        </p:nvSpPr>
        <p:spPr>
          <a:xfrm>
            <a:off x="783932" y="848487"/>
            <a:ext cx="101612" cy="25019"/>
          </a:xfrm>
          <a:custGeom>
            <a:avLst/>
            <a:gdLst>
              <a:gd name="connsiteX0" fmla="*/ 6350 w 101612"/>
              <a:gd name="connsiteY0" fmla="*/ 6350 h 25019"/>
              <a:gd name="connsiteX1" fmla="*/ 95262 w 101612"/>
              <a:gd name="connsiteY1" fmla="*/ 6350 h 25019"/>
              <a:gd name="connsiteX2" fmla="*/ 95262 w 101612"/>
              <a:gd name="connsiteY2" fmla="*/ 18669 h 25019"/>
              <a:gd name="connsiteX3" fmla="*/ 6350 w 101612"/>
              <a:gd name="connsiteY3" fmla="*/ 18669 h 25019"/>
              <a:gd name="connsiteX4" fmla="*/ 6350 w 101612"/>
              <a:gd name="connsiteY4" fmla="*/ 6350 h 25019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1612" h="25019">
                <a:moveTo>
                  <a:pt x="6350" y="6350"/>
                </a:moveTo>
                <a:lnTo>
                  <a:pt x="95262" y="6350"/>
                </a:lnTo>
                <a:lnTo>
                  <a:pt x="95262" y="18669"/>
                </a:lnTo>
                <a:lnTo>
                  <a:pt x="6350" y="18669"/>
                </a:lnTo>
                <a:lnTo>
                  <a:pt x="6350" y="6350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Freeform 3"/>
          <p:cNvSpPr/>
          <p:nvPr/>
        </p:nvSpPr>
        <p:spPr>
          <a:xfrm>
            <a:off x="971588" y="716407"/>
            <a:ext cx="62649" cy="71373"/>
          </a:xfrm>
          <a:custGeom>
            <a:avLst/>
            <a:gdLst>
              <a:gd name="connsiteX0" fmla="*/ 30924 w 62649"/>
              <a:gd name="connsiteY0" fmla="*/ 6350 h 71373"/>
              <a:gd name="connsiteX1" fmla="*/ 21551 w 62649"/>
              <a:gd name="connsiteY1" fmla="*/ 8382 h 71373"/>
              <a:gd name="connsiteX2" fmla="*/ 13779 w 62649"/>
              <a:gd name="connsiteY2" fmla="*/ 13970 h 71373"/>
              <a:gd name="connsiteX3" fmla="*/ 8293 w 62649"/>
              <a:gd name="connsiteY3" fmla="*/ 23494 h 71373"/>
              <a:gd name="connsiteX4" fmla="*/ 6350 w 62649"/>
              <a:gd name="connsiteY4" fmla="*/ 36575 h 71373"/>
              <a:gd name="connsiteX5" fmla="*/ 8039 w 62649"/>
              <a:gd name="connsiteY5" fmla="*/ 48005 h 71373"/>
              <a:gd name="connsiteX6" fmla="*/ 13068 w 62649"/>
              <a:gd name="connsiteY6" fmla="*/ 56895 h 71373"/>
              <a:gd name="connsiteX7" fmla="*/ 20586 w 62649"/>
              <a:gd name="connsiteY7" fmla="*/ 62991 h 71373"/>
              <a:gd name="connsiteX8" fmla="*/ 31280 w 62649"/>
              <a:gd name="connsiteY8" fmla="*/ 65023 h 71373"/>
              <a:gd name="connsiteX9" fmla="*/ 42862 w 62649"/>
              <a:gd name="connsiteY9" fmla="*/ 62738 h 71373"/>
              <a:gd name="connsiteX10" fmla="*/ 54444 w 62649"/>
              <a:gd name="connsiteY10" fmla="*/ 55117 h 71373"/>
              <a:gd name="connsiteX11" fmla="*/ 56299 w 62649"/>
              <a:gd name="connsiteY11" fmla="*/ 44322 h 71373"/>
              <a:gd name="connsiteX12" fmla="*/ 56032 w 62649"/>
              <a:gd name="connsiteY12" fmla="*/ 33654 h 71373"/>
              <a:gd name="connsiteX13" fmla="*/ 53289 w 62649"/>
              <a:gd name="connsiteY13" fmla="*/ 22733 h 71373"/>
              <a:gd name="connsiteX14" fmla="*/ 48247 w 62649"/>
              <a:gd name="connsiteY14" fmla="*/ 13970 h 71373"/>
              <a:gd name="connsiteX15" fmla="*/ 40563 w 62649"/>
              <a:gd name="connsiteY15" fmla="*/ 8382 h 71373"/>
              <a:gd name="connsiteX16" fmla="*/ 30924 w 62649"/>
              <a:gd name="connsiteY16" fmla="*/ 6350 h 71373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</a:cxnLst>
            <a:rect l="l" t="t" r="r" b="b"/>
            <a:pathLst>
              <a:path w="62649" h="71373">
                <a:moveTo>
                  <a:pt x="30924" y="6350"/>
                </a:moveTo>
                <a:cubicBezTo>
                  <a:pt x="27622" y="6350"/>
                  <a:pt x="24498" y="6984"/>
                  <a:pt x="21551" y="8382"/>
                </a:cubicBezTo>
                <a:cubicBezTo>
                  <a:pt x="18605" y="9652"/>
                  <a:pt x="16014" y="11557"/>
                  <a:pt x="13779" y="13970"/>
                </a:cubicBezTo>
                <a:cubicBezTo>
                  <a:pt x="11417" y="16509"/>
                  <a:pt x="9601" y="19811"/>
                  <a:pt x="8293" y="23494"/>
                </a:cubicBezTo>
                <a:cubicBezTo>
                  <a:pt x="6997" y="27304"/>
                  <a:pt x="6350" y="31622"/>
                  <a:pt x="6350" y="36575"/>
                </a:cubicBezTo>
                <a:cubicBezTo>
                  <a:pt x="6350" y="40767"/>
                  <a:pt x="6908" y="44577"/>
                  <a:pt x="8039" y="48005"/>
                </a:cubicBezTo>
                <a:cubicBezTo>
                  <a:pt x="9156" y="51434"/>
                  <a:pt x="10833" y="54483"/>
                  <a:pt x="13068" y="56895"/>
                </a:cubicBezTo>
                <a:cubicBezTo>
                  <a:pt x="15074" y="59563"/>
                  <a:pt x="17576" y="61594"/>
                  <a:pt x="20586" y="62991"/>
                </a:cubicBezTo>
                <a:cubicBezTo>
                  <a:pt x="23596" y="64389"/>
                  <a:pt x="27152" y="65023"/>
                  <a:pt x="31280" y="65023"/>
                </a:cubicBezTo>
                <a:cubicBezTo>
                  <a:pt x="35166" y="65023"/>
                  <a:pt x="39027" y="64261"/>
                  <a:pt x="42862" y="62738"/>
                </a:cubicBezTo>
                <a:cubicBezTo>
                  <a:pt x="46685" y="61086"/>
                  <a:pt x="50546" y="58547"/>
                  <a:pt x="54444" y="55117"/>
                </a:cubicBezTo>
                <a:cubicBezTo>
                  <a:pt x="55499" y="50927"/>
                  <a:pt x="56121" y="47244"/>
                  <a:pt x="56299" y="44322"/>
                </a:cubicBezTo>
                <a:cubicBezTo>
                  <a:pt x="56476" y="41275"/>
                  <a:pt x="56388" y="37719"/>
                  <a:pt x="56032" y="33654"/>
                </a:cubicBezTo>
                <a:cubicBezTo>
                  <a:pt x="55562" y="29717"/>
                  <a:pt x="54648" y="26034"/>
                  <a:pt x="53289" y="22733"/>
                </a:cubicBezTo>
                <a:cubicBezTo>
                  <a:pt x="51930" y="19430"/>
                  <a:pt x="50253" y="16509"/>
                  <a:pt x="48247" y="13970"/>
                </a:cubicBezTo>
                <a:cubicBezTo>
                  <a:pt x="46012" y="11683"/>
                  <a:pt x="43446" y="9779"/>
                  <a:pt x="40563" y="8382"/>
                </a:cubicBezTo>
                <a:cubicBezTo>
                  <a:pt x="37668" y="7111"/>
                  <a:pt x="34467" y="6350"/>
                  <a:pt x="30924" y="6350"/>
                </a:cubicBez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Freeform 3"/>
          <p:cNvSpPr/>
          <p:nvPr/>
        </p:nvSpPr>
        <p:spPr>
          <a:xfrm>
            <a:off x="870648" y="705485"/>
            <a:ext cx="89598" cy="153542"/>
          </a:xfrm>
          <a:custGeom>
            <a:avLst/>
            <a:gdLst>
              <a:gd name="connsiteX0" fmla="*/ 77952 w 89598"/>
              <a:gd name="connsiteY0" fmla="*/ 6350 h 153542"/>
              <a:gd name="connsiteX1" fmla="*/ 74942 w 89598"/>
              <a:gd name="connsiteY1" fmla="*/ 24129 h 153542"/>
              <a:gd name="connsiteX2" fmla="*/ 66192 w 89598"/>
              <a:gd name="connsiteY2" fmla="*/ 23494 h 153542"/>
              <a:gd name="connsiteX3" fmla="*/ 58851 w 89598"/>
              <a:gd name="connsiteY3" fmla="*/ 23367 h 153542"/>
              <a:gd name="connsiteX4" fmla="*/ 33756 w 89598"/>
              <a:gd name="connsiteY4" fmla="*/ 23367 h 153542"/>
              <a:gd name="connsiteX5" fmla="*/ 30568 w 89598"/>
              <a:gd name="connsiteY5" fmla="*/ 59054 h 153542"/>
              <a:gd name="connsiteX6" fmla="*/ 37109 w 89598"/>
              <a:gd name="connsiteY6" fmla="*/ 58165 h 153542"/>
              <a:gd name="connsiteX7" fmla="*/ 43116 w 89598"/>
              <a:gd name="connsiteY7" fmla="*/ 57784 h 153542"/>
              <a:gd name="connsiteX8" fmla="*/ 58762 w 89598"/>
              <a:gd name="connsiteY8" fmla="*/ 60197 h 153542"/>
              <a:gd name="connsiteX9" fmla="*/ 71577 w 89598"/>
              <a:gd name="connsiteY9" fmla="*/ 67309 h 153542"/>
              <a:gd name="connsiteX10" fmla="*/ 80073 w 89598"/>
              <a:gd name="connsiteY10" fmla="*/ 79374 h 153542"/>
              <a:gd name="connsiteX11" fmla="*/ 83248 w 89598"/>
              <a:gd name="connsiteY11" fmla="*/ 95376 h 153542"/>
              <a:gd name="connsiteX12" fmla="*/ 76085 w 89598"/>
              <a:gd name="connsiteY12" fmla="*/ 120269 h 153542"/>
              <a:gd name="connsiteX13" fmla="*/ 58153 w 89598"/>
              <a:gd name="connsiteY13" fmla="*/ 137921 h 153542"/>
              <a:gd name="connsiteX14" fmla="*/ 34366 w 89598"/>
              <a:gd name="connsiteY14" fmla="*/ 147192 h 153542"/>
              <a:gd name="connsiteX15" fmla="*/ 9702 w 89598"/>
              <a:gd name="connsiteY15" fmla="*/ 147065 h 153542"/>
              <a:gd name="connsiteX16" fmla="*/ 6350 w 89598"/>
              <a:gd name="connsiteY16" fmla="*/ 133222 h 153542"/>
              <a:gd name="connsiteX17" fmla="*/ 24650 w 89598"/>
              <a:gd name="connsiteY17" fmla="*/ 134111 h 153542"/>
              <a:gd name="connsiteX18" fmla="*/ 42938 w 89598"/>
              <a:gd name="connsiteY18" fmla="*/ 128523 h 153542"/>
              <a:gd name="connsiteX19" fmla="*/ 56908 w 89598"/>
              <a:gd name="connsiteY19" fmla="*/ 116712 h 153542"/>
              <a:gd name="connsiteX20" fmla="*/ 62572 w 89598"/>
              <a:gd name="connsiteY20" fmla="*/ 97535 h 153542"/>
              <a:gd name="connsiteX21" fmla="*/ 60794 w 89598"/>
              <a:gd name="connsiteY21" fmla="*/ 87629 h 153542"/>
              <a:gd name="connsiteX22" fmla="*/ 55676 w 89598"/>
              <a:gd name="connsiteY22" fmla="*/ 79501 h 153542"/>
              <a:gd name="connsiteX23" fmla="*/ 47104 w 89598"/>
              <a:gd name="connsiteY23" fmla="*/ 74548 h 153542"/>
              <a:gd name="connsiteX24" fmla="*/ 35699 w 89598"/>
              <a:gd name="connsiteY24" fmla="*/ 72643 h 153542"/>
              <a:gd name="connsiteX25" fmla="*/ 22085 w 89598"/>
              <a:gd name="connsiteY25" fmla="*/ 73659 h 153542"/>
              <a:gd name="connsiteX26" fmla="*/ 9537 w 89598"/>
              <a:gd name="connsiteY26" fmla="*/ 76834 h 153542"/>
              <a:gd name="connsiteX27" fmla="*/ 15722 w 89598"/>
              <a:gd name="connsiteY27" fmla="*/ 7365 h 153542"/>
              <a:gd name="connsiteX28" fmla="*/ 61150 w 89598"/>
              <a:gd name="connsiteY28" fmla="*/ 7365 h 153542"/>
              <a:gd name="connsiteX29" fmla="*/ 68668 w 89598"/>
              <a:gd name="connsiteY29" fmla="*/ 7239 h 153542"/>
              <a:gd name="connsiteX30" fmla="*/ 77952 w 89598"/>
              <a:gd name="connsiteY30" fmla="*/ 6350 h 15354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  <a:cxn ang="29">
                <a:pos x="connsiteX29" y="connsiteY29"/>
              </a:cxn>
              <a:cxn ang="30">
                <a:pos x="connsiteX30" y="connsiteY30"/>
              </a:cxn>
            </a:cxnLst>
            <a:rect l="l" t="t" r="r" b="b"/>
            <a:pathLst>
              <a:path w="89598" h="153542">
                <a:moveTo>
                  <a:pt x="77952" y="6350"/>
                </a:moveTo>
                <a:lnTo>
                  <a:pt x="74942" y="24129"/>
                </a:lnTo>
                <a:cubicBezTo>
                  <a:pt x="71170" y="23875"/>
                  <a:pt x="68249" y="23621"/>
                  <a:pt x="66192" y="23494"/>
                </a:cubicBezTo>
                <a:cubicBezTo>
                  <a:pt x="64134" y="23367"/>
                  <a:pt x="61683" y="23367"/>
                  <a:pt x="58851" y="23367"/>
                </a:cubicBezTo>
                <a:lnTo>
                  <a:pt x="33756" y="23367"/>
                </a:lnTo>
                <a:lnTo>
                  <a:pt x="30568" y="59054"/>
                </a:lnTo>
                <a:cubicBezTo>
                  <a:pt x="32689" y="58673"/>
                  <a:pt x="34874" y="58420"/>
                  <a:pt x="37109" y="58165"/>
                </a:cubicBezTo>
                <a:cubicBezTo>
                  <a:pt x="39344" y="57911"/>
                  <a:pt x="41351" y="57784"/>
                  <a:pt x="43116" y="57784"/>
                </a:cubicBezTo>
                <a:cubicBezTo>
                  <a:pt x="48666" y="57784"/>
                  <a:pt x="53873" y="58546"/>
                  <a:pt x="58762" y="60197"/>
                </a:cubicBezTo>
                <a:cubicBezTo>
                  <a:pt x="63652" y="61848"/>
                  <a:pt x="67932" y="64261"/>
                  <a:pt x="71577" y="67309"/>
                </a:cubicBezTo>
                <a:cubicBezTo>
                  <a:pt x="75120" y="70611"/>
                  <a:pt x="77952" y="74675"/>
                  <a:pt x="80073" y="79374"/>
                </a:cubicBezTo>
                <a:cubicBezTo>
                  <a:pt x="82194" y="84073"/>
                  <a:pt x="83248" y="89407"/>
                  <a:pt x="83248" y="95376"/>
                </a:cubicBezTo>
                <a:cubicBezTo>
                  <a:pt x="83248" y="104901"/>
                  <a:pt x="80860" y="113156"/>
                  <a:pt x="76085" y="120269"/>
                </a:cubicBezTo>
                <a:cubicBezTo>
                  <a:pt x="71323" y="127380"/>
                  <a:pt x="65341" y="133222"/>
                  <a:pt x="58153" y="137921"/>
                </a:cubicBezTo>
                <a:cubicBezTo>
                  <a:pt x="50952" y="142493"/>
                  <a:pt x="43027" y="145541"/>
                  <a:pt x="34366" y="147192"/>
                </a:cubicBezTo>
                <a:cubicBezTo>
                  <a:pt x="25704" y="148843"/>
                  <a:pt x="17487" y="148843"/>
                  <a:pt x="9702" y="147065"/>
                </a:cubicBezTo>
                <a:lnTo>
                  <a:pt x="6350" y="133222"/>
                </a:lnTo>
                <a:cubicBezTo>
                  <a:pt x="12001" y="134620"/>
                  <a:pt x="18110" y="134873"/>
                  <a:pt x="24650" y="134111"/>
                </a:cubicBezTo>
                <a:cubicBezTo>
                  <a:pt x="31191" y="133350"/>
                  <a:pt x="37287" y="131444"/>
                  <a:pt x="42938" y="128523"/>
                </a:cubicBezTo>
                <a:cubicBezTo>
                  <a:pt x="48488" y="125729"/>
                  <a:pt x="53136" y="121792"/>
                  <a:pt x="56908" y="116712"/>
                </a:cubicBezTo>
                <a:cubicBezTo>
                  <a:pt x="60680" y="111759"/>
                  <a:pt x="62572" y="105282"/>
                  <a:pt x="62572" y="97535"/>
                </a:cubicBezTo>
                <a:cubicBezTo>
                  <a:pt x="62572" y="93979"/>
                  <a:pt x="61975" y="90677"/>
                  <a:pt x="60794" y="87629"/>
                </a:cubicBezTo>
                <a:cubicBezTo>
                  <a:pt x="59626" y="84454"/>
                  <a:pt x="57911" y="81787"/>
                  <a:pt x="55676" y="79501"/>
                </a:cubicBezTo>
                <a:cubicBezTo>
                  <a:pt x="53314" y="77342"/>
                  <a:pt x="50457" y="75691"/>
                  <a:pt x="47104" y="74548"/>
                </a:cubicBezTo>
                <a:cubicBezTo>
                  <a:pt x="43738" y="73278"/>
                  <a:pt x="39941" y="72643"/>
                  <a:pt x="35699" y="72643"/>
                </a:cubicBezTo>
                <a:cubicBezTo>
                  <a:pt x="30746" y="72643"/>
                  <a:pt x="26212" y="73024"/>
                  <a:pt x="22085" y="73659"/>
                </a:cubicBezTo>
                <a:cubicBezTo>
                  <a:pt x="17957" y="74421"/>
                  <a:pt x="13779" y="75437"/>
                  <a:pt x="9537" y="76834"/>
                </a:cubicBezTo>
                <a:lnTo>
                  <a:pt x="15722" y="7365"/>
                </a:lnTo>
                <a:lnTo>
                  <a:pt x="61150" y="7365"/>
                </a:lnTo>
                <a:cubicBezTo>
                  <a:pt x="63982" y="7365"/>
                  <a:pt x="66484" y="7365"/>
                  <a:pt x="68668" y="7239"/>
                </a:cubicBezTo>
                <a:cubicBezTo>
                  <a:pt x="70840" y="7111"/>
                  <a:pt x="73939" y="6857"/>
                  <a:pt x="77952" y="6350"/>
                </a:cubicBez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Freeform 3"/>
          <p:cNvSpPr/>
          <p:nvPr/>
        </p:nvSpPr>
        <p:spPr>
          <a:xfrm>
            <a:off x="951268" y="700024"/>
            <a:ext cx="193725" cy="163829"/>
          </a:xfrm>
          <a:custGeom>
            <a:avLst/>
            <a:gdLst>
              <a:gd name="connsiteX0" fmla="*/ 152539 w 193725"/>
              <a:gd name="connsiteY0" fmla="*/ 6350 h 163829"/>
              <a:gd name="connsiteX1" fmla="*/ 170840 w 193725"/>
              <a:gd name="connsiteY1" fmla="*/ 9016 h 163829"/>
              <a:gd name="connsiteX2" fmla="*/ 184543 w 193725"/>
              <a:gd name="connsiteY2" fmla="*/ 15874 h 163829"/>
              <a:gd name="connsiteX3" fmla="*/ 175882 w 193725"/>
              <a:gd name="connsiteY3" fmla="*/ 28193 h 163829"/>
              <a:gd name="connsiteX4" fmla="*/ 165366 w 193725"/>
              <a:gd name="connsiteY4" fmla="*/ 23240 h 163829"/>
              <a:gd name="connsiteX5" fmla="*/ 152717 w 193725"/>
              <a:gd name="connsiteY5" fmla="*/ 21462 h 163829"/>
              <a:gd name="connsiteX6" fmla="*/ 137337 w 193725"/>
              <a:gd name="connsiteY6" fmla="*/ 24764 h 163829"/>
              <a:gd name="connsiteX7" fmla="*/ 125679 w 193725"/>
              <a:gd name="connsiteY7" fmla="*/ 34543 h 163829"/>
              <a:gd name="connsiteX8" fmla="*/ 118160 w 193725"/>
              <a:gd name="connsiteY8" fmla="*/ 51561 h 163829"/>
              <a:gd name="connsiteX9" fmla="*/ 115595 w 193725"/>
              <a:gd name="connsiteY9" fmla="*/ 75564 h 163829"/>
              <a:gd name="connsiteX10" fmla="*/ 118071 w 193725"/>
              <a:gd name="connsiteY10" fmla="*/ 99694 h 163829"/>
              <a:gd name="connsiteX11" fmla="*/ 125501 w 193725"/>
              <a:gd name="connsiteY11" fmla="*/ 116839 h 163829"/>
              <a:gd name="connsiteX12" fmla="*/ 137426 w 193725"/>
              <a:gd name="connsiteY12" fmla="*/ 127000 h 163829"/>
              <a:gd name="connsiteX13" fmla="*/ 154139 w 193725"/>
              <a:gd name="connsiteY13" fmla="*/ 130428 h 163829"/>
              <a:gd name="connsiteX14" fmla="*/ 167576 w 193725"/>
              <a:gd name="connsiteY14" fmla="*/ 128523 h 163829"/>
              <a:gd name="connsiteX15" fmla="*/ 178536 w 193725"/>
              <a:gd name="connsiteY15" fmla="*/ 122808 h 163829"/>
              <a:gd name="connsiteX16" fmla="*/ 187375 w 193725"/>
              <a:gd name="connsiteY16" fmla="*/ 134619 h 163829"/>
              <a:gd name="connsiteX17" fmla="*/ 171284 w 193725"/>
              <a:gd name="connsiteY17" fmla="*/ 142620 h 163829"/>
              <a:gd name="connsiteX18" fmla="*/ 152019 w 193725"/>
              <a:gd name="connsiteY18" fmla="*/ 145414 h 163829"/>
              <a:gd name="connsiteX19" fmla="*/ 129298 w 193725"/>
              <a:gd name="connsiteY19" fmla="*/ 140969 h 163829"/>
              <a:gd name="connsiteX20" fmla="*/ 111175 w 193725"/>
              <a:gd name="connsiteY20" fmla="*/ 127888 h 163829"/>
              <a:gd name="connsiteX21" fmla="*/ 98805 w 193725"/>
              <a:gd name="connsiteY21" fmla="*/ 106933 h 163829"/>
              <a:gd name="connsiteX22" fmla="*/ 94386 w 193725"/>
              <a:gd name="connsiteY22" fmla="*/ 77977 h 163829"/>
              <a:gd name="connsiteX23" fmla="*/ 94386 w 193725"/>
              <a:gd name="connsiteY23" fmla="*/ 77850 h 163829"/>
              <a:gd name="connsiteX24" fmla="*/ 90398 w 193725"/>
              <a:gd name="connsiteY24" fmla="*/ 91947 h 163829"/>
              <a:gd name="connsiteX25" fmla="*/ 74409 w 193725"/>
              <a:gd name="connsiteY25" fmla="*/ 120141 h 163829"/>
              <a:gd name="connsiteX26" fmla="*/ 50101 w 193725"/>
              <a:gd name="connsiteY26" fmla="*/ 143001 h 163829"/>
              <a:gd name="connsiteX27" fmla="*/ 20485 w 193725"/>
              <a:gd name="connsiteY27" fmla="*/ 157479 h 163829"/>
              <a:gd name="connsiteX28" fmla="*/ 10934 w 193725"/>
              <a:gd name="connsiteY28" fmla="*/ 145795 h 163829"/>
              <a:gd name="connsiteX29" fmla="*/ 29679 w 193725"/>
              <a:gd name="connsiteY29" fmla="*/ 137921 h 163829"/>
              <a:gd name="connsiteX30" fmla="*/ 47002 w 193725"/>
              <a:gd name="connsiteY30" fmla="*/ 124967 h 163829"/>
              <a:gd name="connsiteX31" fmla="*/ 61417 w 193725"/>
              <a:gd name="connsiteY31" fmla="*/ 108203 h 163829"/>
              <a:gd name="connsiteX32" fmla="*/ 71755 w 193725"/>
              <a:gd name="connsiteY32" fmla="*/ 88010 h 163829"/>
              <a:gd name="connsiteX33" fmla="*/ 57340 w 193725"/>
              <a:gd name="connsiteY33" fmla="*/ 94995 h 163829"/>
              <a:gd name="connsiteX34" fmla="*/ 46469 w 193725"/>
              <a:gd name="connsiteY34" fmla="*/ 96646 h 163829"/>
              <a:gd name="connsiteX35" fmla="*/ 30124 w 193725"/>
              <a:gd name="connsiteY35" fmla="*/ 93344 h 163829"/>
              <a:gd name="connsiteX36" fmla="*/ 17475 w 193725"/>
              <a:gd name="connsiteY36" fmla="*/ 84327 h 163829"/>
              <a:gd name="connsiteX37" fmla="*/ 9258 w 193725"/>
              <a:gd name="connsiteY37" fmla="*/ 70738 h 163829"/>
              <a:gd name="connsiteX38" fmla="*/ 6350 w 193725"/>
              <a:gd name="connsiteY38" fmla="*/ 53466 h 163829"/>
              <a:gd name="connsiteX39" fmla="*/ 9791 w 193725"/>
              <a:gd name="connsiteY39" fmla="*/ 35813 h 163829"/>
              <a:gd name="connsiteX40" fmla="*/ 19430 w 193725"/>
              <a:gd name="connsiteY40" fmla="*/ 21335 h 163829"/>
              <a:gd name="connsiteX41" fmla="*/ 33921 w 193725"/>
              <a:gd name="connsiteY41" fmla="*/ 11937 h 163829"/>
              <a:gd name="connsiteX42" fmla="*/ 51955 w 193725"/>
              <a:gd name="connsiteY42" fmla="*/ 8381 h 163829"/>
              <a:gd name="connsiteX43" fmla="*/ 70434 w 193725"/>
              <a:gd name="connsiteY43" fmla="*/ 12191 h 163829"/>
              <a:gd name="connsiteX44" fmla="*/ 84480 w 193725"/>
              <a:gd name="connsiteY44" fmla="*/ 22732 h 163829"/>
              <a:gd name="connsiteX45" fmla="*/ 93319 w 193725"/>
              <a:gd name="connsiteY45" fmla="*/ 38988 h 163829"/>
              <a:gd name="connsiteX46" fmla="*/ 95580 w 193725"/>
              <a:gd name="connsiteY46" fmla="*/ 49021 h 163829"/>
              <a:gd name="connsiteX47" fmla="*/ 96253 w 193725"/>
              <a:gd name="connsiteY47" fmla="*/ 58927 h 163829"/>
              <a:gd name="connsiteX48" fmla="*/ 98805 w 193725"/>
              <a:gd name="connsiteY48" fmla="*/ 48005 h 163829"/>
              <a:gd name="connsiteX49" fmla="*/ 111175 w 193725"/>
              <a:gd name="connsiteY49" fmla="*/ 25400 h 163829"/>
              <a:gd name="connsiteX50" fmla="*/ 129654 w 193725"/>
              <a:gd name="connsiteY50" fmla="*/ 11302 h 163829"/>
              <a:gd name="connsiteX51" fmla="*/ 152539 w 193725"/>
              <a:gd name="connsiteY51" fmla="*/ 6350 h 163829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  <a:cxn ang="29">
                <a:pos x="connsiteX29" y="connsiteY29"/>
              </a:cxn>
              <a:cxn ang="30">
                <a:pos x="connsiteX30" y="connsiteY30"/>
              </a:cxn>
              <a:cxn ang="31">
                <a:pos x="connsiteX31" y="connsiteY31"/>
              </a:cxn>
              <a:cxn ang="32">
                <a:pos x="connsiteX32" y="connsiteY32"/>
              </a:cxn>
              <a:cxn ang="33">
                <a:pos x="connsiteX33" y="connsiteY33"/>
              </a:cxn>
              <a:cxn ang="34">
                <a:pos x="connsiteX34" y="connsiteY34"/>
              </a:cxn>
              <a:cxn ang="35">
                <a:pos x="connsiteX35" y="connsiteY35"/>
              </a:cxn>
              <a:cxn ang="36">
                <a:pos x="connsiteX36" y="connsiteY36"/>
              </a:cxn>
              <a:cxn ang="37">
                <a:pos x="connsiteX37" y="connsiteY37"/>
              </a:cxn>
              <a:cxn ang="38">
                <a:pos x="connsiteX38" y="connsiteY38"/>
              </a:cxn>
              <a:cxn ang="39">
                <a:pos x="connsiteX39" y="connsiteY39"/>
              </a:cxn>
              <a:cxn ang="40">
                <a:pos x="connsiteX40" y="connsiteY40"/>
              </a:cxn>
              <a:cxn ang="41">
                <a:pos x="connsiteX41" y="connsiteY41"/>
              </a:cxn>
              <a:cxn ang="42">
                <a:pos x="connsiteX42" y="connsiteY42"/>
              </a:cxn>
              <a:cxn ang="43">
                <a:pos x="connsiteX43" y="connsiteY43"/>
              </a:cxn>
              <a:cxn ang="44">
                <a:pos x="connsiteX44" y="connsiteY44"/>
              </a:cxn>
              <a:cxn ang="45">
                <a:pos x="connsiteX45" y="connsiteY45"/>
              </a:cxn>
              <a:cxn ang="46">
                <a:pos x="connsiteX46" y="connsiteY46"/>
              </a:cxn>
              <a:cxn ang="47">
                <a:pos x="connsiteX47" y="connsiteY47"/>
              </a:cxn>
              <a:cxn ang="48">
                <a:pos x="connsiteX48" y="connsiteY48"/>
              </a:cxn>
              <a:cxn ang="49">
                <a:pos x="connsiteX49" y="connsiteY49"/>
              </a:cxn>
              <a:cxn ang="50">
                <a:pos x="connsiteX50" y="connsiteY50"/>
              </a:cxn>
              <a:cxn ang="51">
                <a:pos x="connsiteX51" y="connsiteY51"/>
              </a:cxn>
            </a:cxnLst>
            <a:rect l="l" t="t" r="r" b="b"/>
            <a:pathLst>
              <a:path w="193725" h="163829">
                <a:moveTo>
                  <a:pt x="152539" y="6350"/>
                </a:moveTo>
                <a:cubicBezTo>
                  <a:pt x="159143" y="6350"/>
                  <a:pt x="165239" y="7238"/>
                  <a:pt x="170840" y="9016"/>
                </a:cubicBezTo>
                <a:cubicBezTo>
                  <a:pt x="176440" y="10794"/>
                  <a:pt x="181000" y="13080"/>
                  <a:pt x="184543" y="15874"/>
                </a:cubicBezTo>
                <a:lnTo>
                  <a:pt x="175882" y="28193"/>
                </a:lnTo>
                <a:cubicBezTo>
                  <a:pt x="172580" y="26161"/>
                  <a:pt x="169075" y="24510"/>
                  <a:pt x="165366" y="23240"/>
                </a:cubicBezTo>
                <a:cubicBezTo>
                  <a:pt x="161645" y="22097"/>
                  <a:pt x="157429" y="21462"/>
                  <a:pt x="152717" y="21462"/>
                </a:cubicBezTo>
                <a:cubicBezTo>
                  <a:pt x="147066" y="21462"/>
                  <a:pt x="141935" y="22605"/>
                  <a:pt x="137337" y="24764"/>
                </a:cubicBezTo>
                <a:cubicBezTo>
                  <a:pt x="132740" y="26923"/>
                  <a:pt x="128854" y="30225"/>
                  <a:pt x="125679" y="34543"/>
                </a:cubicBezTo>
                <a:cubicBezTo>
                  <a:pt x="122377" y="39115"/>
                  <a:pt x="119862" y="44703"/>
                  <a:pt x="118160" y="51561"/>
                </a:cubicBezTo>
                <a:cubicBezTo>
                  <a:pt x="116446" y="58419"/>
                  <a:pt x="115595" y="66420"/>
                  <a:pt x="115595" y="75564"/>
                </a:cubicBezTo>
                <a:cubicBezTo>
                  <a:pt x="115595" y="84835"/>
                  <a:pt x="116420" y="92836"/>
                  <a:pt x="118071" y="99694"/>
                </a:cubicBezTo>
                <a:cubicBezTo>
                  <a:pt x="119722" y="106679"/>
                  <a:pt x="122199" y="112267"/>
                  <a:pt x="125501" y="116839"/>
                </a:cubicBezTo>
                <a:cubicBezTo>
                  <a:pt x="128676" y="121411"/>
                  <a:pt x="132651" y="124840"/>
                  <a:pt x="137426" y="127000"/>
                </a:cubicBezTo>
                <a:cubicBezTo>
                  <a:pt x="142201" y="129285"/>
                  <a:pt x="147777" y="130428"/>
                  <a:pt x="154139" y="130428"/>
                </a:cubicBezTo>
                <a:cubicBezTo>
                  <a:pt x="159207" y="130428"/>
                  <a:pt x="163677" y="129793"/>
                  <a:pt x="167576" y="128523"/>
                </a:cubicBezTo>
                <a:cubicBezTo>
                  <a:pt x="171462" y="127126"/>
                  <a:pt x="175107" y="125348"/>
                  <a:pt x="178536" y="122808"/>
                </a:cubicBezTo>
                <a:lnTo>
                  <a:pt x="187375" y="134619"/>
                </a:lnTo>
                <a:cubicBezTo>
                  <a:pt x="182778" y="138048"/>
                  <a:pt x="177406" y="140715"/>
                  <a:pt x="171284" y="142620"/>
                </a:cubicBezTo>
                <a:cubicBezTo>
                  <a:pt x="165150" y="144525"/>
                  <a:pt x="158737" y="145414"/>
                  <a:pt x="152019" y="145414"/>
                </a:cubicBezTo>
                <a:cubicBezTo>
                  <a:pt x="143878" y="145414"/>
                  <a:pt x="136309" y="144017"/>
                  <a:pt x="129298" y="140969"/>
                </a:cubicBezTo>
                <a:cubicBezTo>
                  <a:pt x="122288" y="138048"/>
                  <a:pt x="116243" y="133730"/>
                  <a:pt x="111175" y="127888"/>
                </a:cubicBezTo>
                <a:cubicBezTo>
                  <a:pt x="105867" y="122300"/>
                  <a:pt x="101752" y="115315"/>
                  <a:pt x="98805" y="106933"/>
                </a:cubicBezTo>
                <a:cubicBezTo>
                  <a:pt x="95859" y="98551"/>
                  <a:pt x="94386" y="88900"/>
                  <a:pt x="94386" y="77977"/>
                </a:cubicBezTo>
                <a:lnTo>
                  <a:pt x="94386" y="77850"/>
                </a:lnTo>
                <a:lnTo>
                  <a:pt x="90398" y="91947"/>
                </a:lnTo>
                <a:cubicBezTo>
                  <a:pt x="86461" y="102234"/>
                  <a:pt x="81127" y="111632"/>
                  <a:pt x="74409" y="120141"/>
                </a:cubicBezTo>
                <a:cubicBezTo>
                  <a:pt x="67335" y="128904"/>
                  <a:pt x="59232" y="136524"/>
                  <a:pt x="50101" y="143001"/>
                </a:cubicBezTo>
                <a:cubicBezTo>
                  <a:pt x="40970" y="149478"/>
                  <a:pt x="31089" y="154304"/>
                  <a:pt x="20485" y="157479"/>
                </a:cubicBezTo>
                <a:lnTo>
                  <a:pt x="10934" y="145795"/>
                </a:lnTo>
                <a:cubicBezTo>
                  <a:pt x="17309" y="144017"/>
                  <a:pt x="23545" y="141350"/>
                  <a:pt x="29679" y="137921"/>
                </a:cubicBezTo>
                <a:cubicBezTo>
                  <a:pt x="35813" y="134492"/>
                  <a:pt x="41579" y="130174"/>
                  <a:pt x="47002" y="124967"/>
                </a:cubicBezTo>
                <a:cubicBezTo>
                  <a:pt x="52311" y="120014"/>
                  <a:pt x="57111" y="114426"/>
                  <a:pt x="61417" y="108203"/>
                </a:cubicBezTo>
                <a:cubicBezTo>
                  <a:pt x="65709" y="101853"/>
                  <a:pt x="69164" y="95122"/>
                  <a:pt x="71755" y="88010"/>
                </a:cubicBezTo>
                <a:cubicBezTo>
                  <a:pt x="66573" y="91566"/>
                  <a:pt x="61759" y="93852"/>
                  <a:pt x="57340" y="94995"/>
                </a:cubicBezTo>
                <a:cubicBezTo>
                  <a:pt x="52920" y="96138"/>
                  <a:pt x="49301" y="96646"/>
                  <a:pt x="46469" y="96646"/>
                </a:cubicBezTo>
                <a:cubicBezTo>
                  <a:pt x="40462" y="96646"/>
                  <a:pt x="35013" y="95503"/>
                  <a:pt x="30124" y="93344"/>
                </a:cubicBezTo>
                <a:cubicBezTo>
                  <a:pt x="25234" y="91185"/>
                  <a:pt x="21018" y="88137"/>
                  <a:pt x="17475" y="84327"/>
                </a:cubicBezTo>
                <a:cubicBezTo>
                  <a:pt x="13944" y="80517"/>
                  <a:pt x="11201" y="75945"/>
                  <a:pt x="9258" y="70738"/>
                </a:cubicBezTo>
                <a:cubicBezTo>
                  <a:pt x="7315" y="65531"/>
                  <a:pt x="6350" y="59816"/>
                  <a:pt x="6350" y="53466"/>
                </a:cubicBezTo>
                <a:cubicBezTo>
                  <a:pt x="6350" y="47116"/>
                  <a:pt x="7492" y="41274"/>
                  <a:pt x="9791" y="35813"/>
                </a:cubicBezTo>
                <a:cubicBezTo>
                  <a:pt x="12090" y="30225"/>
                  <a:pt x="15303" y="25526"/>
                  <a:pt x="19430" y="21335"/>
                </a:cubicBezTo>
                <a:cubicBezTo>
                  <a:pt x="23431" y="17398"/>
                  <a:pt x="28270" y="14350"/>
                  <a:pt x="33921" y="11937"/>
                </a:cubicBezTo>
                <a:cubicBezTo>
                  <a:pt x="39573" y="9651"/>
                  <a:pt x="45592" y="8381"/>
                  <a:pt x="51955" y="8381"/>
                </a:cubicBezTo>
                <a:cubicBezTo>
                  <a:pt x="58788" y="8381"/>
                  <a:pt x="64947" y="9651"/>
                  <a:pt x="70434" y="12191"/>
                </a:cubicBezTo>
                <a:cubicBezTo>
                  <a:pt x="75907" y="14731"/>
                  <a:pt x="80594" y="18287"/>
                  <a:pt x="84480" y="22732"/>
                </a:cubicBezTo>
                <a:cubicBezTo>
                  <a:pt x="88366" y="27304"/>
                  <a:pt x="91312" y="32765"/>
                  <a:pt x="93319" y="38988"/>
                </a:cubicBezTo>
                <a:cubicBezTo>
                  <a:pt x="94322" y="42163"/>
                  <a:pt x="95072" y="45465"/>
                  <a:pt x="95580" y="49021"/>
                </a:cubicBezTo>
                <a:lnTo>
                  <a:pt x="96253" y="58927"/>
                </a:lnTo>
                <a:lnTo>
                  <a:pt x="98805" y="48005"/>
                </a:lnTo>
                <a:cubicBezTo>
                  <a:pt x="101752" y="39242"/>
                  <a:pt x="105867" y="31622"/>
                  <a:pt x="111175" y="25400"/>
                </a:cubicBezTo>
                <a:cubicBezTo>
                  <a:pt x="116357" y="19303"/>
                  <a:pt x="122516" y="14604"/>
                  <a:pt x="129654" y="11302"/>
                </a:cubicBezTo>
                <a:cubicBezTo>
                  <a:pt x="136778" y="8000"/>
                  <a:pt x="144411" y="6350"/>
                  <a:pt x="152539" y="6350"/>
                </a:cubicBez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Freeform 3"/>
          <p:cNvSpPr/>
          <p:nvPr/>
        </p:nvSpPr>
        <p:spPr>
          <a:xfrm>
            <a:off x="1415161" y="698881"/>
            <a:ext cx="20574" cy="83947"/>
          </a:xfrm>
          <a:custGeom>
            <a:avLst/>
            <a:gdLst>
              <a:gd name="connsiteX0" fmla="*/ 0 w 20574"/>
              <a:gd name="connsiteY0" fmla="*/ 0 h 83947"/>
              <a:gd name="connsiteX1" fmla="*/ 20574 w 20574"/>
              <a:gd name="connsiteY1" fmla="*/ 0 h 83947"/>
              <a:gd name="connsiteX2" fmla="*/ 19938 w 20574"/>
              <a:gd name="connsiteY2" fmla="*/ 9016 h 83947"/>
              <a:gd name="connsiteX3" fmla="*/ 19811 w 20574"/>
              <a:gd name="connsiteY3" fmla="*/ 17907 h 83947"/>
              <a:gd name="connsiteX4" fmla="*/ 19811 w 20574"/>
              <a:gd name="connsiteY4" fmla="*/ 83947 h 83947"/>
              <a:gd name="connsiteX5" fmla="*/ 888 w 20574"/>
              <a:gd name="connsiteY5" fmla="*/ 83947 h 83947"/>
              <a:gd name="connsiteX6" fmla="*/ 888 w 20574"/>
              <a:gd name="connsiteY6" fmla="*/ 17907 h 83947"/>
              <a:gd name="connsiteX7" fmla="*/ 761 w 20574"/>
              <a:gd name="connsiteY7" fmla="*/ 9016 h 83947"/>
              <a:gd name="connsiteX8" fmla="*/ 0 w 20574"/>
              <a:gd name="connsiteY8" fmla="*/ 0 h 83947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</a:cxnLst>
            <a:rect l="l" t="t" r="r" b="b"/>
            <a:pathLst>
              <a:path w="20574" h="83947">
                <a:moveTo>
                  <a:pt x="0" y="0"/>
                </a:moveTo>
                <a:lnTo>
                  <a:pt x="20574" y="0"/>
                </a:lnTo>
                <a:cubicBezTo>
                  <a:pt x="20192" y="3047"/>
                  <a:pt x="19938" y="6096"/>
                  <a:pt x="19938" y="9016"/>
                </a:cubicBezTo>
                <a:cubicBezTo>
                  <a:pt x="19811" y="11938"/>
                  <a:pt x="19811" y="14985"/>
                  <a:pt x="19811" y="17907"/>
                </a:cubicBezTo>
                <a:lnTo>
                  <a:pt x="19811" y="83947"/>
                </a:lnTo>
                <a:lnTo>
                  <a:pt x="888" y="83947"/>
                </a:lnTo>
                <a:lnTo>
                  <a:pt x="888" y="17907"/>
                </a:lnTo>
                <a:cubicBezTo>
                  <a:pt x="888" y="14985"/>
                  <a:pt x="888" y="11938"/>
                  <a:pt x="761" y="9016"/>
                </a:cubicBezTo>
                <a:cubicBezTo>
                  <a:pt x="635" y="6096"/>
                  <a:pt x="380" y="3047"/>
                  <a:pt x="0" y="0"/>
                </a:cubicBez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Freeform 3"/>
          <p:cNvSpPr/>
          <p:nvPr/>
        </p:nvSpPr>
        <p:spPr>
          <a:xfrm>
            <a:off x="1340104" y="815594"/>
            <a:ext cx="82296" cy="30353"/>
          </a:xfrm>
          <a:custGeom>
            <a:avLst/>
            <a:gdLst>
              <a:gd name="connsiteX0" fmla="*/ 6350 w 82296"/>
              <a:gd name="connsiteY0" fmla="*/ 6350 h 30353"/>
              <a:gd name="connsiteX1" fmla="*/ 6350 w 82296"/>
              <a:gd name="connsiteY1" fmla="*/ 24003 h 30353"/>
              <a:gd name="connsiteX2" fmla="*/ 75946 w 82296"/>
              <a:gd name="connsiteY2" fmla="*/ 24003 h 30353"/>
              <a:gd name="connsiteX3" fmla="*/ 75946 w 82296"/>
              <a:gd name="connsiteY3" fmla="*/ 6350 h 30353"/>
              <a:gd name="connsiteX4" fmla="*/ 6350 w 82296"/>
              <a:gd name="connsiteY4" fmla="*/ 6350 h 30353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82296" h="30353">
                <a:moveTo>
                  <a:pt x="6350" y="6350"/>
                </a:moveTo>
                <a:lnTo>
                  <a:pt x="6350" y="24003"/>
                </a:lnTo>
                <a:lnTo>
                  <a:pt x="75946" y="24003"/>
                </a:lnTo>
                <a:lnTo>
                  <a:pt x="75946" y="6350"/>
                </a:lnTo>
                <a:lnTo>
                  <a:pt x="6350" y="6350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Freeform 3"/>
          <p:cNvSpPr/>
          <p:nvPr/>
        </p:nvSpPr>
        <p:spPr>
          <a:xfrm>
            <a:off x="1320673" y="783082"/>
            <a:ext cx="121030" cy="78613"/>
          </a:xfrm>
          <a:custGeom>
            <a:avLst/>
            <a:gdLst>
              <a:gd name="connsiteX0" fmla="*/ 6350 w 121030"/>
              <a:gd name="connsiteY0" fmla="*/ 6350 h 78613"/>
              <a:gd name="connsiteX1" fmla="*/ 26416 w 121030"/>
              <a:gd name="connsiteY1" fmla="*/ 6350 h 78613"/>
              <a:gd name="connsiteX2" fmla="*/ 25780 w 121030"/>
              <a:gd name="connsiteY2" fmla="*/ 12065 h 78613"/>
              <a:gd name="connsiteX3" fmla="*/ 25780 w 121030"/>
              <a:gd name="connsiteY3" fmla="*/ 17779 h 78613"/>
              <a:gd name="connsiteX4" fmla="*/ 25780 w 121030"/>
              <a:gd name="connsiteY4" fmla="*/ 23114 h 78613"/>
              <a:gd name="connsiteX5" fmla="*/ 95377 w 121030"/>
              <a:gd name="connsiteY5" fmla="*/ 23114 h 78613"/>
              <a:gd name="connsiteX6" fmla="*/ 95377 w 121030"/>
              <a:gd name="connsiteY6" fmla="*/ 18160 h 78613"/>
              <a:gd name="connsiteX7" fmla="*/ 95250 w 121030"/>
              <a:gd name="connsiteY7" fmla="*/ 12319 h 78613"/>
              <a:gd name="connsiteX8" fmla="*/ 94742 w 121030"/>
              <a:gd name="connsiteY8" fmla="*/ 6350 h 78613"/>
              <a:gd name="connsiteX9" fmla="*/ 114680 w 121030"/>
              <a:gd name="connsiteY9" fmla="*/ 6350 h 78613"/>
              <a:gd name="connsiteX10" fmla="*/ 114046 w 121030"/>
              <a:gd name="connsiteY10" fmla="*/ 12065 h 78613"/>
              <a:gd name="connsiteX11" fmla="*/ 113919 w 121030"/>
              <a:gd name="connsiteY11" fmla="*/ 17779 h 78613"/>
              <a:gd name="connsiteX12" fmla="*/ 113919 w 121030"/>
              <a:gd name="connsiteY12" fmla="*/ 72263 h 78613"/>
              <a:gd name="connsiteX13" fmla="*/ 6985 w 121030"/>
              <a:gd name="connsiteY13" fmla="*/ 72263 h 78613"/>
              <a:gd name="connsiteX14" fmla="*/ 6985 w 121030"/>
              <a:gd name="connsiteY14" fmla="*/ 18160 h 78613"/>
              <a:gd name="connsiteX15" fmla="*/ 6858 w 121030"/>
              <a:gd name="connsiteY15" fmla="*/ 12319 h 78613"/>
              <a:gd name="connsiteX16" fmla="*/ 6350 w 121030"/>
              <a:gd name="connsiteY16" fmla="*/ 6350 h 78613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</a:cxnLst>
            <a:rect l="l" t="t" r="r" b="b"/>
            <a:pathLst>
              <a:path w="121030" h="78613">
                <a:moveTo>
                  <a:pt x="6350" y="6350"/>
                </a:moveTo>
                <a:lnTo>
                  <a:pt x="26416" y="6350"/>
                </a:lnTo>
                <a:cubicBezTo>
                  <a:pt x="26035" y="8127"/>
                  <a:pt x="25908" y="10033"/>
                  <a:pt x="25780" y="12065"/>
                </a:cubicBezTo>
                <a:cubicBezTo>
                  <a:pt x="25780" y="14096"/>
                  <a:pt x="25780" y="16128"/>
                  <a:pt x="25780" y="17779"/>
                </a:cubicBezTo>
                <a:lnTo>
                  <a:pt x="25780" y="23114"/>
                </a:lnTo>
                <a:lnTo>
                  <a:pt x="95377" y="23114"/>
                </a:lnTo>
                <a:lnTo>
                  <a:pt x="95377" y="18160"/>
                </a:lnTo>
                <a:cubicBezTo>
                  <a:pt x="95377" y="16383"/>
                  <a:pt x="95377" y="14477"/>
                  <a:pt x="95250" y="12319"/>
                </a:cubicBezTo>
                <a:cubicBezTo>
                  <a:pt x="95250" y="10286"/>
                  <a:pt x="94996" y="8254"/>
                  <a:pt x="94742" y="6350"/>
                </a:cubicBezTo>
                <a:lnTo>
                  <a:pt x="114680" y="6350"/>
                </a:lnTo>
                <a:cubicBezTo>
                  <a:pt x="114300" y="8127"/>
                  <a:pt x="114046" y="10033"/>
                  <a:pt x="114046" y="12065"/>
                </a:cubicBezTo>
                <a:cubicBezTo>
                  <a:pt x="113919" y="14096"/>
                  <a:pt x="113919" y="16128"/>
                  <a:pt x="113919" y="17779"/>
                </a:cubicBezTo>
                <a:lnTo>
                  <a:pt x="113919" y="72263"/>
                </a:lnTo>
                <a:lnTo>
                  <a:pt x="6985" y="72263"/>
                </a:lnTo>
                <a:lnTo>
                  <a:pt x="6985" y="18160"/>
                </a:lnTo>
                <a:cubicBezTo>
                  <a:pt x="6985" y="16383"/>
                  <a:pt x="6985" y="14477"/>
                  <a:pt x="6858" y="12319"/>
                </a:cubicBezTo>
                <a:cubicBezTo>
                  <a:pt x="6858" y="10286"/>
                  <a:pt x="6604" y="8254"/>
                  <a:pt x="6350" y="6350"/>
                </a:cubicBez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Freeform 3"/>
          <p:cNvSpPr/>
          <p:nvPr/>
        </p:nvSpPr>
        <p:spPr>
          <a:xfrm>
            <a:off x="1318006" y="710819"/>
            <a:ext cx="58927" cy="58292"/>
          </a:xfrm>
          <a:custGeom>
            <a:avLst/>
            <a:gdLst>
              <a:gd name="connsiteX0" fmla="*/ 29463 w 58927"/>
              <a:gd name="connsiteY0" fmla="*/ 6350 h 58292"/>
              <a:gd name="connsiteX1" fmla="*/ 12700 w 58927"/>
              <a:gd name="connsiteY1" fmla="*/ 13080 h 58292"/>
              <a:gd name="connsiteX2" fmla="*/ 6350 w 58927"/>
              <a:gd name="connsiteY2" fmla="*/ 29082 h 58292"/>
              <a:gd name="connsiteX3" fmla="*/ 12700 w 58927"/>
              <a:gd name="connsiteY3" fmla="*/ 45339 h 58292"/>
              <a:gd name="connsiteX4" fmla="*/ 29463 w 58927"/>
              <a:gd name="connsiteY4" fmla="*/ 51942 h 58292"/>
              <a:gd name="connsiteX5" fmla="*/ 46355 w 58927"/>
              <a:gd name="connsiteY5" fmla="*/ 45339 h 58292"/>
              <a:gd name="connsiteX6" fmla="*/ 52577 w 58927"/>
              <a:gd name="connsiteY6" fmla="*/ 29082 h 58292"/>
              <a:gd name="connsiteX7" fmla="*/ 46355 w 58927"/>
              <a:gd name="connsiteY7" fmla="*/ 12953 h 58292"/>
              <a:gd name="connsiteX8" fmla="*/ 29463 w 58927"/>
              <a:gd name="connsiteY8" fmla="*/ 6350 h 5829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</a:cxnLst>
            <a:rect l="l" t="t" r="r" b="b"/>
            <a:pathLst>
              <a:path w="58927" h="58292">
                <a:moveTo>
                  <a:pt x="29463" y="6350"/>
                </a:moveTo>
                <a:cubicBezTo>
                  <a:pt x="22479" y="6350"/>
                  <a:pt x="16891" y="8509"/>
                  <a:pt x="12700" y="13080"/>
                </a:cubicBezTo>
                <a:cubicBezTo>
                  <a:pt x="8382" y="17526"/>
                  <a:pt x="6350" y="22859"/>
                  <a:pt x="6350" y="29082"/>
                </a:cubicBezTo>
                <a:cubicBezTo>
                  <a:pt x="6350" y="35432"/>
                  <a:pt x="8382" y="40894"/>
                  <a:pt x="12700" y="45339"/>
                </a:cubicBezTo>
                <a:cubicBezTo>
                  <a:pt x="16891" y="49657"/>
                  <a:pt x="22479" y="51942"/>
                  <a:pt x="29463" y="51942"/>
                </a:cubicBezTo>
                <a:cubicBezTo>
                  <a:pt x="36575" y="51942"/>
                  <a:pt x="42163" y="49657"/>
                  <a:pt x="46355" y="45339"/>
                </a:cubicBezTo>
                <a:cubicBezTo>
                  <a:pt x="50545" y="40894"/>
                  <a:pt x="52577" y="35432"/>
                  <a:pt x="52577" y="29082"/>
                </a:cubicBezTo>
                <a:cubicBezTo>
                  <a:pt x="52577" y="22732"/>
                  <a:pt x="50545" y="17398"/>
                  <a:pt x="46355" y="12953"/>
                </a:cubicBezTo>
                <a:cubicBezTo>
                  <a:pt x="42163" y="8509"/>
                  <a:pt x="36575" y="6350"/>
                  <a:pt x="29463" y="6350"/>
                </a:cubicBez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Freeform 3"/>
          <p:cNvSpPr/>
          <p:nvPr/>
        </p:nvSpPr>
        <p:spPr>
          <a:xfrm>
            <a:off x="1162189" y="700405"/>
            <a:ext cx="105346" cy="125983"/>
          </a:xfrm>
          <a:custGeom>
            <a:avLst/>
            <a:gdLst>
              <a:gd name="connsiteX0" fmla="*/ 82016 w 105346"/>
              <a:gd name="connsiteY0" fmla="*/ 6350 h 125983"/>
              <a:gd name="connsiteX1" fmla="*/ 82016 w 105346"/>
              <a:gd name="connsiteY1" fmla="*/ 23748 h 125983"/>
              <a:gd name="connsiteX2" fmla="*/ 77685 w 105346"/>
              <a:gd name="connsiteY2" fmla="*/ 23494 h 125983"/>
              <a:gd name="connsiteX3" fmla="*/ 73533 w 105346"/>
              <a:gd name="connsiteY3" fmla="*/ 23240 h 125983"/>
              <a:gd name="connsiteX4" fmla="*/ 69380 w 105346"/>
              <a:gd name="connsiteY4" fmla="*/ 23240 h 125983"/>
              <a:gd name="connsiteX5" fmla="*/ 65227 w 105346"/>
              <a:gd name="connsiteY5" fmla="*/ 23240 h 125983"/>
              <a:gd name="connsiteX6" fmla="*/ 25984 w 105346"/>
              <a:gd name="connsiteY6" fmla="*/ 23240 h 125983"/>
              <a:gd name="connsiteX7" fmla="*/ 25984 w 105346"/>
              <a:gd name="connsiteY7" fmla="*/ 53720 h 125983"/>
              <a:gd name="connsiteX8" fmla="*/ 80073 w 105346"/>
              <a:gd name="connsiteY8" fmla="*/ 53720 h 125983"/>
              <a:gd name="connsiteX9" fmla="*/ 80073 w 105346"/>
              <a:gd name="connsiteY9" fmla="*/ 70103 h 125983"/>
              <a:gd name="connsiteX10" fmla="*/ 25984 w 105346"/>
              <a:gd name="connsiteY10" fmla="*/ 70103 h 125983"/>
              <a:gd name="connsiteX11" fmla="*/ 25984 w 105346"/>
              <a:gd name="connsiteY11" fmla="*/ 102869 h 125983"/>
              <a:gd name="connsiteX12" fmla="*/ 32702 w 105346"/>
              <a:gd name="connsiteY12" fmla="*/ 102869 h 125983"/>
              <a:gd name="connsiteX13" fmla="*/ 40474 w 105346"/>
              <a:gd name="connsiteY13" fmla="*/ 102996 h 125983"/>
              <a:gd name="connsiteX14" fmla="*/ 49758 w 105346"/>
              <a:gd name="connsiteY14" fmla="*/ 102869 h 125983"/>
              <a:gd name="connsiteX15" fmla="*/ 61163 w 105346"/>
              <a:gd name="connsiteY15" fmla="*/ 102107 h 125983"/>
              <a:gd name="connsiteX16" fmla="*/ 80518 w 105346"/>
              <a:gd name="connsiteY16" fmla="*/ 100456 h 125983"/>
              <a:gd name="connsiteX17" fmla="*/ 98996 w 105346"/>
              <a:gd name="connsiteY17" fmla="*/ 98170 h 125983"/>
              <a:gd name="connsiteX18" fmla="*/ 98996 w 105346"/>
              <a:gd name="connsiteY18" fmla="*/ 114426 h 125983"/>
              <a:gd name="connsiteX19" fmla="*/ 81483 w 105346"/>
              <a:gd name="connsiteY19" fmla="*/ 116839 h 125983"/>
              <a:gd name="connsiteX20" fmla="*/ 61163 w 105346"/>
              <a:gd name="connsiteY20" fmla="*/ 118490 h 125983"/>
              <a:gd name="connsiteX21" fmla="*/ 36588 w 105346"/>
              <a:gd name="connsiteY21" fmla="*/ 119379 h 125983"/>
              <a:gd name="connsiteX22" fmla="*/ 7238 w 105346"/>
              <a:gd name="connsiteY22" fmla="*/ 119633 h 125983"/>
              <a:gd name="connsiteX23" fmla="*/ 7238 w 105346"/>
              <a:gd name="connsiteY23" fmla="*/ 25019 h 125983"/>
              <a:gd name="connsiteX24" fmla="*/ 7061 w 105346"/>
              <a:gd name="connsiteY24" fmla="*/ 16001 h 125983"/>
              <a:gd name="connsiteX25" fmla="*/ 6350 w 105346"/>
              <a:gd name="connsiteY25" fmla="*/ 6857 h 125983"/>
              <a:gd name="connsiteX26" fmla="*/ 65227 w 105346"/>
              <a:gd name="connsiteY26" fmla="*/ 6857 h 125983"/>
              <a:gd name="connsiteX27" fmla="*/ 73533 w 105346"/>
              <a:gd name="connsiteY27" fmla="*/ 6857 h 125983"/>
              <a:gd name="connsiteX28" fmla="*/ 82016 w 105346"/>
              <a:gd name="connsiteY28" fmla="*/ 6350 h 125983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</a:cxnLst>
            <a:rect l="l" t="t" r="r" b="b"/>
            <a:pathLst>
              <a:path w="105346" h="125983">
                <a:moveTo>
                  <a:pt x="82016" y="6350"/>
                </a:moveTo>
                <a:lnTo>
                  <a:pt x="82016" y="23748"/>
                </a:lnTo>
                <a:cubicBezTo>
                  <a:pt x="80492" y="23621"/>
                  <a:pt x="79044" y="23621"/>
                  <a:pt x="77685" y="23494"/>
                </a:cubicBezTo>
                <a:cubicBezTo>
                  <a:pt x="76326" y="23494"/>
                  <a:pt x="74942" y="23367"/>
                  <a:pt x="73533" y="23240"/>
                </a:cubicBezTo>
                <a:cubicBezTo>
                  <a:pt x="72123" y="23240"/>
                  <a:pt x="70739" y="23240"/>
                  <a:pt x="69380" y="23240"/>
                </a:cubicBezTo>
                <a:cubicBezTo>
                  <a:pt x="68021" y="23240"/>
                  <a:pt x="66636" y="23240"/>
                  <a:pt x="65227" y="23240"/>
                </a:cubicBezTo>
                <a:lnTo>
                  <a:pt x="25984" y="23240"/>
                </a:lnTo>
                <a:lnTo>
                  <a:pt x="25984" y="53720"/>
                </a:lnTo>
                <a:lnTo>
                  <a:pt x="80073" y="53720"/>
                </a:lnTo>
                <a:lnTo>
                  <a:pt x="80073" y="70103"/>
                </a:lnTo>
                <a:lnTo>
                  <a:pt x="25984" y="70103"/>
                </a:lnTo>
                <a:lnTo>
                  <a:pt x="25984" y="102869"/>
                </a:lnTo>
                <a:cubicBezTo>
                  <a:pt x="28104" y="102869"/>
                  <a:pt x="30340" y="102869"/>
                  <a:pt x="32702" y="102869"/>
                </a:cubicBezTo>
                <a:cubicBezTo>
                  <a:pt x="35051" y="102996"/>
                  <a:pt x="37642" y="102996"/>
                  <a:pt x="40474" y="102996"/>
                </a:cubicBezTo>
                <a:cubicBezTo>
                  <a:pt x="43306" y="102996"/>
                  <a:pt x="46393" y="102869"/>
                  <a:pt x="49758" y="102869"/>
                </a:cubicBezTo>
                <a:cubicBezTo>
                  <a:pt x="53111" y="102742"/>
                  <a:pt x="56921" y="102488"/>
                  <a:pt x="61163" y="102107"/>
                </a:cubicBezTo>
                <a:cubicBezTo>
                  <a:pt x="66814" y="101726"/>
                  <a:pt x="73266" y="101219"/>
                  <a:pt x="80518" y="100456"/>
                </a:cubicBezTo>
                <a:cubicBezTo>
                  <a:pt x="87769" y="99694"/>
                  <a:pt x="93929" y="98932"/>
                  <a:pt x="98996" y="98170"/>
                </a:cubicBezTo>
                <a:lnTo>
                  <a:pt x="98996" y="114426"/>
                </a:lnTo>
                <a:cubicBezTo>
                  <a:pt x="94157" y="115188"/>
                  <a:pt x="88328" y="115950"/>
                  <a:pt x="81483" y="116839"/>
                </a:cubicBezTo>
                <a:cubicBezTo>
                  <a:pt x="74650" y="117601"/>
                  <a:pt x="67881" y="118236"/>
                  <a:pt x="61163" y="118490"/>
                </a:cubicBezTo>
                <a:cubicBezTo>
                  <a:pt x="54089" y="118998"/>
                  <a:pt x="45897" y="119252"/>
                  <a:pt x="36588" y="119379"/>
                </a:cubicBezTo>
                <a:cubicBezTo>
                  <a:pt x="27279" y="119506"/>
                  <a:pt x="17487" y="119633"/>
                  <a:pt x="7238" y="119633"/>
                </a:cubicBezTo>
                <a:lnTo>
                  <a:pt x="7238" y="25019"/>
                </a:lnTo>
                <a:cubicBezTo>
                  <a:pt x="7238" y="22097"/>
                  <a:pt x="7175" y="19050"/>
                  <a:pt x="7061" y="16001"/>
                </a:cubicBezTo>
                <a:cubicBezTo>
                  <a:pt x="6946" y="12953"/>
                  <a:pt x="6705" y="9905"/>
                  <a:pt x="6350" y="6857"/>
                </a:cubicBezTo>
                <a:lnTo>
                  <a:pt x="65227" y="6857"/>
                </a:lnTo>
                <a:cubicBezTo>
                  <a:pt x="68059" y="6857"/>
                  <a:pt x="70827" y="6857"/>
                  <a:pt x="73533" y="6857"/>
                </a:cubicBezTo>
                <a:cubicBezTo>
                  <a:pt x="76250" y="6857"/>
                  <a:pt x="79070" y="6603"/>
                  <a:pt x="82016" y="6350"/>
                </a:cubicBez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Freeform 3"/>
          <p:cNvSpPr/>
          <p:nvPr/>
        </p:nvSpPr>
        <p:spPr>
          <a:xfrm>
            <a:off x="1261376" y="692785"/>
            <a:ext cx="134480" cy="170560"/>
          </a:xfrm>
          <a:custGeom>
            <a:avLst/>
            <a:gdLst>
              <a:gd name="connsiteX0" fmla="*/ 6350 w 134480"/>
              <a:gd name="connsiteY0" fmla="*/ 6350 h 170560"/>
              <a:gd name="connsiteX1" fmla="*/ 26911 w 134480"/>
              <a:gd name="connsiteY1" fmla="*/ 6350 h 170560"/>
              <a:gd name="connsiteX2" fmla="*/ 26276 w 134480"/>
              <a:gd name="connsiteY2" fmla="*/ 18287 h 170560"/>
              <a:gd name="connsiteX3" fmla="*/ 26149 w 134480"/>
              <a:gd name="connsiteY3" fmla="*/ 29971 h 170560"/>
              <a:gd name="connsiteX4" fmla="*/ 26149 w 134480"/>
              <a:gd name="connsiteY4" fmla="*/ 64261 h 170560"/>
              <a:gd name="connsiteX5" fmla="*/ 34785 w 134480"/>
              <a:gd name="connsiteY5" fmla="*/ 64261 h 170560"/>
              <a:gd name="connsiteX6" fmla="*/ 41516 w 134480"/>
              <a:gd name="connsiteY6" fmla="*/ 64261 h 170560"/>
              <a:gd name="connsiteX7" fmla="*/ 47739 w 134480"/>
              <a:gd name="connsiteY7" fmla="*/ 63626 h 170560"/>
              <a:gd name="connsiteX8" fmla="*/ 47231 w 134480"/>
              <a:gd name="connsiteY8" fmla="*/ 62610 h 170560"/>
              <a:gd name="connsiteX9" fmla="*/ 44056 w 134480"/>
              <a:gd name="connsiteY9" fmla="*/ 47116 h 170560"/>
              <a:gd name="connsiteX10" fmla="*/ 47104 w 134480"/>
              <a:gd name="connsiteY10" fmla="*/ 31750 h 170560"/>
              <a:gd name="connsiteX11" fmla="*/ 55867 w 134480"/>
              <a:gd name="connsiteY11" fmla="*/ 19176 h 170560"/>
              <a:gd name="connsiteX12" fmla="*/ 69202 w 134480"/>
              <a:gd name="connsiteY12" fmla="*/ 10794 h 170560"/>
              <a:gd name="connsiteX13" fmla="*/ 86093 w 134480"/>
              <a:gd name="connsiteY13" fmla="*/ 7746 h 170560"/>
              <a:gd name="connsiteX14" fmla="*/ 102857 w 134480"/>
              <a:gd name="connsiteY14" fmla="*/ 10794 h 170560"/>
              <a:gd name="connsiteX15" fmla="*/ 116192 w 134480"/>
              <a:gd name="connsiteY15" fmla="*/ 19176 h 170560"/>
              <a:gd name="connsiteX16" fmla="*/ 124955 w 134480"/>
              <a:gd name="connsiteY16" fmla="*/ 31876 h 170560"/>
              <a:gd name="connsiteX17" fmla="*/ 128130 w 134480"/>
              <a:gd name="connsiteY17" fmla="*/ 47116 h 170560"/>
              <a:gd name="connsiteX18" fmla="*/ 124955 w 134480"/>
              <a:gd name="connsiteY18" fmla="*/ 62610 h 170560"/>
              <a:gd name="connsiteX19" fmla="*/ 116192 w 134480"/>
              <a:gd name="connsiteY19" fmla="*/ 75056 h 170560"/>
              <a:gd name="connsiteX20" fmla="*/ 102857 w 134480"/>
              <a:gd name="connsiteY20" fmla="*/ 83439 h 170560"/>
              <a:gd name="connsiteX21" fmla="*/ 86093 w 134480"/>
              <a:gd name="connsiteY21" fmla="*/ 86359 h 170560"/>
              <a:gd name="connsiteX22" fmla="*/ 69329 w 134480"/>
              <a:gd name="connsiteY22" fmla="*/ 83439 h 170560"/>
              <a:gd name="connsiteX23" fmla="*/ 55994 w 134480"/>
              <a:gd name="connsiteY23" fmla="*/ 75056 h 170560"/>
              <a:gd name="connsiteX24" fmla="*/ 51041 w 134480"/>
              <a:gd name="connsiteY24" fmla="*/ 69341 h 170560"/>
              <a:gd name="connsiteX25" fmla="*/ 48247 w 134480"/>
              <a:gd name="connsiteY25" fmla="*/ 64389 h 170560"/>
              <a:gd name="connsiteX26" fmla="*/ 48247 w 134480"/>
              <a:gd name="connsiteY26" fmla="*/ 82803 h 170560"/>
              <a:gd name="connsiteX27" fmla="*/ 41389 w 134480"/>
              <a:gd name="connsiteY27" fmla="*/ 82295 h 170560"/>
              <a:gd name="connsiteX28" fmla="*/ 34785 w 134480"/>
              <a:gd name="connsiteY28" fmla="*/ 82169 h 170560"/>
              <a:gd name="connsiteX29" fmla="*/ 26149 w 134480"/>
              <a:gd name="connsiteY29" fmla="*/ 82169 h 170560"/>
              <a:gd name="connsiteX30" fmla="*/ 26149 w 134480"/>
              <a:gd name="connsiteY30" fmla="*/ 140461 h 170560"/>
              <a:gd name="connsiteX31" fmla="*/ 26276 w 134480"/>
              <a:gd name="connsiteY31" fmla="*/ 152400 h 170560"/>
              <a:gd name="connsiteX32" fmla="*/ 26911 w 134480"/>
              <a:gd name="connsiteY32" fmla="*/ 164210 h 170560"/>
              <a:gd name="connsiteX33" fmla="*/ 6350 w 134480"/>
              <a:gd name="connsiteY33" fmla="*/ 164210 h 170560"/>
              <a:gd name="connsiteX34" fmla="*/ 7048 w 134480"/>
              <a:gd name="connsiteY34" fmla="*/ 152400 h 170560"/>
              <a:gd name="connsiteX35" fmla="*/ 7226 w 134480"/>
              <a:gd name="connsiteY35" fmla="*/ 140461 h 170560"/>
              <a:gd name="connsiteX36" fmla="*/ 7226 w 134480"/>
              <a:gd name="connsiteY36" fmla="*/ 29971 h 170560"/>
              <a:gd name="connsiteX37" fmla="*/ 7048 w 134480"/>
              <a:gd name="connsiteY37" fmla="*/ 18287 h 170560"/>
              <a:gd name="connsiteX38" fmla="*/ 6350 w 134480"/>
              <a:gd name="connsiteY38" fmla="*/ 6350 h 17056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  <a:cxn ang="29">
                <a:pos x="connsiteX29" y="connsiteY29"/>
              </a:cxn>
              <a:cxn ang="30">
                <a:pos x="connsiteX30" y="connsiteY30"/>
              </a:cxn>
              <a:cxn ang="31">
                <a:pos x="connsiteX31" y="connsiteY31"/>
              </a:cxn>
              <a:cxn ang="32">
                <a:pos x="connsiteX32" y="connsiteY32"/>
              </a:cxn>
              <a:cxn ang="33">
                <a:pos x="connsiteX33" y="connsiteY33"/>
              </a:cxn>
              <a:cxn ang="34">
                <a:pos x="connsiteX34" y="connsiteY34"/>
              </a:cxn>
              <a:cxn ang="35">
                <a:pos x="connsiteX35" y="connsiteY35"/>
              </a:cxn>
              <a:cxn ang="36">
                <a:pos x="connsiteX36" y="connsiteY36"/>
              </a:cxn>
              <a:cxn ang="37">
                <a:pos x="connsiteX37" y="connsiteY37"/>
              </a:cxn>
              <a:cxn ang="38">
                <a:pos x="connsiteX38" y="connsiteY38"/>
              </a:cxn>
            </a:cxnLst>
            <a:rect l="l" t="t" r="r" b="b"/>
            <a:pathLst>
              <a:path w="134480" h="170560">
                <a:moveTo>
                  <a:pt x="6350" y="6350"/>
                </a:moveTo>
                <a:lnTo>
                  <a:pt x="26911" y="6350"/>
                </a:lnTo>
                <a:cubicBezTo>
                  <a:pt x="26530" y="10286"/>
                  <a:pt x="26276" y="14351"/>
                  <a:pt x="26276" y="18287"/>
                </a:cubicBezTo>
                <a:cubicBezTo>
                  <a:pt x="26149" y="22224"/>
                  <a:pt x="26149" y="26161"/>
                  <a:pt x="26149" y="29971"/>
                </a:cubicBezTo>
                <a:lnTo>
                  <a:pt x="26149" y="64261"/>
                </a:lnTo>
                <a:lnTo>
                  <a:pt x="34785" y="64261"/>
                </a:lnTo>
                <a:cubicBezTo>
                  <a:pt x="36944" y="64261"/>
                  <a:pt x="39230" y="64261"/>
                  <a:pt x="41516" y="64261"/>
                </a:cubicBezTo>
                <a:lnTo>
                  <a:pt x="47739" y="63626"/>
                </a:lnTo>
                <a:lnTo>
                  <a:pt x="47231" y="62610"/>
                </a:lnTo>
                <a:cubicBezTo>
                  <a:pt x="45072" y="57784"/>
                  <a:pt x="44056" y="52704"/>
                  <a:pt x="44056" y="47116"/>
                </a:cubicBezTo>
                <a:cubicBezTo>
                  <a:pt x="44056" y="41782"/>
                  <a:pt x="45072" y="36575"/>
                  <a:pt x="47104" y="31750"/>
                </a:cubicBezTo>
                <a:cubicBezTo>
                  <a:pt x="49136" y="26923"/>
                  <a:pt x="52057" y="22732"/>
                  <a:pt x="55867" y="19176"/>
                </a:cubicBezTo>
                <a:cubicBezTo>
                  <a:pt x="59677" y="15620"/>
                  <a:pt x="64122" y="12826"/>
                  <a:pt x="69202" y="10794"/>
                </a:cubicBezTo>
                <a:cubicBezTo>
                  <a:pt x="74282" y="8762"/>
                  <a:pt x="79997" y="7746"/>
                  <a:pt x="86093" y="7746"/>
                </a:cubicBezTo>
                <a:cubicBezTo>
                  <a:pt x="92062" y="7746"/>
                  <a:pt x="97650" y="8762"/>
                  <a:pt x="102857" y="10794"/>
                </a:cubicBezTo>
                <a:cubicBezTo>
                  <a:pt x="107937" y="12826"/>
                  <a:pt x="112382" y="15620"/>
                  <a:pt x="116192" y="19176"/>
                </a:cubicBezTo>
                <a:cubicBezTo>
                  <a:pt x="119875" y="22859"/>
                  <a:pt x="122923" y="27051"/>
                  <a:pt x="124955" y="31876"/>
                </a:cubicBezTo>
                <a:cubicBezTo>
                  <a:pt x="127114" y="36575"/>
                  <a:pt x="128130" y="41782"/>
                  <a:pt x="128130" y="47116"/>
                </a:cubicBezTo>
                <a:cubicBezTo>
                  <a:pt x="128130" y="52704"/>
                  <a:pt x="127114" y="57784"/>
                  <a:pt x="124955" y="62610"/>
                </a:cubicBezTo>
                <a:cubicBezTo>
                  <a:pt x="122923" y="67436"/>
                  <a:pt x="119875" y="71501"/>
                  <a:pt x="116192" y="75056"/>
                </a:cubicBezTo>
                <a:cubicBezTo>
                  <a:pt x="112382" y="78612"/>
                  <a:pt x="107937" y="81406"/>
                  <a:pt x="102857" y="83439"/>
                </a:cubicBezTo>
                <a:cubicBezTo>
                  <a:pt x="97650" y="85343"/>
                  <a:pt x="92062" y="86359"/>
                  <a:pt x="86093" y="86359"/>
                </a:cubicBezTo>
                <a:cubicBezTo>
                  <a:pt x="80124" y="86359"/>
                  <a:pt x="74536" y="85343"/>
                  <a:pt x="69329" y="83439"/>
                </a:cubicBezTo>
                <a:cubicBezTo>
                  <a:pt x="64122" y="81406"/>
                  <a:pt x="59677" y="78612"/>
                  <a:pt x="55994" y="75056"/>
                </a:cubicBezTo>
                <a:cubicBezTo>
                  <a:pt x="54216" y="73278"/>
                  <a:pt x="52438" y="71373"/>
                  <a:pt x="51041" y="69341"/>
                </a:cubicBezTo>
                <a:lnTo>
                  <a:pt x="48247" y="64389"/>
                </a:lnTo>
                <a:lnTo>
                  <a:pt x="48247" y="82803"/>
                </a:lnTo>
                <a:cubicBezTo>
                  <a:pt x="46088" y="82550"/>
                  <a:pt x="43802" y="82295"/>
                  <a:pt x="41389" y="82295"/>
                </a:cubicBezTo>
                <a:cubicBezTo>
                  <a:pt x="38976" y="82169"/>
                  <a:pt x="36817" y="82169"/>
                  <a:pt x="34785" y="82169"/>
                </a:cubicBezTo>
                <a:lnTo>
                  <a:pt x="26149" y="82169"/>
                </a:lnTo>
                <a:lnTo>
                  <a:pt x="26149" y="140461"/>
                </a:lnTo>
                <a:cubicBezTo>
                  <a:pt x="26149" y="144525"/>
                  <a:pt x="26149" y="148462"/>
                  <a:pt x="26276" y="152400"/>
                </a:cubicBezTo>
                <a:cubicBezTo>
                  <a:pt x="26276" y="156336"/>
                  <a:pt x="26530" y="160273"/>
                  <a:pt x="26911" y="164210"/>
                </a:cubicBezTo>
                <a:lnTo>
                  <a:pt x="6350" y="164210"/>
                </a:lnTo>
                <a:cubicBezTo>
                  <a:pt x="6693" y="160273"/>
                  <a:pt x="6934" y="156336"/>
                  <a:pt x="7048" y="152400"/>
                </a:cubicBezTo>
                <a:cubicBezTo>
                  <a:pt x="7175" y="148462"/>
                  <a:pt x="7226" y="144525"/>
                  <a:pt x="7226" y="140461"/>
                </a:cubicBezTo>
                <a:lnTo>
                  <a:pt x="7226" y="29971"/>
                </a:lnTo>
                <a:cubicBezTo>
                  <a:pt x="7226" y="26161"/>
                  <a:pt x="7175" y="22224"/>
                  <a:pt x="7048" y="18287"/>
                </a:cubicBezTo>
                <a:cubicBezTo>
                  <a:pt x="6934" y="14351"/>
                  <a:pt x="6693" y="10286"/>
                  <a:pt x="6350" y="6350"/>
                </a:cubicBez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Freeform 3"/>
          <p:cNvSpPr/>
          <p:nvPr/>
        </p:nvSpPr>
        <p:spPr>
          <a:xfrm>
            <a:off x="1408811" y="692531"/>
            <a:ext cx="33274" cy="96647"/>
          </a:xfrm>
          <a:custGeom>
            <a:avLst/>
            <a:gdLst>
              <a:gd name="connsiteX0" fmla="*/ 6350 w 33274"/>
              <a:gd name="connsiteY0" fmla="*/ 6350 h 96647"/>
              <a:gd name="connsiteX1" fmla="*/ 26924 w 33274"/>
              <a:gd name="connsiteY1" fmla="*/ 6350 h 96647"/>
              <a:gd name="connsiteX2" fmla="*/ 26288 w 33274"/>
              <a:gd name="connsiteY2" fmla="*/ 15366 h 96647"/>
              <a:gd name="connsiteX3" fmla="*/ 26161 w 33274"/>
              <a:gd name="connsiteY3" fmla="*/ 24257 h 96647"/>
              <a:gd name="connsiteX4" fmla="*/ 26161 w 33274"/>
              <a:gd name="connsiteY4" fmla="*/ 90297 h 96647"/>
              <a:gd name="connsiteX5" fmla="*/ 7238 w 33274"/>
              <a:gd name="connsiteY5" fmla="*/ 90297 h 96647"/>
              <a:gd name="connsiteX6" fmla="*/ 7238 w 33274"/>
              <a:gd name="connsiteY6" fmla="*/ 24257 h 96647"/>
              <a:gd name="connsiteX7" fmla="*/ 7111 w 33274"/>
              <a:gd name="connsiteY7" fmla="*/ 15366 h 96647"/>
              <a:gd name="connsiteX8" fmla="*/ 6350 w 33274"/>
              <a:gd name="connsiteY8" fmla="*/ 6350 h 96647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</a:cxnLst>
            <a:rect l="l" t="t" r="r" b="b"/>
            <a:pathLst>
              <a:path w="33274" h="96647">
                <a:moveTo>
                  <a:pt x="6350" y="6350"/>
                </a:moveTo>
                <a:lnTo>
                  <a:pt x="26924" y="6350"/>
                </a:lnTo>
                <a:cubicBezTo>
                  <a:pt x="26542" y="9397"/>
                  <a:pt x="26288" y="12446"/>
                  <a:pt x="26288" y="15366"/>
                </a:cubicBezTo>
                <a:cubicBezTo>
                  <a:pt x="26161" y="18288"/>
                  <a:pt x="26161" y="21335"/>
                  <a:pt x="26161" y="24257"/>
                </a:cubicBezTo>
                <a:lnTo>
                  <a:pt x="26161" y="90297"/>
                </a:lnTo>
                <a:lnTo>
                  <a:pt x="7238" y="90297"/>
                </a:lnTo>
                <a:lnTo>
                  <a:pt x="7238" y="24257"/>
                </a:lnTo>
                <a:cubicBezTo>
                  <a:pt x="7238" y="21335"/>
                  <a:pt x="7238" y="18288"/>
                  <a:pt x="7111" y="15366"/>
                </a:cubicBezTo>
                <a:cubicBezTo>
                  <a:pt x="6985" y="12446"/>
                  <a:pt x="6730" y="9397"/>
                  <a:pt x="6350" y="6350"/>
                </a:cubicBez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Freeform 3"/>
          <p:cNvSpPr/>
          <p:nvPr/>
        </p:nvSpPr>
        <p:spPr>
          <a:xfrm>
            <a:off x="274320" y="691896"/>
            <a:ext cx="51816" cy="173735"/>
          </a:xfrm>
          <a:custGeom>
            <a:avLst/>
            <a:gdLst>
              <a:gd name="connsiteX0" fmla="*/ 0 w 51816"/>
              <a:gd name="connsiteY0" fmla="*/ 173735 h 173735"/>
              <a:gd name="connsiteX1" fmla="*/ 51816 w 51816"/>
              <a:gd name="connsiteY1" fmla="*/ 173735 h 173735"/>
              <a:gd name="connsiteX2" fmla="*/ 51816 w 51816"/>
              <a:gd name="connsiteY2" fmla="*/ 0 h 173735"/>
              <a:gd name="connsiteX3" fmla="*/ 0 w 51816"/>
              <a:gd name="connsiteY3" fmla="*/ 0 h 173735"/>
              <a:gd name="connsiteX4" fmla="*/ 0 w 51816"/>
              <a:gd name="connsiteY4" fmla="*/ 173735 h 173735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51816" h="173735">
                <a:moveTo>
                  <a:pt x="0" y="173735"/>
                </a:moveTo>
                <a:lnTo>
                  <a:pt x="51816" y="173735"/>
                </a:lnTo>
                <a:lnTo>
                  <a:pt x="51816" y="0"/>
                </a:lnTo>
                <a:lnTo>
                  <a:pt x="0" y="0"/>
                </a:lnTo>
                <a:lnTo>
                  <a:pt x="0" y="173735"/>
                </a:lnTo>
              </a:path>
            </a:pathLst>
          </a:custGeom>
          <a:solidFill>
            <a:srgbClr val="C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68300" y="698500"/>
            <a:ext cx="292100" cy="165100"/>
          </a:xfrm>
          <a:prstGeom prst="rect">
            <a:avLst/>
          </a:prstGeom>
          <a:noFill/>
        </p:spPr>
      </p:pic>
      <p:pic>
        <p:nvPicPr>
          <p:cNvPr id="5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87400" y="698500"/>
            <a:ext cx="355600" cy="177800"/>
          </a:xfrm>
          <a:prstGeom prst="rect">
            <a:avLst/>
          </a:prstGeom>
          <a:noFill/>
        </p:spPr>
      </p:pic>
      <p:pic>
        <p:nvPicPr>
          <p:cNvPr id="60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168400" y="698500"/>
            <a:ext cx="279400" cy="165100"/>
          </a:xfrm>
          <a:prstGeom prst="rect">
            <a:avLst/>
          </a:prstGeom>
          <a:noFill/>
        </p:spPr>
      </p:pic>
      <p:pic>
        <p:nvPicPr>
          <p:cNvPr id="61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054100" y="939800"/>
            <a:ext cx="7721600" cy="5473700"/>
          </a:xfrm>
          <a:prstGeom prst="rect">
            <a:avLst/>
          </a:prstGeom>
          <a:noFill/>
        </p:spPr>
      </p:pic>
      <p:pic>
        <p:nvPicPr>
          <p:cNvPr id="62" name="Picture 3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848100" y="6629400"/>
            <a:ext cx="381000" cy="88900"/>
          </a:xfrm>
          <a:prstGeom prst="rect">
            <a:avLst/>
          </a:prstGeom>
          <a:noFill/>
        </p:spPr>
      </p:pic>
      <p:pic>
        <p:nvPicPr>
          <p:cNvPr id="63" name="Picture 3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241800" y="6629400"/>
            <a:ext cx="76200" cy="76200"/>
          </a:xfrm>
          <a:prstGeom prst="rect">
            <a:avLst/>
          </a:prstGeom>
          <a:noFill/>
        </p:spPr>
      </p:pic>
      <p:pic>
        <p:nvPicPr>
          <p:cNvPr id="1024" name="Picture 3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4330700" y="6629400"/>
            <a:ext cx="381000" cy="63500"/>
          </a:xfrm>
          <a:prstGeom prst="rect">
            <a:avLst/>
          </a:prstGeom>
          <a:noFill/>
        </p:spPr>
      </p:pic>
      <p:pic>
        <p:nvPicPr>
          <p:cNvPr id="1025" name="Picture 3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4737100" y="6629400"/>
            <a:ext cx="482600" cy="88900"/>
          </a:xfrm>
          <a:prstGeom prst="rect">
            <a:avLst/>
          </a:prstGeom>
          <a:noFill/>
        </p:spPr>
      </p:pic>
      <p:pic>
        <p:nvPicPr>
          <p:cNvPr id="1026" name="Picture 3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5232400" y="6629400"/>
            <a:ext cx="965200" cy="88900"/>
          </a:xfrm>
          <a:prstGeom prst="rect">
            <a:avLst/>
          </a:prstGeom>
          <a:noFill/>
        </p:spPr>
      </p:pic>
      <p:pic>
        <p:nvPicPr>
          <p:cNvPr id="1028" name="Picture 3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9690100" y="6692900"/>
            <a:ext cx="152400" cy="114300"/>
          </a:xfrm>
          <a:prstGeom prst="rect">
            <a:avLst/>
          </a:prstGeom>
          <a:noFill/>
        </p:spPr>
      </p:pic>
      <p:pic>
        <p:nvPicPr>
          <p:cNvPr id="1029" name="Picture 3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114300" y="457200"/>
            <a:ext cx="9740900" cy="61341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0" y="0"/>
            <a:ext cx="9906000" cy="6858000"/>
          </a:xfrm>
          <a:custGeom>
            <a:avLst/>
            <a:gdLst>
              <a:gd name="connsiteX0" fmla="*/ 0 w 9906000"/>
              <a:gd name="connsiteY0" fmla="*/ 6858000 h 6858000"/>
              <a:gd name="connsiteX1" fmla="*/ 9906000 w 9906000"/>
              <a:gd name="connsiteY1" fmla="*/ 6858000 h 6858000"/>
              <a:gd name="connsiteX2" fmla="*/ 9906000 w 9906000"/>
              <a:gd name="connsiteY2" fmla="*/ 0 h 6858000"/>
              <a:gd name="connsiteX3" fmla="*/ 0 w 9906000"/>
              <a:gd name="connsiteY3" fmla="*/ 0 h 6858000"/>
              <a:gd name="connsiteX4" fmla="*/ 0 w 9906000"/>
              <a:gd name="connsiteY4" fmla="*/ 6858000 h 68580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9906000" h="6858000">
                <a:moveTo>
                  <a:pt x="0" y="6858000"/>
                </a:moveTo>
                <a:lnTo>
                  <a:pt x="9906000" y="6858000"/>
                </a:lnTo>
                <a:lnTo>
                  <a:pt x="9906000" y="0"/>
                </a:lnTo>
                <a:lnTo>
                  <a:pt x="0" y="0"/>
                </a:lnTo>
                <a:lnTo>
                  <a:pt x="0" y="6858000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Freeform 3"/>
          <p:cNvSpPr/>
          <p:nvPr/>
        </p:nvSpPr>
        <p:spPr>
          <a:xfrm>
            <a:off x="0" y="4032"/>
            <a:ext cx="9898423" cy="2133600"/>
          </a:xfrm>
          <a:custGeom>
            <a:avLst/>
            <a:gdLst>
              <a:gd name="connsiteX0" fmla="*/ 0 w 9898423"/>
              <a:gd name="connsiteY0" fmla="*/ 0 h 2133600"/>
              <a:gd name="connsiteX1" fmla="*/ 9898423 w 9898423"/>
              <a:gd name="connsiteY1" fmla="*/ 0 h 2133600"/>
              <a:gd name="connsiteX2" fmla="*/ 9898423 w 9898423"/>
              <a:gd name="connsiteY2" fmla="*/ 2133600 h 2133600"/>
              <a:gd name="connsiteX3" fmla="*/ 0 w 9898423"/>
              <a:gd name="connsiteY3" fmla="*/ 2133600 h 2133600"/>
              <a:gd name="connsiteX4" fmla="*/ 0 w 9898423"/>
              <a:gd name="connsiteY4" fmla="*/ 0 h 21336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9898423" h="2133600">
                <a:moveTo>
                  <a:pt x="0" y="0"/>
                </a:moveTo>
                <a:lnTo>
                  <a:pt x="9898423" y="0"/>
                </a:lnTo>
                <a:lnTo>
                  <a:pt x="9898423" y="2133600"/>
                </a:lnTo>
                <a:lnTo>
                  <a:pt x="0" y="2133600"/>
                </a:lnTo>
                <a:lnTo>
                  <a:pt x="0" y="0"/>
                </a:lnTo>
              </a:path>
            </a:pathLst>
          </a:custGeom>
          <a:solidFill>
            <a:srgbClr val="03283A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Freeform 3"/>
          <p:cNvSpPr/>
          <p:nvPr/>
        </p:nvSpPr>
        <p:spPr>
          <a:xfrm>
            <a:off x="0" y="1118409"/>
            <a:ext cx="163245" cy="1028700"/>
          </a:xfrm>
          <a:custGeom>
            <a:avLst/>
            <a:gdLst>
              <a:gd name="connsiteX0" fmla="*/ 0 w 163245"/>
              <a:gd name="connsiteY0" fmla="*/ 0 h 1028700"/>
              <a:gd name="connsiteX1" fmla="*/ 163245 w 163245"/>
              <a:gd name="connsiteY1" fmla="*/ 0 h 1028700"/>
              <a:gd name="connsiteX2" fmla="*/ 163245 w 163245"/>
              <a:gd name="connsiteY2" fmla="*/ 1028700 h 1028700"/>
              <a:gd name="connsiteX3" fmla="*/ 0 w 163245"/>
              <a:gd name="connsiteY3" fmla="*/ 1028700 h 1028700"/>
              <a:gd name="connsiteX4" fmla="*/ 0 w 163245"/>
              <a:gd name="connsiteY4" fmla="*/ 0 h 10287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63245" h="1028700">
                <a:moveTo>
                  <a:pt x="0" y="0"/>
                </a:moveTo>
                <a:lnTo>
                  <a:pt x="163245" y="0"/>
                </a:lnTo>
                <a:lnTo>
                  <a:pt x="163245" y="1028700"/>
                </a:lnTo>
                <a:lnTo>
                  <a:pt x="0" y="1028700"/>
                </a:lnTo>
                <a:lnTo>
                  <a:pt x="0" y="0"/>
                </a:lnTo>
              </a:path>
            </a:pathLst>
          </a:custGeom>
          <a:solidFill>
            <a:srgbClr val="898788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Freeform 3"/>
          <p:cNvSpPr/>
          <p:nvPr/>
        </p:nvSpPr>
        <p:spPr>
          <a:xfrm>
            <a:off x="9082654" y="4086"/>
            <a:ext cx="170928" cy="1028912"/>
          </a:xfrm>
          <a:custGeom>
            <a:avLst/>
            <a:gdLst>
              <a:gd name="connsiteX0" fmla="*/ 0 w 170928"/>
              <a:gd name="connsiteY0" fmla="*/ 1028912 h 1028912"/>
              <a:gd name="connsiteX1" fmla="*/ 170928 w 170928"/>
              <a:gd name="connsiteY1" fmla="*/ 1028912 h 1028912"/>
              <a:gd name="connsiteX2" fmla="*/ 170928 w 170928"/>
              <a:gd name="connsiteY2" fmla="*/ 0 h 1028912"/>
              <a:gd name="connsiteX3" fmla="*/ 0 w 170928"/>
              <a:gd name="connsiteY3" fmla="*/ 0 h 1028912"/>
              <a:gd name="connsiteX4" fmla="*/ 0 w 170928"/>
              <a:gd name="connsiteY4" fmla="*/ 1028912 h 102891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70928" h="1028912">
                <a:moveTo>
                  <a:pt x="0" y="1028912"/>
                </a:moveTo>
                <a:lnTo>
                  <a:pt x="170928" y="1028912"/>
                </a:lnTo>
                <a:lnTo>
                  <a:pt x="170928" y="0"/>
                </a:lnTo>
                <a:lnTo>
                  <a:pt x="0" y="0"/>
                </a:lnTo>
                <a:lnTo>
                  <a:pt x="0" y="1028912"/>
                </a:lnTo>
              </a:path>
            </a:pathLst>
          </a:custGeom>
          <a:solidFill>
            <a:srgbClr val="898788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Freeform 3"/>
          <p:cNvSpPr/>
          <p:nvPr/>
        </p:nvSpPr>
        <p:spPr>
          <a:xfrm>
            <a:off x="9776079" y="6703505"/>
            <a:ext cx="59817" cy="98576"/>
          </a:xfrm>
          <a:custGeom>
            <a:avLst/>
            <a:gdLst>
              <a:gd name="connsiteX0" fmla="*/ 1905 w 59817"/>
              <a:gd name="connsiteY0" fmla="*/ 0 h 98576"/>
              <a:gd name="connsiteX1" fmla="*/ 8763 w 59817"/>
              <a:gd name="connsiteY1" fmla="*/ 520 h 98576"/>
              <a:gd name="connsiteX2" fmla="*/ 14985 w 59817"/>
              <a:gd name="connsiteY2" fmla="*/ 647 h 98576"/>
              <a:gd name="connsiteX3" fmla="*/ 59817 w 59817"/>
              <a:gd name="connsiteY3" fmla="*/ 647 h 98576"/>
              <a:gd name="connsiteX4" fmla="*/ 57404 w 59817"/>
              <a:gd name="connsiteY4" fmla="*/ 13830 h 98576"/>
              <a:gd name="connsiteX5" fmla="*/ 44450 w 59817"/>
              <a:gd name="connsiteY5" fmla="*/ 33545 h 98576"/>
              <a:gd name="connsiteX6" fmla="*/ 33401 w 59817"/>
              <a:gd name="connsiteY6" fmla="*/ 53899 h 98576"/>
              <a:gd name="connsiteX7" fmla="*/ 24638 w 59817"/>
              <a:gd name="connsiteY7" fmla="*/ 75662 h 98576"/>
              <a:gd name="connsiteX8" fmla="*/ 18542 w 59817"/>
              <a:gd name="connsiteY8" fmla="*/ 98576 h 98576"/>
              <a:gd name="connsiteX9" fmla="*/ 3175 w 59817"/>
              <a:gd name="connsiteY9" fmla="*/ 98576 h 98576"/>
              <a:gd name="connsiteX10" fmla="*/ 7746 w 59817"/>
              <a:gd name="connsiteY10" fmla="*/ 83343 h 98576"/>
              <a:gd name="connsiteX11" fmla="*/ 15113 w 59817"/>
              <a:gd name="connsiteY11" fmla="*/ 65292 h 98576"/>
              <a:gd name="connsiteX12" fmla="*/ 23875 w 59817"/>
              <a:gd name="connsiteY12" fmla="*/ 46987 h 98576"/>
              <a:gd name="connsiteX13" fmla="*/ 33401 w 59817"/>
              <a:gd name="connsiteY13" fmla="*/ 30600 h 98576"/>
              <a:gd name="connsiteX14" fmla="*/ 39751 w 59817"/>
              <a:gd name="connsiteY14" fmla="*/ 20802 h 98576"/>
              <a:gd name="connsiteX15" fmla="*/ 46355 w 59817"/>
              <a:gd name="connsiteY15" fmla="*/ 12039 h 98576"/>
              <a:gd name="connsiteX16" fmla="*/ 40005 w 59817"/>
              <a:gd name="connsiteY16" fmla="*/ 12674 h 98576"/>
              <a:gd name="connsiteX17" fmla="*/ 34163 w 59817"/>
              <a:gd name="connsiteY17" fmla="*/ 12801 h 98576"/>
              <a:gd name="connsiteX18" fmla="*/ 13588 w 59817"/>
              <a:gd name="connsiteY18" fmla="*/ 12801 h 98576"/>
              <a:gd name="connsiteX19" fmla="*/ 6350 w 59817"/>
              <a:gd name="connsiteY19" fmla="*/ 12941 h 98576"/>
              <a:gd name="connsiteX20" fmla="*/ 0 w 59817"/>
              <a:gd name="connsiteY20" fmla="*/ 13448 h 98576"/>
              <a:gd name="connsiteX21" fmla="*/ 1905 w 59817"/>
              <a:gd name="connsiteY21" fmla="*/ 0 h 98576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</a:cxnLst>
            <a:rect l="l" t="t" r="r" b="b"/>
            <a:pathLst>
              <a:path w="59817" h="98576">
                <a:moveTo>
                  <a:pt x="1905" y="0"/>
                </a:moveTo>
                <a:cubicBezTo>
                  <a:pt x="4444" y="266"/>
                  <a:pt x="6730" y="431"/>
                  <a:pt x="8763" y="520"/>
                </a:cubicBezTo>
                <a:cubicBezTo>
                  <a:pt x="10794" y="596"/>
                  <a:pt x="12827" y="647"/>
                  <a:pt x="14985" y="647"/>
                </a:cubicBezTo>
                <a:lnTo>
                  <a:pt x="59817" y="647"/>
                </a:lnTo>
                <a:lnTo>
                  <a:pt x="57404" y="13830"/>
                </a:lnTo>
                <a:cubicBezTo>
                  <a:pt x="52832" y="20319"/>
                  <a:pt x="48514" y="26885"/>
                  <a:pt x="44450" y="33545"/>
                </a:cubicBezTo>
                <a:cubicBezTo>
                  <a:pt x="40385" y="40201"/>
                  <a:pt x="36702" y="46987"/>
                  <a:pt x="33401" y="53899"/>
                </a:cubicBezTo>
                <a:cubicBezTo>
                  <a:pt x="30098" y="61069"/>
                  <a:pt x="27178" y="68322"/>
                  <a:pt x="24638" y="75662"/>
                </a:cubicBezTo>
                <a:cubicBezTo>
                  <a:pt x="22097" y="83001"/>
                  <a:pt x="20065" y="90639"/>
                  <a:pt x="18542" y="98576"/>
                </a:cubicBezTo>
                <a:lnTo>
                  <a:pt x="3175" y="98576"/>
                </a:lnTo>
                <a:cubicBezTo>
                  <a:pt x="4190" y="94224"/>
                  <a:pt x="5715" y="89145"/>
                  <a:pt x="7746" y="83343"/>
                </a:cubicBezTo>
                <a:cubicBezTo>
                  <a:pt x="9778" y="77541"/>
                  <a:pt x="12318" y="71523"/>
                  <a:pt x="15113" y="65292"/>
                </a:cubicBezTo>
                <a:cubicBezTo>
                  <a:pt x="17779" y="59148"/>
                  <a:pt x="20701" y="53046"/>
                  <a:pt x="23875" y="46987"/>
                </a:cubicBezTo>
                <a:cubicBezTo>
                  <a:pt x="27051" y="40926"/>
                  <a:pt x="30225" y="35466"/>
                  <a:pt x="33401" y="30600"/>
                </a:cubicBezTo>
                <a:cubicBezTo>
                  <a:pt x="35305" y="27528"/>
                  <a:pt x="37465" y="24269"/>
                  <a:pt x="39751" y="20802"/>
                </a:cubicBezTo>
                <a:cubicBezTo>
                  <a:pt x="42164" y="17347"/>
                  <a:pt x="44322" y="14427"/>
                  <a:pt x="46355" y="12039"/>
                </a:cubicBezTo>
                <a:cubicBezTo>
                  <a:pt x="44068" y="12382"/>
                  <a:pt x="41909" y="12598"/>
                  <a:pt x="40005" y="12674"/>
                </a:cubicBezTo>
                <a:cubicBezTo>
                  <a:pt x="38227" y="12763"/>
                  <a:pt x="36194" y="12801"/>
                  <a:pt x="34163" y="12801"/>
                </a:cubicBezTo>
                <a:lnTo>
                  <a:pt x="13588" y="12801"/>
                </a:lnTo>
                <a:cubicBezTo>
                  <a:pt x="10794" y="12801"/>
                  <a:pt x="8382" y="12851"/>
                  <a:pt x="6350" y="12941"/>
                </a:cubicBezTo>
                <a:cubicBezTo>
                  <a:pt x="4444" y="13017"/>
                  <a:pt x="2285" y="13195"/>
                  <a:pt x="0" y="13448"/>
                </a:cubicBezTo>
                <a:lnTo>
                  <a:pt x="1905" y="0"/>
                </a:ln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Freeform 3"/>
          <p:cNvSpPr/>
          <p:nvPr/>
        </p:nvSpPr>
        <p:spPr>
          <a:xfrm>
            <a:off x="9700387" y="6703505"/>
            <a:ext cx="55626" cy="102032"/>
          </a:xfrm>
          <a:custGeom>
            <a:avLst/>
            <a:gdLst>
              <a:gd name="connsiteX0" fmla="*/ 51816 w 55626"/>
              <a:gd name="connsiteY0" fmla="*/ 0 h 102032"/>
              <a:gd name="connsiteX1" fmla="*/ 49657 w 55626"/>
              <a:gd name="connsiteY1" fmla="*/ 12941 h 102032"/>
              <a:gd name="connsiteX2" fmla="*/ 43307 w 55626"/>
              <a:gd name="connsiteY2" fmla="*/ 12420 h 102032"/>
              <a:gd name="connsiteX3" fmla="*/ 37972 w 55626"/>
              <a:gd name="connsiteY3" fmla="*/ 12293 h 102032"/>
              <a:gd name="connsiteX4" fmla="*/ 19811 w 55626"/>
              <a:gd name="connsiteY4" fmla="*/ 12293 h 102032"/>
              <a:gd name="connsiteX5" fmla="*/ 17526 w 55626"/>
              <a:gd name="connsiteY5" fmla="*/ 38152 h 102032"/>
              <a:gd name="connsiteX6" fmla="*/ 22225 w 55626"/>
              <a:gd name="connsiteY6" fmla="*/ 37513 h 102032"/>
              <a:gd name="connsiteX7" fmla="*/ 26670 w 55626"/>
              <a:gd name="connsiteY7" fmla="*/ 37257 h 102032"/>
              <a:gd name="connsiteX8" fmla="*/ 37972 w 55626"/>
              <a:gd name="connsiteY8" fmla="*/ 39049 h 102032"/>
              <a:gd name="connsiteX9" fmla="*/ 47244 w 55626"/>
              <a:gd name="connsiteY9" fmla="*/ 44170 h 102032"/>
              <a:gd name="connsiteX10" fmla="*/ 53340 w 55626"/>
              <a:gd name="connsiteY10" fmla="*/ 52875 h 102032"/>
              <a:gd name="connsiteX11" fmla="*/ 55626 w 55626"/>
              <a:gd name="connsiteY11" fmla="*/ 64524 h 102032"/>
              <a:gd name="connsiteX12" fmla="*/ 50546 w 55626"/>
              <a:gd name="connsiteY12" fmla="*/ 82511 h 102032"/>
              <a:gd name="connsiteX13" fmla="*/ 37465 w 55626"/>
              <a:gd name="connsiteY13" fmla="*/ 95248 h 102032"/>
              <a:gd name="connsiteX14" fmla="*/ 20320 w 55626"/>
              <a:gd name="connsiteY14" fmla="*/ 102032 h 102032"/>
              <a:gd name="connsiteX15" fmla="*/ 2413 w 55626"/>
              <a:gd name="connsiteY15" fmla="*/ 101906 h 102032"/>
              <a:gd name="connsiteX16" fmla="*/ 0 w 55626"/>
              <a:gd name="connsiteY16" fmla="*/ 91920 h 102032"/>
              <a:gd name="connsiteX17" fmla="*/ 13207 w 55626"/>
              <a:gd name="connsiteY17" fmla="*/ 92496 h 102032"/>
              <a:gd name="connsiteX18" fmla="*/ 26543 w 55626"/>
              <a:gd name="connsiteY18" fmla="*/ 88464 h 102032"/>
              <a:gd name="connsiteX19" fmla="*/ 36576 w 55626"/>
              <a:gd name="connsiteY19" fmla="*/ 79950 h 102032"/>
              <a:gd name="connsiteX20" fmla="*/ 40640 w 55626"/>
              <a:gd name="connsiteY20" fmla="*/ 66061 h 102032"/>
              <a:gd name="connsiteX21" fmla="*/ 39370 w 55626"/>
              <a:gd name="connsiteY21" fmla="*/ 58828 h 102032"/>
              <a:gd name="connsiteX22" fmla="*/ 35686 w 55626"/>
              <a:gd name="connsiteY22" fmla="*/ 53002 h 102032"/>
              <a:gd name="connsiteX23" fmla="*/ 29464 w 55626"/>
              <a:gd name="connsiteY23" fmla="*/ 49355 h 102032"/>
              <a:gd name="connsiteX24" fmla="*/ 21209 w 55626"/>
              <a:gd name="connsiteY24" fmla="*/ 48011 h 102032"/>
              <a:gd name="connsiteX25" fmla="*/ 11430 w 55626"/>
              <a:gd name="connsiteY25" fmla="*/ 48779 h 102032"/>
              <a:gd name="connsiteX26" fmla="*/ 2286 w 55626"/>
              <a:gd name="connsiteY26" fmla="*/ 51082 h 102032"/>
              <a:gd name="connsiteX27" fmla="*/ 6730 w 55626"/>
              <a:gd name="connsiteY27" fmla="*/ 774 h 102032"/>
              <a:gd name="connsiteX28" fmla="*/ 39624 w 55626"/>
              <a:gd name="connsiteY28" fmla="*/ 774 h 102032"/>
              <a:gd name="connsiteX29" fmla="*/ 45084 w 55626"/>
              <a:gd name="connsiteY29" fmla="*/ 647 h 102032"/>
              <a:gd name="connsiteX30" fmla="*/ 51816 w 55626"/>
              <a:gd name="connsiteY30" fmla="*/ 0 h 10203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  <a:cxn ang="29">
                <a:pos x="connsiteX29" y="connsiteY29"/>
              </a:cxn>
              <a:cxn ang="30">
                <a:pos x="connsiteX30" y="connsiteY30"/>
              </a:cxn>
            </a:cxnLst>
            <a:rect l="l" t="t" r="r" b="b"/>
            <a:pathLst>
              <a:path w="55626" h="102032">
                <a:moveTo>
                  <a:pt x="51816" y="0"/>
                </a:moveTo>
                <a:lnTo>
                  <a:pt x="49657" y="12941"/>
                </a:lnTo>
                <a:cubicBezTo>
                  <a:pt x="46863" y="12674"/>
                  <a:pt x="44830" y="12509"/>
                  <a:pt x="43307" y="12420"/>
                </a:cubicBezTo>
                <a:cubicBezTo>
                  <a:pt x="41782" y="12331"/>
                  <a:pt x="40005" y="12293"/>
                  <a:pt x="37972" y="12293"/>
                </a:cubicBezTo>
                <a:lnTo>
                  <a:pt x="19811" y="12293"/>
                </a:lnTo>
                <a:lnTo>
                  <a:pt x="17526" y="38152"/>
                </a:lnTo>
                <a:cubicBezTo>
                  <a:pt x="19050" y="37897"/>
                  <a:pt x="20701" y="37684"/>
                  <a:pt x="22225" y="37513"/>
                </a:cubicBezTo>
                <a:cubicBezTo>
                  <a:pt x="23876" y="37342"/>
                  <a:pt x="25272" y="37257"/>
                  <a:pt x="26670" y="37257"/>
                </a:cubicBezTo>
                <a:cubicBezTo>
                  <a:pt x="30607" y="37257"/>
                  <a:pt x="34417" y="37854"/>
                  <a:pt x="37972" y="39049"/>
                </a:cubicBezTo>
                <a:cubicBezTo>
                  <a:pt x="41529" y="40244"/>
                  <a:pt x="44577" y="41951"/>
                  <a:pt x="47244" y="44170"/>
                </a:cubicBezTo>
                <a:cubicBezTo>
                  <a:pt x="49784" y="46560"/>
                  <a:pt x="51816" y="49462"/>
                  <a:pt x="53340" y="52875"/>
                </a:cubicBezTo>
                <a:cubicBezTo>
                  <a:pt x="54864" y="56289"/>
                  <a:pt x="55626" y="60172"/>
                  <a:pt x="55626" y="64524"/>
                </a:cubicBezTo>
                <a:cubicBezTo>
                  <a:pt x="55626" y="71352"/>
                  <a:pt x="53975" y="77347"/>
                  <a:pt x="50546" y="82511"/>
                </a:cubicBezTo>
                <a:cubicBezTo>
                  <a:pt x="46990" y="87674"/>
                  <a:pt x="42671" y="91920"/>
                  <a:pt x="37465" y="95248"/>
                </a:cubicBezTo>
                <a:cubicBezTo>
                  <a:pt x="32257" y="98576"/>
                  <a:pt x="26543" y="100838"/>
                  <a:pt x="20320" y="102032"/>
                </a:cubicBezTo>
                <a:cubicBezTo>
                  <a:pt x="13970" y="103229"/>
                  <a:pt x="8001" y="103185"/>
                  <a:pt x="2413" y="101906"/>
                </a:cubicBezTo>
                <a:lnTo>
                  <a:pt x="0" y="91920"/>
                </a:lnTo>
                <a:cubicBezTo>
                  <a:pt x="4064" y="92859"/>
                  <a:pt x="8509" y="93051"/>
                  <a:pt x="13207" y="92496"/>
                </a:cubicBezTo>
                <a:cubicBezTo>
                  <a:pt x="18034" y="91941"/>
                  <a:pt x="22352" y="90597"/>
                  <a:pt x="26543" y="88464"/>
                </a:cubicBezTo>
                <a:cubicBezTo>
                  <a:pt x="30480" y="86415"/>
                  <a:pt x="33909" y="83578"/>
                  <a:pt x="36576" y="79950"/>
                </a:cubicBezTo>
                <a:cubicBezTo>
                  <a:pt x="39370" y="76324"/>
                  <a:pt x="40640" y="71694"/>
                  <a:pt x="40640" y="66061"/>
                </a:cubicBezTo>
                <a:cubicBezTo>
                  <a:pt x="40640" y="63500"/>
                  <a:pt x="40259" y="61090"/>
                  <a:pt x="39370" y="58828"/>
                </a:cubicBezTo>
                <a:cubicBezTo>
                  <a:pt x="38607" y="56567"/>
                  <a:pt x="37338" y="54625"/>
                  <a:pt x="35686" y="53002"/>
                </a:cubicBezTo>
                <a:cubicBezTo>
                  <a:pt x="34036" y="51467"/>
                  <a:pt x="31877" y="50251"/>
                  <a:pt x="29464" y="49355"/>
                </a:cubicBezTo>
                <a:cubicBezTo>
                  <a:pt x="27051" y="48459"/>
                  <a:pt x="24257" y="48011"/>
                  <a:pt x="21209" y="48011"/>
                </a:cubicBezTo>
                <a:cubicBezTo>
                  <a:pt x="17653" y="48011"/>
                  <a:pt x="14351" y="48267"/>
                  <a:pt x="11430" y="48779"/>
                </a:cubicBezTo>
                <a:cubicBezTo>
                  <a:pt x="8382" y="49290"/>
                  <a:pt x="5334" y="50058"/>
                  <a:pt x="2286" y="51082"/>
                </a:cubicBezTo>
                <a:lnTo>
                  <a:pt x="6730" y="774"/>
                </a:lnTo>
                <a:lnTo>
                  <a:pt x="39624" y="774"/>
                </a:lnTo>
                <a:cubicBezTo>
                  <a:pt x="41782" y="774"/>
                  <a:pt x="43560" y="736"/>
                  <a:pt x="45084" y="647"/>
                </a:cubicBezTo>
                <a:cubicBezTo>
                  <a:pt x="46736" y="558"/>
                  <a:pt x="48894" y="342"/>
                  <a:pt x="51816" y="0"/>
                </a:cubicBez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Freeform 3"/>
          <p:cNvSpPr/>
          <p:nvPr/>
        </p:nvSpPr>
        <p:spPr>
          <a:xfrm>
            <a:off x="1150366" y="6682486"/>
            <a:ext cx="8473948" cy="15751"/>
          </a:xfrm>
          <a:custGeom>
            <a:avLst/>
            <a:gdLst>
              <a:gd name="connsiteX0" fmla="*/ 6350 w 8473948"/>
              <a:gd name="connsiteY0" fmla="*/ 6350 h 15751"/>
              <a:gd name="connsiteX1" fmla="*/ 8467598 w 8473948"/>
              <a:gd name="connsiteY1" fmla="*/ 6350 h 1575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8473948" h="15751">
                <a:moveTo>
                  <a:pt x="6350" y="6350"/>
                </a:moveTo>
                <a:lnTo>
                  <a:pt x="8467598" y="6350"/>
                </a:lnTo>
              </a:path>
            </a:pathLst>
          </a:custGeom>
          <a:ln w="12700">
            <a:solidFill>
              <a:srgbClr val="7F7F7F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Freeform 3"/>
          <p:cNvSpPr/>
          <p:nvPr/>
        </p:nvSpPr>
        <p:spPr>
          <a:xfrm>
            <a:off x="144780" y="489204"/>
            <a:ext cx="9628632" cy="6013703"/>
          </a:xfrm>
          <a:custGeom>
            <a:avLst/>
            <a:gdLst>
              <a:gd name="connsiteX0" fmla="*/ 0 w 9628632"/>
              <a:gd name="connsiteY0" fmla="*/ 136651 h 6013703"/>
              <a:gd name="connsiteX1" fmla="*/ 136690 w 9628632"/>
              <a:gd name="connsiteY1" fmla="*/ 0 h 6013703"/>
              <a:gd name="connsiteX2" fmla="*/ 9491980 w 9628632"/>
              <a:gd name="connsiteY2" fmla="*/ 0 h 6013703"/>
              <a:gd name="connsiteX3" fmla="*/ 9628632 w 9628632"/>
              <a:gd name="connsiteY3" fmla="*/ 136651 h 6013703"/>
              <a:gd name="connsiteX4" fmla="*/ 9628632 w 9628632"/>
              <a:gd name="connsiteY4" fmla="*/ 5877014 h 6013703"/>
              <a:gd name="connsiteX5" fmla="*/ 9491980 w 9628632"/>
              <a:gd name="connsiteY5" fmla="*/ 6013703 h 6013703"/>
              <a:gd name="connsiteX6" fmla="*/ 136690 w 9628632"/>
              <a:gd name="connsiteY6" fmla="*/ 6013703 h 6013703"/>
              <a:gd name="connsiteX7" fmla="*/ 0 w 9628632"/>
              <a:gd name="connsiteY7" fmla="*/ 5877014 h 6013703"/>
              <a:gd name="connsiteX8" fmla="*/ 0 w 9628632"/>
              <a:gd name="connsiteY8" fmla="*/ 136651 h 6013703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</a:cxnLst>
            <a:rect l="l" t="t" r="r" b="b"/>
            <a:pathLst>
              <a:path w="9628632" h="6013703">
                <a:moveTo>
                  <a:pt x="0" y="136651"/>
                </a:moveTo>
                <a:cubicBezTo>
                  <a:pt x="0" y="61213"/>
                  <a:pt x="61201" y="0"/>
                  <a:pt x="136690" y="0"/>
                </a:cubicBezTo>
                <a:lnTo>
                  <a:pt x="9491980" y="0"/>
                </a:lnTo>
                <a:cubicBezTo>
                  <a:pt x="9567418" y="0"/>
                  <a:pt x="9628632" y="61213"/>
                  <a:pt x="9628632" y="136651"/>
                </a:cubicBezTo>
                <a:lnTo>
                  <a:pt x="9628632" y="5877014"/>
                </a:lnTo>
                <a:cubicBezTo>
                  <a:pt x="9628632" y="5952502"/>
                  <a:pt x="9567418" y="6013703"/>
                  <a:pt x="9491980" y="6013703"/>
                </a:cubicBezTo>
                <a:lnTo>
                  <a:pt x="136690" y="6013703"/>
                </a:lnTo>
                <a:cubicBezTo>
                  <a:pt x="61201" y="6013703"/>
                  <a:pt x="0" y="5952502"/>
                  <a:pt x="0" y="5877014"/>
                </a:cubicBezTo>
                <a:lnTo>
                  <a:pt x="0" y="136651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Freeform 3"/>
          <p:cNvSpPr/>
          <p:nvPr/>
        </p:nvSpPr>
        <p:spPr>
          <a:xfrm>
            <a:off x="138430" y="482854"/>
            <a:ext cx="9641332" cy="6026403"/>
          </a:xfrm>
          <a:custGeom>
            <a:avLst/>
            <a:gdLst>
              <a:gd name="connsiteX0" fmla="*/ 6350 w 9641332"/>
              <a:gd name="connsiteY0" fmla="*/ 143001 h 6026403"/>
              <a:gd name="connsiteX1" fmla="*/ 143040 w 9641332"/>
              <a:gd name="connsiteY1" fmla="*/ 6350 h 6026403"/>
              <a:gd name="connsiteX2" fmla="*/ 9498330 w 9641332"/>
              <a:gd name="connsiteY2" fmla="*/ 6350 h 6026403"/>
              <a:gd name="connsiteX3" fmla="*/ 9634982 w 9641332"/>
              <a:gd name="connsiteY3" fmla="*/ 143001 h 6026403"/>
              <a:gd name="connsiteX4" fmla="*/ 9634982 w 9641332"/>
              <a:gd name="connsiteY4" fmla="*/ 5883364 h 6026403"/>
              <a:gd name="connsiteX5" fmla="*/ 9498330 w 9641332"/>
              <a:gd name="connsiteY5" fmla="*/ 6020053 h 6026403"/>
              <a:gd name="connsiteX6" fmla="*/ 143040 w 9641332"/>
              <a:gd name="connsiteY6" fmla="*/ 6020053 h 6026403"/>
              <a:gd name="connsiteX7" fmla="*/ 6350 w 9641332"/>
              <a:gd name="connsiteY7" fmla="*/ 5883364 h 6026403"/>
              <a:gd name="connsiteX8" fmla="*/ 6350 w 9641332"/>
              <a:gd name="connsiteY8" fmla="*/ 143001 h 6026403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</a:cxnLst>
            <a:rect l="l" t="t" r="r" b="b"/>
            <a:pathLst>
              <a:path w="9641332" h="6026403">
                <a:moveTo>
                  <a:pt x="6350" y="143001"/>
                </a:moveTo>
                <a:cubicBezTo>
                  <a:pt x="6350" y="67563"/>
                  <a:pt x="67551" y="6350"/>
                  <a:pt x="143040" y="6350"/>
                </a:cubicBezTo>
                <a:lnTo>
                  <a:pt x="9498330" y="6350"/>
                </a:lnTo>
                <a:cubicBezTo>
                  <a:pt x="9573768" y="6350"/>
                  <a:pt x="9634982" y="67563"/>
                  <a:pt x="9634982" y="143001"/>
                </a:cubicBezTo>
                <a:lnTo>
                  <a:pt x="9634982" y="5883364"/>
                </a:lnTo>
                <a:cubicBezTo>
                  <a:pt x="9634982" y="5958852"/>
                  <a:pt x="9573768" y="6020053"/>
                  <a:pt x="9498330" y="6020053"/>
                </a:cubicBezTo>
                <a:lnTo>
                  <a:pt x="143040" y="6020053"/>
                </a:lnTo>
                <a:cubicBezTo>
                  <a:pt x="67551" y="6020053"/>
                  <a:pt x="6350" y="5958852"/>
                  <a:pt x="6350" y="5883364"/>
                </a:cubicBezTo>
                <a:lnTo>
                  <a:pt x="6350" y="143001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Freeform 3"/>
          <p:cNvSpPr/>
          <p:nvPr/>
        </p:nvSpPr>
        <p:spPr>
          <a:xfrm>
            <a:off x="3404615" y="6562343"/>
            <a:ext cx="3243072" cy="198119"/>
          </a:xfrm>
          <a:custGeom>
            <a:avLst/>
            <a:gdLst>
              <a:gd name="connsiteX0" fmla="*/ 0 w 3243072"/>
              <a:gd name="connsiteY0" fmla="*/ 198119 h 198119"/>
              <a:gd name="connsiteX1" fmla="*/ 3243072 w 3243072"/>
              <a:gd name="connsiteY1" fmla="*/ 198119 h 198119"/>
              <a:gd name="connsiteX2" fmla="*/ 3243072 w 3243072"/>
              <a:gd name="connsiteY2" fmla="*/ 0 h 198119"/>
              <a:gd name="connsiteX3" fmla="*/ 0 w 3243072"/>
              <a:gd name="connsiteY3" fmla="*/ 0 h 198119"/>
              <a:gd name="connsiteX4" fmla="*/ 0 w 3243072"/>
              <a:gd name="connsiteY4" fmla="*/ 198119 h 198119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3243072" h="198119">
                <a:moveTo>
                  <a:pt x="0" y="198119"/>
                </a:moveTo>
                <a:lnTo>
                  <a:pt x="3243072" y="198119"/>
                </a:lnTo>
                <a:lnTo>
                  <a:pt x="3243072" y="0"/>
                </a:lnTo>
                <a:lnTo>
                  <a:pt x="0" y="0"/>
                </a:lnTo>
                <a:lnTo>
                  <a:pt x="0" y="198119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Freeform 3"/>
          <p:cNvSpPr/>
          <p:nvPr/>
        </p:nvSpPr>
        <p:spPr>
          <a:xfrm>
            <a:off x="4045458" y="6653695"/>
            <a:ext cx="36067" cy="37833"/>
          </a:xfrm>
          <a:custGeom>
            <a:avLst/>
            <a:gdLst>
              <a:gd name="connsiteX0" fmla="*/ 3428 w 36067"/>
              <a:gd name="connsiteY0" fmla="*/ 0 h 37833"/>
              <a:gd name="connsiteX1" fmla="*/ 7111 w 36067"/>
              <a:gd name="connsiteY1" fmla="*/ 1498 h 37833"/>
              <a:gd name="connsiteX2" fmla="*/ 9016 w 36067"/>
              <a:gd name="connsiteY2" fmla="*/ 5041 h 37833"/>
              <a:gd name="connsiteX3" fmla="*/ 14477 w 36067"/>
              <a:gd name="connsiteY3" fmla="*/ 1371 h 37833"/>
              <a:gd name="connsiteX4" fmla="*/ 20954 w 36067"/>
              <a:gd name="connsiteY4" fmla="*/ 266 h 37833"/>
              <a:gd name="connsiteX5" fmla="*/ 29463 w 36067"/>
              <a:gd name="connsiteY5" fmla="*/ 1993 h 37833"/>
              <a:gd name="connsiteX6" fmla="*/ 35178 w 36067"/>
              <a:gd name="connsiteY6" fmla="*/ 6984 h 37833"/>
              <a:gd name="connsiteX7" fmla="*/ 36067 w 36067"/>
              <a:gd name="connsiteY7" fmla="*/ 9588 h 37833"/>
              <a:gd name="connsiteX8" fmla="*/ 34925 w 36067"/>
              <a:gd name="connsiteY8" fmla="*/ 11938 h 37833"/>
              <a:gd name="connsiteX9" fmla="*/ 32384 w 36067"/>
              <a:gd name="connsiteY9" fmla="*/ 12724 h 37833"/>
              <a:gd name="connsiteX10" fmla="*/ 29971 w 36067"/>
              <a:gd name="connsiteY10" fmla="*/ 11493 h 37833"/>
              <a:gd name="connsiteX11" fmla="*/ 25907 w 36067"/>
              <a:gd name="connsiteY11" fmla="*/ 8305 h 37833"/>
              <a:gd name="connsiteX12" fmla="*/ 20701 w 36067"/>
              <a:gd name="connsiteY12" fmla="*/ 7162 h 37833"/>
              <a:gd name="connsiteX13" fmla="*/ 16509 w 36067"/>
              <a:gd name="connsiteY13" fmla="*/ 8001 h 37833"/>
              <a:gd name="connsiteX14" fmla="*/ 12826 w 36067"/>
              <a:gd name="connsiteY14" fmla="*/ 10388 h 37833"/>
              <a:gd name="connsiteX15" fmla="*/ 10286 w 36067"/>
              <a:gd name="connsiteY15" fmla="*/ 14147 h 37833"/>
              <a:gd name="connsiteX16" fmla="*/ 9271 w 36067"/>
              <a:gd name="connsiteY16" fmla="*/ 19100 h 37833"/>
              <a:gd name="connsiteX17" fmla="*/ 9271 w 36067"/>
              <a:gd name="connsiteY17" fmla="*/ 34302 h 37833"/>
              <a:gd name="connsiteX18" fmla="*/ 8254 w 36067"/>
              <a:gd name="connsiteY18" fmla="*/ 36944 h 37833"/>
              <a:gd name="connsiteX19" fmla="*/ 5587 w 36067"/>
              <a:gd name="connsiteY19" fmla="*/ 37833 h 37833"/>
              <a:gd name="connsiteX20" fmla="*/ 3047 w 36067"/>
              <a:gd name="connsiteY20" fmla="*/ 36817 h 37833"/>
              <a:gd name="connsiteX21" fmla="*/ 2159 w 36067"/>
              <a:gd name="connsiteY21" fmla="*/ 34302 h 37833"/>
              <a:gd name="connsiteX22" fmla="*/ 2159 w 36067"/>
              <a:gd name="connsiteY22" fmla="*/ 6895 h 37833"/>
              <a:gd name="connsiteX23" fmla="*/ 507 w 36067"/>
              <a:gd name="connsiteY23" fmla="*/ 5435 h 37833"/>
              <a:gd name="connsiteX24" fmla="*/ 0 w 36067"/>
              <a:gd name="connsiteY24" fmla="*/ 3543 h 37833"/>
              <a:gd name="connsiteX25" fmla="*/ 1015 w 36067"/>
              <a:gd name="connsiteY25" fmla="*/ 1015 h 37833"/>
              <a:gd name="connsiteX26" fmla="*/ 3428 w 36067"/>
              <a:gd name="connsiteY26" fmla="*/ 0 h 37833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</a:cxnLst>
            <a:rect l="l" t="t" r="r" b="b"/>
            <a:pathLst>
              <a:path w="36067" h="37833">
                <a:moveTo>
                  <a:pt x="3428" y="0"/>
                </a:moveTo>
                <a:cubicBezTo>
                  <a:pt x="4952" y="0"/>
                  <a:pt x="6222" y="507"/>
                  <a:pt x="7111" y="1498"/>
                </a:cubicBezTo>
                <a:cubicBezTo>
                  <a:pt x="8001" y="2501"/>
                  <a:pt x="8635" y="3682"/>
                  <a:pt x="9016" y="5041"/>
                </a:cubicBezTo>
                <a:cubicBezTo>
                  <a:pt x="10540" y="3326"/>
                  <a:pt x="12319" y="2107"/>
                  <a:pt x="14477" y="1371"/>
                </a:cubicBezTo>
                <a:cubicBezTo>
                  <a:pt x="16509" y="634"/>
                  <a:pt x="18795" y="266"/>
                  <a:pt x="20954" y="266"/>
                </a:cubicBezTo>
                <a:cubicBezTo>
                  <a:pt x="24256" y="266"/>
                  <a:pt x="27051" y="837"/>
                  <a:pt x="29463" y="1993"/>
                </a:cubicBezTo>
                <a:cubicBezTo>
                  <a:pt x="31750" y="3136"/>
                  <a:pt x="33654" y="4800"/>
                  <a:pt x="35178" y="6984"/>
                </a:cubicBezTo>
                <a:cubicBezTo>
                  <a:pt x="35813" y="7810"/>
                  <a:pt x="36067" y="8673"/>
                  <a:pt x="36067" y="9588"/>
                </a:cubicBezTo>
                <a:cubicBezTo>
                  <a:pt x="36067" y="10502"/>
                  <a:pt x="35686" y="11290"/>
                  <a:pt x="34925" y="11938"/>
                </a:cubicBezTo>
                <a:cubicBezTo>
                  <a:pt x="34290" y="12585"/>
                  <a:pt x="33401" y="12851"/>
                  <a:pt x="32384" y="12724"/>
                </a:cubicBezTo>
                <a:cubicBezTo>
                  <a:pt x="31369" y="12610"/>
                  <a:pt x="30479" y="12204"/>
                  <a:pt x="29971" y="11493"/>
                </a:cubicBezTo>
                <a:cubicBezTo>
                  <a:pt x="28701" y="10134"/>
                  <a:pt x="27432" y="9080"/>
                  <a:pt x="25907" y="8305"/>
                </a:cubicBezTo>
                <a:cubicBezTo>
                  <a:pt x="24256" y="7543"/>
                  <a:pt x="22605" y="7162"/>
                  <a:pt x="20701" y="7162"/>
                </a:cubicBezTo>
                <a:cubicBezTo>
                  <a:pt x="19303" y="7162"/>
                  <a:pt x="17779" y="7442"/>
                  <a:pt x="16509" y="8001"/>
                </a:cubicBezTo>
                <a:cubicBezTo>
                  <a:pt x="15113" y="8559"/>
                  <a:pt x="13970" y="9359"/>
                  <a:pt x="12826" y="10388"/>
                </a:cubicBezTo>
                <a:cubicBezTo>
                  <a:pt x="11810" y="11417"/>
                  <a:pt x="10921" y="12674"/>
                  <a:pt x="10286" y="14147"/>
                </a:cubicBezTo>
                <a:cubicBezTo>
                  <a:pt x="9651" y="15620"/>
                  <a:pt x="9271" y="17271"/>
                  <a:pt x="9271" y="19100"/>
                </a:cubicBezTo>
                <a:lnTo>
                  <a:pt x="9271" y="34302"/>
                </a:lnTo>
                <a:cubicBezTo>
                  <a:pt x="9271" y="35470"/>
                  <a:pt x="9016" y="36359"/>
                  <a:pt x="8254" y="36944"/>
                </a:cubicBezTo>
                <a:cubicBezTo>
                  <a:pt x="7620" y="37541"/>
                  <a:pt x="6730" y="37833"/>
                  <a:pt x="5587" y="37833"/>
                </a:cubicBezTo>
                <a:cubicBezTo>
                  <a:pt x="4444" y="37833"/>
                  <a:pt x="3555" y="37489"/>
                  <a:pt x="3047" y="36817"/>
                </a:cubicBezTo>
                <a:cubicBezTo>
                  <a:pt x="2413" y="36143"/>
                  <a:pt x="2159" y="35305"/>
                  <a:pt x="2159" y="34302"/>
                </a:cubicBezTo>
                <a:lnTo>
                  <a:pt x="2159" y="6895"/>
                </a:lnTo>
                <a:cubicBezTo>
                  <a:pt x="1523" y="6539"/>
                  <a:pt x="1015" y="6057"/>
                  <a:pt x="507" y="5435"/>
                </a:cubicBezTo>
                <a:cubicBezTo>
                  <a:pt x="126" y="4812"/>
                  <a:pt x="0" y="4190"/>
                  <a:pt x="0" y="3543"/>
                </a:cubicBezTo>
                <a:cubicBezTo>
                  <a:pt x="0" y="2539"/>
                  <a:pt x="253" y="1701"/>
                  <a:pt x="1015" y="1015"/>
                </a:cubicBezTo>
                <a:cubicBezTo>
                  <a:pt x="1651" y="342"/>
                  <a:pt x="2540" y="0"/>
                  <a:pt x="3428" y="0"/>
                </a:cubicBez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Freeform 3"/>
          <p:cNvSpPr/>
          <p:nvPr/>
        </p:nvSpPr>
        <p:spPr>
          <a:xfrm>
            <a:off x="3957065" y="6653695"/>
            <a:ext cx="40259" cy="56222"/>
          </a:xfrm>
          <a:custGeom>
            <a:avLst/>
            <a:gdLst>
              <a:gd name="connsiteX0" fmla="*/ 3555 w 40259"/>
              <a:gd name="connsiteY0" fmla="*/ 0 h 56222"/>
              <a:gd name="connsiteX1" fmla="*/ 7112 w 40259"/>
              <a:gd name="connsiteY1" fmla="*/ 1422 h 56222"/>
              <a:gd name="connsiteX2" fmla="*/ 9017 w 40259"/>
              <a:gd name="connsiteY2" fmla="*/ 4774 h 56222"/>
              <a:gd name="connsiteX3" fmla="*/ 15621 w 40259"/>
              <a:gd name="connsiteY3" fmla="*/ 1015 h 56222"/>
              <a:gd name="connsiteX4" fmla="*/ 21336 w 40259"/>
              <a:gd name="connsiteY4" fmla="*/ 266 h 56222"/>
              <a:gd name="connsiteX5" fmla="*/ 28447 w 40259"/>
              <a:gd name="connsiteY5" fmla="*/ 1460 h 56222"/>
              <a:gd name="connsiteX6" fmla="*/ 34417 w 40259"/>
              <a:gd name="connsiteY6" fmla="*/ 5041 h 56222"/>
              <a:gd name="connsiteX7" fmla="*/ 38608 w 40259"/>
              <a:gd name="connsiteY7" fmla="*/ 10959 h 56222"/>
              <a:gd name="connsiteX8" fmla="*/ 40259 w 40259"/>
              <a:gd name="connsiteY8" fmla="*/ 19189 h 56222"/>
              <a:gd name="connsiteX9" fmla="*/ 39116 w 40259"/>
              <a:gd name="connsiteY9" fmla="*/ 25806 h 56222"/>
              <a:gd name="connsiteX10" fmla="*/ 35559 w 40259"/>
              <a:gd name="connsiteY10" fmla="*/ 31863 h 56222"/>
              <a:gd name="connsiteX11" fmla="*/ 29591 w 40259"/>
              <a:gd name="connsiteY11" fmla="*/ 36245 h 56222"/>
              <a:gd name="connsiteX12" fmla="*/ 21209 w 40259"/>
              <a:gd name="connsiteY12" fmla="*/ 37921 h 56222"/>
              <a:gd name="connsiteX13" fmla="*/ 12192 w 40259"/>
              <a:gd name="connsiteY13" fmla="*/ 35445 h 56222"/>
              <a:gd name="connsiteX14" fmla="*/ 11303 w 40259"/>
              <a:gd name="connsiteY14" fmla="*/ 34911 h 56222"/>
              <a:gd name="connsiteX15" fmla="*/ 10414 w 40259"/>
              <a:gd name="connsiteY15" fmla="*/ 34607 h 56222"/>
              <a:gd name="connsiteX16" fmla="*/ 9652 w 40259"/>
              <a:gd name="connsiteY16" fmla="*/ 34823 h 56222"/>
              <a:gd name="connsiteX17" fmla="*/ 9397 w 40259"/>
              <a:gd name="connsiteY17" fmla="*/ 35978 h 56222"/>
              <a:gd name="connsiteX18" fmla="*/ 9397 w 40259"/>
              <a:gd name="connsiteY18" fmla="*/ 52412 h 56222"/>
              <a:gd name="connsiteX19" fmla="*/ 8636 w 40259"/>
              <a:gd name="connsiteY19" fmla="*/ 55067 h 56222"/>
              <a:gd name="connsiteX20" fmla="*/ 5842 w 40259"/>
              <a:gd name="connsiteY20" fmla="*/ 56222 h 56222"/>
              <a:gd name="connsiteX21" fmla="*/ 3175 w 40259"/>
              <a:gd name="connsiteY21" fmla="*/ 55117 h 56222"/>
              <a:gd name="connsiteX22" fmla="*/ 2286 w 40259"/>
              <a:gd name="connsiteY22" fmla="*/ 52412 h 56222"/>
              <a:gd name="connsiteX23" fmla="*/ 2286 w 40259"/>
              <a:gd name="connsiteY23" fmla="*/ 6895 h 56222"/>
              <a:gd name="connsiteX24" fmla="*/ 635 w 40259"/>
              <a:gd name="connsiteY24" fmla="*/ 5435 h 56222"/>
              <a:gd name="connsiteX25" fmla="*/ 0 w 40259"/>
              <a:gd name="connsiteY25" fmla="*/ 3543 h 56222"/>
              <a:gd name="connsiteX26" fmla="*/ 1016 w 40259"/>
              <a:gd name="connsiteY26" fmla="*/ 1015 h 56222"/>
              <a:gd name="connsiteX27" fmla="*/ 3555 w 40259"/>
              <a:gd name="connsiteY27" fmla="*/ 0 h 5622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</a:cxnLst>
            <a:rect l="l" t="t" r="r" b="b"/>
            <a:pathLst>
              <a:path w="40259" h="56222">
                <a:moveTo>
                  <a:pt x="3555" y="0"/>
                </a:moveTo>
                <a:cubicBezTo>
                  <a:pt x="5079" y="0"/>
                  <a:pt x="6350" y="469"/>
                  <a:pt x="7112" y="1422"/>
                </a:cubicBezTo>
                <a:cubicBezTo>
                  <a:pt x="8001" y="2361"/>
                  <a:pt x="8636" y="3479"/>
                  <a:pt x="9017" y="4774"/>
                </a:cubicBezTo>
                <a:cubicBezTo>
                  <a:pt x="11303" y="2768"/>
                  <a:pt x="13462" y="1523"/>
                  <a:pt x="15621" y="1015"/>
                </a:cubicBezTo>
                <a:cubicBezTo>
                  <a:pt x="17653" y="520"/>
                  <a:pt x="19685" y="266"/>
                  <a:pt x="21336" y="266"/>
                </a:cubicBezTo>
                <a:cubicBezTo>
                  <a:pt x="23876" y="266"/>
                  <a:pt x="26162" y="660"/>
                  <a:pt x="28447" y="1460"/>
                </a:cubicBezTo>
                <a:cubicBezTo>
                  <a:pt x="30734" y="2260"/>
                  <a:pt x="32766" y="3454"/>
                  <a:pt x="34417" y="5041"/>
                </a:cubicBezTo>
                <a:cubicBezTo>
                  <a:pt x="36195" y="6629"/>
                  <a:pt x="37592" y="8610"/>
                  <a:pt x="38608" y="10959"/>
                </a:cubicBezTo>
                <a:cubicBezTo>
                  <a:pt x="39751" y="13321"/>
                  <a:pt x="40259" y="16064"/>
                  <a:pt x="40259" y="19189"/>
                </a:cubicBezTo>
                <a:cubicBezTo>
                  <a:pt x="40259" y="21360"/>
                  <a:pt x="39878" y="23570"/>
                  <a:pt x="39116" y="25806"/>
                </a:cubicBezTo>
                <a:cubicBezTo>
                  <a:pt x="38354" y="28054"/>
                  <a:pt x="37211" y="30073"/>
                  <a:pt x="35559" y="31863"/>
                </a:cubicBezTo>
                <a:cubicBezTo>
                  <a:pt x="34036" y="33667"/>
                  <a:pt x="32004" y="35128"/>
                  <a:pt x="29591" y="36245"/>
                </a:cubicBezTo>
                <a:cubicBezTo>
                  <a:pt x="27178" y="37362"/>
                  <a:pt x="24384" y="37921"/>
                  <a:pt x="21209" y="37921"/>
                </a:cubicBezTo>
                <a:cubicBezTo>
                  <a:pt x="17907" y="37921"/>
                  <a:pt x="14859" y="37096"/>
                  <a:pt x="12192" y="35445"/>
                </a:cubicBezTo>
                <a:cubicBezTo>
                  <a:pt x="11938" y="35267"/>
                  <a:pt x="11684" y="35090"/>
                  <a:pt x="11303" y="34911"/>
                </a:cubicBezTo>
                <a:cubicBezTo>
                  <a:pt x="10922" y="34734"/>
                  <a:pt x="10667" y="34632"/>
                  <a:pt x="10414" y="34607"/>
                </a:cubicBezTo>
                <a:cubicBezTo>
                  <a:pt x="10159" y="34581"/>
                  <a:pt x="9905" y="34645"/>
                  <a:pt x="9652" y="34823"/>
                </a:cubicBezTo>
                <a:cubicBezTo>
                  <a:pt x="9525" y="35000"/>
                  <a:pt x="9397" y="35394"/>
                  <a:pt x="9397" y="35978"/>
                </a:cubicBezTo>
                <a:lnTo>
                  <a:pt x="9397" y="52412"/>
                </a:lnTo>
                <a:cubicBezTo>
                  <a:pt x="9397" y="53416"/>
                  <a:pt x="9144" y="54305"/>
                  <a:pt x="8636" y="55067"/>
                </a:cubicBezTo>
                <a:cubicBezTo>
                  <a:pt x="8128" y="55841"/>
                  <a:pt x="7112" y="56222"/>
                  <a:pt x="5842" y="56222"/>
                </a:cubicBezTo>
                <a:cubicBezTo>
                  <a:pt x="4572" y="56222"/>
                  <a:pt x="3683" y="55853"/>
                  <a:pt x="3175" y="55117"/>
                </a:cubicBezTo>
                <a:cubicBezTo>
                  <a:pt x="2540" y="54381"/>
                  <a:pt x="2286" y="53479"/>
                  <a:pt x="2286" y="52412"/>
                </a:cubicBezTo>
                <a:lnTo>
                  <a:pt x="2286" y="6895"/>
                </a:lnTo>
                <a:cubicBezTo>
                  <a:pt x="1651" y="6539"/>
                  <a:pt x="1016" y="6057"/>
                  <a:pt x="635" y="5435"/>
                </a:cubicBezTo>
                <a:cubicBezTo>
                  <a:pt x="254" y="4812"/>
                  <a:pt x="0" y="4190"/>
                  <a:pt x="0" y="3543"/>
                </a:cubicBezTo>
                <a:cubicBezTo>
                  <a:pt x="0" y="2539"/>
                  <a:pt x="381" y="1701"/>
                  <a:pt x="1016" y="1015"/>
                </a:cubicBezTo>
                <a:cubicBezTo>
                  <a:pt x="1778" y="342"/>
                  <a:pt x="2540" y="0"/>
                  <a:pt x="3555" y="0"/>
                </a:cubicBez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Freeform 3"/>
          <p:cNvSpPr/>
          <p:nvPr/>
        </p:nvSpPr>
        <p:spPr>
          <a:xfrm>
            <a:off x="4002786" y="6653517"/>
            <a:ext cx="37211" cy="56401"/>
          </a:xfrm>
          <a:custGeom>
            <a:avLst/>
            <a:gdLst>
              <a:gd name="connsiteX0" fmla="*/ 31115 w 37211"/>
              <a:gd name="connsiteY0" fmla="*/ 0 h 56401"/>
              <a:gd name="connsiteX1" fmla="*/ 35052 w 37211"/>
              <a:gd name="connsiteY1" fmla="*/ 1460 h 56401"/>
              <a:gd name="connsiteX2" fmla="*/ 37211 w 37211"/>
              <a:gd name="connsiteY2" fmla="*/ 4953 h 56401"/>
              <a:gd name="connsiteX3" fmla="*/ 37211 w 37211"/>
              <a:gd name="connsiteY3" fmla="*/ 52768 h 56401"/>
              <a:gd name="connsiteX4" fmla="*/ 36703 w 37211"/>
              <a:gd name="connsiteY4" fmla="*/ 54546 h 56401"/>
              <a:gd name="connsiteX5" fmla="*/ 35814 w 37211"/>
              <a:gd name="connsiteY5" fmla="*/ 55651 h 56401"/>
              <a:gd name="connsiteX6" fmla="*/ 34544 w 37211"/>
              <a:gd name="connsiteY6" fmla="*/ 56222 h 56401"/>
              <a:gd name="connsiteX7" fmla="*/ 33527 w 37211"/>
              <a:gd name="connsiteY7" fmla="*/ 56401 h 56401"/>
              <a:gd name="connsiteX8" fmla="*/ 31369 w 37211"/>
              <a:gd name="connsiteY8" fmla="*/ 55740 h 56401"/>
              <a:gd name="connsiteX9" fmla="*/ 30098 w 37211"/>
              <a:gd name="connsiteY9" fmla="*/ 52768 h 56401"/>
              <a:gd name="connsiteX10" fmla="*/ 30098 w 37211"/>
              <a:gd name="connsiteY10" fmla="*/ 36156 h 56401"/>
              <a:gd name="connsiteX11" fmla="*/ 29845 w 37211"/>
              <a:gd name="connsiteY11" fmla="*/ 34874 h 56401"/>
              <a:gd name="connsiteX12" fmla="*/ 28702 w 37211"/>
              <a:gd name="connsiteY12" fmla="*/ 35090 h 56401"/>
              <a:gd name="connsiteX13" fmla="*/ 19177 w 37211"/>
              <a:gd name="connsiteY13" fmla="*/ 38100 h 56401"/>
              <a:gd name="connsiteX14" fmla="*/ 11938 w 37211"/>
              <a:gd name="connsiteY14" fmla="*/ 36868 h 56401"/>
              <a:gd name="connsiteX15" fmla="*/ 6604 w 37211"/>
              <a:gd name="connsiteY15" fmla="*/ 33464 h 56401"/>
              <a:gd name="connsiteX16" fmla="*/ 3302 w 37211"/>
              <a:gd name="connsiteY16" fmla="*/ 28206 h 56401"/>
              <a:gd name="connsiteX17" fmla="*/ 2158 w 37211"/>
              <a:gd name="connsiteY17" fmla="*/ 21399 h 56401"/>
              <a:gd name="connsiteX18" fmla="*/ 2158 w 37211"/>
              <a:gd name="connsiteY18" fmla="*/ 7073 h 56401"/>
              <a:gd name="connsiteX19" fmla="*/ 635 w 37211"/>
              <a:gd name="connsiteY19" fmla="*/ 5663 h 56401"/>
              <a:gd name="connsiteX20" fmla="*/ 0 w 37211"/>
              <a:gd name="connsiteY20" fmla="*/ 3809 h 56401"/>
              <a:gd name="connsiteX21" fmla="*/ 1016 w 37211"/>
              <a:gd name="connsiteY21" fmla="*/ 1422 h 56401"/>
              <a:gd name="connsiteX22" fmla="*/ 3428 w 37211"/>
              <a:gd name="connsiteY22" fmla="*/ 444 h 56401"/>
              <a:gd name="connsiteX23" fmla="*/ 7239 w 37211"/>
              <a:gd name="connsiteY23" fmla="*/ 1905 h 56401"/>
              <a:gd name="connsiteX24" fmla="*/ 9271 w 37211"/>
              <a:gd name="connsiteY24" fmla="*/ 5397 h 56401"/>
              <a:gd name="connsiteX25" fmla="*/ 9271 w 37211"/>
              <a:gd name="connsiteY25" fmla="*/ 20066 h 56401"/>
              <a:gd name="connsiteX26" fmla="*/ 11557 w 37211"/>
              <a:gd name="connsiteY26" fmla="*/ 28244 h 56401"/>
              <a:gd name="connsiteX27" fmla="*/ 19177 w 37211"/>
              <a:gd name="connsiteY27" fmla="*/ 31204 h 56401"/>
              <a:gd name="connsiteX28" fmla="*/ 27432 w 37211"/>
              <a:gd name="connsiteY28" fmla="*/ 28156 h 56401"/>
              <a:gd name="connsiteX29" fmla="*/ 29845 w 37211"/>
              <a:gd name="connsiteY29" fmla="*/ 20155 h 56401"/>
              <a:gd name="connsiteX30" fmla="*/ 29845 w 37211"/>
              <a:gd name="connsiteY30" fmla="*/ 6629 h 56401"/>
              <a:gd name="connsiteX31" fmla="*/ 28321 w 37211"/>
              <a:gd name="connsiteY31" fmla="*/ 5219 h 56401"/>
              <a:gd name="connsiteX32" fmla="*/ 27685 w 37211"/>
              <a:gd name="connsiteY32" fmla="*/ 3365 h 56401"/>
              <a:gd name="connsiteX33" fmla="*/ 28575 w 37211"/>
              <a:gd name="connsiteY33" fmla="*/ 978 h 56401"/>
              <a:gd name="connsiteX34" fmla="*/ 31115 w 37211"/>
              <a:gd name="connsiteY34" fmla="*/ 0 h 5640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  <a:cxn ang="29">
                <a:pos x="connsiteX29" y="connsiteY29"/>
              </a:cxn>
              <a:cxn ang="30">
                <a:pos x="connsiteX30" y="connsiteY30"/>
              </a:cxn>
              <a:cxn ang="31">
                <a:pos x="connsiteX31" y="connsiteY31"/>
              </a:cxn>
              <a:cxn ang="32">
                <a:pos x="connsiteX32" y="connsiteY32"/>
              </a:cxn>
              <a:cxn ang="33">
                <a:pos x="connsiteX33" y="connsiteY33"/>
              </a:cxn>
              <a:cxn ang="34">
                <a:pos x="connsiteX34" y="connsiteY34"/>
              </a:cxn>
            </a:cxnLst>
            <a:rect l="l" t="t" r="r" b="b"/>
            <a:pathLst>
              <a:path w="37211" h="56401">
                <a:moveTo>
                  <a:pt x="31115" y="0"/>
                </a:moveTo>
                <a:cubicBezTo>
                  <a:pt x="32639" y="0"/>
                  <a:pt x="33908" y="495"/>
                  <a:pt x="35052" y="1460"/>
                </a:cubicBezTo>
                <a:cubicBezTo>
                  <a:pt x="36067" y="2438"/>
                  <a:pt x="36829" y="3594"/>
                  <a:pt x="37211" y="4953"/>
                </a:cubicBezTo>
                <a:lnTo>
                  <a:pt x="37211" y="52768"/>
                </a:lnTo>
                <a:cubicBezTo>
                  <a:pt x="37211" y="53479"/>
                  <a:pt x="37084" y="54064"/>
                  <a:pt x="36703" y="54546"/>
                </a:cubicBezTo>
                <a:cubicBezTo>
                  <a:pt x="36448" y="55016"/>
                  <a:pt x="36195" y="55384"/>
                  <a:pt x="35814" y="55651"/>
                </a:cubicBezTo>
                <a:cubicBezTo>
                  <a:pt x="35433" y="55905"/>
                  <a:pt x="35052" y="56108"/>
                  <a:pt x="34544" y="56222"/>
                </a:cubicBezTo>
                <a:cubicBezTo>
                  <a:pt x="34163" y="56337"/>
                  <a:pt x="33782" y="56401"/>
                  <a:pt x="33527" y="56401"/>
                </a:cubicBezTo>
                <a:cubicBezTo>
                  <a:pt x="32893" y="56401"/>
                  <a:pt x="32258" y="56172"/>
                  <a:pt x="31369" y="55740"/>
                </a:cubicBezTo>
                <a:cubicBezTo>
                  <a:pt x="30479" y="55295"/>
                  <a:pt x="30098" y="54305"/>
                  <a:pt x="30098" y="52768"/>
                </a:cubicBezTo>
                <a:lnTo>
                  <a:pt x="30098" y="36156"/>
                </a:lnTo>
                <a:cubicBezTo>
                  <a:pt x="30098" y="35686"/>
                  <a:pt x="29972" y="35255"/>
                  <a:pt x="29845" y="34874"/>
                </a:cubicBezTo>
                <a:cubicBezTo>
                  <a:pt x="29717" y="34493"/>
                  <a:pt x="29336" y="34569"/>
                  <a:pt x="28702" y="35090"/>
                </a:cubicBezTo>
                <a:cubicBezTo>
                  <a:pt x="26035" y="37096"/>
                  <a:pt x="22859" y="38100"/>
                  <a:pt x="19177" y="38100"/>
                </a:cubicBezTo>
                <a:cubicBezTo>
                  <a:pt x="16509" y="38100"/>
                  <a:pt x="14097" y="37693"/>
                  <a:pt x="11938" y="36868"/>
                </a:cubicBezTo>
                <a:cubicBezTo>
                  <a:pt x="9905" y="36042"/>
                  <a:pt x="8127" y="34899"/>
                  <a:pt x="6604" y="33464"/>
                </a:cubicBezTo>
                <a:cubicBezTo>
                  <a:pt x="5207" y="32016"/>
                  <a:pt x="4064" y="30264"/>
                  <a:pt x="3302" y="28206"/>
                </a:cubicBezTo>
                <a:cubicBezTo>
                  <a:pt x="2539" y="26136"/>
                  <a:pt x="2158" y="23863"/>
                  <a:pt x="2158" y="21399"/>
                </a:cubicBezTo>
                <a:lnTo>
                  <a:pt x="2158" y="7073"/>
                </a:lnTo>
                <a:cubicBezTo>
                  <a:pt x="1523" y="6718"/>
                  <a:pt x="1016" y="6248"/>
                  <a:pt x="635" y="5663"/>
                </a:cubicBezTo>
                <a:cubicBezTo>
                  <a:pt x="254" y="5067"/>
                  <a:pt x="0" y="4457"/>
                  <a:pt x="0" y="3809"/>
                </a:cubicBezTo>
                <a:cubicBezTo>
                  <a:pt x="0" y="2857"/>
                  <a:pt x="381" y="2070"/>
                  <a:pt x="1016" y="1422"/>
                </a:cubicBezTo>
                <a:cubicBezTo>
                  <a:pt x="1523" y="775"/>
                  <a:pt x="2413" y="444"/>
                  <a:pt x="3428" y="444"/>
                </a:cubicBezTo>
                <a:cubicBezTo>
                  <a:pt x="4953" y="444"/>
                  <a:pt x="6223" y="927"/>
                  <a:pt x="7239" y="1905"/>
                </a:cubicBezTo>
                <a:cubicBezTo>
                  <a:pt x="8254" y="2870"/>
                  <a:pt x="9016" y="4038"/>
                  <a:pt x="9271" y="5397"/>
                </a:cubicBezTo>
                <a:lnTo>
                  <a:pt x="9271" y="20066"/>
                </a:lnTo>
                <a:cubicBezTo>
                  <a:pt x="9271" y="23482"/>
                  <a:pt x="10033" y="26213"/>
                  <a:pt x="11557" y="28244"/>
                </a:cubicBezTo>
                <a:cubicBezTo>
                  <a:pt x="12954" y="30277"/>
                  <a:pt x="15494" y="31267"/>
                  <a:pt x="19177" y="31204"/>
                </a:cubicBezTo>
                <a:cubicBezTo>
                  <a:pt x="22986" y="31153"/>
                  <a:pt x="25781" y="30124"/>
                  <a:pt x="27432" y="28156"/>
                </a:cubicBezTo>
                <a:cubicBezTo>
                  <a:pt x="28955" y="26187"/>
                  <a:pt x="29845" y="23520"/>
                  <a:pt x="29845" y="20155"/>
                </a:cubicBezTo>
                <a:lnTo>
                  <a:pt x="29845" y="6629"/>
                </a:lnTo>
                <a:cubicBezTo>
                  <a:pt x="29209" y="6274"/>
                  <a:pt x="28702" y="5804"/>
                  <a:pt x="28321" y="5219"/>
                </a:cubicBezTo>
                <a:cubicBezTo>
                  <a:pt x="27939" y="4622"/>
                  <a:pt x="27685" y="4013"/>
                  <a:pt x="27685" y="3365"/>
                </a:cubicBezTo>
                <a:cubicBezTo>
                  <a:pt x="27685" y="2413"/>
                  <a:pt x="28066" y="1625"/>
                  <a:pt x="28575" y="978"/>
                </a:cubicBezTo>
                <a:cubicBezTo>
                  <a:pt x="29209" y="330"/>
                  <a:pt x="30098" y="0"/>
                  <a:pt x="31115" y="0"/>
                </a:cubicBez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Freeform 3"/>
          <p:cNvSpPr/>
          <p:nvPr/>
        </p:nvSpPr>
        <p:spPr>
          <a:xfrm>
            <a:off x="4104767" y="6649986"/>
            <a:ext cx="37718" cy="59842"/>
          </a:xfrm>
          <a:custGeom>
            <a:avLst/>
            <a:gdLst>
              <a:gd name="connsiteX0" fmla="*/ 31876 w 37718"/>
              <a:gd name="connsiteY0" fmla="*/ 0 h 59842"/>
              <a:gd name="connsiteX1" fmla="*/ 35686 w 37718"/>
              <a:gd name="connsiteY1" fmla="*/ 1549 h 59842"/>
              <a:gd name="connsiteX2" fmla="*/ 37718 w 37718"/>
              <a:gd name="connsiteY2" fmla="*/ 5207 h 59842"/>
              <a:gd name="connsiteX3" fmla="*/ 37718 w 37718"/>
              <a:gd name="connsiteY3" fmla="*/ 47371 h 59842"/>
              <a:gd name="connsiteX4" fmla="*/ 36575 w 37718"/>
              <a:gd name="connsiteY4" fmla="*/ 52806 h 59842"/>
              <a:gd name="connsiteX5" fmla="*/ 33527 w 37718"/>
              <a:gd name="connsiteY5" fmla="*/ 56705 h 59842"/>
              <a:gd name="connsiteX6" fmla="*/ 29082 w 37718"/>
              <a:gd name="connsiteY6" fmla="*/ 59042 h 59842"/>
              <a:gd name="connsiteX7" fmla="*/ 23875 w 37718"/>
              <a:gd name="connsiteY7" fmla="*/ 59842 h 59842"/>
              <a:gd name="connsiteX8" fmla="*/ 22351 w 37718"/>
              <a:gd name="connsiteY8" fmla="*/ 59842 h 59842"/>
              <a:gd name="connsiteX9" fmla="*/ 19938 w 37718"/>
              <a:gd name="connsiteY9" fmla="*/ 59093 h 59842"/>
              <a:gd name="connsiteX10" fmla="*/ 18795 w 37718"/>
              <a:gd name="connsiteY10" fmla="*/ 56566 h 59842"/>
              <a:gd name="connsiteX11" fmla="*/ 19811 w 37718"/>
              <a:gd name="connsiteY11" fmla="*/ 53873 h 59842"/>
              <a:gd name="connsiteX12" fmla="*/ 22351 w 37718"/>
              <a:gd name="connsiteY12" fmla="*/ 53124 h 59842"/>
              <a:gd name="connsiteX13" fmla="*/ 23113 w 37718"/>
              <a:gd name="connsiteY13" fmla="*/ 53124 h 59842"/>
              <a:gd name="connsiteX14" fmla="*/ 28701 w 37718"/>
              <a:gd name="connsiteY14" fmla="*/ 51486 h 59842"/>
              <a:gd name="connsiteX15" fmla="*/ 30479 w 37718"/>
              <a:gd name="connsiteY15" fmla="*/ 47028 h 59842"/>
              <a:gd name="connsiteX16" fmla="*/ 30479 w 37718"/>
              <a:gd name="connsiteY16" fmla="*/ 41630 h 59842"/>
              <a:gd name="connsiteX17" fmla="*/ 29717 w 37718"/>
              <a:gd name="connsiteY17" fmla="*/ 39599 h 59842"/>
              <a:gd name="connsiteX18" fmla="*/ 27050 w 37718"/>
              <a:gd name="connsiteY18" fmla="*/ 39776 h 59842"/>
              <a:gd name="connsiteX19" fmla="*/ 22986 w 37718"/>
              <a:gd name="connsiteY19" fmla="*/ 41148 h 59842"/>
              <a:gd name="connsiteX20" fmla="*/ 18668 w 37718"/>
              <a:gd name="connsiteY20" fmla="*/ 41630 h 59842"/>
              <a:gd name="connsiteX21" fmla="*/ 11302 w 37718"/>
              <a:gd name="connsiteY21" fmla="*/ 40259 h 59842"/>
              <a:gd name="connsiteX22" fmla="*/ 5460 w 37718"/>
              <a:gd name="connsiteY22" fmla="*/ 36410 h 59842"/>
              <a:gd name="connsiteX23" fmla="*/ 1396 w 37718"/>
              <a:gd name="connsiteY23" fmla="*/ 30454 h 59842"/>
              <a:gd name="connsiteX24" fmla="*/ 0 w 37718"/>
              <a:gd name="connsiteY24" fmla="*/ 22720 h 59842"/>
              <a:gd name="connsiteX25" fmla="*/ 1523 w 37718"/>
              <a:gd name="connsiteY25" fmla="*/ 15113 h 59842"/>
              <a:gd name="connsiteX26" fmla="*/ 5587 w 37718"/>
              <a:gd name="connsiteY26" fmla="*/ 9194 h 59842"/>
              <a:gd name="connsiteX27" fmla="*/ 11556 w 37718"/>
              <a:gd name="connsiteY27" fmla="*/ 5346 h 59842"/>
              <a:gd name="connsiteX28" fmla="*/ 18668 w 37718"/>
              <a:gd name="connsiteY28" fmla="*/ 3975 h 59842"/>
              <a:gd name="connsiteX29" fmla="*/ 25653 w 37718"/>
              <a:gd name="connsiteY29" fmla="*/ 5346 h 59842"/>
              <a:gd name="connsiteX30" fmla="*/ 30860 w 37718"/>
              <a:gd name="connsiteY30" fmla="*/ 9462 h 59842"/>
              <a:gd name="connsiteX31" fmla="*/ 30860 w 37718"/>
              <a:gd name="connsiteY31" fmla="*/ 6896 h 59842"/>
              <a:gd name="connsiteX32" fmla="*/ 29336 w 37718"/>
              <a:gd name="connsiteY32" fmla="*/ 5436 h 59842"/>
              <a:gd name="connsiteX33" fmla="*/ 28701 w 37718"/>
              <a:gd name="connsiteY33" fmla="*/ 3530 h 59842"/>
              <a:gd name="connsiteX34" fmla="*/ 29590 w 37718"/>
              <a:gd name="connsiteY34" fmla="*/ 1016 h 59842"/>
              <a:gd name="connsiteX35" fmla="*/ 31876 w 37718"/>
              <a:gd name="connsiteY35" fmla="*/ 0 h 5984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  <a:cxn ang="29">
                <a:pos x="connsiteX29" y="connsiteY29"/>
              </a:cxn>
              <a:cxn ang="30">
                <a:pos x="connsiteX30" y="connsiteY30"/>
              </a:cxn>
              <a:cxn ang="31">
                <a:pos x="connsiteX31" y="connsiteY31"/>
              </a:cxn>
              <a:cxn ang="32">
                <a:pos x="connsiteX32" y="connsiteY32"/>
              </a:cxn>
              <a:cxn ang="33">
                <a:pos x="connsiteX33" y="connsiteY33"/>
              </a:cxn>
              <a:cxn ang="34">
                <a:pos x="connsiteX34" y="connsiteY34"/>
              </a:cxn>
              <a:cxn ang="35">
                <a:pos x="connsiteX35" y="connsiteY35"/>
              </a:cxn>
            </a:cxnLst>
            <a:rect l="l" t="t" r="r" b="b"/>
            <a:pathLst>
              <a:path w="37718" h="59842">
                <a:moveTo>
                  <a:pt x="31876" y="0"/>
                </a:moveTo>
                <a:cubicBezTo>
                  <a:pt x="33527" y="0"/>
                  <a:pt x="34797" y="508"/>
                  <a:pt x="35686" y="1549"/>
                </a:cubicBezTo>
                <a:cubicBezTo>
                  <a:pt x="36702" y="2578"/>
                  <a:pt x="37337" y="3797"/>
                  <a:pt x="37718" y="5207"/>
                </a:cubicBezTo>
                <a:lnTo>
                  <a:pt x="37718" y="47371"/>
                </a:lnTo>
                <a:cubicBezTo>
                  <a:pt x="37718" y="49441"/>
                  <a:pt x="37337" y="51244"/>
                  <a:pt x="36575" y="52806"/>
                </a:cubicBezTo>
                <a:cubicBezTo>
                  <a:pt x="35813" y="54368"/>
                  <a:pt x="34797" y="55677"/>
                  <a:pt x="33527" y="56705"/>
                </a:cubicBezTo>
                <a:cubicBezTo>
                  <a:pt x="32130" y="57734"/>
                  <a:pt x="30733" y="58509"/>
                  <a:pt x="29082" y="59042"/>
                </a:cubicBezTo>
                <a:cubicBezTo>
                  <a:pt x="27431" y="59576"/>
                  <a:pt x="25653" y="59842"/>
                  <a:pt x="23875" y="59842"/>
                </a:cubicBezTo>
                <a:lnTo>
                  <a:pt x="22351" y="59842"/>
                </a:lnTo>
                <a:cubicBezTo>
                  <a:pt x="21462" y="59842"/>
                  <a:pt x="20573" y="59588"/>
                  <a:pt x="19938" y="59093"/>
                </a:cubicBezTo>
                <a:cubicBezTo>
                  <a:pt x="19176" y="58585"/>
                  <a:pt x="18795" y="57747"/>
                  <a:pt x="18795" y="56566"/>
                </a:cubicBezTo>
                <a:cubicBezTo>
                  <a:pt x="18795" y="55271"/>
                  <a:pt x="19176" y="54368"/>
                  <a:pt x="19811" y="53873"/>
                </a:cubicBezTo>
                <a:cubicBezTo>
                  <a:pt x="20573" y="53378"/>
                  <a:pt x="21335" y="53124"/>
                  <a:pt x="22351" y="53124"/>
                </a:cubicBezTo>
                <a:lnTo>
                  <a:pt x="23113" y="53124"/>
                </a:lnTo>
                <a:cubicBezTo>
                  <a:pt x="25653" y="53124"/>
                  <a:pt x="27558" y="52578"/>
                  <a:pt x="28701" y="51486"/>
                </a:cubicBezTo>
                <a:cubicBezTo>
                  <a:pt x="29844" y="50393"/>
                  <a:pt x="30479" y="48907"/>
                  <a:pt x="30479" y="47028"/>
                </a:cubicBezTo>
                <a:lnTo>
                  <a:pt x="30479" y="41630"/>
                </a:lnTo>
                <a:cubicBezTo>
                  <a:pt x="30479" y="40741"/>
                  <a:pt x="30225" y="40068"/>
                  <a:pt x="29717" y="39599"/>
                </a:cubicBezTo>
                <a:cubicBezTo>
                  <a:pt x="29336" y="39129"/>
                  <a:pt x="28447" y="39179"/>
                  <a:pt x="27050" y="39776"/>
                </a:cubicBezTo>
                <a:cubicBezTo>
                  <a:pt x="25780" y="40361"/>
                  <a:pt x="24383" y="40818"/>
                  <a:pt x="22986" y="41148"/>
                </a:cubicBezTo>
                <a:cubicBezTo>
                  <a:pt x="21589" y="41465"/>
                  <a:pt x="20065" y="41630"/>
                  <a:pt x="18668" y="41630"/>
                </a:cubicBezTo>
                <a:cubicBezTo>
                  <a:pt x="16001" y="41630"/>
                  <a:pt x="13588" y="41173"/>
                  <a:pt x="11302" y="40259"/>
                </a:cubicBezTo>
                <a:cubicBezTo>
                  <a:pt x="9016" y="39344"/>
                  <a:pt x="7111" y="38062"/>
                  <a:pt x="5460" y="36410"/>
                </a:cubicBezTo>
                <a:cubicBezTo>
                  <a:pt x="3682" y="34759"/>
                  <a:pt x="2412" y="32779"/>
                  <a:pt x="1396" y="30454"/>
                </a:cubicBezTo>
                <a:cubicBezTo>
                  <a:pt x="507" y="28118"/>
                  <a:pt x="0" y="25540"/>
                  <a:pt x="0" y="22720"/>
                </a:cubicBezTo>
                <a:cubicBezTo>
                  <a:pt x="0" y="19952"/>
                  <a:pt x="507" y="17412"/>
                  <a:pt x="1523" y="15113"/>
                </a:cubicBezTo>
                <a:cubicBezTo>
                  <a:pt x="2412" y="12814"/>
                  <a:pt x="3809" y="10845"/>
                  <a:pt x="5587" y="9194"/>
                </a:cubicBezTo>
                <a:cubicBezTo>
                  <a:pt x="7365" y="7544"/>
                  <a:pt x="9270" y="6261"/>
                  <a:pt x="11556" y="5346"/>
                </a:cubicBezTo>
                <a:cubicBezTo>
                  <a:pt x="13842" y="4432"/>
                  <a:pt x="16255" y="3975"/>
                  <a:pt x="18668" y="3975"/>
                </a:cubicBezTo>
                <a:cubicBezTo>
                  <a:pt x="21208" y="3975"/>
                  <a:pt x="23494" y="4432"/>
                  <a:pt x="25653" y="5346"/>
                </a:cubicBezTo>
                <a:cubicBezTo>
                  <a:pt x="27812" y="6261"/>
                  <a:pt x="29590" y="7632"/>
                  <a:pt x="30860" y="9462"/>
                </a:cubicBezTo>
                <a:lnTo>
                  <a:pt x="30860" y="6896"/>
                </a:lnTo>
                <a:cubicBezTo>
                  <a:pt x="30225" y="6540"/>
                  <a:pt x="29717" y="6058"/>
                  <a:pt x="29336" y="5436"/>
                </a:cubicBezTo>
                <a:cubicBezTo>
                  <a:pt x="28955" y="4813"/>
                  <a:pt x="28701" y="4178"/>
                  <a:pt x="28701" y="3530"/>
                </a:cubicBezTo>
                <a:cubicBezTo>
                  <a:pt x="28701" y="2527"/>
                  <a:pt x="28955" y="1689"/>
                  <a:pt x="29590" y="1016"/>
                </a:cubicBezTo>
                <a:cubicBezTo>
                  <a:pt x="30098" y="343"/>
                  <a:pt x="30860" y="0"/>
                  <a:pt x="31876" y="0"/>
                </a:cubicBez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Freeform 3"/>
          <p:cNvSpPr/>
          <p:nvPr/>
        </p:nvSpPr>
        <p:spPr>
          <a:xfrm>
            <a:off x="3858006" y="6641058"/>
            <a:ext cx="46989" cy="50558"/>
          </a:xfrm>
          <a:custGeom>
            <a:avLst/>
            <a:gdLst>
              <a:gd name="connsiteX0" fmla="*/ 25019 w 46989"/>
              <a:gd name="connsiteY0" fmla="*/ 0 h 50558"/>
              <a:gd name="connsiteX1" fmla="*/ 35941 w 46989"/>
              <a:gd name="connsiteY1" fmla="*/ 2299 h 50558"/>
              <a:gd name="connsiteX2" fmla="*/ 45592 w 46989"/>
              <a:gd name="connsiteY2" fmla="*/ 10338 h 50558"/>
              <a:gd name="connsiteX3" fmla="*/ 46735 w 46989"/>
              <a:gd name="connsiteY3" fmla="*/ 13919 h 50558"/>
              <a:gd name="connsiteX4" fmla="*/ 45211 w 46989"/>
              <a:gd name="connsiteY4" fmla="*/ 16091 h 50558"/>
              <a:gd name="connsiteX5" fmla="*/ 42672 w 46989"/>
              <a:gd name="connsiteY5" fmla="*/ 16523 h 50558"/>
              <a:gd name="connsiteX6" fmla="*/ 39751 w 46989"/>
              <a:gd name="connsiteY6" fmla="*/ 14402 h 50558"/>
              <a:gd name="connsiteX7" fmla="*/ 33527 w 46989"/>
              <a:gd name="connsiteY7" fmla="*/ 8966 h 50558"/>
              <a:gd name="connsiteX8" fmla="*/ 24892 w 46989"/>
              <a:gd name="connsiteY8" fmla="*/ 6629 h 50558"/>
              <a:gd name="connsiteX9" fmla="*/ 17907 w 46989"/>
              <a:gd name="connsiteY9" fmla="*/ 8001 h 50558"/>
              <a:gd name="connsiteX10" fmla="*/ 12446 w 46989"/>
              <a:gd name="connsiteY10" fmla="*/ 11798 h 50558"/>
              <a:gd name="connsiteX11" fmla="*/ 8763 w 46989"/>
              <a:gd name="connsiteY11" fmla="*/ 17678 h 50558"/>
              <a:gd name="connsiteX12" fmla="*/ 7365 w 46989"/>
              <a:gd name="connsiteY12" fmla="*/ 25273 h 50558"/>
              <a:gd name="connsiteX13" fmla="*/ 8382 w 46989"/>
              <a:gd name="connsiteY13" fmla="*/ 32220 h 50558"/>
              <a:gd name="connsiteX14" fmla="*/ 11684 w 46989"/>
              <a:gd name="connsiteY14" fmla="*/ 38138 h 50558"/>
              <a:gd name="connsiteX15" fmla="*/ 17272 w 46989"/>
              <a:gd name="connsiteY15" fmla="*/ 42291 h 50558"/>
              <a:gd name="connsiteX16" fmla="*/ 25273 w 46989"/>
              <a:gd name="connsiteY16" fmla="*/ 43840 h 50558"/>
              <a:gd name="connsiteX17" fmla="*/ 33908 w 46989"/>
              <a:gd name="connsiteY17" fmla="*/ 41542 h 50558"/>
              <a:gd name="connsiteX18" fmla="*/ 40004 w 46989"/>
              <a:gd name="connsiteY18" fmla="*/ 36157 h 50558"/>
              <a:gd name="connsiteX19" fmla="*/ 42926 w 46989"/>
              <a:gd name="connsiteY19" fmla="*/ 34023 h 50558"/>
              <a:gd name="connsiteX20" fmla="*/ 45465 w 46989"/>
              <a:gd name="connsiteY20" fmla="*/ 34468 h 50558"/>
              <a:gd name="connsiteX21" fmla="*/ 46989 w 46989"/>
              <a:gd name="connsiteY21" fmla="*/ 36639 h 50558"/>
              <a:gd name="connsiteX22" fmla="*/ 45846 w 46989"/>
              <a:gd name="connsiteY22" fmla="*/ 40221 h 50558"/>
              <a:gd name="connsiteX23" fmla="*/ 36067 w 46989"/>
              <a:gd name="connsiteY23" fmla="*/ 48260 h 50558"/>
              <a:gd name="connsiteX24" fmla="*/ 25273 w 46989"/>
              <a:gd name="connsiteY24" fmla="*/ 50558 h 50558"/>
              <a:gd name="connsiteX25" fmla="*/ 14858 w 46989"/>
              <a:gd name="connsiteY25" fmla="*/ 48704 h 50558"/>
              <a:gd name="connsiteX26" fmla="*/ 6984 w 46989"/>
              <a:gd name="connsiteY26" fmla="*/ 43536 h 50558"/>
              <a:gd name="connsiteX27" fmla="*/ 1777 w 46989"/>
              <a:gd name="connsiteY27" fmla="*/ 35535 h 50558"/>
              <a:gd name="connsiteX28" fmla="*/ 0 w 46989"/>
              <a:gd name="connsiteY28" fmla="*/ 25273 h 50558"/>
              <a:gd name="connsiteX29" fmla="*/ 1651 w 46989"/>
              <a:gd name="connsiteY29" fmla="*/ 15468 h 50558"/>
              <a:gd name="connsiteX30" fmla="*/ 6603 w 46989"/>
              <a:gd name="connsiteY30" fmla="*/ 7429 h 50558"/>
              <a:gd name="connsiteX31" fmla="*/ 14351 w 46989"/>
              <a:gd name="connsiteY31" fmla="*/ 1994 h 50558"/>
              <a:gd name="connsiteX32" fmla="*/ 25019 w 46989"/>
              <a:gd name="connsiteY32" fmla="*/ 0 h 5055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  <a:cxn ang="29">
                <a:pos x="connsiteX29" y="connsiteY29"/>
              </a:cxn>
              <a:cxn ang="30">
                <a:pos x="connsiteX30" y="connsiteY30"/>
              </a:cxn>
              <a:cxn ang="31">
                <a:pos x="connsiteX31" y="connsiteY31"/>
              </a:cxn>
              <a:cxn ang="32">
                <a:pos x="connsiteX32" y="connsiteY32"/>
              </a:cxn>
            </a:cxnLst>
            <a:rect l="l" t="t" r="r" b="b"/>
            <a:pathLst>
              <a:path w="46989" h="50558">
                <a:moveTo>
                  <a:pt x="25019" y="0"/>
                </a:moveTo>
                <a:cubicBezTo>
                  <a:pt x="28955" y="0"/>
                  <a:pt x="32511" y="762"/>
                  <a:pt x="35941" y="2299"/>
                </a:cubicBezTo>
                <a:cubicBezTo>
                  <a:pt x="39369" y="3823"/>
                  <a:pt x="42545" y="6515"/>
                  <a:pt x="45592" y="10338"/>
                </a:cubicBezTo>
                <a:cubicBezTo>
                  <a:pt x="46608" y="11760"/>
                  <a:pt x="46989" y="12954"/>
                  <a:pt x="46735" y="13919"/>
                </a:cubicBezTo>
                <a:cubicBezTo>
                  <a:pt x="46482" y="14897"/>
                  <a:pt x="45973" y="15621"/>
                  <a:pt x="45211" y="16091"/>
                </a:cubicBezTo>
                <a:cubicBezTo>
                  <a:pt x="44323" y="16561"/>
                  <a:pt x="43561" y="16700"/>
                  <a:pt x="42672" y="16523"/>
                </a:cubicBezTo>
                <a:cubicBezTo>
                  <a:pt x="41783" y="16357"/>
                  <a:pt x="40766" y="15647"/>
                  <a:pt x="39751" y="14402"/>
                </a:cubicBezTo>
                <a:cubicBezTo>
                  <a:pt x="38100" y="12344"/>
                  <a:pt x="36067" y="10528"/>
                  <a:pt x="33527" y="8966"/>
                </a:cubicBezTo>
                <a:cubicBezTo>
                  <a:pt x="30988" y="7404"/>
                  <a:pt x="28066" y="6629"/>
                  <a:pt x="24892" y="6629"/>
                </a:cubicBezTo>
                <a:cubicBezTo>
                  <a:pt x="22352" y="6629"/>
                  <a:pt x="20065" y="7087"/>
                  <a:pt x="17907" y="8001"/>
                </a:cubicBezTo>
                <a:cubicBezTo>
                  <a:pt x="15875" y="8915"/>
                  <a:pt x="13969" y="10173"/>
                  <a:pt x="12446" y="11798"/>
                </a:cubicBezTo>
                <a:cubicBezTo>
                  <a:pt x="10922" y="13423"/>
                  <a:pt x="9652" y="15380"/>
                  <a:pt x="8763" y="17678"/>
                </a:cubicBezTo>
                <a:cubicBezTo>
                  <a:pt x="7746" y="19977"/>
                  <a:pt x="7365" y="22504"/>
                  <a:pt x="7365" y="25273"/>
                </a:cubicBezTo>
                <a:cubicBezTo>
                  <a:pt x="7365" y="27699"/>
                  <a:pt x="7746" y="30010"/>
                  <a:pt x="8382" y="32220"/>
                </a:cubicBezTo>
                <a:cubicBezTo>
                  <a:pt x="9144" y="34430"/>
                  <a:pt x="10159" y="36398"/>
                  <a:pt x="11684" y="38138"/>
                </a:cubicBezTo>
                <a:cubicBezTo>
                  <a:pt x="13207" y="39878"/>
                  <a:pt x="14985" y="41262"/>
                  <a:pt x="17272" y="42291"/>
                </a:cubicBezTo>
                <a:cubicBezTo>
                  <a:pt x="19557" y="43319"/>
                  <a:pt x="22225" y="43840"/>
                  <a:pt x="25273" y="43840"/>
                </a:cubicBezTo>
                <a:cubicBezTo>
                  <a:pt x="28575" y="43840"/>
                  <a:pt x="31369" y="43078"/>
                  <a:pt x="33908" y="41542"/>
                </a:cubicBezTo>
                <a:cubicBezTo>
                  <a:pt x="36322" y="40005"/>
                  <a:pt x="38353" y="38214"/>
                  <a:pt x="40004" y="36157"/>
                </a:cubicBezTo>
                <a:cubicBezTo>
                  <a:pt x="41021" y="34912"/>
                  <a:pt x="42036" y="34201"/>
                  <a:pt x="42926" y="34023"/>
                </a:cubicBezTo>
                <a:cubicBezTo>
                  <a:pt x="43815" y="33858"/>
                  <a:pt x="44577" y="33997"/>
                  <a:pt x="45465" y="34468"/>
                </a:cubicBezTo>
                <a:cubicBezTo>
                  <a:pt x="46227" y="34938"/>
                  <a:pt x="46863" y="35662"/>
                  <a:pt x="46989" y="36639"/>
                </a:cubicBezTo>
                <a:cubicBezTo>
                  <a:pt x="47244" y="37605"/>
                  <a:pt x="46863" y="38799"/>
                  <a:pt x="45846" y="40221"/>
                </a:cubicBezTo>
                <a:cubicBezTo>
                  <a:pt x="42798" y="44043"/>
                  <a:pt x="39623" y="46723"/>
                  <a:pt x="36067" y="48260"/>
                </a:cubicBezTo>
                <a:cubicBezTo>
                  <a:pt x="32511" y="49796"/>
                  <a:pt x="28828" y="50558"/>
                  <a:pt x="25273" y="50558"/>
                </a:cubicBezTo>
                <a:cubicBezTo>
                  <a:pt x="21463" y="50558"/>
                  <a:pt x="18034" y="49936"/>
                  <a:pt x="14858" y="48704"/>
                </a:cubicBezTo>
                <a:cubicBezTo>
                  <a:pt x="11811" y="47460"/>
                  <a:pt x="9144" y="45746"/>
                  <a:pt x="6984" y="43536"/>
                </a:cubicBezTo>
                <a:cubicBezTo>
                  <a:pt x="4698" y="41326"/>
                  <a:pt x="3047" y="38658"/>
                  <a:pt x="1777" y="35535"/>
                </a:cubicBezTo>
                <a:cubicBezTo>
                  <a:pt x="634" y="32410"/>
                  <a:pt x="0" y="28994"/>
                  <a:pt x="0" y="25273"/>
                </a:cubicBezTo>
                <a:cubicBezTo>
                  <a:pt x="0" y="21806"/>
                  <a:pt x="634" y="18529"/>
                  <a:pt x="1651" y="15468"/>
                </a:cubicBezTo>
                <a:cubicBezTo>
                  <a:pt x="2794" y="12408"/>
                  <a:pt x="4445" y="9715"/>
                  <a:pt x="6603" y="7429"/>
                </a:cubicBezTo>
                <a:cubicBezTo>
                  <a:pt x="8635" y="5131"/>
                  <a:pt x="11303" y="3315"/>
                  <a:pt x="14351" y="1994"/>
                </a:cubicBezTo>
                <a:cubicBezTo>
                  <a:pt x="17526" y="660"/>
                  <a:pt x="21082" y="0"/>
                  <a:pt x="25019" y="0"/>
                </a:cubicBez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Freeform 3"/>
          <p:cNvSpPr/>
          <p:nvPr/>
        </p:nvSpPr>
        <p:spPr>
          <a:xfrm>
            <a:off x="4190619" y="6640970"/>
            <a:ext cx="29083" cy="50647"/>
          </a:xfrm>
          <a:custGeom>
            <a:avLst/>
            <a:gdLst>
              <a:gd name="connsiteX0" fmla="*/ 10160 w 29083"/>
              <a:gd name="connsiteY0" fmla="*/ 0 h 50647"/>
              <a:gd name="connsiteX1" fmla="*/ 13970 w 29083"/>
              <a:gd name="connsiteY1" fmla="*/ 1549 h 50647"/>
              <a:gd name="connsiteX2" fmla="*/ 16002 w 29083"/>
              <a:gd name="connsiteY2" fmla="*/ 5219 h 50647"/>
              <a:gd name="connsiteX3" fmla="*/ 16002 w 29083"/>
              <a:gd name="connsiteY3" fmla="*/ 11138 h 50647"/>
              <a:gd name="connsiteX4" fmla="*/ 16510 w 29083"/>
              <a:gd name="connsiteY4" fmla="*/ 12636 h 50647"/>
              <a:gd name="connsiteX5" fmla="*/ 17652 w 29083"/>
              <a:gd name="connsiteY5" fmla="*/ 12903 h 50647"/>
              <a:gd name="connsiteX6" fmla="*/ 25653 w 29083"/>
              <a:gd name="connsiteY6" fmla="*/ 12903 h 50647"/>
              <a:gd name="connsiteX7" fmla="*/ 28321 w 29083"/>
              <a:gd name="connsiteY7" fmla="*/ 13969 h 50647"/>
              <a:gd name="connsiteX8" fmla="*/ 29083 w 29083"/>
              <a:gd name="connsiteY8" fmla="*/ 16268 h 50647"/>
              <a:gd name="connsiteX9" fmla="*/ 28448 w 29083"/>
              <a:gd name="connsiteY9" fmla="*/ 18567 h 50647"/>
              <a:gd name="connsiteX10" fmla="*/ 25653 w 29083"/>
              <a:gd name="connsiteY10" fmla="*/ 19798 h 50647"/>
              <a:gd name="connsiteX11" fmla="*/ 18033 w 29083"/>
              <a:gd name="connsiteY11" fmla="*/ 19798 h 50647"/>
              <a:gd name="connsiteX12" fmla="*/ 16383 w 29083"/>
              <a:gd name="connsiteY12" fmla="*/ 20370 h 50647"/>
              <a:gd name="connsiteX13" fmla="*/ 16002 w 29083"/>
              <a:gd name="connsiteY13" fmla="*/ 21653 h 50647"/>
              <a:gd name="connsiteX14" fmla="*/ 16002 w 29083"/>
              <a:gd name="connsiteY14" fmla="*/ 37833 h 50647"/>
              <a:gd name="connsiteX15" fmla="*/ 17652 w 29083"/>
              <a:gd name="connsiteY15" fmla="*/ 42252 h 50647"/>
              <a:gd name="connsiteX16" fmla="*/ 23114 w 29083"/>
              <a:gd name="connsiteY16" fmla="*/ 43839 h 50647"/>
              <a:gd name="connsiteX17" fmla="*/ 25526 w 29083"/>
              <a:gd name="connsiteY17" fmla="*/ 43839 h 50647"/>
              <a:gd name="connsiteX18" fmla="*/ 28066 w 29083"/>
              <a:gd name="connsiteY18" fmla="*/ 44589 h 50647"/>
              <a:gd name="connsiteX19" fmla="*/ 29083 w 29083"/>
              <a:gd name="connsiteY19" fmla="*/ 47294 h 50647"/>
              <a:gd name="connsiteX20" fmla="*/ 28066 w 29083"/>
              <a:gd name="connsiteY20" fmla="*/ 49847 h 50647"/>
              <a:gd name="connsiteX21" fmla="*/ 25526 w 29083"/>
              <a:gd name="connsiteY21" fmla="*/ 50647 h 50647"/>
              <a:gd name="connsiteX22" fmla="*/ 23114 w 29083"/>
              <a:gd name="connsiteY22" fmla="*/ 50647 h 50647"/>
              <a:gd name="connsiteX23" fmla="*/ 17525 w 29083"/>
              <a:gd name="connsiteY23" fmla="*/ 50076 h 50647"/>
              <a:gd name="connsiteX24" fmla="*/ 12953 w 29083"/>
              <a:gd name="connsiteY24" fmla="*/ 48043 h 50647"/>
              <a:gd name="connsiteX25" fmla="*/ 9905 w 29083"/>
              <a:gd name="connsiteY25" fmla="*/ 44106 h 50647"/>
              <a:gd name="connsiteX26" fmla="*/ 8763 w 29083"/>
              <a:gd name="connsiteY26" fmla="*/ 37833 h 50647"/>
              <a:gd name="connsiteX27" fmla="*/ 8763 w 29083"/>
              <a:gd name="connsiteY27" fmla="*/ 21742 h 50647"/>
              <a:gd name="connsiteX28" fmla="*/ 8509 w 29083"/>
              <a:gd name="connsiteY28" fmla="*/ 20548 h 50647"/>
              <a:gd name="connsiteX29" fmla="*/ 7111 w 29083"/>
              <a:gd name="connsiteY29" fmla="*/ 19798 h 50647"/>
              <a:gd name="connsiteX30" fmla="*/ 3429 w 29083"/>
              <a:gd name="connsiteY30" fmla="*/ 19798 h 50647"/>
              <a:gd name="connsiteX31" fmla="*/ 634 w 29083"/>
              <a:gd name="connsiteY31" fmla="*/ 18656 h 50647"/>
              <a:gd name="connsiteX32" fmla="*/ 0 w 29083"/>
              <a:gd name="connsiteY32" fmla="*/ 16268 h 50647"/>
              <a:gd name="connsiteX33" fmla="*/ 634 w 29083"/>
              <a:gd name="connsiteY33" fmla="*/ 14007 h 50647"/>
              <a:gd name="connsiteX34" fmla="*/ 3429 w 29083"/>
              <a:gd name="connsiteY34" fmla="*/ 12903 h 50647"/>
              <a:gd name="connsiteX35" fmla="*/ 6858 w 29083"/>
              <a:gd name="connsiteY35" fmla="*/ 12903 h 50647"/>
              <a:gd name="connsiteX36" fmla="*/ 7239 w 29083"/>
              <a:gd name="connsiteY36" fmla="*/ 12865 h 50647"/>
              <a:gd name="connsiteX37" fmla="*/ 7873 w 29083"/>
              <a:gd name="connsiteY37" fmla="*/ 12636 h 50647"/>
              <a:gd name="connsiteX38" fmla="*/ 8509 w 29083"/>
              <a:gd name="connsiteY38" fmla="*/ 12013 h 50647"/>
              <a:gd name="connsiteX39" fmla="*/ 8763 w 29083"/>
              <a:gd name="connsiteY39" fmla="*/ 10782 h 50647"/>
              <a:gd name="connsiteX40" fmla="*/ 8763 w 29083"/>
              <a:gd name="connsiteY40" fmla="*/ 6895 h 50647"/>
              <a:gd name="connsiteX41" fmla="*/ 7239 w 29083"/>
              <a:gd name="connsiteY41" fmla="*/ 5435 h 50647"/>
              <a:gd name="connsiteX42" fmla="*/ 6603 w 29083"/>
              <a:gd name="connsiteY42" fmla="*/ 3530 h 50647"/>
              <a:gd name="connsiteX43" fmla="*/ 7620 w 29083"/>
              <a:gd name="connsiteY43" fmla="*/ 1016 h 50647"/>
              <a:gd name="connsiteX44" fmla="*/ 10160 w 29083"/>
              <a:gd name="connsiteY44" fmla="*/ 0 h 50647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  <a:cxn ang="29">
                <a:pos x="connsiteX29" y="connsiteY29"/>
              </a:cxn>
              <a:cxn ang="30">
                <a:pos x="connsiteX30" y="connsiteY30"/>
              </a:cxn>
              <a:cxn ang="31">
                <a:pos x="connsiteX31" y="connsiteY31"/>
              </a:cxn>
              <a:cxn ang="32">
                <a:pos x="connsiteX32" y="connsiteY32"/>
              </a:cxn>
              <a:cxn ang="33">
                <a:pos x="connsiteX33" y="connsiteY33"/>
              </a:cxn>
              <a:cxn ang="34">
                <a:pos x="connsiteX34" y="connsiteY34"/>
              </a:cxn>
              <a:cxn ang="35">
                <a:pos x="connsiteX35" y="connsiteY35"/>
              </a:cxn>
              <a:cxn ang="36">
                <a:pos x="connsiteX36" y="connsiteY36"/>
              </a:cxn>
              <a:cxn ang="37">
                <a:pos x="connsiteX37" y="connsiteY37"/>
              </a:cxn>
              <a:cxn ang="38">
                <a:pos x="connsiteX38" y="connsiteY38"/>
              </a:cxn>
              <a:cxn ang="39">
                <a:pos x="connsiteX39" y="connsiteY39"/>
              </a:cxn>
              <a:cxn ang="40">
                <a:pos x="connsiteX40" y="connsiteY40"/>
              </a:cxn>
              <a:cxn ang="41">
                <a:pos x="connsiteX41" y="connsiteY41"/>
              </a:cxn>
              <a:cxn ang="42">
                <a:pos x="connsiteX42" y="connsiteY42"/>
              </a:cxn>
              <a:cxn ang="43">
                <a:pos x="connsiteX43" y="connsiteY43"/>
              </a:cxn>
              <a:cxn ang="44">
                <a:pos x="connsiteX44" y="connsiteY44"/>
              </a:cxn>
            </a:cxnLst>
            <a:rect l="l" t="t" r="r" b="b"/>
            <a:pathLst>
              <a:path w="29083" h="50647">
                <a:moveTo>
                  <a:pt x="10160" y="0"/>
                </a:moveTo>
                <a:cubicBezTo>
                  <a:pt x="11683" y="0"/>
                  <a:pt x="12953" y="520"/>
                  <a:pt x="13970" y="1549"/>
                </a:cubicBezTo>
                <a:cubicBezTo>
                  <a:pt x="14985" y="2578"/>
                  <a:pt x="15621" y="3797"/>
                  <a:pt x="16002" y="5219"/>
                </a:cubicBezTo>
                <a:lnTo>
                  <a:pt x="16002" y="11138"/>
                </a:lnTo>
                <a:cubicBezTo>
                  <a:pt x="16002" y="11963"/>
                  <a:pt x="16129" y="12458"/>
                  <a:pt x="16510" y="12636"/>
                </a:cubicBezTo>
                <a:cubicBezTo>
                  <a:pt x="17017" y="12813"/>
                  <a:pt x="17271" y="12903"/>
                  <a:pt x="17652" y="12903"/>
                </a:cubicBezTo>
                <a:lnTo>
                  <a:pt x="25653" y="12903"/>
                </a:lnTo>
                <a:cubicBezTo>
                  <a:pt x="26923" y="12903"/>
                  <a:pt x="27813" y="13258"/>
                  <a:pt x="28321" y="13969"/>
                </a:cubicBezTo>
                <a:cubicBezTo>
                  <a:pt x="28829" y="14668"/>
                  <a:pt x="29083" y="15443"/>
                  <a:pt x="29083" y="16268"/>
                </a:cubicBezTo>
                <a:cubicBezTo>
                  <a:pt x="29083" y="16967"/>
                  <a:pt x="28829" y="17741"/>
                  <a:pt x="28448" y="18567"/>
                </a:cubicBezTo>
                <a:cubicBezTo>
                  <a:pt x="27940" y="19392"/>
                  <a:pt x="27051" y="19798"/>
                  <a:pt x="25653" y="19798"/>
                </a:cubicBezTo>
                <a:lnTo>
                  <a:pt x="18033" y="19798"/>
                </a:lnTo>
                <a:cubicBezTo>
                  <a:pt x="17144" y="19798"/>
                  <a:pt x="16636" y="19989"/>
                  <a:pt x="16383" y="20370"/>
                </a:cubicBezTo>
                <a:cubicBezTo>
                  <a:pt x="16129" y="20751"/>
                  <a:pt x="16002" y="21183"/>
                  <a:pt x="16002" y="21653"/>
                </a:cubicBezTo>
                <a:lnTo>
                  <a:pt x="16002" y="37833"/>
                </a:lnTo>
                <a:cubicBezTo>
                  <a:pt x="16002" y="39713"/>
                  <a:pt x="16510" y="41185"/>
                  <a:pt x="17652" y="42252"/>
                </a:cubicBezTo>
                <a:cubicBezTo>
                  <a:pt x="18795" y="43306"/>
                  <a:pt x="20573" y="43839"/>
                  <a:pt x="23114" y="43839"/>
                </a:cubicBezTo>
                <a:lnTo>
                  <a:pt x="25526" y="43839"/>
                </a:lnTo>
                <a:cubicBezTo>
                  <a:pt x="26542" y="43839"/>
                  <a:pt x="27304" y="44094"/>
                  <a:pt x="28066" y="44589"/>
                </a:cubicBezTo>
                <a:cubicBezTo>
                  <a:pt x="28702" y="45097"/>
                  <a:pt x="29083" y="45986"/>
                  <a:pt x="29083" y="47294"/>
                </a:cubicBezTo>
                <a:cubicBezTo>
                  <a:pt x="29083" y="48462"/>
                  <a:pt x="28702" y="49326"/>
                  <a:pt x="28066" y="49847"/>
                </a:cubicBezTo>
                <a:cubicBezTo>
                  <a:pt x="27304" y="50380"/>
                  <a:pt x="26415" y="50647"/>
                  <a:pt x="25526" y="50647"/>
                </a:cubicBezTo>
                <a:lnTo>
                  <a:pt x="23114" y="50647"/>
                </a:lnTo>
                <a:cubicBezTo>
                  <a:pt x="21082" y="50647"/>
                  <a:pt x="19176" y="50456"/>
                  <a:pt x="17525" y="50076"/>
                </a:cubicBezTo>
                <a:cubicBezTo>
                  <a:pt x="15748" y="49694"/>
                  <a:pt x="14223" y="49009"/>
                  <a:pt x="12953" y="48043"/>
                </a:cubicBezTo>
                <a:cubicBezTo>
                  <a:pt x="11683" y="47066"/>
                  <a:pt x="10667" y="45757"/>
                  <a:pt x="9905" y="44106"/>
                </a:cubicBezTo>
                <a:cubicBezTo>
                  <a:pt x="9144" y="42456"/>
                  <a:pt x="8763" y="40360"/>
                  <a:pt x="8763" y="37833"/>
                </a:cubicBezTo>
                <a:lnTo>
                  <a:pt x="8763" y="21742"/>
                </a:lnTo>
                <a:cubicBezTo>
                  <a:pt x="8763" y="21449"/>
                  <a:pt x="8635" y="21056"/>
                  <a:pt x="8509" y="20548"/>
                </a:cubicBezTo>
                <a:cubicBezTo>
                  <a:pt x="8254" y="20053"/>
                  <a:pt x="7746" y="19798"/>
                  <a:pt x="7111" y="19798"/>
                </a:cubicBezTo>
                <a:lnTo>
                  <a:pt x="3429" y="19798"/>
                </a:lnTo>
                <a:cubicBezTo>
                  <a:pt x="2159" y="19798"/>
                  <a:pt x="1142" y="19418"/>
                  <a:pt x="634" y="18656"/>
                </a:cubicBezTo>
                <a:cubicBezTo>
                  <a:pt x="253" y="17881"/>
                  <a:pt x="0" y="17094"/>
                  <a:pt x="0" y="16268"/>
                </a:cubicBezTo>
                <a:cubicBezTo>
                  <a:pt x="0" y="15493"/>
                  <a:pt x="253" y="14744"/>
                  <a:pt x="634" y="14007"/>
                </a:cubicBezTo>
                <a:cubicBezTo>
                  <a:pt x="1142" y="13271"/>
                  <a:pt x="2159" y="12903"/>
                  <a:pt x="3429" y="12903"/>
                </a:cubicBezTo>
                <a:lnTo>
                  <a:pt x="6858" y="12903"/>
                </a:lnTo>
                <a:cubicBezTo>
                  <a:pt x="6858" y="12903"/>
                  <a:pt x="6984" y="12890"/>
                  <a:pt x="7239" y="12865"/>
                </a:cubicBezTo>
                <a:cubicBezTo>
                  <a:pt x="7492" y="12827"/>
                  <a:pt x="7620" y="12763"/>
                  <a:pt x="7873" y="12636"/>
                </a:cubicBezTo>
                <a:cubicBezTo>
                  <a:pt x="8128" y="12521"/>
                  <a:pt x="8382" y="12318"/>
                  <a:pt x="8509" y="12013"/>
                </a:cubicBezTo>
                <a:cubicBezTo>
                  <a:pt x="8635" y="11721"/>
                  <a:pt x="8763" y="11315"/>
                  <a:pt x="8763" y="10782"/>
                </a:cubicBezTo>
                <a:lnTo>
                  <a:pt x="8763" y="6895"/>
                </a:lnTo>
                <a:cubicBezTo>
                  <a:pt x="8128" y="6540"/>
                  <a:pt x="7620" y="6057"/>
                  <a:pt x="7239" y="5435"/>
                </a:cubicBezTo>
                <a:cubicBezTo>
                  <a:pt x="6730" y="4812"/>
                  <a:pt x="6603" y="4178"/>
                  <a:pt x="6603" y="3530"/>
                </a:cubicBezTo>
                <a:cubicBezTo>
                  <a:pt x="6603" y="2526"/>
                  <a:pt x="6858" y="1689"/>
                  <a:pt x="7620" y="1016"/>
                </a:cubicBezTo>
                <a:cubicBezTo>
                  <a:pt x="8254" y="342"/>
                  <a:pt x="9144" y="0"/>
                  <a:pt x="10160" y="0"/>
                </a:cubicBez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Freeform 3"/>
          <p:cNvSpPr/>
          <p:nvPr/>
        </p:nvSpPr>
        <p:spPr>
          <a:xfrm>
            <a:off x="4149090" y="6640970"/>
            <a:ext cx="37210" cy="50647"/>
          </a:xfrm>
          <a:custGeom>
            <a:avLst/>
            <a:gdLst>
              <a:gd name="connsiteX0" fmla="*/ 3428 w 37210"/>
              <a:gd name="connsiteY0" fmla="*/ 0 h 50647"/>
              <a:gd name="connsiteX1" fmla="*/ 7365 w 37210"/>
              <a:gd name="connsiteY1" fmla="*/ 1549 h 50647"/>
              <a:gd name="connsiteX2" fmla="*/ 9270 w 37210"/>
              <a:gd name="connsiteY2" fmla="*/ 5219 h 50647"/>
              <a:gd name="connsiteX3" fmla="*/ 9270 w 37210"/>
              <a:gd name="connsiteY3" fmla="*/ 14058 h 50647"/>
              <a:gd name="connsiteX4" fmla="*/ 9905 w 37210"/>
              <a:gd name="connsiteY4" fmla="*/ 16129 h 50647"/>
              <a:gd name="connsiteX5" fmla="*/ 11429 w 37210"/>
              <a:gd name="connsiteY5" fmla="*/ 15646 h 50647"/>
              <a:gd name="connsiteX6" fmla="*/ 15366 w 37210"/>
              <a:gd name="connsiteY6" fmla="*/ 13703 h 50647"/>
              <a:gd name="connsiteX7" fmla="*/ 19939 w 37210"/>
              <a:gd name="connsiteY7" fmla="*/ 12992 h 50647"/>
              <a:gd name="connsiteX8" fmla="*/ 26796 w 37210"/>
              <a:gd name="connsiteY8" fmla="*/ 14185 h 50647"/>
              <a:gd name="connsiteX9" fmla="*/ 32258 w 37210"/>
              <a:gd name="connsiteY9" fmla="*/ 17627 h 50647"/>
              <a:gd name="connsiteX10" fmla="*/ 35940 w 37210"/>
              <a:gd name="connsiteY10" fmla="*/ 23202 h 50647"/>
              <a:gd name="connsiteX11" fmla="*/ 37210 w 37210"/>
              <a:gd name="connsiteY11" fmla="*/ 30759 h 50647"/>
              <a:gd name="connsiteX12" fmla="*/ 37210 w 37210"/>
              <a:gd name="connsiteY12" fmla="*/ 47028 h 50647"/>
              <a:gd name="connsiteX13" fmla="*/ 36194 w 37210"/>
              <a:gd name="connsiteY13" fmla="*/ 49580 h 50647"/>
              <a:gd name="connsiteX14" fmla="*/ 33654 w 37210"/>
              <a:gd name="connsiteY14" fmla="*/ 50647 h 50647"/>
              <a:gd name="connsiteX15" fmla="*/ 30988 w 37210"/>
              <a:gd name="connsiteY15" fmla="*/ 49580 h 50647"/>
              <a:gd name="connsiteX16" fmla="*/ 30098 w 37210"/>
              <a:gd name="connsiteY16" fmla="*/ 47028 h 50647"/>
              <a:gd name="connsiteX17" fmla="*/ 30098 w 37210"/>
              <a:gd name="connsiteY17" fmla="*/ 30581 h 50647"/>
              <a:gd name="connsiteX18" fmla="*/ 29209 w 37210"/>
              <a:gd name="connsiteY18" fmla="*/ 25717 h 50647"/>
              <a:gd name="connsiteX19" fmla="*/ 27050 w 37210"/>
              <a:gd name="connsiteY19" fmla="*/ 22364 h 50647"/>
              <a:gd name="connsiteX20" fmla="*/ 23748 w 37210"/>
              <a:gd name="connsiteY20" fmla="*/ 20421 h 50647"/>
              <a:gd name="connsiteX21" fmla="*/ 19939 w 37210"/>
              <a:gd name="connsiteY21" fmla="*/ 19798 h 50647"/>
              <a:gd name="connsiteX22" fmla="*/ 14096 w 37210"/>
              <a:gd name="connsiteY22" fmla="*/ 21119 h 50647"/>
              <a:gd name="connsiteX23" fmla="*/ 10921 w 37210"/>
              <a:gd name="connsiteY23" fmla="*/ 24307 h 50647"/>
              <a:gd name="connsiteX24" fmla="*/ 9524 w 37210"/>
              <a:gd name="connsiteY24" fmla="*/ 28155 h 50647"/>
              <a:gd name="connsiteX25" fmla="*/ 9270 w 37210"/>
              <a:gd name="connsiteY25" fmla="*/ 31470 h 50647"/>
              <a:gd name="connsiteX26" fmla="*/ 9270 w 37210"/>
              <a:gd name="connsiteY26" fmla="*/ 47028 h 50647"/>
              <a:gd name="connsiteX27" fmla="*/ 8127 w 37210"/>
              <a:gd name="connsiteY27" fmla="*/ 49720 h 50647"/>
              <a:gd name="connsiteX28" fmla="*/ 5588 w 37210"/>
              <a:gd name="connsiteY28" fmla="*/ 50647 h 50647"/>
              <a:gd name="connsiteX29" fmla="*/ 3047 w 37210"/>
              <a:gd name="connsiteY29" fmla="*/ 49542 h 50647"/>
              <a:gd name="connsiteX30" fmla="*/ 2158 w 37210"/>
              <a:gd name="connsiteY30" fmla="*/ 47028 h 50647"/>
              <a:gd name="connsiteX31" fmla="*/ 2158 w 37210"/>
              <a:gd name="connsiteY31" fmla="*/ 6895 h 50647"/>
              <a:gd name="connsiteX32" fmla="*/ 508 w 37210"/>
              <a:gd name="connsiteY32" fmla="*/ 5435 h 50647"/>
              <a:gd name="connsiteX33" fmla="*/ 0 w 37210"/>
              <a:gd name="connsiteY33" fmla="*/ 3530 h 50647"/>
              <a:gd name="connsiteX34" fmla="*/ 1015 w 37210"/>
              <a:gd name="connsiteY34" fmla="*/ 1016 h 50647"/>
              <a:gd name="connsiteX35" fmla="*/ 3428 w 37210"/>
              <a:gd name="connsiteY35" fmla="*/ 0 h 50647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  <a:cxn ang="29">
                <a:pos x="connsiteX29" y="connsiteY29"/>
              </a:cxn>
              <a:cxn ang="30">
                <a:pos x="connsiteX30" y="connsiteY30"/>
              </a:cxn>
              <a:cxn ang="31">
                <a:pos x="connsiteX31" y="connsiteY31"/>
              </a:cxn>
              <a:cxn ang="32">
                <a:pos x="connsiteX32" y="connsiteY32"/>
              </a:cxn>
              <a:cxn ang="33">
                <a:pos x="connsiteX33" y="connsiteY33"/>
              </a:cxn>
              <a:cxn ang="34">
                <a:pos x="connsiteX34" y="connsiteY34"/>
              </a:cxn>
              <a:cxn ang="35">
                <a:pos x="connsiteX35" y="connsiteY35"/>
              </a:cxn>
            </a:cxnLst>
            <a:rect l="l" t="t" r="r" b="b"/>
            <a:pathLst>
              <a:path w="37210" h="50647">
                <a:moveTo>
                  <a:pt x="3428" y="0"/>
                </a:moveTo>
                <a:cubicBezTo>
                  <a:pt x="5079" y="0"/>
                  <a:pt x="6350" y="520"/>
                  <a:pt x="7365" y="1549"/>
                </a:cubicBezTo>
                <a:cubicBezTo>
                  <a:pt x="8254" y="2578"/>
                  <a:pt x="9016" y="3797"/>
                  <a:pt x="9270" y="5219"/>
                </a:cubicBezTo>
                <a:lnTo>
                  <a:pt x="9270" y="14058"/>
                </a:lnTo>
                <a:cubicBezTo>
                  <a:pt x="9270" y="15226"/>
                  <a:pt x="9524" y="15925"/>
                  <a:pt x="9905" y="16129"/>
                </a:cubicBezTo>
                <a:cubicBezTo>
                  <a:pt x="10159" y="16332"/>
                  <a:pt x="10667" y="16179"/>
                  <a:pt x="11429" y="15646"/>
                </a:cubicBezTo>
                <a:cubicBezTo>
                  <a:pt x="12445" y="14820"/>
                  <a:pt x="13842" y="14172"/>
                  <a:pt x="15366" y="13703"/>
                </a:cubicBezTo>
                <a:cubicBezTo>
                  <a:pt x="16890" y="13233"/>
                  <a:pt x="18414" y="12992"/>
                  <a:pt x="19939" y="12992"/>
                </a:cubicBezTo>
                <a:cubicBezTo>
                  <a:pt x="22351" y="12992"/>
                  <a:pt x="24638" y="13386"/>
                  <a:pt x="26796" y="14185"/>
                </a:cubicBezTo>
                <a:cubicBezTo>
                  <a:pt x="28955" y="14985"/>
                  <a:pt x="30733" y="16129"/>
                  <a:pt x="32258" y="17627"/>
                </a:cubicBezTo>
                <a:cubicBezTo>
                  <a:pt x="33781" y="19139"/>
                  <a:pt x="35051" y="20993"/>
                  <a:pt x="35940" y="23202"/>
                </a:cubicBezTo>
                <a:cubicBezTo>
                  <a:pt x="36829" y="25412"/>
                  <a:pt x="37210" y="27926"/>
                  <a:pt x="37210" y="30759"/>
                </a:cubicBezTo>
                <a:lnTo>
                  <a:pt x="37210" y="47028"/>
                </a:lnTo>
                <a:cubicBezTo>
                  <a:pt x="37210" y="48031"/>
                  <a:pt x="36957" y="48882"/>
                  <a:pt x="36194" y="49580"/>
                </a:cubicBezTo>
                <a:cubicBezTo>
                  <a:pt x="35559" y="50291"/>
                  <a:pt x="34670" y="50647"/>
                  <a:pt x="33654" y="50647"/>
                </a:cubicBezTo>
                <a:cubicBezTo>
                  <a:pt x="32384" y="50647"/>
                  <a:pt x="31622" y="50291"/>
                  <a:pt x="30988" y="49580"/>
                </a:cubicBezTo>
                <a:cubicBezTo>
                  <a:pt x="30352" y="48882"/>
                  <a:pt x="30098" y="48031"/>
                  <a:pt x="30098" y="47028"/>
                </a:cubicBezTo>
                <a:lnTo>
                  <a:pt x="30098" y="30581"/>
                </a:lnTo>
                <a:cubicBezTo>
                  <a:pt x="30098" y="28702"/>
                  <a:pt x="29844" y="27076"/>
                  <a:pt x="29209" y="25717"/>
                </a:cubicBezTo>
                <a:cubicBezTo>
                  <a:pt x="28701" y="24371"/>
                  <a:pt x="27939" y="23241"/>
                  <a:pt x="27050" y="22364"/>
                </a:cubicBezTo>
                <a:cubicBezTo>
                  <a:pt x="26034" y="21475"/>
                  <a:pt x="25019" y="20828"/>
                  <a:pt x="23748" y="20421"/>
                </a:cubicBezTo>
                <a:cubicBezTo>
                  <a:pt x="22478" y="20002"/>
                  <a:pt x="21208" y="19798"/>
                  <a:pt x="19939" y="19798"/>
                </a:cubicBezTo>
                <a:cubicBezTo>
                  <a:pt x="17398" y="19798"/>
                  <a:pt x="15493" y="20243"/>
                  <a:pt x="14096" y="21119"/>
                </a:cubicBezTo>
                <a:cubicBezTo>
                  <a:pt x="12700" y="22008"/>
                  <a:pt x="11557" y="23062"/>
                  <a:pt x="10921" y="24307"/>
                </a:cubicBezTo>
                <a:cubicBezTo>
                  <a:pt x="10159" y="25539"/>
                  <a:pt x="9778" y="26822"/>
                  <a:pt x="9524" y="28155"/>
                </a:cubicBezTo>
                <a:cubicBezTo>
                  <a:pt x="9397" y="29476"/>
                  <a:pt x="9270" y="30581"/>
                  <a:pt x="9270" y="31470"/>
                </a:cubicBezTo>
                <a:lnTo>
                  <a:pt x="9270" y="47028"/>
                </a:lnTo>
                <a:cubicBezTo>
                  <a:pt x="9270" y="48196"/>
                  <a:pt x="8889" y="49097"/>
                  <a:pt x="8127" y="49720"/>
                </a:cubicBezTo>
                <a:cubicBezTo>
                  <a:pt x="7365" y="50342"/>
                  <a:pt x="6603" y="50647"/>
                  <a:pt x="5588" y="50647"/>
                </a:cubicBezTo>
                <a:cubicBezTo>
                  <a:pt x="4444" y="50647"/>
                  <a:pt x="3682" y="50279"/>
                  <a:pt x="3047" y="49542"/>
                </a:cubicBezTo>
                <a:cubicBezTo>
                  <a:pt x="2412" y="48806"/>
                  <a:pt x="2158" y="47967"/>
                  <a:pt x="2158" y="47028"/>
                </a:cubicBezTo>
                <a:lnTo>
                  <a:pt x="2158" y="6895"/>
                </a:lnTo>
                <a:cubicBezTo>
                  <a:pt x="1523" y="6540"/>
                  <a:pt x="1015" y="6057"/>
                  <a:pt x="508" y="5435"/>
                </a:cubicBezTo>
                <a:cubicBezTo>
                  <a:pt x="127" y="4812"/>
                  <a:pt x="0" y="4178"/>
                  <a:pt x="0" y="3530"/>
                </a:cubicBezTo>
                <a:cubicBezTo>
                  <a:pt x="0" y="2526"/>
                  <a:pt x="253" y="1689"/>
                  <a:pt x="1015" y="1016"/>
                </a:cubicBezTo>
                <a:cubicBezTo>
                  <a:pt x="1650" y="342"/>
                  <a:pt x="2539" y="0"/>
                  <a:pt x="3428" y="0"/>
                </a:cubicBez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Freeform 3"/>
          <p:cNvSpPr/>
          <p:nvPr/>
        </p:nvSpPr>
        <p:spPr>
          <a:xfrm>
            <a:off x="4086225" y="6639382"/>
            <a:ext cx="10414" cy="10426"/>
          </a:xfrm>
          <a:custGeom>
            <a:avLst/>
            <a:gdLst>
              <a:gd name="connsiteX0" fmla="*/ 5207 w 10414"/>
              <a:gd name="connsiteY0" fmla="*/ 0 h 10426"/>
              <a:gd name="connsiteX1" fmla="*/ 8763 w 10414"/>
              <a:gd name="connsiteY1" fmla="*/ 1460 h 10426"/>
              <a:gd name="connsiteX2" fmla="*/ 10414 w 10414"/>
              <a:gd name="connsiteY2" fmla="*/ 5118 h 10426"/>
              <a:gd name="connsiteX3" fmla="*/ 8889 w 10414"/>
              <a:gd name="connsiteY3" fmla="*/ 8928 h 10426"/>
              <a:gd name="connsiteX4" fmla="*/ 5207 w 10414"/>
              <a:gd name="connsiteY4" fmla="*/ 10426 h 10426"/>
              <a:gd name="connsiteX5" fmla="*/ 1650 w 10414"/>
              <a:gd name="connsiteY5" fmla="*/ 9055 h 10426"/>
              <a:gd name="connsiteX6" fmla="*/ 0 w 10414"/>
              <a:gd name="connsiteY6" fmla="*/ 5118 h 10426"/>
              <a:gd name="connsiteX7" fmla="*/ 1650 w 10414"/>
              <a:gd name="connsiteY7" fmla="*/ 1460 h 10426"/>
              <a:gd name="connsiteX8" fmla="*/ 5207 w 10414"/>
              <a:gd name="connsiteY8" fmla="*/ 0 h 10426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</a:cxnLst>
            <a:rect l="l" t="t" r="r" b="b"/>
            <a:pathLst>
              <a:path w="10414" h="10426">
                <a:moveTo>
                  <a:pt x="5207" y="0"/>
                </a:moveTo>
                <a:cubicBezTo>
                  <a:pt x="6477" y="0"/>
                  <a:pt x="7619" y="482"/>
                  <a:pt x="8763" y="1460"/>
                </a:cubicBezTo>
                <a:cubicBezTo>
                  <a:pt x="9778" y="2425"/>
                  <a:pt x="10414" y="3644"/>
                  <a:pt x="10414" y="5118"/>
                </a:cubicBezTo>
                <a:cubicBezTo>
                  <a:pt x="10414" y="6654"/>
                  <a:pt x="9905" y="7924"/>
                  <a:pt x="8889" y="8928"/>
                </a:cubicBezTo>
                <a:cubicBezTo>
                  <a:pt x="7746" y="9931"/>
                  <a:pt x="6604" y="10426"/>
                  <a:pt x="5207" y="10426"/>
                </a:cubicBezTo>
                <a:cubicBezTo>
                  <a:pt x="3936" y="10426"/>
                  <a:pt x="2794" y="9969"/>
                  <a:pt x="1650" y="9055"/>
                </a:cubicBezTo>
                <a:cubicBezTo>
                  <a:pt x="634" y="8140"/>
                  <a:pt x="0" y="6832"/>
                  <a:pt x="0" y="5118"/>
                </a:cubicBezTo>
                <a:cubicBezTo>
                  <a:pt x="0" y="3644"/>
                  <a:pt x="508" y="2425"/>
                  <a:pt x="1650" y="1460"/>
                </a:cubicBezTo>
                <a:cubicBezTo>
                  <a:pt x="2666" y="482"/>
                  <a:pt x="3809" y="0"/>
                  <a:pt x="5207" y="0"/>
                </a:cubicBez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Freeform 3"/>
          <p:cNvSpPr/>
          <p:nvPr/>
        </p:nvSpPr>
        <p:spPr>
          <a:xfrm>
            <a:off x="4245737" y="6632943"/>
            <a:ext cx="61214" cy="61290"/>
          </a:xfrm>
          <a:custGeom>
            <a:avLst/>
            <a:gdLst>
              <a:gd name="connsiteX0" fmla="*/ 30480 w 61214"/>
              <a:gd name="connsiteY0" fmla="*/ 0 h 61290"/>
              <a:gd name="connsiteX1" fmla="*/ 52196 w 61214"/>
              <a:gd name="connsiteY1" fmla="*/ 8979 h 61290"/>
              <a:gd name="connsiteX2" fmla="*/ 61214 w 61214"/>
              <a:gd name="connsiteY2" fmla="*/ 30645 h 61290"/>
              <a:gd name="connsiteX3" fmla="*/ 52196 w 61214"/>
              <a:gd name="connsiteY3" fmla="*/ 52311 h 61290"/>
              <a:gd name="connsiteX4" fmla="*/ 30480 w 61214"/>
              <a:gd name="connsiteY4" fmla="*/ 61290 h 61290"/>
              <a:gd name="connsiteX5" fmla="*/ 8890 w 61214"/>
              <a:gd name="connsiteY5" fmla="*/ 52311 h 61290"/>
              <a:gd name="connsiteX6" fmla="*/ 0 w 61214"/>
              <a:gd name="connsiteY6" fmla="*/ 30645 h 61290"/>
              <a:gd name="connsiteX7" fmla="*/ 8890 w 61214"/>
              <a:gd name="connsiteY7" fmla="*/ 8979 h 61290"/>
              <a:gd name="connsiteX8" fmla="*/ 30480 w 61214"/>
              <a:gd name="connsiteY8" fmla="*/ 0 h 6129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</a:cxnLst>
            <a:rect l="l" t="t" r="r" b="b"/>
            <a:pathLst>
              <a:path w="61214" h="61290">
                <a:moveTo>
                  <a:pt x="30480" y="0"/>
                </a:moveTo>
                <a:cubicBezTo>
                  <a:pt x="38988" y="0"/>
                  <a:pt x="46227" y="2997"/>
                  <a:pt x="52196" y="8979"/>
                </a:cubicBezTo>
                <a:cubicBezTo>
                  <a:pt x="58165" y="14973"/>
                  <a:pt x="61214" y="22187"/>
                  <a:pt x="61214" y="30645"/>
                </a:cubicBezTo>
                <a:cubicBezTo>
                  <a:pt x="61214" y="39103"/>
                  <a:pt x="58165" y="46329"/>
                  <a:pt x="52196" y="52311"/>
                </a:cubicBezTo>
                <a:cubicBezTo>
                  <a:pt x="46227" y="58305"/>
                  <a:pt x="38988" y="61290"/>
                  <a:pt x="30480" y="61290"/>
                </a:cubicBezTo>
                <a:cubicBezTo>
                  <a:pt x="22097" y="61290"/>
                  <a:pt x="14858" y="58305"/>
                  <a:pt x="8890" y="52311"/>
                </a:cubicBezTo>
                <a:cubicBezTo>
                  <a:pt x="2921" y="46329"/>
                  <a:pt x="0" y="39103"/>
                  <a:pt x="0" y="30645"/>
                </a:cubicBezTo>
                <a:cubicBezTo>
                  <a:pt x="0" y="22187"/>
                  <a:pt x="2921" y="14973"/>
                  <a:pt x="8890" y="8979"/>
                </a:cubicBezTo>
                <a:cubicBezTo>
                  <a:pt x="14858" y="2997"/>
                  <a:pt x="22097" y="0"/>
                  <a:pt x="30480" y="0"/>
                </a:cubicBez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Freeform 3"/>
          <p:cNvSpPr/>
          <p:nvPr/>
        </p:nvSpPr>
        <p:spPr>
          <a:xfrm>
            <a:off x="4449191" y="6640970"/>
            <a:ext cx="34290" cy="50558"/>
          </a:xfrm>
          <a:custGeom>
            <a:avLst/>
            <a:gdLst>
              <a:gd name="connsiteX0" fmla="*/ 17145 w 34290"/>
              <a:gd name="connsiteY0" fmla="*/ 0 h 50558"/>
              <a:gd name="connsiteX1" fmla="*/ 23749 w 34290"/>
              <a:gd name="connsiteY1" fmla="*/ 1282 h 50558"/>
              <a:gd name="connsiteX2" fmla="*/ 29210 w 34290"/>
              <a:gd name="connsiteY2" fmla="*/ 5613 h 50558"/>
              <a:gd name="connsiteX3" fmla="*/ 32892 w 34290"/>
              <a:gd name="connsiteY3" fmla="*/ 13741 h 50558"/>
              <a:gd name="connsiteX4" fmla="*/ 34290 w 34290"/>
              <a:gd name="connsiteY4" fmla="*/ 26428 h 50558"/>
              <a:gd name="connsiteX5" fmla="*/ 33020 w 34290"/>
              <a:gd name="connsiteY5" fmla="*/ 37693 h 50558"/>
              <a:gd name="connsiteX6" fmla="*/ 29591 w 34290"/>
              <a:gd name="connsiteY6" fmla="*/ 45173 h 50558"/>
              <a:gd name="connsiteX7" fmla="*/ 24130 w 34290"/>
              <a:gd name="connsiteY7" fmla="*/ 49276 h 50558"/>
              <a:gd name="connsiteX8" fmla="*/ 17145 w 34290"/>
              <a:gd name="connsiteY8" fmla="*/ 50558 h 50558"/>
              <a:gd name="connsiteX9" fmla="*/ 10033 w 34290"/>
              <a:gd name="connsiteY9" fmla="*/ 49276 h 50558"/>
              <a:gd name="connsiteX10" fmla="*/ 4699 w 34290"/>
              <a:gd name="connsiteY10" fmla="*/ 45173 h 50558"/>
              <a:gd name="connsiteX11" fmla="*/ 1142 w 34290"/>
              <a:gd name="connsiteY11" fmla="*/ 37693 h 50558"/>
              <a:gd name="connsiteX12" fmla="*/ 0 w 34290"/>
              <a:gd name="connsiteY12" fmla="*/ 26428 h 50558"/>
              <a:gd name="connsiteX13" fmla="*/ 1270 w 34290"/>
              <a:gd name="connsiteY13" fmla="*/ 13741 h 50558"/>
              <a:gd name="connsiteX14" fmla="*/ 4953 w 34290"/>
              <a:gd name="connsiteY14" fmla="*/ 5613 h 50558"/>
              <a:gd name="connsiteX15" fmla="*/ 10414 w 34290"/>
              <a:gd name="connsiteY15" fmla="*/ 1282 h 50558"/>
              <a:gd name="connsiteX16" fmla="*/ 17145 w 34290"/>
              <a:gd name="connsiteY16" fmla="*/ 0 h 5055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</a:cxnLst>
            <a:rect l="l" t="t" r="r" b="b"/>
            <a:pathLst>
              <a:path w="34290" h="50558">
                <a:moveTo>
                  <a:pt x="17145" y="0"/>
                </a:moveTo>
                <a:cubicBezTo>
                  <a:pt x="19430" y="0"/>
                  <a:pt x="21717" y="431"/>
                  <a:pt x="23749" y="1282"/>
                </a:cubicBezTo>
                <a:cubicBezTo>
                  <a:pt x="25908" y="2133"/>
                  <a:pt x="27686" y="3581"/>
                  <a:pt x="29210" y="5613"/>
                </a:cubicBezTo>
                <a:cubicBezTo>
                  <a:pt x="30861" y="7645"/>
                  <a:pt x="32003" y="10350"/>
                  <a:pt x="32892" y="13741"/>
                </a:cubicBezTo>
                <a:cubicBezTo>
                  <a:pt x="33782" y="17132"/>
                  <a:pt x="34290" y="21361"/>
                  <a:pt x="34290" y="26428"/>
                </a:cubicBezTo>
                <a:cubicBezTo>
                  <a:pt x="34290" y="30848"/>
                  <a:pt x="33909" y="34607"/>
                  <a:pt x="33020" y="37693"/>
                </a:cubicBezTo>
                <a:cubicBezTo>
                  <a:pt x="32258" y="40792"/>
                  <a:pt x="30988" y="43281"/>
                  <a:pt x="29591" y="45173"/>
                </a:cubicBezTo>
                <a:cubicBezTo>
                  <a:pt x="28067" y="47053"/>
                  <a:pt x="26161" y="48424"/>
                  <a:pt x="24130" y="49276"/>
                </a:cubicBezTo>
                <a:cubicBezTo>
                  <a:pt x="21971" y="50126"/>
                  <a:pt x="19684" y="50558"/>
                  <a:pt x="17145" y="50558"/>
                </a:cubicBezTo>
                <a:cubicBezTo>
                  <a:pt x="14478" y="50558"/>
                  <a:pt x="12192" y="50126"/>
                  <a:pt x="10033" y="49276"/>
                </a:cubicBezTo>
                <a:cubicBezTo>
                  <a:pt x="8001" y="48424"/>
                  <a:pt x="6222" y="47053"/>
                  <a:pt x="4699" y="45173"/>
                </a:cubicBezTo>
                <a:cubicBezTo>
                  <a:pt x="3175" y="43281"/>
                  <a:pt x="2032" y="40792"/>
                  <a:pt x="1142" y="37693"/>
                </a:cubicBezTo>
                <a:cubicBezTo>
                  <a:pt x="380" y="34607"/>
                  <a:pt x="0" y="30848"/>
                  <a:pt x="0" y="26428"/>
                </a:cubicBezTo>
                <a:cubicBezTo>
                  <a:pt x="0" y="21361"/>
                  <a:pt x="380" y="17132"/>
                  <a:pt x="1270" y="13741"/>
                </a:cubicBezTo>
                <a:cubicBezTo>
                  <a:pt x="2159" y="10350"/>
                  <a:pt x="3429" y="7645"/>
                  <a:pt x="4953" y="5613"/>
                </a:cubicBezTo>
                <a:cubicBezTo>
                  <a:pt x="6477" y="3581"/>
                  <a:pt x="8382" y="2133"/>
                  <a:pt x="10414" y="1282"/>
                </a:cubicBezTo>
                <a:cubicBezTo>
                  <a:pt x="12446" y="431"/>
                  <a:pt x="14732" y="0"/>
                  <a:pt x="17145" y="0"/>
                </a:cubicBez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Freeform 3"/>
          <p:cNvSpPr/>
          <p:nvPr/>
        </p:nvSpPr>
        <p:spPr>
          <a:xfrm>
            <a:off x="4411472" y="6640970"/>
            <a:ext cx="32766" cy="49758"/>
          </a:xfrm>
          <a:custGeom>
            <a:avLst/>
            <a:gdLst>
              <a:gd name="connsiteX0" fmla="*/ 16510 w 32766"/>
              <a:gd name="connsiteY0" fmla="*/ 0 h 49758"/>
              <a:gd name="connsiteX1" fmla="*/ 28448 w 32766"/>
              <a:gd name="connsiteY1" fmla="*/ 3885 h 49758"/>
              <a:gd name="connsiteX2" fmla="*/ 32766 w 32766"/>
              <a:gd name="connsiteY2" fmla="*/ 13881 h 49758"/>
              <a:gd name="connsiteX3" fmla="*/ 32511 w 32766"/>
              <a:gd name="connsiteY3" fmla="*/ 17106 h 49758"/>
              <a:gd name="connsiteX4" fmla="*/ 31369 w 32766"/>
              <a:gd name="connsiteY4" fmla="*/ 20599 h 49758"/>
              <a:gd name="connsiteX5" fmla="*/ 29083 w 32766"/>
              <a:gd name="connsiteY5" fmla="*/ 24129 h 49758"/>
              <a:gd name="connsiteX6" fmla="*/ 25272 w 32766"/>
              <a:gd name="connsiteY6" fmla="*/ 27495 h 49758"/>
              <a:gd name="connsiteX7" fmla="*/ 16002 w 32766"/>
              <a:gd name="connsiteY7" fmla="*/ 33807 h 49758"/>
              <a:gd name="connsiteX8" fmla="*/ 9017 w 32766"/>
              <a:gd name="connsiteY8" fmla="*/ 40754 h 49758"/>
              <a:gd name="connsiteX9" fmla="*/ 8382 w 32766"/>
              <a:gd name="connsiteY9" fmla="*/ 41592 h 49758"/>
              <a:gd name="connsiteX10" fmla="*/ 8001 w 32766"/>
              <a:gd name="connsiteY10" fmla="*/ 42341 h 49758"/>
              <a:gd name="connsiteX11" fmla="*/ 8255 w 32766"/>
              <a:gd name="connsiteY11" fmla="*/ 42912 h 49758"/>
              <a:gd name="connsiteX12" fmla="*/ 9398 w 32766"/>
              <a:gd name="connsiteY12" fmla="*/ 43129 h 49758"/>
              <a:gd name="connsiteX13" fmla="*/ 29718 w 32766"/>
              <a:gd name="connsiteY13" fmla="*/ 43129 h 49758"/>
              <a:gd name="connsiteX14" fmla="*/ 32003 w 32766"/>
              <a:gd name="connsiteY14" fmla="*/ 44056 h 49758"/>
              <a:gd name="connsiteX15" fmla="*/ 32766 w 32766"/>
              <a:gd name="connsiteY15" fmla="*/ 46494 h 49758"/>
              <a:gd name="connsiteX16" fmla="*/ 31877 w 32766"/>
              <a:gd name="connsiteY16" fmla="*/ 48882 h 49758"/>
              <a:gd name="connsiteX17" fmla="*/ 29718 w 32766"/>
              <a:gd name="connsiteY17" fmla="*/ 49758 h 49758"/>
              <a:gd name="connsiteX18" fmla="*/ 4699 w 32766"/>
              <a:gd name="connsiteY18" fmla="*/ 49758 h 49758"/>
              <a:gd name="connsiteX19" fmla="*/ 889 w 32766"/>
              <a:gd name="connsiteY19" fmla="*/ 48615 h 49758"/>
              <a:gd name="connsiteX20" fmla="*/ 0 w 32766"/>
              <a:gd name="connsiteY20" fmla="*/ 45961 h 49758"/>
              <a:gd name="connsiteX21" fmla="*/ 1651 w 32766"/>
              <a:gd name="connsiteY21" fmla="*/ 39725 h 49758"/>
              <a:gd name="connsiteX22" fmla="*/ 6096 w 32766"/>
              <a:gd name="connsiteY22" fmla="*/ 33807 h 49758"/>
              <a:gd name="connsiteX23" fmla="*/ 12572 w 32766"/>
              <a:gd name="connsiteY23" fmla="*/ 28193 h 49758"/>
              <a:gd name="connsiteX24" fmla="*/ 20320 w 32766"/>
              <a:gd name="connsiteY24" fmla="*/ 22897 h 49758"/>
              <a:gd name="connsiteX25" fmla="*/ 24384 w 32766"/>
              <a:gd name="connsiteY25" fmla="*/ 18960 h 49758"/>
              <a:gd name="connsiteX26" fmla="*/ 25780 w 32766"/>
              <a:gd name="connsiteY26" fmla="*/ 13881 h 49758"/>
              <a:gd name="connsiteX27" fmla="*/ 25272 w 32766"/>
              <a:gd name="connsiteY27" fmla="*/ 11138 h 49758"/>
              <a:gd name="connsiteX28" fmla="*/ 23749 w 32766"/>
              <a:gd name="connsiteY28" fmla="*/ 8788 h 49758"/>
              <a:gd name="connsiteX29" fmla="*/ 20955 w 32766"/>
              <a:gd name="connsiteY29" fmla="*/ 7162 h 49758"/>
              <a:gd name="connsiteX30" fmla="*/ 16510 w 32766"/>
              <a:gd name="connsiteY30" fmla="*/ 6540 h 49758"/>
              <a:gd name="connsiteX31" fmla="*/ 13461 w 32766"/>
              <a:gd name="connsiteY31" fmla="*/ 6933 h 49758"/>
              <a:gd name="connsiteX32" fmla="*/ 10668 w 32766"/>
              <a:gd name="connsiteY32" fmla="*/ 8356 h 49758"/>
              <a:gd name="connsiteX33" fmla="*/ 8255 w 32766"/>
              <a:gd name="connsiteY33" fmla="*/ 11138 h 49758"/>
              <a:gd name="connsiteX34" fmla="*/ 6730 w 32766"/>
              <a:gd name="connsiteY34" fmla="*/ 15646 h 49758"/>
              <a:gd name="connsiteX35" fmla="*/ 5334 w 32766"/>
              <a:gd name="connsiteY35" fmla="*/ 17411 h 49758"/>
              <a:gd name="connsiteX36" fmla="*/ 2794 w 32766"/>
              <a:gd name="connsiteY36" fmla="*/ 17767 h 49758"/>
              <a:gd name="connsiteX37" fmla="*/ 889 w 32766"/>
              <a:gd name="connsiteY37" fmla="*/ 16878 h 49758"/>
              <a:gd name="connsiteX38" fmla="*/ 253 w 32766"/>
              <a:gd name="connsiteY38" fmla="*/ 15023 h 49758"/>
              <a:gd name="connsiteX39" fmla="*/ 1523 w 32766"/>
              <a:gd name="connsiteY39" fmla="*/ 9105 h 49758"/>
              <a:gd name="connsiteX40" fmla="*/ 4826 w 32766"/>
              <a:gd name="connsiteY40" fmla="*/ 4330 h 49758"/>
              <a:gd name="connsiteX41" fmla="*/ 10033 w 32766"/>
              <a:gd name="connsiteY41" fmla="*/ 1142 h 49758"/>
              <a:gd name="connsiteX42" fmla="*/ 16510 w 32766"/>
              <a:gd name="connsiteY42" fmla="*/ 0 h 4975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  <a:cxn ang="29">
                <a:pos x="connsiteX29" y="connsiteY29"/>
              </a:cxn>
              <a:cxn ang="30">
                <a:pos x="connsiteX30" y="connsiteY30"/>
              </a:cxn>
              <a:cxn ang="31">
                <a:pos x="connsiteX31" y="connsiteY31"/>
              </a:cxn>
              <a:cxn ang="32">
                <a:pos x="connsiteX32" y="connsiteY32"/>
              </a:cxn>
              <a:cxn ang="33">
                <a:pos x="connsiteX33" y="connsiteY33"/>
              </a:cxn>
              <a:cxn ang="34">
                <a:pos x="connsiteX34" y="connsiteY34"/>
              </a:cxn>
              <a:cxn ang="35">
                <a:pos x="connsiteX35" y="connsiteY35"/>
              </a:cxn>
              <a:cxn ang="36">
                <a:pos x="connsiteX36" y="connsiteY36"/>
              </a:cxn>
              <a:cxn ang="37">
                <a:pos x="connsiteX37" y="connsiteY37"/>
              </a:cxn>
              <a:cxn ang="38">
                <a:pos x="connsiteX38" y="connsiteY38"/>
              </a:cxn>
              <a:cxn ang="39">
                <a:pos x="connsiteX39" y="connsiteY39"/>
              </a:cxn>
              <a:cxn ang="40">
                <a:pos x="connsiteX40" y="connsiteY40"/>
              </a:cxn>
              <a:cxn ang="41">
                <a:pos x="connsiteX41" y="connsiteY41"/>
              </a:cxn>
              <a:cxn ang="42">
                <a:pos x="connsiteX42" y="connsiteY42"/>
              </a:cxn>
            </a:cxnLst>
            <a:rect l="l" t="t" r="r" b="b"/>
            <a:pathLst>
              <a:path w="32766" h="49758">
                <a:moveTo>
                  <a:pt x="16510" y="0"/>
                </a:moveTo>
                <a:cubicBezTo>
                  <a:pt x="21717" y="0"/>
                  <a:pt x="25780" y="1295"/>
                  <a:pt x="28448" y="3885"/>
                </a:cubicBezTo>
                <a:cubicBezTo>
                  <a:pt x="31241" y="6477"/>
                  <a:pt x="32639" y="9804"/>
                  <a:pt x="32766" y="13881"/>
                </a:cubicBezTo>
                <a:cubicBezTo>
                  <a:pt x="32766" y="14884"/>
                  <a:pt x="32639" y="15950"/>
                  <a:pt x="32511" y="17106"/>
                </a:cubicBezTo>
                <a:cubicBezTo>
                  <a:pt x="32258" y="18250"/>
                  <a:pt x="32003" y="19418"/>
                  <a:pt x="31369" y="20599"/>
                </a:cubicBezTo>
                <a:cubicBezTo>
                  <a:pt x="30861" y="21767"/>
                  <a:pt x="30099" y="22948"/>
                  <a:pt x="29083" y="24129"/>
                </a:cubicBezTo>
                <a:cubicBezTo>
                  <a:pt x="28067" y="25310"/>
                  <a:pt x="26797" y="26428"/>
                  <a:pt x="25272" y="27495"/>
                </a:cubicBezTo>
                <a:cubicBezTo>
                  <a:pt x="21971" y="29616"/>
                  <a:pt x="18922" y="31712"/>
                  <a:pt x="16002" y="33807"/>
                </a:cubicBezTo>
                <a:cubicBezTo>
                  <a:pt x="13080" y="35902"/>
                  <a:pt x="10795" y="38213"/>
                  <a:pt x="9017" y="40754"/>
                </a:cubicBezTo>
                <a:cubicBezTo>
                  <a:pt x="8763" y="41046"/>
                  <a:pt x="8636" y="41325"/>
                  <a:pt x="8382" y="41592"/>
                </a:cubicBezTo>
                <a:cubicBezTo>
                  <a:pt x="8255" y="41846"/>
                  <a:pt x="8128" y="42100"/>
                  <a:pt x="8001" y="42341"/>
                </a:cubicBezTo>
                <a:cubicBezTo>
                  <a:pt x="8001" y="42570"/>
                  <a:pt x="8128" y="42760"/>
                  <a:pt x="8255" y="42912"/>
                </a:cubicBezTo>
                <a:cubicBezTo>
                  <a:pt x="8509" y="43065"/>
                  <a:pt x="8890" y="43129"/>
                  <a:pt x="9398" y="43129"/>
                </a:cubicBezTo>
                <a:lnTo>
                  <a:pt x="29718" y="43129"/>
                </a:lnTo>
                <a:cubicBezTo>
                  <a:pt x="30734" y="43129"/>
                  <a:pt x="31496" y="43446"/>
                  <a:pt x="32003" y="44056"/>
                </a:cubicBezTo>
                <a:cubicBezTo>
                  <a:pt x="32511" y="44678"/>
                  <a:pt x="32766" y="45491"/>
                  <a:pt x="32766" y="46494"/>
                </a:cubicBezTo>
                <a:cubicBezTo>
                  <a:pt x="32766" y="47497"/>
                  <a:pt x="32511" y="48285"/>
                  <a:pt x="31877" y="48882"/>
                </a:cubicBezTo>
                <a:cubicBezTo>
                  <a:pt x="31241" y="49466"/>
                  <a:pt x="30607" y="49758"/>
                  <a:pt x="29718" y="49758"/>
                </a:cubicBezTo>
                <a:lnTo>
                  <a:pt x="4699" y="49758"/>
                </a:lnTo>
                <a:cubicBezTo>
                  <a:pt x="2794" y="49758"/>
                  <a:pt x="1523" y="49377"/>
                  <a:pt x="889" y="48615"/>
                </a:cubicBezTo>
                <a:cubicBezTo>
                  <a:pt x="380" y="47853"/>
                  <a:pt x="0" y="46964"/>
                  <a:pt x="0" y="45961"/>
                </a:cubicBezTo>
                <a:cubicBezTo>
                  <a:pt x="0" y="43839"/>
                  <a:pt x="635" y="41770"/>
                  <a:pt x="1651" y="39725"/>
                </a:cubicBezTo>
                <a:cubicBezTo>
                  <a:pt x="2794" y="37693"/>
                  <a:pt x="4191" y="35724"/>
                  <a:pt x="6096" y="33807"/>
                </a:cubicBezTo>
                <a:cubicBezTo>
                  <a:pt x="8001" y="31889"/>
                  <a:pt x="10160" y="30022"/>
                  <a:pt x="12572" y="28193"/>
                </a:cubicBezTo>
                <a:cubicBezTo>
                  <a:pt x="14986" y="26365"/>
                  <a:pt x="17526" y="24600"/>
                  <a:pt x="20320" y="22897"/>
                </a:cubicBezTo>
                <a:cubicBezTo>
                  <a:pt x="22225" y="21653"/>
                  <a:pt x="23622" y="20345"/>
                  <a:pt x="24384" y="18960"/>
                </a:cubicBezTo>
                <a:cubicBezTo>
                  <a:pt x="25272" y="17576"/>
                  <a:pt x="25780" y="15875"/>
                  <a:pt x="25780" y="13881"/>
                </a:cubicBezTo>
                <a:cubicBezTo>
                  <a:pt x="25780" y="12928"/>
                  <a:pt x="25653" y="12013"/>
                  <a:pt x="25272" y="11138"/>
                </a:cubicBezTo>
                <a:cubicBezTo>
                  <a:pt x="25019" y="10248"/>
                  <a:pt x="24384" y="9473"/>
                  <a:pt x="23749" y="8788"/>
                </a:cubicBezTo>
                <a:cubicBezTo>
                  <a:pt x="22987" y="8115"/>
                  <a:pt x="22098" y="7569"/>
                  <a:pt x="20955" y="7162"/>
                </a:cubicBezTo>
                <a:cubicBezTo>
                  <a:pt x="19685" y="6743"/>
                  <a:pt x="18288" y="6540"/>
                  <a:pt x="16510" y="6540"/>
                </a:cubicBezTo>
                <a:cubicBezTo>
                  <a:pt x="15494" y="6540"/>
                  <a:pt x="14478" y="6667"/>
                  <a:pt x="13461" y="6933"/>
                </a:cubicBezTo>
                <a:cubicBezTo>
                  <a:pt x="12446" y="7201"/>
                  <a:pt x="11557" y="7670"/>
                  <a:pt x="10668" y="8356"/>
                </a:cubicBezTo>
                <a:cubicBezTo>
                  <a:pt x="9779" y="9029"/>
                  <a:pt x="9017" y="9956"/>
                  <a:pt x="8255" y="11138"/>
                </a:cubicBezTo>
                <a:cubicBezTo>
                  <a:pt x="7620" y="12318"/>
                  <a:pt x="7111" y="13817"/>
                  <a:pt x="6730" y="15646"/>
                </a:cubicBezTo>
                <a:cubicBezTo>
                  <a:pt x="6477" y="16471"/>
                  <a:pt x="6096" y="17056"/>
                  <a:pt x="5334" y="17411"/>
                </a:cubicBezTo>
                <a:cubicBezTo>
                  <a:pt x="4699" y="17767"/>
                  <a:pt x="3810" y="17881"/>
                  <a:pt x="2794" y="17767"/>
                </a:cubicBezTo>
                <a:cubicBezTo>
                  <a:pt x="2032" y="17653"/>
                  <a:pt x="1397" y="17347"/>
                  <a:pt x="889" y="16878"/>
                </a:cubicBezTo>
                <a:cubicBezTo>
                  <a:pt x="508" y="16408"/>
                  <a:pt x="253" y="15785"/>
                  <a:pt x="253" y="15023"/>
                </a:cubicBezTo>
                <a:cubicBezTo>
                  <a:pt x="253" y="12903"/>
                  <a:pt x="635" y="10934"/>
                  <a:pt x="1523" y="9105"/>
                </a:cubicBezTo>
                <a:cubicBezTo>
                  <a:pt x="2286" y="7277"/>
                  <a:pt x="3429" y="5689"/>
                  <a:pt x="4826" y="4330"/>
                </a:cubicBezTo>
                <a:cubicBezTo>
                  <a:pt x="6350" y="2971"/>
                  <a:pt x="8001" y="1917"/>
                  <a:pt x="10033" y="1142"/>
                </a:cubicBezTo>
                <a:cubicBezTo>
                  <a:pt x="12065" y="380"/>
                  <a:pt x="14223" y="0"/>
                  <a:pt x="16510" y="0"/>
                </a:cubicBez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Freeform 3"/>
          <p:cNvSpPr/>
          <p:nvPr/>
        </p:nvSpPr>
        <p:spPr>
          <a:xfrm>
            <a:off x="4369943" y="6640970"/>
            <a:ext cx="34290" cy="50558"/>
          </a:xfrm>
          <a:custGeom>
            <a:avLst/>
            <a:gdLst>
              <a:gd name="connsiteX0" fmla="*/ 17145 w 34290"/>
              <a:gd name="connsiteY0" fmla="*/ 0 h 50558"/>
              <a:gd name="connsiteX1" fmla="*/ 23748 w 34290"/>
              <a:gd name="connsiteY1" fmla="*/ 1282 h 50558"/>
              <a:gd name="connsiteX2" fmla="*/ 29209 w 34290"/>
              <a:gd name="connsiteY2" fmla="*/ 5613 h 50558"/>
              <a:gd name="connsiteX3" fmla="*/ 32892 w 34290"/>
              <a:gd name="connsiteY3" fmla="*/ 13741 h 50558"/>
              <a:gd name="connsiteX4" fmla="*/ 34290 w 34290"/>
              <a:gd name="connsiteY4" fmla="*/ 26428 h 50558"/>
              <a:gd name="connsiteX5" fmla="*/ 33020 w 34290"/>
              <a:gd name="connsiteY5" fmla="*/ 37693 h 50558"/>
              <a:gd name="connsiteX6" fmla="*/ 29590 w 34290"/>
              <a:gd name="connsiteY6" fmla="*/ 45173 h 50558"/>
              <a:gd name="connsiteX7" fmla="*/ 24129 w 34290"/>
              <a:gd name="connsiteY7" fmla="*/ 49276 h 50558"/>
              <a:gd name="connsiteX8" fmla="*/ 17145 w 34290"/>
              <a:gd name="connsiteY8" fmla="*/ 50558 h 50558"/>
              <a:gd name="connsiteX9" fmla="*/ 10032 w 34290"/>
              <a:gd name="connsiteY9" fmla="*/ 49276 h 50558"/>
              <a:gd name="connsiteX10" fmla="*/ 4698 w 34290"/>
              <a:gd name="connsiteY10" fmla="*/ 45173 h 50558"/>
              <a:gd name="connsiteX11" fmla="*/ 1142 w 34290"/>
              <a:gd name="connsiteY11" fmla="*/ 37693 h 50558"/>
              <a:gd name="connsiteX12" fmla="*/ 0 w 34290"/>
              <a:gd name="connsiteY12" fmla="*/ 26428 h 50558"/>
              <a:gd name="connsiteX13" fmla="*/ 1270 w 34290"/>
              <a:gd name="connsiteY13" fmla="*/ 13741 h 50558"/>
              <a:gd name="connsiteX14" fmla="*/ 4952 w 34290"/>
              <a:gd name="connsiteY14" fmla="*/ 5613 h 50558"/>
              <a:gd name="connsiteX15" fmla="*/ 10414 w 34290"/>
              <a:gd name="connsiteY15" fmla="*/ 1282 h 50558"/>
              <a:gd name="connsiteX16" fmla="*/ 17145 w 34290"/>
              <a:gd name="connsiteY16" fmla="*/ 0 h 5055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</a:cxnLst>
            <a:rect l="l" t="t" r="r" b="b"/>
            <a:pathLst>
              <a:path w="34290" h="50558">
                <a:moveTo>
                  <a:pt x="17145" y="0"/>
                </a:moveTo>
                <a:cubicBezTo>
                  <a:pt x="19430" y="0"/>
                  <a:pt x="21716" y="431"/>
                  <a:pt x="23748" y="1282"/>
                </a:cubicBezTo>
                <a:cubicBezTo>
                  <a:pt x="25908" y="2133"/>
                  <a:pt x="27686" y="3581"/>
                  <a:pt x="29209" y="5613"/>
                </a:cubicBezTo>
                <a:cubicBezTo>
                  <a:pt x="30860" y="7645"/>
                  <a:pt x="32004" y="10350"/>
                  <a:pt x="32892" y="13741"/>
                </a:cubicBezTo>
                <a:cubicBezTo>
                  <a:pt x="33782" y="17132"/>
                  <a:pt x="34290" y="21361"/>
                  <a:pt x="34290" y="26428"/>
                </a:cubicBezTo>
                <a:cubicBezTo>
                  <a:pt x="34290" y="30848"/>
                  <a:pt x="33909" y="34607"/>
                  <a:pt x="33020" y="37693"/>
                </a:cubicBezTo>
                <a:cubicBezTo>
                  <a:pt x="32258" y="40792"/>
                  <a:pt x="30988" y="43281"/>
                  <a:pt x="29590" y="45173"/>
                </a:cubicBezTo>
                <a:cubicBezTo>
                  <a:pt x="28066" y="47053"/>
                  <a:pt x="26161" y="48424"/>
                  <a:pt x="24129" y="49276"/>
                </a:cubicBezTo>
                <a:cubicBezTo>
                  <a:pt x="21970" y="50126"/>
                  <a:pt x="19685" y="50558"/>
                  <a:pt x="17145" y="50558"/>
                </a:cubicBezTo>
                <a:cubicBezTo>
                  <a:pt x="14478" y="50558"/>
                  <a:pt x="12191" y="50126"/>
                  <a:pt x="10032" y="49276"/>
                </a:cubicBezTo>
                <a:cubicBezTo>
                  <a:pt x="8001" y="48424"/>
                  <a:pt x="6222" y="47053"/>
                  <a:pt x="4698" y="45173"/>
                </a:cubicBezTo>
                <a:cubicBezTo>
                  <a:pt x="3175" y="43281"/>
                  <a:pt x="2032" y="40792"/>
                  <a:pt x="1142" y="37693"/>
                </a:cubicBezTo>
                <a:cubicBezTo>
                  <a:pt x="380" y="34607"/>
                  <a:pt x="0" y="30848"/>
                  <a:pt x="0" y="26428"/>
                </a:cubicBezTo>
                <a:cubicBezTo>
                  <a:pt x="0" y="21361"/>
                  <a:pt x="380" y="17132"/>
                  <a:pt x="1270" y="13741"/>
                </a:cubicBezTo>
                <a:cubicBezTo>
                  <a:pt x="2159" y="10350"/>
                  <a:pt x="3428" y="7645"/>
                  <a:pt x="4952" y="5613"/>
                </a:cubicBezTo>
                <a:cubicBezTo>
                  <a:pt x="6477" y="3581"/>
                  <a:pt x="8382" y="2133"/>
                  <a:pt x="10414" y="1282"/>
                </a:cubicBezTo>
                <a:cubicBezTo>
                  <a:pt x="12446" y="431"/>
                  <a:pt x="14732" y="0"/>
                  <a:pt x="17145" y="0"/>
                </a:cubicBez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Freeform 3"/>
          <p:cNvSpPr/>
          <p:nvPr/>
        </p:nvSpPr>
        <p:spPr>
          <a:xfrm>
            <a:off x="4332224" y="6640970"/>
            <a:ext cx="32766" cy="49758"/>
          </a:xfrm>
          <a:custGeom>
            <a:avLst/>
            <a:gdLst>
              <a:gd name="connsiteX0" fmla="*/ 16509 w 32766"/>
              <a:gd name="connsiteY0" fmla="*/ 0 h 49758"/>
              <a:gd name="connsiteX1" fmla="*/ 28447 w 32766"/>
              <a:gd name="connsiteY1" fmla="*/ 3885 h 49758"/>
              <a:gd name="connsiteX2" fmla="*/ 32766 w 32766"/>
              <a:gd name="connsiteY2" fmla="*/ 13881 h 49758"/>
              <a:gd name="connsiteX3" fmla="*/ 32511 w 32766"/>
              <a:gd name="connsiteY3" fmla="*/ 17106 h 49758"/>
              <a:gd name="connsiteX4" fmla="*/ 31369 w 32766"/>
              <a:gd name="connsiteY4" fmla="*/ 20599 h 49758"/>
              <a:gd name="connsiteX5" fmla="*/ 29083 w 32766"/>
              <a:gd name="connsiteY5" fmla="*/ 24129 h 49758"/>
              <a:gd name="connsiteX6" fmla="*/ 25273 w 32766"/>
              <a:gd name="connsiteY6" fmla="*/ 27495 h 49758"/>
              <a:gd name="connsiteX7" fmla="*/ 16001 w 32766"/>
              <a:gd name="connsiteY7" fmla="*/ 33807 h 49758"/>
              <a:gd name="connsiteX8" fmla="*/ 9016 w 32766"/>
              <a:gd name="connsiteY8" fmla="*/ 40754 h 49758"/>
              <a:gd name="connsiteX9" fmla="*/ 8382 w 32766"/>
              <a:gd name="connsiteY9" fmla="*/ 41592 h 49758"/>
              <a:gd name="connsiteX10" fmla="*/ 8001 w 32766"/>
              <a:gd name="connsiteY10" fmla="*/ 42341 h 49758"/>
              <a:gd name="connsiteX11" fmla="*/ 8255 w 32766"/>
              <a:gd name="connsiteY11" fmla="*/ 42912 h 49758"/>
              <a:gd name="connsiteX12" fmla="*/ 9397 w 32766"/>
              <a:gd name="connsiteY12" fmla="*/ 43129 h 49758"/>
              <a:gd name="connsiteX13" fmla="*/ 29717 w 32766"/>
              <a:gd name="connsiteY13" fmla="*/ 43129 h 49758"/>
              <a:gd name="connsiteX14" fmla="*/ 32004 w 32766"/>
              <a:gd name="connsiteY14" fmla="*/ 44056 h 49758"/>
              <a:gd name="connsiteX15" fmla="*/ 32766 w 32766"/>
              <a:gd name="connsiteY15" fmla="*/ 46494 h 49758"/>
              <a:gd name="connsiteX16" fmla="*/ 31877 w 32766"/>
              <a:gd name="connsiteY16" fmla="*/ 48882 h 49758"/>
              <a:gd name="connsiteX17" fmla="*/ 29717 w 32766"/>
              <a:gd name="connsiteY17" fmla="*/ 49758 h 49758"/>
              <a:gd name="connsiteX18" fmla="*/ 4698 w 32766"/>
              <a:gd name="connsiteY18" fmla="*/ 49758 h 49758"/>
              <a:gd name="connsiteX19" fmla="*/ 889 w 32766"/>
              <a:gd name="connsiteY19" fmla="*/ 48615 h 49758"/>
              <a:gd name="connsiteX20" fmla="*/ 0 w 32766"/>
              <a:gd name="connsiteY20" fmla="*/ 45961 h 49758"/>
              <a:gd name="connsiteX21" fmla="*/ 1651 w 32766"/>
              <a:gd name="connsiteY21" fmla="*/ 39725 h 49758"/>
              <a:gd name="connsiteX22" fmla="*/ 6096 w 32766"/>
              <a:gd name="connsiteY22" fmla="*/ 33807 h 49758"/>
              <a:gd name="connsiteX23" fmla="*/ 12573 w 32766"/>
              <a:gd name="connsiteY23" fmla="*/ 28193 h 49758"/>
              <a:gd name="connsiteX24" fmla="*/ 20320 w 32766"/>
              <a:gd name="connsiteY24" fmla="*/ 22897 h 49758"/>
              <a:gd name="connsiteX25" fmla="*/ 24384 w 32766"/>
              <a:gd name="connsiteY25" fmla="*/ 18960 h 49758"/>
              <a:gd name="connsiteX26" fmla="*/ 25780 w 32766"/>
              <a:gd name="connsiteY26" fmla="*/ 13881 h 49758"/>
              <a:gd name="connsiteX27" fmla="*/ 25273 w 32766"/>
              <a:gd name="connsiteY27" fmla="*/ 11138 h 49758"/>
              <a:gd name="connsiteX28" fmla="*/ 23748 w 32766"/>
              <a:gd name="connsiteY28" fmla="*/ 8788 h 49758"/>
              <a:gd name="connsiteX29" fmla="*/ 20955 w 32766"/>
              <a:gd name="connsiteY29" fmla="*/ 7162 h 49758"/>
              <a:gd name="connsiteX30" fmla="*/ 16509 w 32766"/>
              <a:gd name="connsiteY30" fmla="*/ 6540 h 49758"/>
              <a:gd name="connsiteX31" fmla="*/ 13461 w 32766"/>
              <a:gd name="connsiteY31" fmla="*/ 6933 h 49758"/>
              <a:gd name="connsiteX32" fmla="*/ 10667 w 32766"/>
              <a:gd name="connsiteY32" fmla="*/ 8356 h 49758"/>
              <a:gd name="connsiteX33" fmla="*/ 8255 w 32766"/>
              <a:gd name="connsiteY33" fmla="*/ 11138 h 49758"/>
              <a:gd name="connsiteX34" fmla="*/ 6730 w 32766"/>
              <a:gd name="connsiteY34" fmla="*/ 15646 h 49758"/>
              <a:gd name="connsiteX35" fmla="*/ 5334 w 32766"/>
              <a:gd name="connsiteY35" fmla="*/ 17411 h 49758"/>
              <a:gd name="connsiteX36" fmla="*/ 2794 w 32766"/>
              <a:gd name="connsiteY36" fmla="*/ 17767 h 49758"/>
              <a:gd name="connsiteX37" fmla="*/ 889 w 32766"/>
              <a:gd name="connsiteY37" fmla="*/ 16878 h 49758"/>
              <a:gd name="connsiteX38" fmla="*/ 254 w 32766"/>
              <a:gd name="connsiteY38" fmla="*/ 15023 h 49758"/>
              <a:gd name="connsiteX39" fmla="*/ 1524 w 32766"/>
              <a:gd name="connsiteY39" fmla="*/ 9105 h 49758"/>
              <a:gd name="connsiteX40" fmla="*/ 4826 w 32766"/>
              <a:gd name="connsiteY40" fmla="*/ 4330 h 49758"/>
              <a:gd name="connsiteX41" fmla="*/ 10033 w 32766"/>
              <a:gd name="connsiteY41" fmla="*/ 1142 h 49758"/>
              <a:gd name="connsiteX42" fmla="*/ 16509 w 32766"/>
              <a:gd name="connsiteY42" fmla="*/ 0 h 4975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  <a:cxn ang="29">
                <a:pos x="connsiteX29" y="connsiteY29"/>
              </a:cxn>
              <a:cxn ang="30">
                <a:pos x="connsiteX30" y="connsiteY30"/>
              </a:cxn>
              <a:cxn ang="31">
                <a:pos x="connsiteX31" y="connsiteY31"/>
              </a:cxn>
              <a:cxn ang="32">
                <a:pos x="connsiteX32" y="connsiteY32"/>
              </a:cxn>
              <a:cxn ang="33">
                <a:pos x="connsiteX33" y="connsiteY33"/>
              </a:cxn>
              <a:cxn ang="34">
                <a:pos x="connsiteX34" y="connsiteY34"/>
              </a:cxn>
              <a:cxn ang="35">
                <a:pos x="connsiteX35" y="connsiteY35"/>
              </a:cxn>
              <a:cxn ang="36">
                <a:pos x="connsiteX36" y="connsiteY36"/>
              </a:cxn>
              <a:cxn ang="37">
                <a:pos x="connsiteX37" y="connsiteY37"/>
              </a:cxn>
              <a:cxn ang="38">
                <a:pos x="connsiteX38" y="connsiteY38"/>
              </a:cxn>
              <a:cxn ang="39">
                <a:pos x="connsiteX39" y="connsiteY39"/>
              </a:cxn>
              <a:cxn ang="40">
                <a:pos x="connsiteX40" y="connsiteY40"/>
              </a:cxn>
              <a:cxn ang="41">
                <a:pos x="connsiteX41" y="connsiteY41"/>
              </a:cxn>
              <a:cxn ang="42">
                <a:pos x="connsiteX42" y="connsiteY42"/>
              </a:cxn>
            </a:cxnLst>
            <a:rect l="l" t="t" r="r" b="b"/>
            <a:pathLst>
              <a:path w="32766" h="49758">
                <a:moveTo>
                  <a:pt x="16509" y="0"/>
                </a:moveTo>
                <a:cubicBezTo>
                  <a:pt x="21716" y="0"/>
                  <a:pt x="25780" y="1295"/>
                  <a:pt x="28447" y="3885"/>
                </a:cubicBezTo>
                <a:cubicBezTo>
                  <a:pt x="31241" y="6477"/>
                  <a:pt x="32639" y="9804"/>
                  <a:pt x="32766" y="13881"/>
                </a:cubicBezTo>
                <a:cubicBezTo>
                  <a:pt x="32766" y="14884"/>
                  <a:pt x="32639" y="15950"/>
                  <a:pt x="32511" y="17106"/>
                </a:cubicBezTo>
                <a:cubicBezTo>
                  <a:pt x="32258" y="18250"/>
                  <a:pt x="32004" y="19418"/>
                  <a:pt x="31369" y="20599"/>
                </a:cubicBezTo>
                <a:cubicBezTo>
                  <a:pt x="30860" y="21767"/>
                  <a:pt x="30098" y="22948"/>
                  <a:pt x="29083" y="24129"/>
                </a:cubicBezTo>
                <a:cubicBezTo>
                  <a:pt x="28066" y="25310"/>
                  <a:pt x="26797" y="26428"/>
                  <a:pt x="25273" y="27495"/>
                </a:cubicBezTo>
                <a:cubicBezTo>
                  <a:pt x="21970" y="29616"/>
                  <a:pt x="18923" y="31712"/>
                  <a:pt x="16001" y="33807"/>
                </a:cubicBezTo>
                <a:cubicBezTo>
                  <a:pt x="13080" y="35902"/>
                  <a:pt x="10795" y="38213"/>
                  <a:pt x="9016" y="40754"/>
                </a:cubicBezTo>
                <a:cubicBezTo>
                  <a:pt x="8763" y="41046"/>
                  <a:pt x="8635" y="41325"/>
                  <a:pt x="8382" y="41592"/>
                </a:cubicBezTo>
                <a:cubicBezTo>
                  <a:pt x="8255" y="41846"/>
                  <a:pt x="8128" y="42100"/>
                  <a:pt x="8001" y="42341"/>
                </a:cubicBezTo>
                <a:cubicBezTo>
                  <a:pt x="8001" y="42570"/>
                  <a:pt x="8128" y="42760"/>
                  <a:pt x="8255" y="42912"/>
                </a:cubicBezTo>
                <a:cubicBezTo>
                  <a:pt x="8509" y="43065"/>
                  <a:pt x="8889" y="43129"/>
                  <a:pt x="9397" y="43129"/>
                </a:cubicBezTo>
                <a:lnTo>
                  <a:pt x="29717" y="43129"/>
                </a:lnTo>
                <a:cubicBezTo>
                  <a:pt x="30734" y="43129"/>
                  <a:pt x="31496" y="43446"/>
                  <a:pt x="32004" y="44056"/>
                </a:cubicBezTo>
                <a:cubicBezTo>
                  <a:pt x="32511" y="44678"/>
                  <a:pt x="32766" y="45491"/>
                  <a:pt x="32766" y="46494"/>
                </a:cubicBezTo>
                <a:cubicBezTo>
                  <a:pt x="32766" y="47497"/>
                  <a:pt x="32511" y="48285"/>
                  <a:pt x="31877" y="48882"/>
                </a:cubicBezTo>
                <a:cubicBezTo>
                  <a:pt x="31241" y="49466"/>
                  <a:pt x="30607" y="49758"/>
                  <a:pt x="29717" y="49758"/>
                </a:cubicBezTo>
                <a:lnTo>
                  <a:pt x="4698" y="49758"/>
                </a:lnTo>
                <a:cubicBezTo>
                  <a:pt x="2794" y="49758"/>
                  <a:pt x="1524" y="49377"/>
                  <a:pt x="889" y="48615"/>
                </a:cubicBezTo>
                <a:cubicBezTo>
                  <a:pt x="380" y="47853"/>
                  <a:pt x="0" y="46964"/>
                  <a:pt x="0" y="45961"/>
                </a:cubicBezTo>
                <a:cubicBezTo>
                  <a:pt x="0" y="43839"/>
                  <a:pt x="635" y="41770"/>
                  <a:pt x="1651" y="39725"/>
                </a:cubicBezTo>
                <a:cubicBezTo>
                  <a:pt x="2794" y="37693"/>
                  <a:pt x="4190" y="35724"/>
                  <a:pt x="6096" y="33807"/>
                </a:cubicBezTo>
                <a:cubicBezTo>
                  <a:pt x="8001" y="31889"/>
                  <a:pt x="10159" y="30022"/>
                  <a:pt x="12573" y="28193"/>
                </a:cubicBezTo>
                <a:cubicBezTo>
                  <a:pt x="14985" y="26365"/>
                  <a:pt x="17526" y="24600"/>
                  <a:pt x="20320" y="22897"/>
                </a:cubicBezTo>
                <a:cubicBezTo>
                  <a:pt x="22225" y="21653"/>
                  <a:pt x="23621" y="20345"/>
                  <a:pt x="24384" y="18960"/>
                </a:cubicBezTo>
                <a:cubicBezTo>
                  <a:pt x="25273" y="17576"/>
                  <a:pt x="25780" y="15875"/>
                  <a:pt x="25780" y="13881"/>
                </a:cubicBezTo>
                <a:cubicBezTo>
                  <a:pt x="25780" y="12928"/>
                  <a:pt x="25654" y="12013"/>
                  <a:pt x="25273" y="11138"/>
                </a:cubicBezTo>
                <a:cubicBezTo>
                  <a:pt x="25019" y="10248"/>
                  <a:pt x="24384" y="9473"/>
                  <a:pt x="23748" y="8788"/>
                </a:cubicBezTo>
                <a:cubicBezTo>
                  <a:pt x="22986" y="8115"/>
                  <a:pt x="22097" y="7569"/>
                  <a:pt x="20955" y="7162"/>
                </a:cubicBezTo>
                <a:cubicBezTo>
                  <a:pt x="19685" y="6743"/>
                  <a:pt x="18288" y="6540"/>
                  <a:pt x="16509" y="6540"/>
                </a:cubicBezTo>
                <a:cubicBezTo>
                  <a:pt x="15494" y="6540"/>
                  <a:pt x="14478" y="6667"/>
                  <a:pt x="13461" y="6933"/>
                </a:cubicBezTo>
                <a:cubicBezTo>
                  <a:pt x="12446" y="7201"/>
                  <a:pt x="11557" y="7670"/>
                  <a:pt x="10667" y="8356"/>
                </a:cubicBezTo>
                <a:cubicBezTo>
                  <a:pt x="9778" y="9029"/>
                  <a:pt x="9016" y="9956"/>
                  <a:pt x="8255" y="11138"/>
                </a:cubicBezTo>
                <a:cubicBezTo>
                  <a:pt x="7620" y="12318"/>
                  <a:pt x="7111" y="13817"/>
                  <a:pt x="6730" y="15646"/>
                </a:cubicBezTo>
                <a:cubicBezTo>
                  <a:pt x="6477" y="16471"/>
                  <a:pt x="6096" y="17056"/>
                  <a:pt x="5334" y="17411"/>
                </a:cubicBezTo>
                <a:cubicBezTo>
                  <a:pt x="4698" y="17767"/>
                  <a:pt x="3809" y="17881"/>
                  <a:pt x="2794" y="17767"/>
                </a:cubicBezTo>
                <a:cubicBezTo>
                  <a:pt x="2032" y="17653"/>
                  <a:pt x="1397" y="17347"/>
                  <a:pt x="889" y="16878"/>
                </a:cubicBezTo>
                <a:cubicBezTo>
                  <a:pt x="508" y="16408"/>
                  <a:pt x="254" y="15785"/>
                  <a:pt x="254" y="15023"/>
                </a:cubicBezTo>
                <a:cubicBezTo>
                  <a:pt x="254" y="12903"/>
                  <a:pt x="635" y="10934"/>
                  <a:pt x="1524" y="9105"/>
                </a:cubicBezTo>
                <a:cubicBezTo>
                  <a:pt x="2285" y="7277"/>
                  <a:pt x="3428" y="5689"/>
                  <a:pt x="4826" y="4330"/>
                </a:cubicBezTo>
                <a:cubicBezTo>
                  <a:pt x="6350" y="2971"/>
                  <a:pt x="8001" y="1917"/>
                  <a:pt x="10033" y="1142"/>
                </a:cubicBezTo>
                <a:cubicBezTo>
                  <a:pt x="12065" y="380"/>
                  <a:pt x="14224" y="0"/>
                  <a:pt x="16509" y="0"/>
                </a:cubicBez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Freeform 3"/>
          <p:cNvSpPr/>
          <p:nvPr/>
        </p:nvSpPr>
        <p:spPr>
          <a:xfrm>
            <a:off x="4738878" y="6641058"/>
            <a:ext cx="47878" cy="51003"/>
          </a:xfrm>
          <a:custGeom>
            <a:avLst/>
            <a:gdLst>
              <a:gd name="connsiteX0" fmla="*/ 25019 w 47878"/>
              <a:gd name="connsiteY0" fmla="*/ 0 h 51003"/>
              <a:gd name="connsiteX1" fmla="*/ 36702 w 47878"/>
              <a:gd name="connsiteY1" fmla="*/ 2299 h 51003"/>
              <a:gd name="connsiteX2" fmla="*/ 45592 w 47878"/>
              <a:gd name="connsiteY2" fmla="*/ 10338 h 51003"/>
              <a:gd name="connsiteX3" fmla="*/ 46608 w 47878"/>
              <a:gd name="connsiteY3" fmla="*/ 13830 h 51003"/>
              <a:gd name="connsiteX4" fmla="*/ 45592 w 47878"/>
              <a:gd name="connsiteY4" fmla="*/ 15735 h 51003"/>
              <a:gd name="connsiteX5" fmla="*/ 44322 w 47878"/>
              <a:gd name="connsiteY5" fmla="*/ 16307 h 51003"/>
              <a:gd name="connsiteX6" fmla="*/ 42798 w 47878"/>
              <a:gd name="connsiteY6" fmla="*/ 16433 h 51003"/>
              <a:gd name="connsiteX7" fmla="*/ 41147 w 47878"/>
              <a:gd name="connsiteY7" fmla="*/ 15913 h 51003"/>
              <a:gd name="connsiteX8" fmla="*/ 39751 w 47878"/>
              <a:gd name="connsiteY8" fmla="*/ 14402 h 51003"/>
              <a:gd name="connsiteX9" fmla="*/ 34162 w 47878"/>
              <a:gd name="connsiteY9" fmla="*/ 8966 h 51003"/>
              <a:gd name="connsiteX10" fmla="*/ 24891 w 47878"/>
              <a:gd name="connsiteY10" fmla="*/ 6629 h 51003"/>
              <a:gd name="connsiteX11" fmla="*/ 17906 w 47878"/>
              <a:gd name="connsiteY11" fmla="*/ 8001 h 51003"/>
              <a:gd name="connsiteX12" fmla="*/ 12445 w 47878"/>
              <a:gd name="connsiteY12" fmla="*/ 11798 h 51003"/>
              <a:gd name="connsiteX13" fmla="*/ 8762 w 47878"/>
              <a:gd name="connsiteY13" fmla="*/ 17678 h 51003"/>
              <a:gd name="connsiteX14" fmla="*/ 7365 w 47878"/>
              <a:gd name="connsiteY14" fmla="*/ 25273 h 51003"/>
              <a:gd name="connsiteX15" fmla="*/ 8381 w 47878"/>
              <a:gd name="connsiteY15" fmla="*/ 32220 h 51003"/>
              <a:gd name="connsiteX16" fmla="*/ 11683 w 47878"/>
              <a:gd name="connsiteY16" fmla="*/ 38138 h 51003"/>
              <a:gd name="connsiteX17" fmla="*/ 17271 w 47878"/>
              <a:gd name="connsiteY17" fmla="*/ 42291 h 51003"/>
              <a:gd name="connsiteX18" fmla="*/ 25272 w 47878"/>
              <a:gd name="connsiteY18" fmla="*/ 43840 h 51003"/>
              <a:gd name="connsiteX19" fmla="*/ 33908 w 47878"/>
              <a:gd name="connsiteY19" fmla="*/ 42024 h 51003"/>
              <a:gd name="connsiteX20" fmla="*/ 40766 w 47878"/>
              <a:gd name="connsiteY20" fmla="*/ 37122 h 51003"/>
              <a:gd name="connsiteX21" fmla="*/ 40766 w 47878"/>
              <a:gd name="connsiteY21" fmla="*/ 32525 h 51003"/>
              <a:gd name="connsiteX22" fmla="*/ 40131 w 47878"/>
              <a:gd name="connsiteY22" fmla="*/ 30226 h 51003"/>
              <a:gd name="connsiteX23" fmla="*/ 37845 w 47878"/>
              <a:gd name="connsiteY23" fmla="*/ 29527 h 51003"/>
              <a:gd name="connsiteX24" fmla="*/ 26796 w 47878"/>
              <a:gd name="connsiteY24" fmla="*/ 29527 h 51003"/>
              <a:gd name="connsiteX25" fmla="*/ 24383 w 47878"/>
              <a:gd name="connsiteY25" fmla="*/ 28550 h 51003"/>
              <a:gd name="connsiteX26" fmla="*/ 23367 w 47878"/>
              <a:gd name="connsiteY26" fmla="*/ 25984 h 51003"/>
              <a:gd name="connsiteX27" fmla="*/ 24256 w 47878"/>
              <a:gd name="connsiteY27" fmla="*/ 23419 h 51003"/>
              <a:gd name="connsiteX28" fmla="*/ 26796 w 47878"/>
              <a:gd name="connsiteY28" fmla="*/ 22365 h 51003"/>
              <a:gd name="connsiteX29" fmla="*/ 44069 w 47878"/>
              <a:gd name="connsiteY29" fmla="*/ 22365 h 51003"/>
              <a:gd name="connsiteX30" fmla="*/ 47878 w 47878"/>
              <a:gd name="connsiteY30" fmla="*/ 25984 h 51003"/>
              <a:gd name="connsiteX31" fmla="*/ 47878 w 47878"/>
              <a:gd name="connsiteY31" fmla="*/ 47117 h 51003"/>
              <a:gd name="connsiteX32" fmla="*/ 46862 w 47878"/>
              <a:gd name="connsiteY32" fmla="*/ 49810 h 51003"/>
              <a:gd name="connsiteX33" fmla="*/ 44322 w 47878"/>
              <a:gd name="connsiteY33" fmla="*/ 51003 h 51003"/>
              <a:gd name="connsiteX34" fmla="*/ 41782 w 47878"/>
              <a:gd name="connsiteY34" fmla="*/ 49898 h 51003"/>
              <a:gd name="connsiteX35" fmla="*/ 40766 w 47878"/>
              <a:gd name="connsiteY35" fmla="*/ 47117 h 51003"/>
              <a:gd name="connsiteX36" fmla="*/ 40766 w 47878"/>
              <a:gd name="connsiteY36" fmla="*/ 45339 h 51003"/>
              <a:gd name="connsiteX37" fmla="*/ 33146 w 47878"/>
              <a:gd name="connsiteY37" fmla="*/ 49365 h 51003"/>
              <a:gd name="connsiteX38" fmla="*/ 25272 w 47878"/>
              <a:gd name="connsiteY38" fmla="*/ 50558 h 51003"/>
              <a:gd name="connsiteX39" fmla="*/ 14858 w 47878"/>
              <a:gd name="connsiteY39" fmla="*/ 48704 h 51003"/>
              <a:gd name="connsiteX40" fmla="*/ 6984 w 47878"/>
              <a:gd name="connsiteY40" fmla="*/ 43536 h 51003"/>
              <a:gd name="connsiteX41" fmla="*/ 1777 w 47878"/>
              <a:gd name="connsiteY41" fmla="*/ 35535 h 51003"/>
              <a:gd name="connsiteX42" fmla="*/ 0 w 47878"/>
              <a:gd name="connsiteY42" fmla="*/ 25273 h 51003"/>
              <a:gd name="connsiteX43" fmla="*/ 1651 w 47878"/>
              <a:gd name="connsiteY43" fmla="*/ 15468 h 51003"/>
              <a:gd name="connsiteX44" fmla="*/ 6603 w 47878"/>
              <a:gd name="connsiteY44" fmla="*/ 7429 h 51003"/>
              <a:gd name="connsiteX45" fmla="*/ 14351 w 47878"/>
              <a:gd name="connsiteY45" fmla="*/ 1994 h 51003"/>
              <a:gd name="connsiteX46" fmla="*/ 25019 w 47878"/>
              <a:gd name="connsiteY46" fmla="*/ 0 h 51003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  <a:cxn ang="29">
                <a:pos x="connsiteX29" y="connsiteY29"/>
              </a:cxn>
              <a:cxn ang="30">
                <a:pos x="connsiteX30" y="connsiteY30"/>
              </a:cxn>
              <a:cxn ang="31">
                <a:pos x="connsiteX31" y="connsiteY31"/>
              </a:cxn>
              <a:cxn ang="32">
                <a:pos x="connsiteX32" y="connsiteY32"/>
              </a:cxn>
              <a:cxn ang="33">
                <a:pos x="connsiteX33" y="connsiteY33"/>
              </a:cxn>
              <a:cxn ang="34">
                <a:pos x="connsiteX34" y="connsiteY34"/>
              </a:cxn>
              <a:cxn ang="35">
                <a:pos x="connsiteX35" y="connsiteY35"/>
              </a:cxn>
              <a:cxn ang="36">
                <a:pos x="connsiteX36" y="connsiteY36"/>
              </a:cxn>
              <a:cxn ang="37">
                <a:pos x="connsiteX37" y="connsiteY37"/>
              </a:cxn>
              <a:cxn ang="38">
                <a:pos x="connsiteX38" y="connsiteY38"/>
              </a:cxn>
              <a:cxn ang="39">
                <a:pos x="connsiteX39" y="connsiteY39"/>
              </a:cxn>
              <a:cxn ang="40">
                <a:pos x="connsiteX40" y="connsiteY40"/>
              </a:cxn>
              <a:cxn ang="41">
                <a:pos x="connsiteX41" y="connsiteY41"/>
              </a:cxn>
              <a:cxn ang="42">
                <a:pos x="connsiteX42" y="connsiteY42"/>
              </a:cxn>
              <a:cxn ang="43">
                <a:pos x="connsiteX43" y="connsiteY43"/>
              </a:cxn>
              <a:cxn ang="44">
                <a:pos x="connsiteX44" y="connsiteY44"/>
              </a:cxn>
              <a:cxn ang="45">
                <a:pos x="connsiteX45" y="connsiteY45"/>
              </a:cxn>
              <a:cxn ang="46">
                <a:pos x="connsiteX46" y="connsiteY46"/>
              </a:cxn>
            </a:cxnLst>
            <a:rect l="l" t="t" r="r" b="b"/>
            <a:pathLst>
              <a:path w="47878" h="51003">
                <a:moveTo>
                  <a:pt x="25019" y="0"/>
                </a:moveTo>
                <a:cubicBezTo>
                  <a:pt x="29336" y="0"/>
                  <a:pt x="33273" y="762"/>
                  <a:pt x="36702" y="2299"/>
                </a:cubicBezTo>
                <a:cubicBezTo>
                  <a:pt x="40131" y="3823"/>
                  <a:pt x="43052" y="6515"/>
                  <a:pt x="45592" y="10338"/>
                </a:cubicBezTo>
                <a:cubicBezTo>
                  <a:pt x="46481" y="11811"/>
                  <a:pt x="46862" y="12979"/>
                  <a:pt x="46608" y="13830"/>
                </a:cubicBezTo>
                <a:cubicBezTo>
                  <a:pt x="46481" y="14681"/>
                  <a:pt x="46101" y="15316"/>
                  <a:pt x="45592" y="15735"/>
                </a:cubicBezTo>
                <a:cubicBezTo>
                  <a:pt x="45211" y="15964"/>
                  <a:pt x="44830" y="16154"/>
                  <a:pt x="44322" y="16307"/>
                </a:cubicBezTo>
                <a:cubicBezTo>
                  <a:pt x="43814" y="16459"/>
                  <a:pt x="43306" y="16497"/>
                  <a:pt x="42798" y="16433"/>
                </a:cubicBezTo>
                <a:cubicBezTo>
                  <a:pt x="42290" y="16383"/>
                  <a:pt x="41782" y="16205"/>
                  <a:pt x="41147" y="15913"/>
                </a:cubicBezTo>
                <a:cubicBezTo>
                  <a:pt x="40639" y="15621"/>
                  <a:pt x="40258" y="15113"/>
                  <a:pt x="39751" y="14402"/>
                </a:cubicBezTo>
                <a:cubicBezTo>
                  <a:pt x="38607" y="12344"/>
                  <a:pt x="36702" y="10528"/>
                  <a:pt x="34162" y="8966"/>
                </a:cubicBezTo>
                <a:cubicBezTo>
                  <a:pt x="31622" y="7404"/>
                  <a:pt x="28447" y="6629"/>
                  <a:pt x="24891" y="6629"/>
                </a:cubicBezTo>
                <a:cubicBezTo>
                  <a:pt x="22351" y="6629"/>
                  <a:pt x="20065" y="7087"/>
                  <a:pt x="17906" y="8001"/>
                </a:cubicBezTo>
                <a:cubicBezTo>
                  <a:pt x="15874" y="8915"/>
                  <a:pt x="13970" y="10173"/>
                  <a:pt x="12445" y="11798"/>
                </a:cubicBezTo>
                <a:cubicBezTo>
                  <a:pt x="10921" y="13423"/>
                  <a:pt x="9651" y="15380"/>
                  <a:pt x="8762" y="17678"/>
                </a:cubicBezTo>
                <a:cubicBezTo>
                  <a:pt x="7746" y="19977"/>
                  <a:pt x="7365" y="22504"/>
                  <a:pt x="7365" y="25273"/>
                </a:cubicBezTo>
                <a:cubicBezTo>
                  <a:pt x="7365" y="27699"/>
                  <a:pt x="7746" y="30010"/>
                  <a:pt x="8381" y="32220"/>
                </a:cubicBezTo>
                <a:cubicBezTo>
                  <a:pt x="9143" y="34430"/>
                  <a:pt x="10159" y="36398"/>
                  <a:pt x="11683" y="38138"/>
                </a:cubicBezTo>
                <a:cubicBezTo>
                  <a:pt x="13207" y="39878"/>
                  <a:pt x="14985" y="41262"/>
                  <a:pt x="17271" y="42291"/>
                </a:cubicBezTo>
                <a:cubicBezTo>
                  <a:pt x="19557" y="43319"/>
                  <a:pt x="22224" y="43840"/>
                  <a:pt x="25272" y="43840"/>
                </a:cubicBezTo>
                <a:cubicBezTo>
                  <a:pt x="28320" y="43840"/>
                  <a:pt x="31114" y="43243"/>
                  <a:pt x="33908" y="42024"/>
                </a:cubicBezTo>
                <a:cubicBezTo>
                  <a:pt x="36575" y="40818"/>
                  <a:pt x="38861" y="39179"/>
                  <a:pt x="40766" y="37122"/>
                </a:cubicBezTo>
                <a:lnTo>
                  <a:pt x="40766" y="32525"/>
                </a:lnTo>
                <a:cubicBezTo>
                  <a:pt x="40766" y="31470"/>
                  <a:pt x="40512" y="30696"/>
                  <a:pt x="40131" y="30226"/>
                </a:cubicBezTo>
                <a:cubicBezTo>
                  <a:pt x="39751" y="29756"/>
                  <a:pt x="38989" y="29527"/>
                  <a:pt x="37845" y="29527"/>
                </a:cubicBezTo>
                <a:lnTo>
                  <a:pt x="26796" y="29527"/>
                </a:lnTo>
                <a:cubicBezTo>
                  <a:pt x="25907" y="29527"/>
                  <a:pt x="25019" y="29197"/>
                  <a:pt x="24383" y="28550"/>
                </a:cubicBezTo>
                <a:cubicBezTo>
                  <a:pt x="23748" y="27902"/>
                  <a:pt x="23367" y="27051"/>
                  <a:pt x="23367" y="25984"/>
                </a:cubicBezTo>
                <a:cubicBezTo>
                  <a:pt x="23367" y="24981"/>
                  <a:pt x="23621" y="24130"/>
                  <a:pt x="24256" y="23419"/>
                </a:cubicBezTo>
                <a:cubicBezTo>
                  <a:pt x="24891" y="22720"/>
                  <a:pt x="25780" y="22365"/>
                  <a:pt x="26796" y="22365"/>
                </a:cubicBezTo>
                <a:lnTo>
                  <a:pt x="44069" y="22365"/>
                </a:lnTo>
                <a:cubicBezTo>
                  <a:pt x="46608" y="22365"/>
                  <a:pt x="47878" y="23571"/>
                  <a:pt x="47878" y="25984"/>
                </a:cubicBezTo>
                <a:lnTo>
                  <a:pt x="47878" y="47117"/>
                </a:lnTo>
                <a:cubicBezTo>
                  <a:pt x="47878" y="48107"/>
                  <a:pt x="47497" y="49009"/>
                  <a:pt x="46862" y="49810"/>
                </a:cubicBezTo>
                <a:cubicBezTo>
                  <a:pt x="46227" y="50610"/>
                  <a:pt x="45465" y="51003"/>
                  <a:pt x="44322" y="51003"/>
                </a:cubicBezTo>
                <a:cubicBezTo>
                  <a:pt x="43179" y="51003"/>
                  <a:pt x="42417" y="50635"/>
                  <a:pt x="41782" y="49898"/>
                </a:cubicBezTo>
                <a:cubicBezTo>
                  <a:pt x="41147" y="49162"/>
                  <a:pt x="40766" y="48235"/>
                  <a:pt x="40766" y="47117"/>
                </a:cubicBezTo>
                <a:lnTo>
                  <a:pt x="40766" y="45339"/>
                </a:lnTo>
                <a:cubicBezTo>
                  <a:pt x="38226" y="47232"/>
                  <a:pt x="35813" y="48565"/>
                  <a:pt x="33146" y="49365"/>
                </a:cubicBezTo>
                <a:cubicBezTo>
                  <a:pt x="30606" y="50165"/>
                  <a:pt x="27939" y="50558"/>
                  <a:pt x="25272" y="50558"/>
                </a:cubicBezTo>
                <a:cubicBezTo>
                  <a:pt x="21462" y="50558"/>
                  <a:pt x="18033" y="49936"/>
                  <a:pt x="14858" y="48704"/>
                </a:cubicBezTo>
                <a:cubicBezTo>
                  <a:pt x="11810" y="47460"/>
                  <a:pt x="9143" y="45746"/>
                  <a:pt x="6984" y="43536"/>
                </a:cubicBezTo>
                <a:cubicBezTo>
                  <a:pt x="4698" y="41326"/>
                  <a:pt x="3047" y="38658"/>
                  <a:pt x="1777" y="35535"/>
                </a:cubicBezTo>
                <a:cubicBezTo>
                  <a:pt x="634" y="32410"/>
                  <a:pt x="0" y="28994"/>
                  <a:pt x="0" y="25273"/>
                </a:cubicBezTo>
                <a:cubicBezTo>
                  <a:pt x="0" y="21806"/>
                  <a:pt x="634" y="18529"/>
                  <a:pt x="1651" y="15468"/>
                </a:cubicBezTo>
                <a:cubicBezTo>
                  <a:pt x="2793" y="12408"/>
                  <a:pt x="4444" y="9715"/>
                  <a:pt x="6603" y="7429"/>
                </a:cubicBezTo>
                <a:cubicBezTo>
                  <a:pt x="8635" y="5131"/>
                  <a:pt x="11302" y="3315"/>
                  <a:pt x="14351" y="1994"/>
                </a:cubicBezTo>
                <a:cubicBezTo>
                  <a:pt x="17525" y="660"/>
                  <a:pt x="21081" y="0"/>
                  <a:pt x="25019" y="0"/>
                </a:cubicBez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Freeform 3"/>
          <p:cNvSpPr/>
          <p:nvPr/>
        </p:nvSpPr>
        <p:spPr>
          <a:xfrm>
            <a:off x="4894199" y="6639382"/>
            <a:ext cx="10414" cy="10337"/>
          </a:xfrm>
          <a:custGeom>
            <a:avLst/>
            <a:gdLst>
              <a:gd name="connsiteX0" fmla="*/ 5207 w 10414"/>
              <a:gd name="connsiteY0" fmla="*/ 0 h 10337"/>
              <a:gd name="connsiteX1" fmla="*/ 8763 w 10414"/>
              <a:gd name="connsiteY1" fmla="*/ 1498 h 10337"/>
              <a:gd name="connsiteX2" fmla="*/ 10414 w 10414"/>
              <a:gd name="connsiteY2" fmla="*/ 5118 h 10337"/>
              <a:gd name="connsiteX3" fmla="*/ 8890 w 10414"/>
              <a:gd name="connsiteY3" fmla="*/ 8838 h 10337"/>
              <a:gd name="connsiteX4" fmla="*/ 5207 w 10414"/>
              <a:gd name="connsiteY4" fmla="*/ 10337 h 10337"/>
              <a:gd name="connsiteX5" fmla="*/ 1651 w 10414"/>
              <a:gd name="connsiteY5" fmla="*/ 8966 h 10337"/>
              <a:gd name="connsiteX6" fmla="*/ 0 w 10414"/>
              <a:gd name="connsiteY6" fmla="*/ 5118 h 10337"/>
              <a:gd name="connsiteX7" fmla="*/ 1651 w 10414"/>
              <a:gd name="connsiteY7" fmla="*/ 1460 h 10337"/>
              <a:gd name="connsiteX8" fmla="*/ 5207 w 10414"/>
              <a:gd name="connsiteY8" fmla="*/ 0 h 10337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</a:cxnLst>
            <a:rect l="l" t="t" r="r" b="b"/>
            <a:pathLst>
              <a:path w="10414" h="10337">
                <a:moveTo>
                  <a:pt x="5207" y="0"/>
                </a:moveTo>
                <a:cubicBezTo>
                  <a:pt x="6476" y="0"/>
                  <a:pt x="7746" y="495"/>
                  <a:pt x="8763" y="1498"/>
                </a:cubicBezTo>
                <a:cubicBezTo>
                  <a:pt x="9905" y="2501"/>
                  <a:pt x="10414" y="3708"/>
                  <a:pt x="10414" y="5118"/>
                </a:cubicBezTo>
                <a:cubicBezTo>
                  <a:pt x="10414" y="6591"/>
                  <a:pt x="9905" y="7835"/>
                  <a:pt x="8890" y="8838"/>
                </a:cubicBezTo>
                <a:cubicBezTo>
                  <a:pt x="7873" y="9842"/>
                  <a:pt x="6603" y="10337"/>
                  <a:pt x="5207" y="10337"/>
                </a:cubicBezTo>
                <a:cubicBezTo>
                  <a:pt x="3936" y="10337"/>
                  <a:pt x="2794" y="9880"/>
                  <a:pt x="1651" y="8966"/>
                </a:cubicBezTo>
                <a:cubicBezTo>
                  <a:pt x="634" y="8051"/>
                  <a:pt x="0" y="6768"/>
                  <a:pt x="0" y="5118"/>
                </a:cubicBezTo>
                <a:cubicBezTo>
                  <a:pt x="0" y="3644"/>
                  <a:pt x="508" y="2425"/>
                  <a:pt x="1651" y="1460"/>
                </a:cubicBezTo>
                <a:cubicBezTo>
                  <a:pt x="2666" y="482"/>
                  <a:pt x="3810" y="0"/>
                  <a:pt x="5207" y="0"/>
                </a:cubicBez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Freeform 3"/>
          <p:cNvSpPr/>
          <p:nvPr/>
        </p:nvSpPr>
        <p:spPr>
          <a:xfrm>
            <a:off x="6151625" y="6640970"/>
            <a:ext cx="38100" cy="51092"/>
          </a:xfrm>
          <a:custGeom>
            <a:avLst/>
            <a:gdLst>
              <a:gd name="connsiteX0" fmla="*/ 32258 w 38100"/>
              <a:gd name="connsiteY0" fmla="*/ 0 h 51092"/>
              <a:gd name="connsiteX1" fmla="*/ 36068 w 38100"/>
              <a:gd name="connsiteY1" fmla="*/ 1549 h 51092"/>
              <a:gd name="connsiteX2" fmla="*/ 38100 w 38100"/>
              <a:gd name="connsiteY2" fmla="*/ 5219 h 51092"/>
              <a:gd name="connsiteX3" fmla="*/ 38100 w 38100"/>
              <a:gd name="connsiteY3" fmla="*/ 47294 h 51092"/>
              <a:gd name="connsiteX4" fmla="*/ 37465 w 38100"/>
              <a:gd name="connsiteY4" fmla="*/ 49936 h 51092"/>
              <a:gd name="connsiteX5" fmla="*/ 34925 w 38100"/>
              <a:gd name="connsiteY5" fmla="*/ 51092 h 51092"/>
              <a:gd name="connsiteX6" fmla="*/ 32258 w 38100"/>
              <a:gd name="connsiteY6" fmla="*/ 50342 h 51092"/>
              <a:gd name="connsiteX7" fmla="*/ 31115 w 38100"/>
              <a:gd name="connsiteY7" fmla="*/ 47549 h 51092"/>
              <a:gd name="connsiteX8" fmla="*/ 30988 w 38100"/>
              <a:gd name="connsiteY8" fmla="*/ 46761 h 51092"/>
              <a:gd name="connsiteX9" fmla="*/ 30226 w 38100"/>
              <a:gd name="connsiteY9" fmla="*/ 47116 h 51092"/>
              <a:gd name="connsiteX10" fmla="*/ 24638 w 38100"/>
              <a:gd name="connsiteY10" fmla="*/ 49936 h 51092"/>
              <a:gd name="connsiteX11" fmla="*/ 19177 w 38100"/>
              <a:gd name="connsiteY11" fmla="*/ 50647 h 51092"/>
              <a:gd name="connsiteX12" fmla="*/ 11938 w 38100"/>
              <a:gd name="connsiteY12" fmla="*/ 49453 h 51092"/>
              <a:gd name="connsiteX13" fmla="*/ 5842 w 38100"/>
              <a:gd name="connsiteY13" fmla="*/ 45872 h 51092"/>
              <a:gd name="connsiteX14" fmla="*/ 1651 w 38100"/>
              <a:gd name="connsiteY14" fmla="*/ 39954 h 51092"/>
              <a:gd name="connsiteX15" fmla="*/ 0 w 38100"/>
              <a:gd name="connsiteY15" fmla="*/ 31736 h 51092"/>
              <a:gd name="connsiteX16" fmla="*/ 1143 w 38100"/>
              <a:gd name="connsiteY16" fmla="*/ 25107 h 51092"/>
              <a:gd name="connsiteX17" fmla="*/ 4699 w 38100"/>
              <a:gd name="connsiteY17" fmla="*/ 19050 h 51092"/>
              <a:gd name="connsiteX18" fmla="*/ 10668 w 38100"/>
              <a:gd name="connsiteY18" fmla="*/ 14668 h 51092"/>
              <a:gd name="connsiteX19" fmla="*/ 19177 w 38100"/>
              <a:gd name="connsiteY19" fmla="*/ 12992 h 51092"/>
              <a:gd name="connsiteX20" fmla="*/ 28194 w 38100"/>
              <a:gd name="connsiteY20" fmla="*/ 15468 h 51092"/>
              <a:gd name="connsiteX21" fmla="*/ 28956 w 38100"/>
              <a:gd name="connsiteY21" fmla="*/ 16002 h 51092"/>
              <a:gd name="connsiteX22" fmla="*/ 29845 w 38100"/>
              <a:gd name="connsiteY22" fmla="*/ 16357 h 51092"/>
              <a:gd name="connsiteX23" fmla="*/ 30607 w 38100"/>
              <a:gd name="connsiteY23" fmla="*/ 16129 h 51092"/>
              <a:gd name="connsiteX24" fmla="*/ 30861 w 38100"/>
              <a:gd name="connsiteY24" fmla="*/ 14934 h 51092"/>
              <a:gd name="connsiteX25" fmla="*/ 30861 w 38100"/>
              <a:gd name="connsiteY25" fmla="*/ 6895 h 51092"/>
              <a:gd name="connsiteX26" fmla="*/ 29337 w 38100"/>
              <a:gd name="connsiteY26" fmla="*/ 5435 h 51092"/>
              <a:gd name="connsiteX27" fmla="*/ 28702 w 38100"/>
              <a:gd name="connsiteY27" fmla="*/ 3530 h 51092"/>
              <a:gd name="connsiteX28" fmla="*/ 29718 w 38100"/>
              <a:gd name="connsiteY28" fmla="*/ 1016 h 51092"/>
              <a:gd name="connsiteX29" fmla="*/ 32258 w 38100"/>
              <a:gd name="connsiteY29" fmla="*/ 0 h 5109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  <a:cxn ang="29">
                <a:pos x="connsiteX29" y="connsiteY29"/>
              </a:cxn>
            </a:cxnLst>
            <a:rect l="l" t="t" r="r" b="b"/>
            <a:pathLst>
              <a:path w="38100" h="51092">
                <a:moveTo>
                  <a:pt x="32258" y="0"/>
                </a:moveTo>
                <a:cubicBezTo>
                  <a:pt x="33782" y="0"/>
                  <a:pt x="35052" y="520"/>
                  <a:pt x="36068" y="1549"/>
                </a:cubicBezTo>
                <a:cubicBezTo>
                  <a:pt x="37084" y="2578"/>
                  <a:pt x="37719" y="3797"/>
                  <a:pt x="38100" y="5219"/>
                </a:cubicBezTo>
                <a:lnTo>
                  <a:pt x="38100" y="47294"/>
                </a:lnTo>
                <a:cubicBezTo>
                  <a:pt x="38100" y="48285"/>
                  <a:pt x="37846" y="49174"/>
                  <a:pt x="37465" y="49936"/>
                </a:cubicBezTo>
                <a:cubicBezTo>
                  <a:pt x="37084" y="50710"/>
                  <a:pt x="36195" y="51092"/>
                  <a:pt x="34925" y="51092"/>
                </a:cubicBezTo>
                <a:cubicBezTo>
                  <a:pt x="33909" y="51092"/>
                  <a:pt x="33020" y="50837"/>
                  <a:pt x="32258" y="50342"/>
                </a:cubicBezTo>
                <a:cubicBezTo>
                  <a:pt x="31496" y="49834"/>
                  <a:pt x="31115" y="48907"/>
                  <a:pt x="31115" y="47549"/>
                </a:cubicBezTo>
                <a:cubicBezTo>
                  <a:pt x="31115" y="47078"/>
                  <a:pt x="31115" y="46811"/>
                  <a:pt x="30988" y="46761"/>
                </a:cubicBezTo>
                <a:cubicBezTo>
                  <a:pt x="30734" y="46634"/>
                  <a:pt x="30480" y="46761"/>
                  <a:pt x="30226" y="47116"/>
                </a:cubicBezTo>
                <a:cubicBezTo>
                  <a:pt x="28448" y="48526"/>
                  <a:pt x="26543" y="49466"/>
                  <a:pt x="24638" y="49936"/>
                </a:cubicBezTo>
                <a:cubicBezTo>
                  <a:pt x="22860" y="50406"/>
                  <a:pt x="20955" y="50647"/>
                  <a:pt x="19177" y="50647"/>
                </a:cubicBezTo>
                <a:cubicBezTo>
                  <a:pt x="16637" y="50647"/>
                  <a:pt x="14224" y="50253"/>
                  <a:pt x="11938" y="49453"/>
                </a:cubicBezTo>
                <a:cubicBezTo>
                  <a:pt x="9652" y="48653"/>
                  <a:pt x="7620" y="47459"/>
                  <a:pt x="5842" y="45872"/>
                </a:cubicBezTo>
                <a:cubicBezTo>
                  <a:pt x="4064" y="44284"/>
                  <a:pt x="2667" y="42303"/>
                  <a:pt x="1651" y="39954"/>
                </a:cubicBezTo>
                <a:cubicBezTo>
                  <a:pt x="508" y="37591"/>
                  <a:pt x="0" y="34861"/>
                  <a:pt x="0" y="31736"/>
                </a:cubicBezTo>
                <a:cubicBezTo>
                  <a:pt x="0" y="29552"/>
                  <a:pt x="381" y="27343"/>
                  <a:pt x="1143" y="25107"/>
                </a:cubicBezTo>
                <a:cubicBezTo>
                  <a:pt x="1905" y="22859"/>
                  <a:pt x="3175" y="20840"/>
                  <a:pt x="4699" y="19050"/>
                </a:cubicBezTo>
                <a:cubicBezTo>
                  <a:pt x="6350" y="17246"/>
                  <a:pt x="8255" y="15785"/>
                  <a:pt x="10668" y="14668"/>
                </a:cubicBezTo>
                <a:cubicBezTo>
                  <a:pt x="13081" y="13551"/>
                  <a:pt x="15875" y="12992"/>
                  <a:pt x="19177" y="12992"/>
                </a:cubicBezTo>
                <a:cubicBezTo>
                  <a:pt x="22352" y="12992"/>
                  <a:pt x="25400" y="13817"/>
                  <a:pt x="28194" y="15468"/>
                </a:cubicBezTo>
                <a:cubicBezTo>
                  <a:pt x="28321" y="15646"/>
                  <a:pt x="28702" y="15823"/>
                  <a:pt x="28956" y="16002"/>
                </a:cubicBezTo>
                <a:cubicBezTo>
                  <a:pt x="29337" y="16179"/>
                  <a:pt x="29591" y="16293"/>
                  <a:pt x="29845" y="16357"/>
                </a:cubicBezTo>
                <a:cubicBezTo>
                  <a:pt x="30099" y="16408"/>
                  <a:pt x="30353" y="16332"/>
                  <a:pt x="30607" y="16129"/>
                </a:cubicBezTo>
                <a:cubicBezTo>
                  <a:pt x="30734" y="15925"/>
                  <a:pt x="30861" y="15531"/>
                  <a:pt x="30861" y="14934"/>
                </a:cubicBezTo>
                <a:lnTo>
                  <a:pt x="30861" y="6895"/>
                </a:lnTo>
                <a:cubicBezTo>
                  <a:pt x="30226" y="6540"/>
                  <a:pt x="29718" y="6057"/>
                  <a:pt x="29337" y="5435"/>
                </a:cubicBezTo>
                <a:cubicBezTo>
                  <a:pt x="28829" y="4812"/>
                  <a:pt x="28702" y="4178"/>
                  <a:pt x="28702" y="3530"/>
                </a:cubicBezTo>
                <a:cubicBezTo>
                  <a:pt x="28702" y="2526"/>
                  <a:pt x="28956" y="1689"/>
                  <a:pt x="29718" y="1016"/>
                </a:cubicBezTo>
                <a:cubicBezTo>
                  <a:pt x="30353" y="342"/>
                  <a:pt x="31242" y="0"/>
                  <a:pt x="32258" y="0"/>
                </a:cubicBez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Freeform 3"/>
          <p:cNvSpPr/>
          <p:nvPr/>
        </p:nvSpPr>
        <p:spPr>
          <a:xfrm>
            <a:off x="5775579" y="6640970"/>
            <a:ext cx="29082" cy="50647"/>
          </a:xfrm>
          <a:custGeom>
            <a:avLst/>
            <a:gdLst>
              <a:gd name="connsiteX0" fmla="*/ 10159 w 29082"/>
              <a:gd name="connsiteY0" fmla="*/ 0 h 50647"/>
              <a:gd name="connsiteX1" fmla="*/ 13969 w 29082"/>
              <a:gd name="connsiteY1" fmla="*/ 1549 h 50647"/>
              <a:gd name="connsiteX2" fmla="*/ 16001 w 29082"/>
              <a:gd name="connsiteY2" fmla="*/ 5219 h 50647"/>
              <a:gd name="connsiteX3" fmla="*/ 16001 w 29082"/>
              <a:gd name="connsiteY3" fmla="*/ 11138 h 50647"/>
              <a:gd name="connsiteX4" fmla="*/ 16509 w 29082"/>
              <a:gd name="connsiteY4" fmla="*/ 12636 h 50647"/>
              <a:gd name="connsiteX5" fmla="*/ 17652 w 29082"/>
              <a:gd name="connsiteY5" fmla="*/ 12903 h 50647"/>
              <a:gd name="connsiteX6" fmla="*/ 25653 w 29082"/>
              <a:gd name="connsiteY6" fmla="*/ 12903 h 50647"/>
              <a:gd name="connsiteX7" fmla="*/ 28320 w 29082"/>
              <a:gd name="connsiteY7" fmla="*/ 13969 h 50647"/>
              <a:gd name="connsiteX8" fmla="*/ 29082 w 29082"/>
              <a:gd name="connsiteY8" fmla="*/ 16268 h 50647"/>
              <a:gd name="connsiteX9" fmla="*/ 28447 w 29082"/>
              <a:gd name="connsiteY9" fmla="*/ 18567 h 50647"/>
              <a:gd name="connsiteX10" fmla="*/ 25653 w 29082"/>
              <a:gd name="connsiteY10" fmla="*/ 19798 h 50647"/>
              <a:gd name="connsiteX11" fmla="*/ 18033 w 29082"/>
              <a:gd name="connsiteY11" fmla="*/ 19798 h 50647"/>
              <a:gd name="connsiteX12" fmla="*/ 16382 w 29082"/>
              <a:gd name="connsiteY12" fmla="*/ 20370 h 50647"/>
              <a:gd name="connsiteX13" fmla="*/ 16001 w 29082"/>
              <a:gd name="connsiteY13" fmla="*/ 21653 h 50647"/>
              <a:gd name="connsiteX14" fmla="*/ 16001 w 29082"/>
              <a:gd name="connsiteY14" fmla="*/ 37833 h 50647"/>
              <a:gd name="connsiteX15" fmla="*/ 17652 w 29082"/>
              <a:gd name="connsiteY15" fmla="*/ 42252 h 50647"/>
              <a:gd name="connsiteX16" fmla="*/ 23113 w 29082"/>
              <a:gd name="connsiteY16" fmla="*/ 43839 h 50647"/>
              <a:gd name="connsiteX17" fmla="*/ 25526 w 29082"/>
              <a:gd name="connsiteY17" fmla="*/ 43839 h 50647"/>
              <a:gd name="connsiteX18" fmla="*/ 28066 w 29082"/>
              <a:gd name="connsiteY18" fmla="*/ 44589 h 50647"/>
              <a:gd name="connsiteX19" fmla="*/ 29082 w 29082"/>
              <a:gd name="connsiteY19" fmla="*/ 47294 h 50647"/>
              <a:gd name="connsiteX20" fmla="*/ 28066 w 29082"/>
              <a:gd name="connsiteY20" fmla="*/ 49847 h 50647"/>
              <a:gd name="connsiteX21" fmla="*/ 25526 w 29082"/>
              <a:gd name="connsiteY21" fmla="*/ 50647 h 50647"/>
              <a:gd name="connsiteX22" fmla="*/ 23113 w 29082"/>
              <a:gd name="connsiteY22" fmla="*/ 50647 h 50647"/>
              <a:gd name="connsiteX23" fmla="*/ 17525 w 29082"/>
              <a:gd name="connsiteY23" fmla="*/ 50076 h 50647"/>
              <a:gd name="connsiteX24" fmla="*/ 12953 w 29082"/>
              <a:gd name="connsiteY24" fmla="*/ 48043 h 50647"/>
              <a:gd name="connsiteX25" fmla="*/ 9905 w 29082"/>
              <a:gd name="connsiteY25" fmla="*/ 44106 h 50647"/>
              <a:gd name="connsiteX26" fmla="*/ 8762 w 29082"/>
              <a:gd name="connsiteY26" fmla="*/ 37833 h 50647"/>
              <a:gd name="connsiteX27" fmla="*/ 8762 w 29082"/>
              <a:gd name="connsiteY27" fmla="*/ 21742 h 50647"/>
              <a:gd name="connsiteX28" fmla="*/ 8508 w 29082"/>
              <a:gd name="connsiteY28" fmla="*/ 20548 h 50647"/>
              <a:gd name="connsiteX29" fmla="*/ 7111 w 29082"/>
              <a:gd name="connsiteY29" fmla="*/ 19798 h 50647"/>
              <a:gd name="connsiteX30" fmla="*/ 3428 w 29082"/>
              <a:gd name="connsiteY30" fmla="*/ 19798 h 50647"/>
              <a:gd name="connsiteX31" fmla="*/ 634 w 29082"/>
              <a:gd name="connsiteY31" fmla="*/ 18656 h 50647"/>
              <a:gd name="connsiteX32" fmla="*/ 0 w 29082"/>
              <a:gd name="connsiteY32" fmla="*/ 16268 h 50647"/>
              <a:gd name="connsiteX33" fmla="*/ 634 w 29082"/>
              <a:gd name="connsiteY33" fmla="*/ 14007 h 50647"/>
              <a:gd name="connsiteX34" fmla="*/ 3428 w 29082"/>
              <a:gd name="connsiteY34" fmla="*/ 12903 h 50647"/>
              <a:gd name="connsiteX35" fmla="*/ 6857 w 29082"/>
              <a:gd name="connsiteY35" fmla="*/ 12903 h 50647"/>
              <a:gd name="connsiteX36" fmla="*/ 7238 w 29082"/>
              <a:gd name="connsiteY36" fmla="*/ 12865 h 50647"/>
              <a:gd name="connsiteX37" fmla="*/ 7873 w 29082"/>
              <a:gd name="connsiteY37" fmla="*/ 12636 h 50647"/>
              <a:gd name="connsiteX38" fmla="*/ 8508 w 29082"/>
              <a:gd name="connsiteY38" fmla="*/ 12013 h 50647"/>
              <a:gd name="connsiteX39" fmla="*/ 8762 w 29082"/>
              <a:gd name="connsiteY39" fmla="*/ 10782 h 50647"/>
              <a:gd name="connsiteX40" fmla="*/ 8762 w 29082"/>
              <a:gd name="connsiteY40" fmla="*/ 6895 h 50647"/>
              <a:gd name="connsiteX41" fmla="*/ 7238 w 29082"/>
              <a:gd name="connsiteY41" fmla="*/ 5435 h 50647"/>
              <a:gd name="connsiteX42" fmla="*/ 6603 w 29082"/>
              <a:gd name="connsiteY42" fmla="*/ 3530 h 50647"/>
              <a:gd name="connsiteX43" fmla="*/ 7619 w 29082"/>
              <a:gd name="connsiteY43" fmla="*/ 1016 h 50647"/>
              <a:gd name="connsiteX44" fmla="*/ 10159 w 29082"/>
              <a:gd name="connsiteY44" fmla="*/ 0 h 50647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  <a:cxn ang="29">
                <a:pos x="connsiteX29" y="connsiteY29"/>
              </a:cxn>
              <a:cxn ang="30">
                <a:pos x="connsiteX30" y="connsiteY30"/>
              </a:cxn>
              <a:cxn ang="31">
                <a:pos x="connsiteX31" y="connsiteY31"/>
              </a:cxn>
              <a:cxn ang="32">
                <a:pos x="connsiteX32" y="connsiteY32"/>
              </a:cxn>
              <a:cxn ang="33">
                <a:pos x="connsiteX33" y="connsiteY33"/>
              </a:cxn>
              <a:cxn ang="34">
                <a:pos x="connsiteX34" y="connsiteY34"/>
              </a:cxn>
              <a:cxn ang="35">
                <a:pos x="connsiteX35" y="connsiteY35"/>
              </a:cxn>
              <a:cxn ang="36">
                <a:pos x="connsiteX36" y="connsiteY36"/>
              </a:cxn>
              <a:cxn ang="37">
                <a:pos x="connsiteX37" y="connsiteY37"/>
              </a:cxn>
              <a:cxn ang="38">
                <a:pos x="connsiteX38" y="connsiteY38"/>
              </a:cxn>
              <a:cxn ang="39">
                <a:pos x="connsiteX39" y="connsiteY39"/>
              </a:cxn>
              <a:cxn ang="40">
                <a:pos x="connsiteX40" y="connsiteY40"/>
              </a:cxn>
              <a:cxn ang="41">
                <a:pos x="connsiteX41" y="connsiteY41"/>
              </a:cxn>
              <a:cxn ang="42">
                <a:pos x="connsiteX42" y="connsiteY42"/>
              </a:cxn>
              <a:cxn ang="43">
                <a:pos x="connsiteX43" y="connsiteY43"/>
              </a:cxn>
              <a:cxn ang="44">
                <a:pos x="connsiteX44" y="connsiteY44"/>
              </a:cxn>
            </a:cxnLst>
            <a:rect l="l" t="t" r="r" b="b"/>
            <a:pathLst>
              <a:path w="29082" h="50647">
                <a:moveTo>
                  <a:pt x="10159" y="0"/>
                </a:moveTo>
                <a:cubicBezTo>
                  <a:pt x="11683" y="0"/>
                  <a:pt x="12953" y="520"/>
                  <a:pt x="13969" y="1549"/>
                </a:cubicBezTo>
                <a:cubicBezTo>
                  <a:pt x="14985" y="2578"/>
                  <a:pt x="15620" y="3797"/>
                  <a:pt x="16001" y="5219"/>
                </a:cubicBezTo>
                <a:lnTo>
                  <a:pt x="16001" y="11138"/>
                </a:lnTo>
                <a:cubicBezTo>
                  <a:pt x="16001" y="11963"/>
                  <a:pt x="16128" y="12458"/>
                  <a:pt x="16509" y="12636"/>
                </a:cubicBezTo>
                <a:cubicBezTo>
                  <a:pt x="17017" y="12813"/>
                  <a:pt x="17271" y="12903"/>
                  <a:pt x="17652" y="12903"/>
                </a:cubicBezTo>
                <a:lnTo>
                  <a:pt x="25653" y="12903"/>
                </a:lnTo>
                <a:cubicBezTo>
                  <a:pt x="26923" y="12903"/>
                  <a:pt x="27812" y="13258"/>
                  <a:pt x="28320" y="13969"/>
                </a:cubicBezTo>
                <a:cubicBezTo>
                  <a:pt x="28828" y="14668"/>
                  <a:pt x="29082" y="15443"/>
                  <a:pt x="29082" y="16268"/>
                </a:cubicBezTo>
                <a:cubicBezTo>
                  <a:pt x="29082" y="16967"/>
                  <a:pt x="28828" y="17741"/>
                  <a:pt x="28447" y="18567"/>
                </a:cubicBezTo>
                <a:cubicBezTo>
                  <a:pt x="27939" y="19392"/>
                  <a:pt x="27050" y="19798"/>
                  <a:pt x="25653" y="19798"/>
                </a:cubicBezTo>
                <a:lnTo>
                  <a:pt x="18033" y="19798"/>
                </a:lnTo>
                <a:cubicBezTo>
                  <a:pt x="17144" y="19798"/>
                  <a:pt x="16636" y="19989"/>
                  <a:pt x="16382" y="20370"/>
                </a:cubicBezTo>
                <a:cubicBezTo>
                  <a:pt x="16128" y="20751"/>
                  <a:pt x="16001" y="21183"/>
                  <a:pt x="16001" y="21653"/>
                </a:cubicBezTo>
                <a:lnTo>
                  <a:pt x="16001" y="37833"/>
                </a:lnTo>
                <a:cubicBezTo>
                  <a:pt x="16001" y="39713"/>
                  <a:pt x="16509" y="41185"/>
                  <a:pt x="17652" y="42252"/>
                </a:cubicBezTo>
                <a:cubicBezTo>
                  <a:pt x="18795" y="43306"/>
                  <a:pt x="20573" y="43839"/>
                  <a:pt x="23113" y="43839"/>
                </a:cubicBezTo>
                <a:lnTo>
                  <a:pt x="25526" y="43839"/>
                </a:lnTo>
                <a:cubicBezTo>
                  <a:pt x="26542" y="43839"/>
                  <a:pt x="27304" y="44094"/>
                  <a:pt x="28066" y="44589"/>
                </a:cubicBezTo>
                <a:cubicBezTo>
                  <a:pt x="28701" y="45097"/>
                  <a:pt x="29082" y="45986"/>
                  <a:pt x="29082" y="47294"/>
                </a:cubicBezTo>
                <a:cubicBezTo>
                  <a:pt x="29082" y="48462"/>
                  <a:pt x="28701" y="49326"/>
                  <a:pt x="28066" y="49847"/>
                </a:cubicBezTo>
                <a:cubicBezTo>
                  <a:pt x="27304" y="50380"/>
                  <a:pt x="26415" y="50647"/>
                  <a:pt x="25526" y="50647"/>
                </a:cubicBezTo>
                <a:lnTo>
                  <a:pt x="23113" y="50647"/>
                </a:lnTo>
                <a:cubicBezTo>
                  <a:pt x="21081" y="50647"/>
                  <a:pt x="19176" y="50456"/>
                  <a:pt x="17525" y="50076"/>
                </a:cubicBezTo>
                <a:cubicBezTo>
                  <a:pt x="15747" y="49694"/>
                  <a:pt x="14223" y="49009"/>
                  <a:pt x="12953" y="48043"/>
                </a:cubicBezTo>
                <a:cubicBezTo>
                  <a:pt x="11683" y="47066"/>
                  <a:pt x="10667" y="45757"/>
                  <a:pt x="9905" y="44106"/>
                </a:cubicBezTo>
                <a:cubicBezTo>
                  <a:pt x="9143" y="42456"/>
                  <a:pt x="8762" y="40360"/>
                  <a:pt x="8762" y="37833"/>
                </a:cubicBezTo>
                <a:lnTo>
                  <a:pt x="8762" y="21742"/>
                </a:lnTo>
                <a:cubicBezTo>
                  <a:pt x="8762" y="21449"/>
                  <a:pt x="8635" y="21056"/>
                  <a:pt x="8508" y="20548"/>
                </a:cubicBezTo>
                <a:cubicBezTo>
                  <a:pt x="8254" y="20053"/>
                  <a:pt x="7746" y="19798"/>
                  <a:pt x="7111" y="19798"/>
                </a:cubicBezTo>
                <a:lnTo>
                  <a:pt x="3428" y="19798"/>
                </a:lnTo>
                <a:cubicBezTo>
                  <a:pt x="2158" y="19798"/>
                  <a:pt x="1142" y="19418"/>
                  <a:pt x="634" y="18656"/>
                </a:cubicBezTo>
                <a:cubicBezTo>
                  <a:pt x="253" y="17881"/>
                  <a:pt x="0" y="17094"/>
                  <a:pt x="0" y="16268"/>
                </a:cubicBezTo>
                <a:cubicBezTo>
                  <a:pt x="0" y="15493"/>
                  <a:pt x="253" y="14744"/>
                  <a:pt x="634" y="14007"/>
                </a:cubicBezTo>
                <a:cubicBezTo>
                  <a:pt x="1142" y="13271"/>
                  <a:pt x="2158" y="12903"/>
                  <a:pt x="3428" y="12903"/>
                </a:cubicBezTo>
                <a:lnTo>
                  <a:pt x="6857" y="12903"/>
                </a:lnTo>
                <a:cubicBezTo>
                  <a:pt x="6857" y="12903"/>
                  <a:pt x="6984" y="12890"/>
                  <a:pt x="7238" y="12865"/>
                </a:cubicBezTo>
                <a:cubicBezTo>
                  <a:pt x="7492" y="12827"/>
                  <a:pt x="7619" y="12763"/>
                  <a:pt x="7873" y="12636"/>
                </a:cubicBezTo>
                <a:cubicBezTo>
                  <a:pt x="8127" y="12521"/>
                  <a:pt x="8381" y="12318"/>
                  <a:pt x="8508" y="12013"/>
                </a:cubicBezTo>
                <a:cubicBezTo>
                  <a:pt x="8635" y="11721"/>
                  <a:pt x="8762" y="11315"/>
                  <a:pt x="8762" y="10782"/>
                </a:cubicBezTo>
                <a:lnTo>
                  <a:pt x="8762" y="6895"/>
                </a:lnTo>
                <a:cubicBezTo>
                  <a:pt x="8127" y="6540"/>
                  <a:pt x="7619" y="6057"/>
                  <a:pt x="7238" y="5435"/>
                </a:cubicBezTo>
                <a:cubicBezTo>
                  <a:pt x="6730" y="4812"/>
                  <a:pt x="6603" y="4178"/>
                  <a:pt x="6603" y="3530"/>
                </a:cubicBezTo>
                <a:cubicBezTo>
                  <a:pt x="6603" y="2526"/>
                  <a:pt x="6857" y="1689"/>
                  <a:pt x="7619" y="1016"/>
                </a:cubicBezTo>
                <a:cubicBezTo>
                  <a:pt x="8254" y="342"/>
                  <a:pt x="9143" y="0"/>
                  <a:pt x="10159" y="0"/>
                </a:cubicBez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Freeform 3"/>
          <p:cNvSpPr/>
          <p:nvPr/>
        </p:nvSpPr>
        <p:spPr>
          <a:xfrm>
            <a:off x="5734050" y="6640970"/>
            <a:ext cx="37210" cy="50647"/>
          </a:xfrm>
          <a:custGeom>
            <a:avLst/>
            <a:gdLst>
              <a:gd name="connsiteX0" fmla="*/ 3429 w 37210"/>
              <a:gd name="connsiteY0" fmla="*/ 0 h 50647"/>
              <a:gd name="connsiteX1" fmla="*/ 7365 w 37210"/>
              <a:gd name="connsiteY1" fmla="*/ 1549 h 50647"/>
              <a:gd name="connsiteX2" fmla="*/ 9271 w 37210"/>
              <a:gd name="connsiteY2" fmla="*/ 5219 h 50647"/>
              <a:gd name="connsiteX3" fmla="*/ 9271 w 37210"/>
              <a:gd name="connsiteY3" fmla="*/ 14058 h 50647"/>
              <a:gd name="connsiteX4" fmla="*/ 9905 w 37210"/>
              <a:gd name="connsiteY4" fmla="*/ 16129 h 50647"/>
              <a:gd name="connsiteX5" fmla="*/ 11429 w 37210"/>
              <a:gd name="connsiteY5" fmla="*/ 15646 h 50647"/>
              <a:gd name="connsiteX6" fmla="*/ 15367 w 37210"/>
              <a:gd name="connsiteY6" fmla="*/ 13703 h 50647"/>
              <a:gd name="connsiteX7" fmla="*/ 19939 w 37210"/>
              <a:gd name="connsiteY7" fmla="*/ 12992 h 50647"/>
              <a:gd name="connsiteX8" fmla="*/ 26797 w 37210"/>
              <a:gd name="connsiteY8" fmla="*/ 14185 h 50647"/>
              <a:gd name="connsiteX9" fmla="*/ 32258 w 37210"/>
              <a:gd name="connsiteY9" fmla="*/ 17627 h 50647"/>
              <a:gd name="connsiteX10" fmla="*/ 35940 w 37210"/>
              <a:gd name="connsiteY10" fmla="*/ 23202 h 50647"/>
              <a:gd name="connsiteX11" fmla="*/ 37210 w 37210"/>
              <a:gd name="connsiteY11" fmla="*/ 30759 h 50647"/>
              <a:gd name="connsiteX12" fmla="*/ 37210 w 37210"/>
              <a:gd name="connsiteY12" fmla="*/ 47028 h 50647"/>
              <a:gd name="connsiteX13" fmla="*/ 36194 w 37210"/>
              <a:gd name="connsiteY13" fmla="*/ 49580 h 50647"/>
              <a:gd name="connsiteX14" fmla="*/ 33654 w 37210"/>
              <a:gd name="connsiteY14" fmla="*/ 50647 h 50647"/>
              <a:gd name="connsiteX15" fmla="*/ 30988 w 37210"/>
              <a:gd name="connsiteY15" fmla="*/ 49580 h 50647"/>
              <a:gd name="connsiteX16" fmla="*/ 30098 w 37210"/>
              <a:gd name="connsiteY16" fmla="*/ 47028 h 50647"/>
              <a:gd name="connsiteX17" fmla="*/ 30098 w 37210"/>
              <a:gd name="connsiteY17" fmla="*/ 30581 h 50647"/>
              <a:gd name="connsiteX18" fmla="*/ 29209 w 37210"/>
              <a:gd name="connsiteY18" fmla="*/ 25717 h 50647"/>
              <a:gd name="connsiteX19" fmla="*/ 27051 w 37210"/>
              <a:gd name="connsiteY19" fmla="*/ 22364 h 50647"/>
              <a:gd name="connsiteX20" fmla="*/ 23748 w 37210"/>
              <a:gd name="connsiteY20" fmla="*/ 20421 h 50647"/>
              <a:gd name="connsiteX21" fmla="*/ 19939 w 37210"/>
              <a:gd name="connsiteY21" fmla="*/ 19798 h 50647"/>
              <a:gd name="connsiteX22" fmla="*/ 14097 w 37210"/>
              <a:gd name="connsiteY22" fmla="*/ 21119 h 50647"/>
              <a:gd name="connsiteX23" fmla="*/ 10921 w 37210"/>
              <a:gd name="connsiteY23" fmla="*/ 24307 h 50647"/>
              <a:gd name="connsiteX24" fmla="*/ 9525 w 37210"/>
              <a:gd name="connsiteY24" fmla="*/ 28155 h 50647"/>
              <a:gd name="connsiteX25" fmla="*/ 9271 w 37210"/>
              <a:gd name="connsiteY25" fmla="*/ 31470 h 50647"/>
              <a:gd name="connsiteX26" fmla="*/ 9271 w 37210"/>
              <a:gd name="connsiteY26" fmla="*/ 47028 h 50647"/>
              <a:gd name="connsiteX27" fmla="*/ 8128 w 37210"/>
              <a:gd name="connsiteY27" fmla="*/ 49720 h 50647"/>
              <a:gd name="connsiteX28" fmla="*/ 5588 w 37210"/>
              <a:gd name="connsiteY28" fmla="*/ 50647 h 50647"/>
              <a:gd name="connsiteX29" fmla="*/ 3048 w 37210"/>
              <a:gd name="connsiteY29" fmla="*/ 49542 h 50647"/>
              <a:gd name="connsiteX30" fmla="*/ 2159 w 37210"/>
              <a:gd name="connsiteY30" fmla="*/ 47028 h 50647"/>
              <a:gd name="connsiteX31" fmla="*/ 2159 w 37210"/>
              <a:gd name="connsiteY31" fmla="*/ 6895 h 50647"/>
              <a:gd name="connsiteX32" fmla="*/ 508 w 37210"/>
              <a:gd name="connsiteY32" fmla="*/ 5435 h 50647"/>
              <a:gd name="connsiteX33" fmla="*/ 0 w 37210"/>
              <a:gd name="connsiteY33" fmla="*/ 3530 h 50647"/>
              <a:gd name="connsiteX34" fmla="*/ 1015 w 37210"/>
              <a:gd name="connsiteY34" fmla="*/ 1016 h 50647"/>
              <a:gd name="connsiteX35" fmla="*/ 3429 w 37210"/>
              <a:gd name="connsiteY35" fmla="*/ 0 h 50647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  <a:cxn ang="29">
                <a:pos x="connsiteX29" y="connsiteY29"/>
              </a:cxn>
              <a:cxn ang="30">
                <a:pos x="connsiteX30" y="connsiteY30"/>
              </a:cxn>
              <a:cxn ang="31">
                <a:pos x="connsiteX31" y="connsiteY31"/>
              </a:cxn>
              <a:cxn ang="32">
                <a:pos x="connsiteX32" y="connsiteY32"/>
              </a:cxn>
              <a:cxn ang="33">
                <a:pos x="connsiteX33" y="connsiteY33"/>
              </a:cxn>
              <a:cxn ang="34">
                <a:pos x="connsiteX34" y="connsiteY34"/>
              </a:cxn>
              <a:cxn ang="35">
                <a:pos x="connsiteX35" y="connsiteY35"/>
              </a:cxn>
            </a:cxnLst>
            <a:rect l="l" t="t" r="r" b="b"/>
            <a:pathLst>
              <a:path w="37210" h="50647">
                <a:moveTo>
                  <a:pt x="3429" y="0"/>
                </a:moveTo>
                <a:cubicBezTo>
                  <a:pt x="5079" y="0"/>
                  <a:pt x="6350" y="520"/>
                  <a:pt x="7365" y="1549"/>
                </a:cubicBezTo>
                <a:cubicBezTo>
                  <a:pt x="8254" y="2578"/>
                  <a:pt x="9017" y="3797"/>
                  <a:pt x="9271" y="5219"/>
                </a:cubicBezTo>
                <a:lnTo>
                  <a:pt x="9271" y="14058"/>
                </a:lnTo>
                <a:cubicBezTo>
                  <a:pt x="9271" y="15226"/>
                  <a:pt x="9525" y="15925"/>
                  <a:pt x="9905" y="16129"/>
                </a:cubicBezTo>
                <a:cubicBezTo>
                  <a:pt x="10159" y="16332"/>
                  <a:pt x="10667" y="16179"/>
                  <a:pt x="11429" y="15646"/>
                </a:cubicBezTo>
                <a:cubicBezTo>
                  <a:pt x="12445" y="14820"/>
                  <a:pt x="13842" y="14172"/>
                  <a:pt x="15367" y="13703"/>
                </a:cubicBezTo>
                <a:cubicBezTo>
                  <a:pt x="16890" y="13233"/>
                  <a:pt x="18414" y="12992"/>
                  <a:pt x="19939" y="12992"/>
                </a:cubicBezTo>
                <a:cubicBezTo>
                  <a:pt x="22352" y="12992"/>
                  <a:pt x="24638" y="13386"/>
                  <a:pt x="26797" y="14185"/>
                </a:cubicBezTo>
                <a:cubicBezTo>
                  <a:pt x="28955" y="14985"/>
                  <a:pt x="30733" y="16129"/>
                  <a:pt x="32258" y="17627"/>
                </a:cubicBezTo>
                <a:cubicBezTo>
                  <a:pt x="33782" y="19139"/>
                  <a:pt x="35052" y="20993"/>
                  <a:pt x="35940" y="23202"/>
                </a:cubicBezTo>
                <a:cubicBezTo>
                  <a:pt x="36829" y="25412"/>
                  <a:pt x="37210" y="27926"/>
                  <a:pt x="37210" y="30759"/>
                </a:cubicBezTo>
                <a:lnTo>
                  <a:pt x="37210" y="47028"/>
                </a:lnTo>
                <a:cubicBezTo>
                  <a:pt x="37210" y="48031"/>
                  <a:pt x="36957" y="48882"/>
                  <a:pt x="36194" y="49580"/>
                </a:cubicBezTo>
                <a:cubicBezTo>
                  <a:pt x="35559" y="50291"/>
                  <a:pt x="34671" y="50647"/>
                  <a:pt x="33654" y="50647"/>
                </a:cubicBezTo>
                <a:cubicBezTo>
                  <a:pt x="32384" y="50647"/>
                  <a:pt x="31622" y="50291"/>
                  <a:pt x="30988" y="49580"/>
                </a:cubicBezTo>
                <a:cubicBezTo>
                  <a:pt x="30352" y="48882"/>
                  <a:pt x="30098" y="48031"/>
                  <a:pt x="30098" y="47028"/>
                </a:cubicBezTo>
                <a:lnTo>
                  <a:pt x="30098" y="30581"/>
                </a:lnTo>
                <a:cubicBezTo>
                  <a:pt x="30098" y="28702"/>
                  <a:pt x="29844" y="27076"/>
                  <a:pt x="29209" y="25717"/>
                </a:cubicBezTo>
                <a:cubicBezTo>
                  <a:pt x="28702" y="24371"/>
                  <a:pt x="27940" y="23241"/>
                  <a:pt x="27051" y="22364"/>
                </a:cubicBezTo>
                <a:cubicBezTo>
                  <a:pt x="26034" y="21475"/>
                  <a:pt x="25019" y="20828"/>
                  <a:pt x="23748" y="20421"/>
                </a:cubicBezTo>
                <a:cubicBezTo>
                  <a:pt x="22479" y="20002"/>
                  <a:pt x="21209" y="19798"/>
                  <a:pt x="19939" y="19798"/>
                </a:cubicBezTo>
                <a:cubicBezTo>
                  <a:pt x="17398" y="19798"/>
                  <a:pt x="15494" y="20243"/>
                  <a:pt x="14097" y="21119"/>
                </a:cubicBezTo>
                <a:cubicBezTo>
                  <a:pt x="12700" y="22008"/>
                  <a:pt x="11557" y="23062"/>
                  <a:pt x="10921" y="24307"/>
                </a:cubicBezTo>
                <a:cubicBezTo>
                  <a:pt x="10159" y="25539"/>
                  <a:pt x="9779" y="26822"/>
                  <a:pt x="9525" y="28155"/>
                </a:cubicBezTo>
                <a:cubicBezTo>
                  <a:pt x="9398" y="29476"/>
                  <a:pt x="9271" y="30581"/>
                  <a:pt x="9271" y="31470"/>
                </a:cubicBezTo>
                <a:lnTo>
                  <a:pt x="9271" y="47028"/>
                </a:lnTo>
                <a:cubicBezTo>
                  <a:pt x="9271" y="48196"/>
                  <a:pt x="8890" y="49097"/>
                  <a:pt x="8128" y="49720"/>
                </a:cubicBezTo>
                <a:cubicBezTo>
                  <a:pt x="7365" y="50342"/>
                  <a:pt x="6603" y="50647"/>
                  <a:pt x="5588" y="50647"/>
                </a:cubicBezTo>
                <a:cubicBezTo>
                  <a:pt x="4444" y="50647"/>
                  <a:pt x="3683" y="50279"/>
                  <a:pt x="3048" y="49542"/>
                </a:cubicBezTo>
                <a:cubicBezTo>
                  <a:pt x="2413" y="48806"/>
                  <a:pt x="2159" y="47967"/>
                  <a:pt x="2159" y="47028"/>
                </a:cubicBezTo>
                <a:lnTo>
                  <a:pt x="2159" y="6895"/>
                </a:lnTo>
                <a:cubicBezTo>
                  <a:pt x="1523" y="6540"/>
                  <a:pt x="1015" y="6057"/>
                  <a:pt x="508" y="5435"/>
                </a:cubicBezTo>
                <a:cubicBezTo>
                  <a:pt x="127" y="4812"/>
                  <a:pt x="0" y="4178"/>
                  <a:pt x="0" y="3530"/>
                </a:cubicBezTo>
                <a:cubicBezTo>
                  <a:pt x="0" y="2526"/>
                  <a:pt x="253" y="1689"/>
                  <a:pt x="1015" y="1016"/>
                </a:cubicBezTo>
                <a:cubicBezTo>
                  <a:pt x="1651" y="342"/>
                  <a:pt x="2540" y="0"/>
                  <a:pt x="3429" y="0"/>
                </a:cubicBez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Freeform 3"/>
          <p:cNvSpPr/>
          <p:nvPr/>
        </p:nvSpPr>
        <p:spPr>
          <a:xfrm>
            <a:off x="5593969" y="6640970"/>
            <a:ext cx="9271" cy="50647"/>
          </a:xfrm>
          <a:custGeom>
            <a:avLst/>
            <a:gdLst>
              <a:gd name="connsiteX0" fmla="*/ 3555 w 9271"/>
              <a:gd name="connsiteY0" fmla="*/ 0 h 50647"/>
              <a:gd name="connsiteX1" fmla="*/ 7365 w 9271"/>
              <a:gd name="connsiteY1" fmla="*/ 1549 h 50647"/>
              <a:gd name="connsiteX2" fmla="*/ 9271 w 9271"/>
              <a:gd name="connsiteY2" fmla="*/ 5219 h 50647"/>
              <a:gd name="connsiteX3" fmla="*/ 9271 w 9271"/>
              <a:gd name="connsiteY3" fmla="*/ 47205 h 50647"/>
              <a:gd name="connsiteX4" fmla="*/ 8128 w 9271"/>
              <a:gd name="connsiteY4" fmla="*/ 49669 h 50647"/>
              <a:gd name="connsiteX5" fmla="*/ 5588 w 9271"/>
              <a:gd name="connsiteY5" fmla="*/ 50647 h 50647"/>
              <a:gd name="connsiteX6" fmla="*/ 3048 w 9271"/>
              <a:gd name="connsiteY6" fmla="*/ 49631 h 50647"/>
              <a:gd name="connsiteX7" fmla="*/ 2159 w 9271"/>
              <a:gd name="connsiteY7" fmla="*/ 47205 h 50647"/>
              <a:gd name="connsiteX8" fmla="*/ 2159 w 9271"/>
              <a:gd name="connsiteY8" fmla="*/ 6895 h 50647"/>
              <a:gd name="connsiteX9" fmla="*/ 634 w 9271"/>
              <a:gd name="connsiteY9" fmla="*/ 5435 h 50647"/>
              <a:gd name="connsiteX10" fmla="*/ 0 w 9271"/>
              <a:gd name="connsiteY10" fmla="*/ 3530 h 50647"/>
              <a:gd name="connsiteX11" fmla="*/ 1015 w 9271"/>
              <a:gd name="connsiteY11" fmla="*/ 1016 h 50647"/>
              <a:gd name="connsiteX12" fmla="*/ 3555 w 9271"/>
              <a:gd name="connsiteY12" fmla="*/ 0 h 50647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</a:cxnLst>
            <a:rect l="l" t="t" r="r" b="b"/>
            <a:pathLst>
              <a:path w="9271" h="50647">
                <a:moveTo>
                  <a:pt x="3555" y="0"/>
                </a:moveTo>
                <a:cubicBezTo>
                  <a:pt x="5079" y="0"/>
                  <a:pt x="6350" y="520"/>
                  <a:pt x="7365" y="1549"/>
                </a:cubicBezTo>
                <a:cubicBezTo>
                  <a:pt x="8254" y="2578"/>
                  <a:pt x="8890" y="3797"/>
                  <a:pt x="9271" y="5219"/>
                </a:cubicBezTo>
                <a:lnTo>
                  <a:pt x="9271" y="47205"/>
                </a:lnTo>
                <a:cubicBezTo>
                  <a:pt x="9271" y="48196"/>
                  <a:pt x="8890" y="49021"/>
                  <a:pt x="8128" y="49669"/>
                </a:cubicBezTo>
                <a:cubicBezTo>
                  <a:pt x="7492" y="50317"/>
                  <a:pt x="6603" y="50647"/>
                  <a:pt x="5588" y="50647"/>
                </a:cubicBezTo>
                <a:cubicBezTo>
                  <a:pt x="4444" y="50647"/>
                  <a:pt x="3555" y="50304"/>
                  <a:pt x="3048" y="49631"/>
                </a:cubicBezTo>
                <a:cubicBezTo>
                  <a:pt x="2540" y="48958"/>
                  <a:pt x="2159" y="48145"/>
                  <a:pt x="2159" y="47205"/>
                </a:cubicBezTo>
                <a:lnTo>
                  <a:pt x="2159" y="6895"/>
                </a:lnTo>
                <a:cubicBezTo>
                  <a:pt x="1523" y="6540"/>
                  <a:pt x="1015" y="6057"/>
                  <a:pt x="634" y="5435"/>
                </a:cubicBezTo>
                <a:cubicBezTo>
                  <a:pt x="253" y="4812"/>
                  <a:pt x="0" y="4178"/>
                  <a:pt x="0" y="3530"/>
                </a:cubicBezTo>
                <a:cubicBezTo>
                  <a:pt x="0" y="2526"/>
                  <a:pt x="380" y="1689"/>
                  <a:pt x="1015" y="1016"/>
                </a:cubicBezTo>
                <a:cubicBezTo>
                  <a:pt x="1651" y="342"/>
                  <a:pt x="2540" y="0"/>
                  <a:pt x="3555" y="0"/>
                </a:cubicBez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Freeform 3"/>
          <p:cNvSpPr/>
          <p:nvPr/>
        </p:nvSpPr>
        <p:spPr>
          <a:xfrm>
            <a:off x="5578729" y="6640970"/>
            <a:ext cx="9270" cy="50647"/>
          </a:xfrm>
          <a:custGeom>
            <a:avLst/>
            <a:gdLst>
              <a:gd name="connsiteX0" fmla="*/ 3555 w 9270"/>
              <a:gd name="connsiteY0" fmla="*/ 0 h 50647"/>
              <a:gd name="connsiteX1" fmla="*/ 7365 w 9270"/>
              <a:gd name="connsiteY1" fmla="*/ 1549 h 50647"/>
              <a:gd name="connsiteX2" fmla="*/ 9270 w 9270"/>
              <a:gd name="connsiteY2" fmla="*/ 5219 h 50647"/>
              <a:gd name="connsiteX3" fmla="*/ 9270 w 9270"/>
              <a:gd name="connsiteY3" fmla="*/ 47205 h 50647"/>
              <a:gd name="connsiteX4" fmla="*/ 8127 w 9270"/>
              <a:gd name="connsiteY4" fmla="*/ 49669 h 50647"/>
              <a:gd name="connsiteX5" fmla="*/ 5588 w 9270"/>
              <a:gd name="connsiteY5" fmla="*/ 50647 h 50647"/>
              <a:gd name="connsiteX6" fmla="*/ 3047 w 9270"/>
              <a:gd name="connsiteY6" fmla="*/ 49631 h 50647"/>
              <a:gd name="connsiteX7" fmla="*/ 2158 w 9270"/>
              <a:gd name="connsiteY7" fmla="*/ 47205 h 50647"/>
              <a:gd name="connsiteX8" fmla="*/ 2158 w 9270"/>
              <a:gd name="connsiteY8" fmla="*/ 6895 h 50647"/>
              <a:gd name="connsiteX9" fmla="*/ 634 w 9270"/>
              <a:gd name="connsiteY9" fmla="*/ 5435 h 50647"/>
              <a:gd name="connsiteX10" fmla="*/ 0 w 9270"/>
              <a:gd name="connsiteY10" fmla="*/ 3530 h 50647"/>
              <a:gd name="connsiteX11" fmla="*/ 1015 w 9270"/>
              <a:gd name="connsiteY11" fmla="*/ 1016 h 50647"/>
              <a:gd name="connsiteX12" fmla="*/ 3555 w 9270"/>
              <a:gd name="connsiteY12" fmla="*/ 0 h 50647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</a:cxnLst>
            <a:rect l="l" t="t" r="r" b="b"/>
            <a:pathLst>
              <a:path w="9270" h="50647">
                <a:moveTo>
                  <a:pt x="3555" y="0"/>
                </a:moveTo>
                <a:cubicBezTo>
                  <a:pt x="5079" y="0"/>
                  <a:pt x="6350" y="520"/>
                  <a:pt x="7365" y="1549"/>
                </a:cubicBezTo>
                <a:cubicBezTo>
                  <a:pt x="8254" y="2578"/>
                  <a:pt x="8889" y="3797"/>
                  <a:pt x="9270" y="5219"/>
                </a:cubicBezTo>
                <a:lnTo>
                  <a:pt x="9270" y="47205"/>
                </a:lnTo>
                <a:cubicBezTo>
                  <a:pt x="9270" y="48196"/>
                  <a:pt x="8889" y="49021"/>
                  <a:pt x="8127" y="49669"/>
                </a:cubicBezTo>
                <a:cubicBezTo>
                  <a:pt x="7492" y="50317"/>
                  <a:pt x="6603" y="50647"/>
                  <a:pt x="5588" y="50647"/>
                </a:cubicBezTo>
                <a:cubicBezTo>
                  <a:pt x="4444" y="50647"/>
                  <a:pt x="3555" y="50304"/>
                  <a:pt x="3047" y="49631"/>
                </a:cubicBezTo>
                <a:cubicBezTo>
                  <a:pt x="2539" y="48958"/>
                  <a:pt x="2158" y="48145"/>
                  <a:pt x="2158" y="47205"/>
                </a:cubicBezTo>
                <a:lnTo>
                  <a:pt x="2158" y="6895"/>
                </a:lnTo>
                <a:cubicBezTo>
                  <a:pt x="1523" y="6540"/>
                  <a:pt x="1015" y="6057"/>
                  <a:pt x="634" y="5435"/>
                </a:cubicBezTo>
                <a:cubicBezTo>
                  <a:pt x="253" y="4812"/>
                  <a:pt x="0" y="4178"/>
                  <a:pt x="0" y="3530"/>
                </a:cubicBezTo>
                <a:cubicBezTo>
                  <a:pt x="0" y="2526"/>
                  <a:pt x="380" y="1689"/>
                  <a:pt x="1015" y="1016"/>
                </a:cubicBezTo>
                <a:cubicBezTo>
                  <a:pt x="1650" y="342"/>
                  <a:pt x="2539" y="0"/>
                  <a:pt x="3555" y="0"/>
                </a:cubicBez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Freeform 3"/>
          <p:cNvSpPr/>
          <p:nvPr/>
        </p:nvSpPr>
        <p:spPr>
          <a:xfrm>
            <a:off x="5535294" y="6640970"/>
            <a:ext cx="40132" cy="50431"/>
          </a:xfrm>
          <a:custGeom>
            <a:avLst/>
            <a:gdLst>
              <a:gd name="connsiteX0" fmla="*/ 20066 w 40132"/>
              <a:gd name="connsiteY0" fmla="*/ 0 h 50431"/>
              <a:gd name="connsiteX1" fmla="*/ 23114 w 40132"/>
              <a:gd name="connsiteY1" fmla="*/ 837 h 50431"/>
              <a:gd name="connsiteX2" fmla="*/ 25273 w 40132"/>
              <a:gd name="connsiteY2" fmla="*/ 3797 h 50431"/>
              <a:gd name="connsiteX3" fmla="*/ 40005 w 40132"/>
              <a:gd name="connsiteY3" fmla="*/ 45694 h 50431"/>
              <a:gd name="connsiteX4" fmla="*/ 40132 w 40132"/>
              <a:gd name="connsiteY4" fmla="*/ 48170 h 50431"/>
              <a:gd name="connsiteX5" fmla="*/ 38735 w 40132"/>
              <a:gd name="connsiteY5" fmla="*/ 50113 h 50431"/>
              <a:gd name="connsiteX6" fmla="*/ 35560 w 40132"/>
              <a:gd name="connsiteY6" fmla="*/ 50431 h 50431"/>
              <a:gd name="connsiteX7" fmla="*/ 33274 w 40132"/>
              <a:gd name="connsiteY7" fmla="*/ 48259 h 50431"/>
              <a:gd name="connsiteX8" fmla="*/ 30353 w 40132"/>
              <a:gd name="connsiteY8" fmla="*/ 39331 h 50431"/>
              <a:gd name="connsiteX9" fmla="*/ 28956 w 40132"/>
              <a:gd name="connsiteY9" fmla="*/ 37388 h 50431"/>
              <a:gd name="connsiteX10" fmla="*/ 26543 w 40132"/>
              <a:gd name="connsiteY10" fmla="*/ 36855 h 50431"/>
              <a:gd name="connsiteX11" fmla="*/ 12827 w 40132"/>
              <a:gd name="connsiteY11" fmla="*/ 36855 h 50431"/>
              <a:gd name="connsiteX12" fmla="*/ 11049 w 40132"/>
              <a:gd name="connsiteY12" fmla="*/ 37210 h 50431"/>
              <a:gd name="connsiteX13" fmla="*/ 10033 w 40132"/>
              <a:gd name="connsiteY13" fmla="*/ 38709 h 50431"/>
              <a:gd name="connsiteX14" fmla="*/ 6985 w 40132"/>
              <a:gd name="connsiteY14" fmla="*/ 48259 h 50431"/>
              <a:gd name="connsiteX15" fmla="*/ 4699 w 40132"/>
              <a:gd name="connsiteY15" fmla="*/ 50431 h 50431"/>
              <a:gd name="connsiteX16" fmla="*/ 1524 w 40132"/>
              <a:gd name="connsiteY16" fmla="*/ 50113 h 50431"/>
              <a:gd name="connsiteX17" fmla="*/ 0 w 40132"/>
              <a:gd name="connsiteY17" fmla="*/ 48170 h 50431"/>
              <a:gd name="connsiteX18" fmla="*/ 254 w 40132"/>
              <a:gd name="connsiteY18" fmla="*/ 45694 h 50431"/>
              <a:gd name="connsiteX19" fmla="*/ 14859 w 40132"/>
              <a:gd name="connsiteY19" fmla="*/ 3797 h 50431"/>
              <a:gd name="connsiteX20" fmla="*/ 17145 w 40132"/>
              <a:gd name="connsiteY20" fmla="*/ 837 h 50431"/>
              <a:gd name="connsiteX21" fmla="*/ 20066 w 40132"/>
              <a:gd name="connsiteY21" fmla="*/ 0 h 5043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</a:cxnLst>
            <a:rect l="l" t="t" r="r" b="b"/>
            <a:pathLst>
              <a:path w="40132" h="50431">
                <a:moveTo>
                  <a:pt x="20066" y="0"/>
                </a:moveTo>
                <a:cubicBezTo>
                  <a:pt x="21082" y="0"/>
                  <a:pt x="22098" y="279"/>
                  <a:pt x="23114" y="837"/>
                </a:cubicBezTo>
                <a:cubicBezTo>
                  <a:pt x="24130" y="1396"/>
                  <a:pt x="24892" y="2387"/>
                  <a:pt x="25273" y="3797"/>
                </a:cubicBezTo>
                <a:lnTo>
                  <a:pt x="40005" y="45694"/>
                </a:lnTo>
                <a:cubicBezTo>
                  <a:pt x="40259" y="46469"/>
                  <a:pt x="40386" y="47294"/>
                  <a:pt x="40132" y="48170"/>
                </a:cubicBezTo>
                <a:cubicBezTo>
                  <a:pt x="40005" y="49059"/>
                  <a:pt x="39497" y="49707"/>
                  <a:pt x="38735" y="50113"/>
                </a:cubicBezTo>
                <a:cubicBezTo>
                  <a:pt x="37719" y="50710"/>
                  <a:pt x="36576" y="50812"/>
                  <a:pt x="35560" y="50431"/>
                </a:cubicBezTo>
                <a:cubicBezTo>
                  <a:pt x="34417" y="50038"/>
                  <a:pt x="33655" y="49326"/>
                  <a:pt x="33274" y="48259"/>
                </a:cubicBezTo>
                <a:lnTo>
                  <a:pt x="30353" y="39331"/>
                </a:lnTo>
                <a:cubicBezTo>
                  <a:pt x="30099" y="38392"/>
                  <a:pt x="29591" y="37744"/>
                  <a:pt x="28956" y="37388"/>
                </a:cubicBezTo>
                <a:cubicBezTo>
                  <a:pt x="28321" y="37033"/>
                  <a:pt x="27559" y="36855"/>
                  <a:pt x="26543" y="36855"/>
                </a:cubicBezTo>
                <a:lnTo>
                  <a:pt x="12827" y="36855"/>
                </a:lnTo>
                <a:cubicBezTo>
                  <a:pt x="12065" y="36855"/>
                  <a:pt x="11557" y="36982"/>
                  <a:pt x="11049" y="37210"/>
                </a:cubicBezTo>
                <a:cubicBezTo>
                  <a:pt x="10668" y="37451"/>
                  <a:pt x="10287" y="37947"/>
                  <a:pt x="10033" y="38709"/>
                </a:cubicBezTo>
                <a:lnTo>
                  <a:pt x="6985" y="48259"/>
                </a:lnTo>
                <a:cubicBezTo>
                  <a:pt x="6604" y="49326"/>
                  <a:pt x="5842" y="50038"/>
                  <a:pt x="4699" y="50431"/>
                </a:cubicBezTo>
                <a:cubicBezTo>
                  <a:pt x="3556" y="50812"/>
                  <a:pt x="2540" y="50710"/>
                  <a:pt x="1524" y="50113"/>
                </a:cubicBezTo>
                <a:cubicBezTo>
                  <a:pt x="762" y="49707"/>
                  <a:pt x="254" y="49059"/>
                  <a:pt x="0" y="48170"/>
                </a:cubicBezTo>
                <a:cubicBezTo>
                  <a:pt x="-126" y="47294"/>
                  <a:pt x="-126" y="46469"/>
                  <a:pt x="254" y="45694"/>
                </a:cubicBezTo>
                <a:lnTo>
                  <a:pt x="14859" y="3797"/>
                </a:lnTo>
                <a:cubicBezTo>
                  <a:pt x="15367" y="2387"/>
                  <a:pt x="16129" y="1396"/>
                  <a:pt x="17145" y="837"/>
                </a:cubicBezTo>
                <a:cubicBezTo>
                  <a:pt x="18161" y="279"/>
                  <a:pt x="19177" y="0"/>
                  <a:pt x="20066" y="0"/>
                </a:cubicBez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Freeform 3"/>
          <p:cNvSpPr/>
          <p:nvPr/>
        </p:nvSpPr>
        <p:spPr>
          <a:xfrm>
            <a:off x="5464683" y="6640970"/>
            <a:ext cx="29082" cy="50647"/>
          </a:xfrm>
          <a:custGeom>
            <a:avLst/>
            <a:gdLst>
              <a:gd name="connsiteX0" fmla="*/ 10159 w 29082"/>
              <a:gd name="connsiteY0" fmla="*/ 0 h 50647"/>
              <a:gd name="connsiteX1" fmla="*/ 13969 w 29082"/>
              <a:gd name="connsiteY1" fmla="*/ 1549 h 50647"/>
              <a:gd name="connsiteX2" fmla="*/ 16001 w 29082"/>
              <a:gd name="connsiteY2" fmla="*/ 5219 h 50647"/>
              <a:gd name="connsiteX3" fmla="*/ 16001 w 29082"/>
              <a:gd name="connsiteY3" fmla="*/ 11138 h 50647"/>
              <a:gd name="connsiteX4" fmla="*/ 16509 w 29082"/>
              <a:gd name="connsiteY4" fmla="*/ 12636 h 50647"/>
              <a:gd name="connsiteX5" fmla="*/ 17652 w 29082"/>
              <a:gd name="connsiteY5" fmla="*/ 12903 h 50647"/>
              <a:gd name="connsiteX6" fmla="*/ 25653 w 29082"/>
              <a:gd name="connsiteY6" fmla="*/ 12903 h 50647"/>
              <a:gd name="connsiteX7" fmla="*/ 28320 w 29082"/>
              <a:gd name="connsiteY7" fmla="*/ 13969 h 50647"/>
              <a:gd name="connsiteX8" fmla="*/ 29082 w 29082"/>
              <a:gd name="connsiteY8" fmla="*/ 16268 h 50647"/>
              <a:gd name="connsiteX9" fmla="*/ 28447 w 29082"/>
              <a:gd name="connsiteY9" fmla="*/ 18567 h 50647"/>
              <a:gd name="connsiteX10" fmla="*/ 25653 w 29082"/>
              <a:gd name="connsiteY10" fmla="*/ 19798 h 50647"/>
              <a:gd name="connsiteX11" fmla="*/ 18034 w 29082"/>
              <a:gd name="connsiteY11" fmla="*/ 19798 h 50647"/>
              <a:gd name="connsiteX12" fmla="*/ 16382 w 29082"/>
              <a:gd name="connsiteY12" fmla="*/ 20370 h 50647"/>
              <a:gd name="connsiteX13" fmla="*/ 16001 w 29082"/>
              <a:gd name="connsiteY13" fmla="*/ 21653 h 50647"/>
              <a:gd name="connsiteX14" fmla="*/ 16001 w 29082"/>
              <a:gd name="connsiteY14" fmla="*/ 37833 h 50647"/>
              <a:gd name="connsiteX15" fmla="*/ 17652 w 29082"/>
              <a:gd name="connsiteY15" fmla="*/ 42252 h 50647"/>
              <a:gd name="connsiteX16" fmla="*/ 23114 w 29082"/>
              <a:gd name="connsiteY16" fmla="*/ 43839 h 50647"/>
              <a:gd name="connsiteX17" fmla="*/ 25526 w 29082"/>
              <a:gd name="connsiteY17" fmla="*/ 43839 h 50647"/>
              <a:gd name="connsiteX18" fmla="*/ 28066 w 29082"/>
              <a:gd name="connsiteY18" fmla="*/ 44589 h 50647"/>
              <a:gd name="connsiteX19" fmla="*/ 29082 w 29082"/>
              <a:gd name="connsiteY19" fmla="*/ 47294 h 50647"/>
              <a:gd name="connsiteX20" fmla="*/ 28066 w 29082"/>
              <a:gd name="connsiteY20" fmla="*/ 49847 h 50647"/>
              <a:gd name="connsiteX21" fmla="*/ 25526 w 29082"/>
              <a:gd name="connsiteY21" fmla="*/ 50647 h 50647"/>
              <a:gd name="connsiteX22" fmla="*/ 23114 w 29082"/>
              <a:gd name="connsiteY22" fmla="*/ 50647 h 50647"/>
              <a:gd name="connsiteX23" fmla="*/ 17526 w 29082"/>
              <a:gd name="connsiteY23" fmla="*/ 50076 h 50647"/>
              <a:gd name="connsiteX24" fmla="*/ 12953 w 29082"/>
              <a:gd name="connsiteY24" fmla="*/ 48043 h 50647"/>
              <a:gd name="connsiteX25" fmla="*/ 9905 w 29082"/>
              <a:gd name="connsiteY25" fmla="*/ 44106 h 50647"/>
              <a:gd name="connsiteX26" fmla="*/ 8762 w 29082"/>
              <a:gd name="connsiteY26" fmla="*/ 37833 h 50647"/>
              <a:gd name="connsiteX27" fmla="*/ 8762 w 29082"/>
              <a:gd name="connsiteY27" fmla="*/ 21742 h 50647"/>
              <a:gd name="connsiteX28" fmla="*/ 8508 w 29082"/>
              <a:gd name="connsiteY28" fmla="*/ 20548 h 50647"/>
              <a:gd name="connsiteX29" fmla="*/ 7111 w 29082"/>
              <a:gd name="connsiteY29" fmla="*/ 19798 h 50647"/>
              <a:gd name="connsiteX30" fmla="*/ 3428 w 29082"/>
              <a:gd name="connsiteY30" fmla="*/ 19798 h 50647"/>
              <a:gd name="connsiteX31" fmla="*/ 634 w 29082"/>
              <a:gd name="connsiteY31" fmla="*/ 18656 h 50647"/>
              <a:gd name="connsiteX32" fmla="*/ 0 w 29082"/>
              <a:gd name="connsiteY32" fmla="*/ 16268 h 50647"/>
              <a:gd name="connsiteX33" fmla="*/ 634 w 29082"/>
              <a:gd name="connsiteY33" fmla="*/ 14007 h 50647"/>
              <a:gd name="connsiteX34" fmla="*/ 3428 w 29082"/>
              <a:gd name="connsiteY34" fmla="*/ 12903 h 50647"/>
              <a:gd name="connsiteX35" fmla="*/ 6857 w 29082"/>
              <a:gd name="connsiteY35" fmla="*/ 12903 h 50647"/>
              <a:gd name="connsiteX36" fmla="*/ 7238 w 29082"/>
              <a:gd name="connsiteY36" fmla="*/ 12865 h 50647"/>
              <a:gd name="connsiteX37" fmla="*/ 7873 w 29082"/>
              <a:gd name="connsiteY37" fmla="*/ 12636 h 50647"/>
              <a:gd name="connsiteX38" fmla="*/ 8508 w 29082"/>
              <a:gd name="connsiteY38" fmla="*/ 12013 h 50647"/>
              <a:gd name="connsiteX39" fmla="*/ 8762 w 29082"/>
              <a:gd name="connsiteY39" fmla="*/ 10782 h 50647"/>
              <a:gd name="connsiteX40" fmla="*/ 8762 w 29082"/>
              <a:gd name="connsiteY40" fmla="*/ 6895 h 50647"/>
              <a:gd name="connsiteX41" fmla="*/ 7238 w 29082"/>
              <a:gd name="connsiteY41" fmla="*/ 5435 h 50647"/>
              <a:gd name="connsiteX42" fmla="*/ 6603 w 29082"/>
              <a:gd name="connsiteY42" fmla="*/ 3530 h 50647"/>
              <a:gd name="connsiteX43" fmla="*/ 7619 w 29082"/>
              <a:gd name="connsiteY43" fmla="*/ 1016 h 50647"/>
              <a:gd name="connsiteX44" fmla="*/ 10159 w 29082"/>
              <a:gd name="connsiteY44" fmla="*/ 0 h 50647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  <a:cxn ang="29">
                <a:pos x="connsiteX29" y="connsiteY29"/>
              </a:cxn>
              <a:cxn ang="30">
                <a:pos x="connsiteX30" y="connsiteY30"/>
              </a:cxn>
              <a:cxn ang="31">
                <a:pos x="connsiteX31" y="connsiteY31"/>
              </a:cxn>
              <a:cxn ang="32">
                <a:pos x="connsiteX32" y="connsiteY32"/>
              </a:cxn>
              <a:cxn ang="33">
                <a:pos x="connsiteX33" y="connsiteY33"/>
              </a:cxn>
              <a:cxn ang="34">
                <a:pos x="connsiteX34" y="connsiteY34"/>
              </a:cxn>
              <a:cxn ang="35">
                <a:pos x="connsiteX35" y="connsiteY35"/>
              </a:cxn>
              <a:cxn ang="36">
                <a:pos x="connsiteX36" y="connsiteY36"/>
              </a:cxn>
              <a:cxn ang="37">
                <a:pos x="connsiteX37" y="connsiteY37"/>
              </a:cxn>
              <a:cxn ang="38">
                <a:pos x="connsiteX38" y="connsiteY38"/>
              </a:cxn>
              <a:cxn ang="39">
                <a:pos x="connsiteX39" y="connsiteY39"/>
              </a:cxn>
              <a:cxn ang="40">
                <a:pos x="connsiteX40" y="connsiteY40"/>
              </a:cxn>
              <a:cxn ang="41">
                <a:pos x="connsiteX41" y="connsiteY41"/>
              </a:cxn>
              <a:cxn ang="42">
                <a:pos x="connsiteX42" y="connsiteY42"/>
              </a:cxn>
              <a:cxn ang="43">
                <a:pos x="connsiteX43" y="connsiteY43"/>
              </a:cxn>
              <a:cxn ang="44">
                <a:pos x="connsiteX44" y="connsiteY44"/>
              </a:cxn>
            </a:cxnLst>
            <a:rect l="l" t="t" r="r" b="b"/>
            <a:pathLst>
              <a:path w="29082" h="50647">
                <a:moveTo>
                  <a:pt x="10159" y="0"/>
                </a:moveTo>
                <a:cubicBezTo>
                  <a:pt x="11684" y="0"/>
                  <a:pt x="12953" y="520"/>
                  <a:pt x="13969" y="1549"/>
                </a:cubicBezTo>
                <a:cubicBezTo>
                  <a:pt x="14985" y="2578"/>
                  <a:pt x="15620" y="3797"/>
                  <a:pt x="16001" y="5219"/>
                </a:cubicBezTo>
                <a:lnTo>
                  <a:pt x="16001" y="11138"/>
                </a:lnTo>
                <a:cubicBezTo>
                  <a:pt x="16001" y="11963"/>
                  <a:pt x="16128" y="12458"/>
                  <a:pt x="16509" y="12636"/>
                </a:cubicBezTo>
                <a:cubicBezTo>
                  <a:pt x="17017" y="12813"/>
                  <a:pt x="17271" y="12903"/>
                  <a:pt x="17652" y="12903"/>
                </a:cubicBezTo>
                <a:lnTo>
                  <a:pt x="25653" y="12903"/>
                </a:lnTo>
                <a:cubicBezTo>
                  <a:pt x="26923" y="12903"/>
                  <a:pt x="27812" y="13258"/>
                  <a:pt x="28320" y="13969"/>
                </a:cubicBezTo>
                <a:cubicBezTo>
                  <a:pt x="28828" y="14668"/>
                  <a:pt x="29082" y="15443"/>
                  <a:pt x="29082" y="16268"/>
                </a:cubicBezTo>
                <a:cubicBezTo>
                  <a:pt x="29082" y="16967"/>
                  <a:pt x="28828" y="17741"/>
                  <a:pt x="28447" y="18567"/>
                </a:cubicBezTo>
                <a:cubicBezTo>
                  <a:pt x="27939" y="19392"/>
                  <a:pt x="27050" y="19798"/>
                  <a:pt x="25653" y="19798"/>
                </a:cubicBezTo>
                <a:lnTo>
                  <a:pt x="18034" y="19798"/>
                </a:lnTo>
                <a:cubicBezTo>
                  <a:pt x="17145" y="19798"/>
                  <a:pt x="16636" y="19989"/>
                  <a:pt x="16382" y="20370"/>
                </a:cubicBezTo>
                <a:cubicBezTo>
                  <a:pt x="16128" y="20751"/>
                  <a:pt x="16001" y="21183"/>
                  <a:pt x="16001" y="21653"/>
                </a:cubicBezTo>
                <a:lnTo>
                  <a:pt x="16001" y="37833"/>
                </a:lnTo>
                <a:cubicBezTo>
                  <a:pt x="16001" y="39713"/>
                  <a:pt x="16509" y="41185"/>
                  <a:pt x="17652" y="42252"/>
                </a:cubicBezTo>
                <a:cubicBezTo>
                  <a:pt x="18796" y="43306"/>
                  <a:pt x="20573" y="43839"/>
                  <a:pt x="23114" y="43839"/>
                </a:cubicBezTo>
                <a:lnTo>
                  <a:pt x="25526" y="43839"/>
                </a:lnTo>
                <a:cubicBezTo>
                  <a:pt x="26542" y="43839"/>
                  <a:pt x="27304" y="44094"/>
                  <a:pt x="28066" y="44589"/>
                </a:cubicBezTo>
                <a:cubicBezTo>
                  <a:pt x="28701" y="45097"/>
                  <a:pt x="29082" y="45986"/>
                  <a:pt x="29082" y="47294"/>
                </a:cubicBezTo>
                <a:cubicBezTo>
                  <a:pt x="29082" y="48462"/>
                  <a:pt x="28701" y="49326"/>
                  <a:pt x="28066" y="49847"/>
                </a:cubicBezTo>
                <a:cubicBezTo>
                  <a:pt x="27304" y="50380"/>
                  <a:pt x="26415" y="50647"/>
                  <a:pt x="25526" y="50647"/>
                </a:cubicBezTo>
                <a:lnTo>
                  <a:pt x="23114" y="50647"/>
                </a:lnTo>
                <a:cubicBezTo>
                  <a:pt x="21081" y="50647"/>
                  <a:pt x="19176" y="50456"/>
                  <a:pt x="17526" y="50076"/>
                </a:cubicBezTo>
                <a:cubicBezTo>
                  <a:pt x="15747" y="49694"/>
                  <a:pt x="14223" y="49009"/>
                  <a:pt x="12953" y="48043"/>
                </a:cubicBezTo>
                <a:cubicBezTo>
                  <a:pt x="11684" y="47066"/>
                  <a:pt x="10667" y="45757"/>
                  <a:pt x="9905" y="44106"/>
                </a:cubicBezTo>
                <a:cubicBezTo>
                  <a:pt x="9144" y="42456"/>
                  <a:pt x="8762" y="40360"/>
                  <a:pt x="8762" y="37833"/>
                </a:cubicBezTo>
                <a:lnTo>
                  <a:pt x="8762" y="21742"/>
                </a:lnTo>
                <a:cubicBezTo>
                  <a:pt x="8762" y="21449"/>
                  <a:pt x="8635" y="21056"/>
                  <a:pt x="8508" y="20548"/>
                </a:cubicBezTo>
                <a:cubicBezTo>
                  <a:pt x="8254" y="20053"/>
                  <a:pt x="7746" y="19798"/>
                  <a:pt x="7111" y="19798"/>
                </a:cubicBezTo>
                <a:lnTo>
                  <a:pt x="3428" y="19798"/>
                </a:lnTo>
                <a:cubicBezTo>
                  <a:pt x="2158" y="19798"/>
                  <a:pt x="1142" y="19418"/>
                  <a:pt x="634" y="18656"/>
                </a:cubicBezTo>
                <a:cubicBezTo>
                  <a:pt x="253" y="17881"/>
                  <a:pt x="0" y="17094"/>
                  <a:pt x="0" y="16268"/>
                </a:cubicBezTo>
                <a:cubicBezTo>
                  <a:pt x="0" y="15493"/>
                  <a:pt x="253" y="14744"/>
                  <a:pt x="634" y="14007"/>
                </a:cubicBezTo>
                <a:cubicBezTo>
                  <a:pt x="1142" y="13271"/>
                  <a:pt x="2158" y="12903"/>
                  <a:pt x="3428" y="12903"/>
                </a:cubicBezTo>
                <a:lnTo>
                  <a:pt x="6857" y="12903"/>
                </a:lnTo>
                <a:cubicBezTo>
                  <a:pt x="6857" y="12903"/>
                  <a:pt x="6984" y="12890"/>
                  <a:pt x="7238" y="12865"/>
                </a:cubicBezTo>
                <a:cubicBezTo>
                  <a:pt x="7492" y="12827"/>
                  <a:pt x="7619" y="12763"/>
                  <a:pt x="7873" y="12636"/>
                </a:cubicBezTo>
                <a:cubicBezTo>
                  <a:pt x="8127" y="12521"/>
                  <a:pt x="8381" y="12318"/>
                  <a:pt x="8508" y="12013"/>
                </a:cubicBezTo>
                <a:cubicBezTo>
                  <a:pt x="8635" y="11721"/>
                  <a:pt x="8762" y="11315"/>
                  <a:pt x="8762" y="10782"/>
                </a:cubicBezTo>
                <a:lnTo>
                  <a:pt x="8762" y="6895"/>
                </a:lnTo>
                <a:cubicBezTo>
                  <a:pt x="8127" y="6540"/>
                  <a:pt x="7619" y="6057"/>
                  <a:pt x="7238" y="5435"/>
                </a:cubicBezTo>
                <a:cubicBezTo>
                  <a:pt x="6730" y="4812"/>
                  <a:pt x="6603" y="4178"/>
                  <a:pt x="6603" y="3530"/>
                </a:cubicBezTo>
                <a:cubicBezTo>
                  <a:pt x="6603" y="2526"/>
                  <a:pt x="6857" y="1689"/>
                  <a:pt x="7619" y="1016"/>
                </a:cubicBezTo>
                <a:cubicBezTo>
                  <a:pt x="8254" y="342"/>
                  <a:pt x="9144" y="0"/>
                  <a:pt x="10159" y="0"/>
                </a:cubicBez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Freeform 3"/>
          <p:cNvSpPr/>
          <p:nvPr/>
        </p:nvSpPr>
        <p:spPr>
          <a:xfrm>
            <a:off x="5671185" y="6639382"/>
            <a:ext cx="10414" cy="10426"/>
          </a:xfrm>
          <a:custGeom>
            <a:avLst/>
            <a:gdLst>
              <a:gd name="connsiteX0" fmla="*/ 5207 w 10414"/>
              <a:gd name="connsiteY0" fmla="*/ 0 h 10426"/>
              <a:gd name="connsiteX1" fmla="*/ 8763 w 10414"/>
              <a:gd name="connsiteY1" fmla="*/ 1460 h 10426"/>
              <a:gd name="connsiteX2" fmla="*/ 10414 w 10414"/>
              <a:gd name="connsiteY2" fmla="*/ 5118 h 10426"/>
              <a:gd name="connsiteX3" fmla="*/ 8890 w 10414"/>
              <a:gd name="connsiteY3" fmla="*/ 8928 h 10426"/>
              <a:gd name="connsiteX4" fmla="*/ 5207 w 10414"/>
              <a:gd name="connsiteY4" fmla="*/ 10426 h 10426"/>
              <a:gd name="connsiteX5" fmla="*/ 1651 w 10414"/>
              <a:gd name="connsiteY5" fmla="*/ 9055 h 10426"/>
              <a:gd name="connsiteX6" fmla="*/ 0 w 10414"/>
              <a:gd name="connsiteY6" fmla="*/ 5118 h 10426"/>
              <a:gd name="connsiteX7" fmla="*/ 1651 w 10414"/>
              <a:gd name="connsiteY7" fmla="*/ 1460 h 10426"/>
              <a:gd name="connsiteX8" fmla="*/ 5207 w 10414"/>
              <a:gd name="connsiteY8" fmla="*/ 0 h 10426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</a:cxnLst>
            <a:rect l="l" t="t" r="r" b="b"/>
            <a:pathLst>
              <a:path w="10414" h="10426">
                <a:moveTo>
                  <a:pt x="5207" y="0"/>
                </a:moveTo>
                <a:cubicBezTo>
                  <a:pt x="6477" y="0"/>
                  <a:pt x="7620" y="482"/>
                  <a:pt x="8763" y="1460"/>
                </a:cubicBezTo>
                <a:cubicBezTo>
                  <a:pt x="9778" y="2425"/>
                  <a:pt x="10414" y="3644"/>
                  <a:pt x="10414" y="5118"/>
                </a:cubicBezTo>
                <a:cubicBezTo>
                  <a:pt x="10414" y="6654"/>
                  <a:pt x="9905" y="7924"/>
                  <a:pt x="8890" y="8928"/>
                </a:cubicBezTo>
                <a:cubicBezTo>
                  <a:pt x="7747" y="9931"/>
                  <a:pt x="6604" y="10426"/>
                  <a:pt x="5207" y="10426"/>
                </a:cubicBezTo>
                <a:cubicBezTo>
                  <a:pt x="3936" y="10426"/>
                  <a:pt x="2794" y="9969"/>
                  <a:pt x="1651" y="9055"/>
                </a:cubicBezTo>
                <a:cubicBezTo>
                  <a:pt x="635" y="8140"/>
                  <a:pt x="0" y="6832"/>
                  <a:pt x="0" y="5118"/>
                </a:cubicBezTo>
                <a:cubicBezTo>
                  <a:pt x="0" y="3644"/>
                  <a:pt x="508" y="2425"/>
                  <a:pt x="1651" y="1460"/>
                </a:cubicBezTo>
                <a:cubicBezTo>
                  <a:pt x="2667" y="482"/>
                  <a:pt x="3809" y="0"/>
                  <a:pt x="5207" y="0"/>
                </a:cubicBez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Freeform 3"/>
          <p:cNvSpPr/>
          <p:nvPr/>
        </p:nvSpPr>
        <p:spPr>
          <a:xfrm>
            <a:off x="5366639" y="6639382"/>
            <a:ext cx="10413" cy="10337"/>
          </a:xfrm>
          <a:custGeom>
            <a:avLst/>
            <a:gdLst>
              <a:gd name="connsiteX0" fmla="*/ 5206 w 10413"/>
              <a:gd name="connsiteY0" fmla="*/ 0 h 10337"/>
              <a:gd name="connsiteX1" fmla="*/ 8763 w 10413"/>
              <a:gd name="connsiteY1" fmla="*/ 1498 h 10337"/>
              <a:gd name="connsiteX2" fmla="*/ 10413 w 10413"/>
              <a:gd name="connsiteY2" fmla="*/ 5118 h 10337"/>
              <a:gd name="connsiteX3" fmla="*/ 8890 w 10413"/>
              <a:gd name="connsiteY3" fmla="*/ 8838 h 10337"/>
              <a:gd name="connsiteX4" fmla="*/ 5206 w 10413"/>
              <a:gd name="connsiteY4" fmla="*/ 10337 h 10337"/>
              <a:gd name="connsiteX5" fmla="*/ 1651 w 10413"/>
              <a:gd name="connsiteY5" fmla="*/ 8966 h 10337"/>
              <a:gd name="connsiteX6" fmla="*/ 0 w 10413"/>
              <a:gd name="connsiteY6" fmla="*/ 5118 h 10337"/>
              <a:gd name="connsiteX7" fmla="*/ 1651 w 10413"/>
              <a:gd name="connsiteY7" fmla="*/ 1460 h 10337"/>
              <a:gd name="connsiteX8" fmla="*/ 5206 w 10413"/>
              <a:gd name="connsiteY8" fmla="*/ 0 h 10337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</a:cxnLst>
            <a:rect l="l" t="t" r="r" b="b"/>
            <a:pathLst>
              <a:path w="10413" h="10337">
                <a:moveTo>
                  <a:pt x="5206" y="0"/>
                </a:moveTo>
                <a:cubicBezTo>
                  <a:pt x="6476" y="0"/>
                  <a:pt x="7746" y="495"/>
                  <a:pt x="8763" y="1498"/>
                </a:cubicBezTo>
                <a:cubicBezTo>
                  <a:pt x="9905" y="2501"/>
                  <a:pt x="10413" y="3708"/>
                  <a:pt x="10413" y="5118"/>
                </a:cubicBezTo>
                <a:cubicBezTo>
                  <a:pt x="10413" y="6591"/>
                  <a:pt x="9905" y="7835"/>
                  <a:pt x="8890" y="8838"/>
                </a:cubicBezTo>
                <a:cubicBezTo>
                  <a:pt x="7873" y="9842"/>
                  <a:pt x="6603" y="10337"/>
                  <a:pt x="5206" y="10337"/>
                </a:cubicBezTo>
                <a:cubicBezTo>
                  <a:pt x="3936" y="10337"/>
                  <a:pt x="2794" y="9880"/>
                  <a:pt x="1651" y="8966"/>
                </a:cubicBezTo>
                <a:cubicBezTo>
                  <a:pt x="634" y="8051"/>
                  <a:pt x="0" y="6768"/>
                  <a:pt x="0" y="5118"/>
                </a:cubicBezTo>
                <a:cubicBezTo>
                  <a:pt x="0" y="3644"/>
                  <a:pt x="508" y="2425"/>
                  <a:pt x="1651" y="1460"/>
                </a:cubicBezTo>
                <a:cubicBezTo>
                  <a:pt x="2666" y="482"/>
                  <a:pt x="3809" y="0"/>
                  <a:pt x="5206" y="0"/>
                </a:cubicBez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Freeform 3"/>
          <p:cNvSpPr/>
          <p:nvPr/>
        </p:nvSpPr>
        <p:spPr>
          <a:xfrm>
            <a:off x="526834" y="699135"/>
            <a:ext cx="125514" cy="113410"/>
          </a:xfrm>
          <a:custGeom>
            <a:avLst/>
            <a:gdLst>
              <a:gd name="connsiteX0" fmla="*/ 104647 w 125514"/>
              <a:gd name="connsiteY0" fmla="*/ 0 h 113410"/>
              <a:gd name="connsiteX1" fmla="*/ 125514 w 125514"/>
              <a:gd name="connsiteY1" fmla="*/ 0 h 113410"/>
              <a:gd name="connsiteX2" fmla="*/ 124891 w 125514"/>
              <a:gd name="connsiteY2" fmla="*/ 9016 h 113410"/>
              <a:gd name="connsiteX3" fmla="*/ 124802 w 125514"/>
              <a:gd name="connsiteY3" fmla="*/ 17779 h 113410"/>
              <a:gd name="connsiteX4" fmla="*/ 124802 w 125514"/>
              <a:gd name="connsiteY4" fmla="*/ 95630 h 113410"/>
              <a:gd name="connsiteX5" fmla="*/ 124891 w 125514"/>
              <a:gd name="connsiteY5" fmla="*/ 104647 h 113410"/>
              <a:gd name="connsiteX6" fmla="*/ 125514 w 125514"/>
              <a:gd name="connsiteY6" fmla="*/ 113410 h 113410"/>
              <a:gd name="connsiteX7" fmla="*/ 104647 w 125514"/>
              <a:gd name="connsiteY7" fmla="*/ 113410 h 113410"/>
              <a:gd name="connsiteX8" fmla="*/ 105359 w 125514"/>
              <a:gd name="connsiteY8" fmla="*/ 104647 h 113410"/>
              <a:gd name="connsiteX9" fmla="*/ 105536 w 125514"/>
              <a:gd name="connsiteY9" fmla="*/ 95630 h 113410"/>
              <a:gd name="connsiteX10" fmla="*/ 105536 w 125514"/>
              <a:gd name="connsiteY10" fmla="*/ 69214 h 113410"/>
              <a:gd name="connsiteX11" fmla="*/ 75133 w 125514"/>
              <a:gd name="connsiteY11" fmla="*/ 69214 h 113410"/>
              <a:gd name="connsiteX12" fmla="*/ 75133 w 125514"/>
              <a:gd name="connsiteY12" fmla="*/ 84962 h 113410"/>
              <a:gd name="connsiteX13" fmla="*/ 711 w 125514"/>
              <a:gd name="connsiteY13" fmla="*/ 84962 h 113410"/>
              <a:gd name="connsiteX14" fmla="*/ 711 w 125514"/>
              <a:gd name="connsiteY14" fmla="*/ 23875 h 113410"/>
              <a:gd name="connsiteX15" fmla="*/ 622 w 125514"/>
              <a:gd name="connsiteY15" fmla="*/ 15366 h 113410"/>
              <a:gd name="connsiteX16" fmla="*/ 0 w 125514"/>
              <a:gd name="connsiteY16" fmla="*/ 6350 h 113410"/>
              <a:gd name="connsiteX17" fmla="*/ 75844 w 125514"/>
              <a:gd name="connsiteY17" fmla="*/ 6350 h 113410"/>
              <a:gd name="connsiteX18" fmla="*/ 75222 w 125514"/>
              <a:gd name="connsiteY18" fmla="*/ 13715 h 113410"/>
              <a:gd name="connsiteX19" fmla="*/ 75133 w 125514"/>
              <a:gd name="connsiteY19" fmla="*/ 20320 h 113410"/>
              <a:gd name="connsiteX20" fmla="*/ 105536 w 125514"/>
              <a:gd name="connsiteY20" fmla="*/ 20320 h 113410"/>
              <a:gd name="connsiteX21" fmla="*/ 105536 w 125514"/>
              <a:gd name="connsiteY21" fmla="*/ 17779 h 113410"/>
              <a:gd name="connsiteX22" fmla="*/ 105359 w 125514"/>
              <a:gd name="connsiteY22" fmla="*/ 9016 h 113410"/>
              <a:gd name="connsiteX23" fmla="*/ 104647 w 125514"/>
              <a:gd name="connsiteY23" fmla="*/ 0 h 11341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</a:cxnLst>
            <a:rect l="l" t="t" r="r" b="b"/>
            <a:pathLst>
              <a:path w="125514" h="113410">
                <a:moveTo>
                  <a:pt x="104647" y="0"/>
                </a:moveTo>
                <a:lnTo>
                  <a:pt x="125514" y="0"/>
                </a:lnTo>
                <a:cubicBezTo>
                  <a:pt x="125158" y="3047"/>
                  <a:pt x="124955" y="5969"/>
                  <a:pt x="124891" y="9016"/>
                </a:cubicBezTo>
                <a:cubicBezTo>
                  <a:pt x="124840" y="11937"/>
                  <a:pt x="124802" y="14858"/>
                  <a:pt x="124802" y="17779"/>
                </a:cubicBezTo>
                <a:lnTo>
                  <a:pt x="124802" y="95630"/>
                </a:lnTo>
                <a:cubicBezTo>
                  <a:pt x="124802" y="98678"/>
                  <a:pt x="124840" y="101726"/>
                  <a:pt x="124891" y="104647"/>
                </a:cubicBezTo>
                <a:cubicBezTo>
                  <a:pt x="124955" y="107569"/>
                  <a:pt x="125158" y="110489"/>
                  <a:pt x="125514" y="113410"/>
                </a:cubicBezTo>
                <a:lnTo>
                  <a:pt x="104647" y="113410"/>
                </a:lnTo>
                <a:cubicBezTo>
                  <a:pt x="105003" y="110489"/>
                  <a:pt x="105244" y="107569"/>
                  <a:pt x="105359" y="104647"/>
                </a:cubicBezTo>
                <a:cubicBezTo>
                  <a:pt x="105473" y="101726"/>
                  <a:pt x="105536" y="98678"/>
                  <a:pt x="105536" y="95630"/>
                </a:cubicBezTo>
                <a:lnTo>
                  <a:pt x="105536" y="69214"/>
                </a:lnTo>
                <a:lnTo>
                  <a:pt x="75133" y="69214"/>
                </a:lnTo>
                <a:lnTo>
                  <a:pt x="75133" y="84962"/>
                </a:lnTo>
                <a:lnTo>
                  <a:pt x="711" y="84962"/>
                </a:lnTo>
                <a:lnTo>
                  <a:pt x="711" y="23875"/>
                </a:lnTo>
                <a:cubicBezTo>
                  <a:pt x="711" y="20954"/>
                  <a:pt x="673" y="18160"/>
                  <a:pt x="622" y="15366"/>
                </a:cubicBezTo>
                <a:cubicBezTo>
                  <a:pt x="558" y="12700"/>
                  <a:pt x="355" y="9651"/>
                  <a:pt x="0" y="6350"/>
                </a:cubicBezTo>
                <a:lnTo>
                  <a:pt x="75844" y="6350"/>
                </a:lnTo>
                <a:cubicBezTo>
                  <a:pt x="75488" y="8889"/>
                  <a:pt x="75272" y="11302"/>
                  <a:pt x="75222" y="13715"/>
                </a:cubicBezTo>
                <a:cubicBezTo>
                  <a:pt x="75158" y="16001"/>
                  <a:pt x="75133" y="18160"/>
                  <a:pt x="75133" y="20320"/>
                </a:cubicBezTo>
                <a:lnTo>
                  <a:pt x="105536" y="20320"/>
                </a:lnTo>
                <a:lnTo>
                  <a:pt x="105536" y="17779"/>
                </a:lnTo>
                <a:cubicBezTo>
                  <a:pt x="105536" y="14858"/>
                  <a:pt x="105473" y="11937"/>
                  <a:pt x="105359" y="9016"/>
                </a:cubicBezTo>
                <a:cubicBezTo>
                  <a:pt x="105244" y="5969"/>
                  <a:pt x="105003" y="3047"/>
                  <a:pt x="104647" y="0"/>
                </a:cubicBez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Freeform 3"/>
          <p:cNvSpPr/>
          <p:nvPr/>
        </p:nvSpPr>
        <p:spPr>
          <a:xfrm>
            <a:off x="473430" y="699135"/>
            <a:ext cx="40830" cy="96773"/>
          </a:xfrm>
          <a:custGeom>
            <a:avLst/>
            <a:gdLst>
              <a:gd name="connsiteX0" fmla="*/ 20142 w 40830"/>
              <a:gd name="connsiteY0" fmla="*/ 0 h 96773"/>
              <a:gd name="connsiteX1" fmla="*/ 40830 w 40830"/>
              <a:gd name="connsiteY1" fmla="*/ 0 h 96773"/>
              <a:gd name="connsiteX2" fmla="*/ 40208 w 40830"/>
              <a:gd name="connsiteY2" fmla="*/ 9016 h 96773"/>
              <a:gd name="connsiteX3" fmla="*/ 40119 w 40830"/>
              <a:gd name="connsiteY3" fmla="*/ 17779 h 96773"/>
              <a:gd name="connsiteX4" fmla="*/ 40119 w 40830"/>
              <a:gd name="connsiteY4" fmla="*/ 78993 h 96773"/>
              <a:gd name="connsiteX5" fmla="*/ 40208 w 40830"/>
              <a:gd name="connsiteY5" fmla="*/ 88010 h 96773"/>
              <a:gd name="connsiteX6" fmla="*/ 40830 w 40830"/>
              <a:gd name="connsiteY6" fmla="*/ 96773 h 96773"/>
              <a:gd name="connsiteX7" fmla="*/ 20142 w 40830"/>
              <a:gd name="connsiteY7" fmla="*/ 96773 h 96773"/>
              <a:gd name="connsiteX8" fmla="*/ 20853 w 40830"/>
              <a:gd name="connsiteY8" fmla="*/ 88010 h 96773"/>
              <a:gd name="connsiteX9" fmla="*/ 21031 w 40830"/>
              <a:gd name="connsiteY9" fmla="*/ 78993 h 96773"/>
              <a:gd name="connsiteX10" fmla="*/ 21031 w 40830"/>
              <a:gd name="connsiteY10" fmla="*/ 63626 h 96773"/>
              <a:gd name="connsiteX11" fmla="*/ 13080 w 40830"/>
              <a:gd name="connsiteY11" fmla="*/ 63626 h 96773"/>
              <a:gd name="connsiteX12" fmla="*/ 6451 w 40830"/>
              <a:gd name="connsiteY12" fmla="*/ 63626 h 96773"/>
              <a:gd name="connsiteX13" fmla="*/ 0 w 40830"/>
              <a:gd name="connsiteY13" fmla="*/ 64261 h 96773"/>
              <a:gd name="connsiteX14" fmla="*/ 0 w 40830"/>
              <a:gd name="connsiteY14" fmla="*/ 47370 h 96773"/>
              <a:gd name="connsiteX15" fmla="*/ 6718 w 40830"/>
              <a:gd name="connsiteY15" fmla="*/ 48005 h 96773"/>
              <a:gd name="connsiteX16" fmla="*/ 13423 w 40830"/>
              <a:gd name="connsiteY16" fmla="*/ 48005 h 96773"/>
              <a:gd name="connsiteX17" fmla="*/ 21031 w 40830"/>
              <a:gd name="connsiteY17" fmla="*/ 48005 h 96773"/>
              <a:gd name="connsiteX18" fmla="*/ 21031 w 40830"/>
              <a:gd name="connsiteY18" fmla="*/ 36575 h 96773"/>
              <a:gd name="connsiteX19" fmla="*/ 13779 w 40830"/>
              <a:gd name="connsiteY19" fmla="*/ 36575 h 96773"/>
              <a:gd name="connsiteX20" fmla="*/ 7150 w 40830"/>
              <a:gd name="connsiteY20" fmla="*/ 36702 h 96773"/>
              <a:gd name="connsiteX21" fmla="*/ 698 w 40830"/>
              <a:gd name="connsiteY21" fmla="*/ 37210 h 96773"/>
              <a:gd name="connsiteX22" fmla="*/ 698 w 40830"/>
              <a:gd name="connsiteY22" fmla="*/ 20320 h 96773"/>
              <a:gd name="connsiteX23" fmla="*/ 7416 w 40830"/>
              <a:gd name="connsiteY23" fmla="*/ 20954 h 96773"/>
              <a:gd name="connsiteX24" fmla="*/ 14135 w 40830"/>
              <a:gd name="connsiteY24" fmla="*/ 20954 h 96773"/>
              <a:gd name="connsiteX25" fmla="*/ 21031 w 40830"/>
              <a:gd name="connsiteY25" fmla="*/ 20954 h 96773"/>
              <a:gd name="connsiteX26" fmla="*/ 21031 w 40830"/>
              <a:gd name="connsiteY26" fmla="*/ 17779 h 96773"/>
              <a:gd name="connsiteX27" fmla="*/ 20853 w 40830"/>
              <a:gd name="connsiteY27" fmla="*/ 9016 h 96773"/>
              <a:gd name="connsiteX28" fmla="*/ 20142 w 40830"/>
              <a:gd name="connsiteY28" fmla="*/ 0 h 96773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</a:cxnLst>
            <a:rect l="l" t="t" r="r" b="b"/>
            <a:pathLst>
              <a:path w="40830" h="96773">
                <a:moveTo>
                  <a:pt x="20142" y="0"/>
                </a:moveTo>
                <a:lnTo>
                  <a:pt x="40830" y="0"/>
                </a:lnTo>
                <a:cubicBezTo>
                  <a:pt x="40474" y="3047"/>
                  <a:pt x="40271" y="5969"/>
                  <a:pt x="40208" y="9016"/>
                </a:cubicBezTo>
                <a:cubicBezTo>
                  <a:pt x="40157" y="11937"/>
                  <a:pt x="40119" y="14858"/>
                  <a:pt x="40119" y="17779"/>
                </a:cubicBezTo>
                <a:lnTo>
                  <a:pt x="40119" y="78993"/>
                </a:lnTo>
                <a:cubicBezTo>
                  <a:pt x="40119" y="82041"/>
                  <a:pt x="40157" y="85089"/>
                  <a:pt x="40208" y="88010"/>
                </a:cubicBezTo>
                <a:cubicBezTo>
                  <a:pt x="40271" y="90931"/>
                  <a:pt x="40474" y="93852"/>
                  <a:pt x="40830" y="96773"/>
                </a:cubicBezTo>
                <a:lnTo>
                  <a:pt x="20142" y="96773"/>
                </a:lnTo>
                <a:cubicBezTo>
                  <a:pt x="20497" y="93852"/>
                  <a:pt x="20739" y="90931"/>
                  <a:pt x="20853" y="88010"/>
                </a:cubicBezTo>
                <a:cubicBezTo>
                  <a:pt x="20967" y="85089"/>
                  <a:pt x="21031" y="82041"/>
                  <a:pt x="21031" y="78993"/>
                </a:cubicBezTo>
                <a:lnTo>
                  <a:pt x="21031" y="63626"/>
                </a:lnTo>
                <a:lnTo>
                  <a:pt x="13080" y="63626"/>
                </a:lnTo>
                <a:cubicBezTo>
                  <a:pt x="10960" y="63626"/>
                  <a:pt x="8750" y="63626"/>
                  <a:pt x="6451" y="63626"/>
                </a:cubicBezTo>
                <a:cubicBezTo>
                  <a:pt x="4152" y="63753"/>
                  <a:pt x="1993" y="64007"/>
                  <a:pt x="0" y="64261"/>
                </a:cubicBezTo>
                <a:lnTo>
                  <a:pt x="0" y="47370"/>
                </a:lnTo>
                <a:cubicBezTo>
                  <a:pt x="2120" y="47751"/>
                  <a:pt x="4356" y="47878"/>
                  <a:pt x="6718" y="48005"/>
                </a:cubicBezTo>
                <a:cubicBezTo>
                  <a:pt x="9067" y="48005"/>
                  <a:pt x="11302" y="48005"/>
                  <a:pt x="13423" y="48005"/>
                </a:cubicBezTo>
                <a:lnTo>
                  <a:pt x="21031" y="48005"/>
                </a:lnTo>
                <a:lnTo>
                  <a:pt x="21031" y="36575"/>
                </a:lnTo>
                <a:lnTo>
                  <a:pt x="13779" y="36575"/>
                </a:lnTo>
                <a:cubicBezTo>
                  <a:pt x="11658" y="36575"/>
                  <a:pt x="9448" y="36575"/>
                  <a:pt x="7150" y="36702"/>
                </a:cubicBezTo>
                <a:cubicBezTo>
                  <a:pt x="4851" y="36702"/>
                  <a:pt x="2705" y="36956"/>
                  <a:pt x="698" y="37210"/>
                </a:cubicBezTo>
                <a:lnTo>
                  <a:pt x="698" y="20320"/>
                </a:lnTo>
                <a:cubicBezTo>
                  <a:pt x="2819" y="20701"/>
                  <a:pt x="5067" y="20827"/>
                  <a:pt x="7416" y="20954"/>
                </a:cubicBezTo>
                <a:cubicBezTo>
                  <a:pt x="9779" y="20954"/>
                  <a:pt x="12014" y="20954"/>
                  <a:pt x="14135" y="20954"/>
                </a:cubicBezTo>
                <a:lnTo>
                  <a:pt x="21031" y="20954"/>
                </a:lnTo>
                <a:lnTo>
                  <a:pt x="21031" y="17779"/>
                </a:lnTo>
                <a:cubicBezTo>
                  <a:pt x="21031" y="14858"/>
                  <a:pt x="20967" y="11937"/>
                  <a:pt x="20853" y="9016"/>
                </a:cubicBezTo>
                <a:cubicBezTo>
                  <a:pt x="20739" y="5969"/>
                  <a:pt x="20497" y="3047"/>
                  <a:pt x="20142" y="0"/>
                </a:cubicBez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Freeform 3"/>
          <p:cNvSpPr/>
          <p:nvPr/>
        </p:nvSpPr>
        <p:spPr>
          <a:xfrm>
            <a:off x="413867" y="805688"/>
            <a:ext cx="86232" cy="44958"/>
          </a:xfrm>
          <a:custGeom>
            <a:avLst/>
            <a:gdLst>
              <a:gd name="connsiteX0" fmla="*/ 43116 w 86232"/>
              <a:gd name="connsiteY0" fmla="*/ 6350 h 44958"/>
              <a:gd name="connsiteX1" fmla="*/ 16243 w 86232"/>
              <a:gd name="connsiteY1" fmla="*/ 10794 h 44958"/>
              <a:gd name="connsiteX2" fmla="*/ 6350 w 86232"/>
              <a:gd name="connsiteY2" fmla="*/ 22225 h 44958"/>
              <a:gd name="connsiteX3" fmla="*/ 16243 w 86232"/>
              <a:gd name="connsiteY3" fmla="*/ 33909 h 44958"/>
              <a:gd name="connsiteX4" fmla="*/ 43116 w 86232"/>
              <a:gd name="connsiteY4" fmla="*/ 38608 h 44958"/>
              <a:gd name="connsiteX5" fmla="*/ 69722 w 86232"/>
              <a:gd name="connsiteY5" fmla="*/ 33909 h 44958"/>
              <a:gd name="connsiteX6" fmla="*/ 79882 w 86232"/>
              <a:gd name="connsiteY6" fmla="*/ 22478 h 44958"/>
              <a:gd name="connsiteX7" fmla="*/ 69722 w 86232"/>
              <a:gd name="connsiteY7" fmla="*/ 10667 h 44958"/>
              <a:gd name="connsiteX8" fmla="*/ 43116 w 86232"/>
              <a:gd name="connsiteY8" fmla="*/ 6350 h 4495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</a:cxnLst>
            <a:rect l="l" t="t" r="r" b="b"/>
            <a:pathLst>
              <a:path w="86232" h="44958">
                <a:moveTo>
                  <a:pt x="43116" y="6350"/>
                </a:moveTo>
                <a:cubicBezTo>
                  <a:pt x="31800" y="6350"/>
                  <a:pt x="22847" y="7873"/>
                  <a:pt x="16243" y="10794"/>
                </a:cubicBezTo>
                <a:cubicBezTo>
                  <a:pt x="9639" y="13716"/>
                  <a:pt x="6350" y="17526"/>
                  <a:pt x="6350" y="22225"/>
                </a:cubicBezTo>
                <a:cubicBezTo>
                  <a:pt x="6350" y="26923"/>
                  <a:pt x="9639" y="30733"/>
                  <a:pt x="16243" y="33909"/>
                </a:cubicBezTo>
                <a:cubicBezTo>
                  <a:pt x="22847" y="36957"/>
                  <a:pt x="31800" y="38608"/>
                  <a:pt x="43116" y="38608"/>
                </a:cubicBezTo>
                <a:cubicBezTo>
                  <a:pt x="54076" y="38608"/>
                  <a:pt x="62941" y="36957"/>
                  <a:pt x="69722" y="33909"/>
                </a:cubicBezTo>
                <a:cubicBezTo>
                  <a:pt x="76504" y="30860"/>
                  <a:pt x="79882" y="27051"/>
                  <a:pt x="79882" y="22478"/>
                </a:cubicBezTo>
                <a:cubicBezTo>
                  <a:pt x="79882" y="17526"/>
                  <a:pt x="76504" y="13589"/>
                  <a:pt x="69722" y="10667"/>
                </a:cubicBezTo>
                <a:cubicBezTo>
                  <a:pt x="62941" y="7873"/>
                  <a:pt x="54076" y="6350"/>
                  <a:pt x="43116" y="6350"/>
                </a:cubicBez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Freeform 3"/>
          <p:cNvSpPr/>
          <p:nvPr/>
        </p:nvSpPr>
        <p:spPr>
          <a:xfrm>
            <a:off x="537095" y="794258"/>
            <a:ext cx="124079" cy="66801"/>
          </a:xfrm>
          <a:custGeom>
            <a:avLst/>
            <a:gdLst>
              <a:gd name="connsiteX0" fmla="*/ 6350 w 124079"/>
              <a:gd name="connsiteY0" fmla="*/ 6350 h 66801"/>
              <a:gd name="connsiteX1" fmla="*/ 26860 w 124079"/>
              <a:gd name="connsiteY1" fmla="*/ 6350 h 66801"/>
              <a:gd name="connsiteX2" fmla="*/ 26238 w 124079"/>
              <a:gd name="connsiteY2" fmla="*/ 12953 h 66801"/>
              <a:gd name="connsiteX3" fmla="*/ 26149 w 124079"/>
              <a:gd name="connsiteY3" fmla="*/ 19430 h 66801"/>
              <a:gd name="connsiteX4" fmla="*/ 26149 w 124079"/>
              <a:gd name="connsiteY4" fmla="*/ 43052 h 66801"/>
              <a:gd name="connsiteX5" fmla="*/ 97396 w 124079"/>
              <a:gd name="connsiteY5" fmla="*/ 43052 h 66801"/>
              <a:gd name="connsiteX6" fmla="*/ 106857 w 124079"/>
              <a:gd name="connsiteY6" fmla="*/ 43052 h 66801"/>
              <a:gd name="connsiteX7" fmla="*/ 117729 w 124079"/>
              <a:gd name="connsiteY7" fmla="*/ 42417 h 66801"/>
              <a:gd name="connsiteX8" fmla="*/ 117729 w 124079"/>
              <a:gd name="connsiteY8" fmla="*/ 60451 h 66801"/>
              <a:gd name="connsiteX9" fmla="*/ 106857 w 124079"/>
              <a:gd name="connsiteY9" fmla="*/ 59816 h 66801"/>
              <a:gd name="connsiteX10" fmla="*/ 97396 w 124079"/>
              <a:gd name="connsiteY10" fmla="*/ 59689 h 66801"/>
              <a:gd name="connsiteX11" fmla="*/ 7061 w 124079"/>
              <a:gd name="connsiteY11" fmla="*/ 59689 h 66801"/>
              <a:gd name="connsiteX12" fmla="*/ 7061 w 124079"/>
              <a:gd name="connsiteY12" fmla="*/ 19684 h 66801"/>
              <a:gd name="connsiteX13" fmla="*/ 6972 w 124079"/>
              <a:gd name="connsiteY13" fmla="*/ 13080 h 66801"/>
              <a:gd name="connsiteX14" fmla="*/ 6350 w 124079"/>
              <a:gd name="connsiteY14" fmla="*/ 6350 h 6680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</a:cxnLst>
            <a:rect l="l" t="t" r="r" b="b"/>
            <a:pathLst>
              <a:path w="124079" h="66801">
                <a:moveTo>
                  <a:pt x="6350" y="6350"/>
                </a:moveTo>
                <a:lnTo>
                  <a:pt x="26860" y="6350"/>
                </a:lnTo>
                <a:cubicBezTo>
                  <a:pt x="26504" y="8382"/>
                  <a:pt x="26301" y="10667"/>
                  <a:pt x="26238" y="12953"/>
                </a:cubicBezTo>
                <a:cubicBezTo>
                  <a:pt x="26187" y="15239"/>
                  <a:pt x="26149" y="17398"/>
                  <a:pt x="26149" y="19430"/>
                </a:cubicBezTo>
                <a:lnTo>
                  <a:pt x="26149" y="43052"/>
                </a:lnTo>
                <a:lnTo>
                  <a:pt x="97396" y="43052"/>
                </a:lnTo>
                <a:cubicBezTo>
                  <a:pt x="100228" y="43052"/>
                  <a:pt x="103377" y="43052"/>
                  <a:pt x="106857" y="43052"/>
                </a:cubicBezTo>
                <a:cubicBezTo>
                  <a:pt x="110337" y="42926"/>
                  <a:pt x="113957" y="42671"/>
                  <a:pt x="117729" y="42417"/>
                </a:cubicBezTo>
                <a:lnTo>
                  <a:pt x="117729" y="60451"/>
                </a:lnTo>
                <a:cubicBezTo>
                  <a:pt x="113957" y="60070"/>
                  <a:pt x="110337" y="59816"/>
                  <a:pt x="106857" y="59816"/>
                </a:cubicBezTo>
                <a:cubicBezTo>
                  <a:pt x="103377" y="59689"/>
                  <a:pt x="100228" y="59689"/>
                  <a:pt x="97396" y="59689"/>
                </a:cubicBezTo>
                <a:lnTo>
                  <a:pt x="7061" y="59689"/>
                </a:lnTo>
                <a:lnTo>
                  <a:pt x="7061" y="19684"/>
                </a:lnTo>
                <a:cubicBezTo>
                  <a:pt x="7061" y="17652"/>
                  <a:pt x="7035" y="15366"/>
                  <a:pt x="6972" y="13080"/>
                </a:cubicBezTo>
                <a:cubicBezTo>
                  <a:pt x="6908" y="10667"/>
                  <a:pt x="6705" y="8382"/>
                  <a:pt x="6350" y="6350"/>
                </a:cubicBez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Freeform 3"/>
          <p:cNvSpPr/>
          <p:nvPr/>
        </p:nvSpPr>
        <p:spPr>
          <a:xfrm>
            <a:off x="393357" y="790447"/>
            <a:ext cx="127254" cy="75184"/>
          </a:xfrm>
          <a:custGeom>
            <a:avLst/>
            <a:gdLst>
              <a:gd name="connsiteX0" fmla="*/ 63627 w 127254"/>
              <a:gd name="connsiteY0" fmla="*/ 6350 h 75184"/>
              <a:gd name="connsiteX1" fmla="*/ 106235 w 127254"/>
              <a:gd name="connsiteY1" fmla="*/ 15367 h 75184"/>
              <a:gd name="connsiteX2" fmla="*/ 120904 w 127254"/>
              <a:gd name="connsiteY2" fmla="*/ 37719 h 75184"/>
              <a:gd name="connsiteX3" fmla="*/ 106146 w 127254"/>
              <a:gd name="connsiteY3" fmla="*/ 59944 h 75184"/>
              <a:gd name="connsiteX4" fmla="*/ 63627 w 127254"/>
              <a:gd name="connsiteY4" fmla="*/ 68834 h 75184"/>
              <a:gd name="connsiteX5" fmla="*/ 20929 w 127254"/>
              <a:gd name="connsiteY5" fmla="*/ 59944 h 75184"/>
              <a:gd name="connsiteX6" fmla="*/ 6350 w 127254"/>
              <a:gd name="connsiteY6" fmla="*/ 37719 h 75184"/>
              <a:gd name="connsiteX7" fmla="*/ 20929 w 127254"/>
              <a:gd name="connsiteY7" fmla="*/ 15367 h 75184"/>
              <a:gd name="connsiteX8" fmla="*/ 63627 w 127254"/>
              <a:gd name="connsiteY8" fmla="*/ 6350 h 7518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</a:cxnLst>
            <a:rect l="l" t="t" r="r" b="b"/>
            <a:pathLst>
              <a:path w="127254" h="75184">
                <a:moveTo>
                  <a:pt x="63627" y="6350"/>
                </a:moveTo>
                <a:cubicBezTo>
                  <a:pt x="82245" y="6350"/>
                  <a:pt x="96443" y="9398"/>
                  <a:pt x="106235" y="15367"/>
                </a:cubicBezTo>
                <a:cubicBezTo>
                  <a:pt x="116014" y="21463"/>
                  <a:pt x="120904" y="28829"/>
                  <a:pt x="120904" y="37719"/>
                </a:cubicBezTo>
                <a:cubicBezTo>
                  <a:pt x="120904" y="46482"/>
                  <a:pt x="115989" y="53975"/>
                  <a:pt x="106146" y="59944"/>
                </a:cubicBezTo>
                <a:cubicBezTo>
                  <a:pt x="96304" y="65786"/>
                  <a:pt x="82130" y="68834"/>
                  <a:pt x="63627" y="68834"/>
                </a:cubicBezTo>
                <a:cubicBezTo>
                  <a:pt x="44881" y="68834"/>
                  <a:pt x="30657" y="65786"/>
                  <a:pt x="20929" y="59944"/>
                </a:cubicBezTo>
                <a:cubicBezTo>
                  <a:pt x="11214" y="53975"/>
                  <a:pt x="6350" y="46482"/>
                  <a:pt x="6350" y="37719"/>
                </a:cubicBezTo>
                <a:cubicBezTo>
                  <a:pt x="6350" y="28829"/>
                  <a:pt x="11214" y="21463"/>
                  <a:pt x="20929" y="15367"/>
                </a:cubicBezTo>
                <a:cubicBezTo>
                  <a:pt x="30657" y="9398"/>
                  <a:pt x="44881" y="6350"/>
                  <a:pt x="63627" y="6350"/>
                </a:cubicBez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Freeform 3"/>
          <p:cNvSpPr/>
          <p:nvPr/>
        </p:nvSpPr>
        <p:spPr>
          <a:xfrm>
            <a:off x="595617" y="729107"/>
            <a:ext cx="43103" cy="29590"/>
          </a:xfrm>
          <a:custGeom>
            <a:avLst/>
            <a:gdLst>
              <a:gd name="connsiteX0" fmla="*/ 6350 w 43103"/>
              <a:gd name="connsiteY0" fmla="*/ 6350 h 29590"/>
              <a:gd name="connsiteX1" fmla="*/ 6350 w 43103"/>
              <a:gd name="connsiteY1" fmla="*/ 23240 h 29590"/>
              <a:gd name="connsiteX2" fmla="*/ 36753 w 43103"/>
              <a:gd name="connsiteY2" fmla="*/ 23240 h 29590"/>
              <a:gd name="connsiteX3" fmla="*/ 36753 w 43103"/>
              <a:gd name="connsiteY3" fmla="*/ 6350 h 29590"/>
              <a:gd name="connsiteX4" fmla="*/ 6350 w 43103"/>
              <a:gd name="connsiteY4" fmla="*/ 6350 h 2959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43103" h="29590">
                <a:moveTo>
                  <a:pt x="6350" y="6350"/>
                </a:moveTo>
                <a:lnTo>
                  <a:pt x="6350" y="23240"/>
                </a:lnTo>
                <a:lnTo>
                  <a:pt x="36753" y="23240"/>
                </a:lnTo>
                <a:lnTo>
                  <a:pt x="36753" y="6350"/>
                </a:lnTo>
                <a:lnTo>
                  <a:pt x="6350" y="6350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Freeform 3"/>
          <p:cNvSpPr/>
          <p:nvPr/>
        </p:nvSpPr>
        <p:spPr>
          <a:xfrm>
            <a:off x="539750" y="715517"/>
            <a:ext cx="49999" cy="58547"/>
          </a:xfrm>
          <a:custGeom>
            <a:avLst/>
            <a:gdLst>
              <a:gd name="connsiteX0" fmla="*/ 6350 w 49999"/>
              <a:gd name="connsiteY0" fmla="*/ 6350 h 58547"/>
              <a:gd name="connsiteX1" fmla="*/ 6350 w 49999"/>
              <a:gd name="connsiteY1" fmla="*/ 52197 h 58547"/>
              <a:gd name="connsiteX2" fmla="*/ 43649 w 49999"/>
              <a:gd name="connsiteY2" fmla="*/ 52197 h 58547"/>
              <a:gd name="connsiteX3" fmla="*/ 43649 w 49999"/>
              <a:gd name="connsiteY3" fmla="*/ 6350 h 58547"/>
              <a:gd name="connsiteX4" fmla="*/ 6350 w 49999"/>
              <a:gd name="connsiteY4" fmla="*/ 6350 h 58547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49999" h="58547">
                <a:moveTo>
                  <a:pt x="6350" y="6350"/>
                </a:moveTo>
                <a:lnTo>
                  <a:pt x="6350" y="52197"/>
                </a:lnTo>
                <a:lnTo>
                  <a:pt x="43649" y="52197"/>
                </a:lnTo>
                <a:lnTo>
                  <a:pt x="43649" y="6350"/>
                </a:lnTo>
                <a:lnTo>
                  <a:pt x="6350" y="6350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Freeform 3"/>
          <p:cNvSpPr/>
          <p:nvPr/>
        </p:nvSpPr>
        <p:spPr>
          <a:xfrm>
            <a:off x="408914" y="715390"/>
            <a:ext cx="36563" cy="61087"/>
          </a:xfrm>
          <a:custGeom>
            <a:avLst/>
            <a:gdLst>
              <a:gd name="connsiteX0" fmla="*/ 6350 w 36563"/>
              <a:gd name="connsiteY0" fmla="*/ 6350 h 61087"/>
              <a:gd name="connsiteX1" fmla="*/ 6883 w 36563"/>
              <a:gd name="connsiteY1" fmla="*/ 54737 h 61087"/>
              <a:gd name="connsiteX2" fmla="*/ 15189 w 36563"/>
              <a:gd name="connsiteY2" fmla="*/ 54737 h 61087"/>
              <a:gd name="connsiteX3" fmla="*/ 18110 w 36563"/>
              <a:gd name="connsiteY3" fmla="*/ 54737 h 61087"/>
              <a:gd name="connsiteX4" fmla="*/ 21551 w 36563"/>
              <a:gd name="connsiteY4" fmla="*/ 54737 h 61087"/>
              <a:gd name="connsiteX5" fmla="*/ 25527 w 36563"/>
              <a:gd name="connsiteY5" fmla="*/ 54737 h 61087"/>
              <a:gd name="connsiteX6" fmla="*/ 29857 w 36563"/>
              <a:gd name="connsiteY6" fmla="*/ 54610 h 61087"/>
              <a:gd name="connsiteX7" fmla="*/ 30213 w 36563"/>
              <a:gd name="connsiteY7" fmla="*/ 6350 h 61087"/>
              <a:gd name="connsiteX8" fmla="*/ 6350 w 36563"/>
              <a:gd name="connsiteY8" fmla="*/ 6350 h 61087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</a:cxnLst>
            <a:rect l="l" t="t" r="r" b="b"/>
            <a:pathLst>
              <a:path w="36563" h="61087">
                <a:moveTo>
                  <a:pt x="6350" y="6350"/>
                </a:moveTo>
                <a:lnTo>
                  <a:pt x="6883" y="54737"/>
                </a:lnTo>
                <a:lnTo>
                  <a:pt x="15189" y="54737"/>
                </a:lnTo>
                <a:cubicBezTo>
                  <a:pt x="16014" y="54737"/>
                  <a:pt x="16979" y="54737"/>
                  <a:pt x="18110" y="54737"/>
                </a:cubicBezTo>
                <a:cubicBezTo>
                  <a:pt x="19227" y="54737"/>
                  <a:pt x="20370" y="54737"/>
                  <a:pt x="21551" y="54737"/>
                </a:cubicBezTo>
                <a:cubicBezTo>
                  <a:pt x="22847" y="54737"/>
                  <a:pt x="24168" y="54737"/>
                  <a:pt x="25527" y="54737"/>
                </a:cubicBezTo>
                <a:cubicBezTo>
                  <a:pt x="26885" y="54610"/>
                  <a:pt x="28333" y="54610"/>
                  <a:pt x="29857" y="54610"/>
                </a:cubicBezTo>
                <a:lnTo>
                  <a:pt x="30213" y="6350"/>
                </a:lnTo>
                <a:lnTo>
                  <a:pt x="6350" y="6350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Freeform 3"/>
          <p:cNvSpPr/>
          <p:nvPr/>
        </p:nvSpPr>
        <p:spPr>
          <a:xfrm>
            <a:off x="373380" y="698372"/>
            <a:ext cx="112052" cy="95504"/>
          </a:xfrm>
          <a:custGeom>
            <a:avLst/>
            <a:gdLst>
              <a:gd name="connsiteX0" fmla="*/ 10058 w 112052"/>
              <a:gd name="connsiteY0" fmla="*/ 6350 h 95504"/>
              <a:gd name="connsiteX1" fmla="*/ 16954 w 112052"/>
              <a:gd name="connsiteY1" fmla="*/ 6985 h 95504"/>
              <a:gd name="connsiteX2" fmla="*/ 24028 w 112052"/>
              <a:gd name="connsiteY2" fmla="*/ 7112 h 95504"/>
              <a:gd name="connsiteX3" fmla="*/ 83426 w 112052"/>
              <a:gd name="connsiteY3" fmla="*/ 7112 h 95504"/>
              <a:gd name="connsiteX4" fmla="*/ 90322 w 112052"/>
              <a:gd name="connsiteY4" fmla="*/ 6985 h 95504"/>
              <a:gd name="connsiteX5" fmla="*/ 97396 w 112052"/>
              <a:gd name="connsiteY5" fmla="*/ 6350 h 95504"/>
              <a:gd name="connsiteX6" fmla="*/ 97396 w 112052"/>
              <a:gd name="connsiteY6" fmla="*/ 24003 h 95504"/>
              <a:gd name="connsiteX7" fmla="*/ 90766 w 112052"/>
              <a:gd name="connsiteY7" fmla="*/ 23495 h 95504"/>
              <a:gd name="connsiteX8" fmla="*/ 84315 w 112052"/>
              <a:gd name="connsiteY8" fmla="*/ 23367 h 95504"/>
              <a:gd name="connsiteX9" fmla="*/ 83781 w 112052"/>
              <a:gd name="connsiteY9" fmla="*/ 70739 h 95504"/>
              <a:gd name="connsiteX10" fmla="*/ 96329 w 112052"/>
              <a:gd name="connsiteY10" fmla="*/ 69596 h 95504"/>
              <a:gd name="connsiteX11" fmla="*/ 105702 w 112052"/>
              <a:gd name="connsiteY11" fmla="*/ 68198 h 95504"/>
              <a:gd name="connsiteX12" fmla="*/ 105702 w 112052"/>
              <a:gd name="connsiteY12" fmla="*/ 84709 h 95504"/>
              <a:gd name="connsiteX13" fmla="*/ 68935 w 112052"/>
              <a:gd name="connsiteY13" fmla="*/ 87757 h 95504"/>
              <a:gd name="connsiteX14" fmla="*/ 24028 w 112052"/>
              <a:gd name="connsiteY14" fmla="*/ 88392 h 95504"/>
              <a:gd name="connsiteX15" fmla="*/ 15189 w 112052"/>
              <a:gd name="connsiteY15" fmla="*/ 88519 h 95504"/>
              <a:gd name="connsiteX16" fmla="*/ 6350 w 112052"/>
              <a:gd name="connsiteY16" fmla="*/ 89154 h 95504"/>
              <a:gd name="connsiteX17" fmla="*/ 6350 w 112052"/>
              <a:gd name="connsiteY17" fmla="*/ 71374 h 95504"/>
              <a:gd name="connsiteX18" fmla="*/ 15189 w 112052"/>
              <a:gd name="connsiteY18" fmla="*/ 72009 h 95504"/>
              <a:gd name="connsiteX19" fmla="*/ 24028 w 112052"/>
              <a:gd name="connsiteY19" fmla="*/ 72009 h 95504"/>
              <a:gd name="connsiteX20" fmla="*/ 23672 w 112052"/>
              <a:gd name="connsiteY20" fmla="*/ 23367 h 95504"/>
              <a:gd name="connsiteX21" fmla="*/ 16865 w 112052"/>
              <a:gd name="connsiteY21" fmla="*/ 23495 h 95504"/>
              <a:gd name="connsiteX22" fmla="*/ 10058 w 112052"/>
              <a:gd name="connsiteY22" fmla="*/ 24003 h 95504"/>
              <a:gd name="connsiteX23" fmla="*/ 10058 w 112052"/>
              <a:gd name="connsiteY23" fmla="*/ 6350 h 9550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</a:cxnLst>
            <a:rect l="l" t="t" r="r" b="b"/>
            <a:pathLst>
              <a:path w="112052" h="95504">
                <a:moveTo>
                  <a:pt x="10058" y="6350"/>
                </a:moveTo>
                <a:cubicBezTo>
                  <a:pt x="12534" y="6731"/>
                  <a:pt x="14833" y="6985"/>
                  <a:pt x="16954" y="6985"/>
                </a:cubicBezTo>
                <a:cubicBezTo>
                  <a:pt x="19075" y="7112"/>
                  <a:pt x="21437" y="7112"/>
                  <a:pt x="24028" y="7112"/>
                </a:cubicBezTo>
                <a:lnTo>
                  <a:pt x="83426" y="7112"/>
                </a:lnTo>
                <a:cubicBezTo>
                  <a:pt x="85902" y="7112"/>
                  <a:pt x="88201" y="7112"/>
                  <a:pt x="90322" y="6985"/>
                </a:cubicBezTo>
                <a:cubicBezTo>
                  <a:pt x="92443" y="6985"/>
                  <a:pt x="94805" y="6731"/>
                  <a:pt x="97396" y="6350"/>
                </a:cubicBezTo>
                <a:lnTo>
                  <a:pt x="97396" y="24003"/>
                </a:lnTo>
                <a:cubicBezTo>
                  <a:pt x="94919" y="23748"/>
                  <a:pt x="92710" y="23495"/>
                  <a:pt x="90766" y="23495"/>
                </a:cubicBezTo>
                <a:cubicBezTo>
                  <a:pt x="88823" y="23367"/>
                  <a:pt x="86664" y="23367"/>
                  <a:pt x="84315" y="23367"/>
                </a:cubicBezTo>
                <a:lnTo>
                  <a:pt x="83781" y="70739"/>
                </a:lnTo>
                <a:cubicBezTo>
                  <a:pt x="88264" y="70358"/>
                  <a:pt x="92443" y="69977"/>
                  <a:pt x="96329" y="69596"/>
                </a:cubicBezTo>
                <a:cubicBezTo>
                  <a:pt x="100215" y="69215"/>
                  <a:pt x="103339" y="68707"/>
                  <a:pt x="105702" y="68198"/>
                </a:cubicBezTo>
                <a:lnTo>
                  <a:pt x="105702" y="84709"/>
                </a:lnTo>
                <a:cubicBezTo>
                  <a:pt x="95097" y="86233"/>
                  <a:pt x="82842" y="87248"/>
                  <a:pt x="68935" y="87757"/>
                </a:cubicBezTo>
                <a:cubicBezTo>
                  <a:pt x="55029" y="88138"/>
                  <a:pt x="40055" y="88392"/>
                  <a:pt x="24028" y="88392"/>
                </a:cubicBezTo>
                <a:cubicBezTo>
                  <a:pt x="20840" y="88392"/>
                  <a:pt x="17894" y="88392"/>
                  <a:pt x="15189" y="88519"/>
                </a:cubicBezTo>
                <a:cubicBezTo>
                  <a:pt x="12484" y="88519"/>
                  <a:pt x="9537" y="88773"/>
                  <a:pt x="6350" y="89154"/>
                </a:cubicBezTo>
                <a:lnTo>
                  <a:pt x="6350" y="71374"/>
                </a:lnTo>
                <a:cubicBezTo>
                  <a:pt x="9537" y="71755"/>
                  <a:pt x="12484" y="72009"/>
                  <a:pt x="15189" y="72009"/>
                </a:cubicBezTo>
                <a:cubicBezTo>
                  <a:pt x="17894" y="72009"/>
                  <a:pt x="20840" y="72009"/>
                  <a:pt x="24028" y="72009"/>
                </a:cubicBezTo>
                <a:lnTo>
                  <a:pt x="23672" y="23367"/>
                </a:lnTo>
                <a:cubicBezTo>
                  <a:pt x="21196" y="23367"/>
                  <a:pt x="18935" y="23367"/>
                  <a:pt x="16865" y="23495"/>
                </a:cubicBezTo>
                <a:cubicBezTo>
                  <a:pt x="14808" y="23495"/>
                  <a:pt x="12534" y="23748"/>
                  <a:pt x="10058" y="24003"/>
                </a:cubicBezTo>
                <a:lnTo>
                  <a:pt x="10058" y="6350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Freeform 3"/>
          <p:cNvSpPr/>
          <p:nvPr/>
        </p:nvSpPr>
        <p:spPr>
          <a:xfrm>
            <a:off x="520484" y="692785"/>
            <a:ext cx="138214" cy="126110"/>
          </a:xfrm>
          <a:custGeom>
            <a:avLst/>
            <a:gdLst>
              <a:gd name="connsiteX0" fmla="*/ 110997 w 138214"/>
              <a:gd name="connsiteY0" fmla="*/ 6350 h 126110"/>
              <a:gd name="connsiteX1" fmla="*/ 131864 w 138214"/>
              <a:gd name="connsiteY1" fmla="*/ 6350 h 126110"/>
              <a:gd name="connsiteX2" fmla="*/ 131241 w 138214"/>
              <a:gd name="connsiteY2" fmla="*/ 15366 h 126110"/>
              <a:gd name="connsiteX3" fmla="*/ 131152 w 138214"/>
              <a:gd name="connsiteY3" fmla="*/ 24129 h 126110"/>
              <a:gd name="connsiteX4" fmla="*/ 131152 w 138214"/>
              <a:gd name="connsiteY4" fmla="*/ 101980 h 126110"/>
              <a:gd name="connsiteX5" fmla="*/ 131241 w 138214"/>
              <a:gd name="connsiteY5" fmla="*/ 110997 h 126110"/>
              <a:gd name="connsiteX6" fmla="*/ 131864 w 138214"/>
              <a:gd name="connsiteY6" fmla="*/ 119760 h 126110"/>
              <a:gd name="connsiteX7" fmla="*/ 110997 w 138214"/>
              <a:gd name="connsiteY7" fmla="*/ 119760 h 126110"/>
              <a:gd name="connsiteX8" fmla="*/ 111709 w 138214"/>
              <a:gd name="connsiteY8" fmla="*/ 110997 h 126110"/>
              <a:gd name="connsiteX9" fmla="*/ 111886 w 138214"/>
              <a:gd name="connsiteY9" fmla="*/ 101980 h 126110"/>
              <a:gd name="connsiteX10" fmla="*/ 111886 w 138214"/>
              <a:gd name="connsiteY10" fmla="*/ 75564 h 126110"/>
              <a:gd name="connsiteX11" fmla="*/ 81483 w 138214"/>
              <a:gd name="connsiteY11" fmla="*/ 75564 h 126110"/>
              <a:gd name="connsiteX12" fmla="*/ 81483 w 138214"/>
              <a:gd name="connsiteY12" fmla="*/ 91312 h 126110"/>
              <a:gd name="connsiteX13" fmla="*/ 7061 w 138214"/>
              <a:gd name="connsiteY13" fmla="*/ 91312 h 126110"/>
              <a:gd name="connsiteX14" fmla="*/ 7061 w 138214"/>
              <a:gd name="connsiteY14" fmla="*/ 30225 h 126110"/>
              <a:gd name="connsiteX15" fmla="*/ 6972 w 138214"/>
              <a:gd name="connsiteY15" fmla="*/ 21716 h 126110"/>
              <a:gd name="connsiteX16" fmla="*/ 6350 w 138214"/>
              <a:gd name="connsiteY16" fmla="*/ 12700 h 126110"/>
              <a:gd name="connsiteX17" fmla="*/ 82194 w 138214"/>
              <a:gd name="connsiteY17" fmla="*/ 12700 h 126110"/>
              <a:gd name="connsiteX18" fmla="*/ 81572 w 138214"/>
              <a:gd name="connsiteY18" fmla="*/ 20065 h 126110"/>
              <a:gd name="connsiteX19" fmla="*/ 81483 w 138214"/>
              <a:gd name="connsiteY19" fmla="*/ 26670 h 126110"/>
              <a:gd name="connsiteX20" fmla="*/ 111886 w 138214"/>
              <a:gd name="connsiteY20" fmla="*/ 26670 h 126110"/>
              <a:gd name="connsiteX21" fmla="*/ 111886 w 138214"/>
              <a:gd name="connsiteY21" fmla="*/ 24129 h 126110"/>
              <a:gd name="connsiteX22" fmla="*/ 111709 w 138214"/>
              <a:gd name="connsiteY22" fmla="*/ 15366 h 126110"/>
              <a:gd name="connsiteX23" fmla="*/ 110997 w 138214"/>
              <a:gd name="connsiteY23" fmla="*/ 6350 h 12611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</a:cxnLst>
            <a:rect l="l" t="t" r="r" b="b"/>
            <a:pathLst>
              <a:path w="138214" h="126110">
                <a:moveTo>
                  <a:pt x="110997" y="6350"/>
                </a:moveTo>
                <a:lnTo>
                  <a:pt x="131864" y="6350"/>
                </a:lnTo>
                <a:cubicBezTo>
                  <a:pt x="131508" y="9397"/>
                  <a:pt x="131305" y="12319"/>
                  <a:pt x="131241" y="15366"/>
                </a:cubicBezTo>
                <a:cubicBezTo>
                  <a:pt x="131190" y="18287"/>
                  <a:pt x="131152" y="21208"/>
                  <a:pt x="131152" y="24129"/>
                </a:cubicBezTo>
                <a:lnTo>
                  <a:pt x="131152" y="101980"/>
                </a:lnTo>
                <a:cubicBezTo>
                  <a:pt x="131152" y="105028"/>
                  <a:pt x="131190" y="108076"/>
                  <a:pt x="131241" y="110997"/>
                </a:cubicBezTo>
                <a:cubicBezTo>
                  <a:pt x="131305" y="113919"/>
                  <a:pt x="131508" y="116839"/>
                  <a:pt x="131864" y="119760"/>
                </a:cubicBezTo>
                <a:lnTo>
                  <a:pt x="110997" y="119760"/>
                </a:lnTo>
                <a:cubicBezTo>
                  <a:pt x="111353" y="116839"/>
                  <a:pt x="111594" y="113919"/>
                  <a:pt x="111709" y="110997"/>
                </a:cubicBezTo>
                <a:cubicBezTo>
                  <a:pt x="111823" y="108076"/>
                  <a:pt x="111886" y="105028"/>
                  <a:pt x="111886" y="101980"/>
                </a:cubicBezTo>
                <a:lnTo>
                  <a:pt x="111886" y="75564"/>
                </a:lnTo>
                <a:lnTo>
                  <a:pt x="81483" y="75564"/>
                </a:lnTo>
                <a:lnTo>
                  <a:pt x="81483" y="91312"/>
                </a:lnTo>
                <a:lnTo>
                  <a:pt x="7061" y="91312"/>
                </a:lnTo>
                <a:lnTo>
                  <a:pt x="7061" y="30225"/>
                </a:lnTo>
                <a:cubicBezTo>
                  <a:pt x="7061" y="27304"/>
                  <a:pt x="7023" y="24510"/>
                  <a:pt x="6972" y="21716"/>
                </a:cubicBezTo>
                <a:cubicBezTo>
                  <a:pt x="6908" y="19050"/>
                  <a:pt x="6705" y="16001"/>
                  <a:pt x="6350" y="12700"/>
                </a:cubicBezTo>
                <a:lnTo>
                  <a:pt x="82194" y="12700"/>
                </a:lnTo>
                <a:cubicBezTo>
                  <a:pt x="81838" y="15239"/>
                  <a:pt x="81622" y="17652"/>
                  <a:pt x="81572" y="20065"/>
                </a:cubicBezTo>
                <a:cubicBezTo>
                  <a:pt x="81508" y="22351"/>
                  <a:pt x="81483" y="24510"/>
                  <a:pt x="81483" y="26670"/>
                </a:cubicBezTo>
                <a:lnTo>
                  <a:pt x="111886" y="26670"/>
                </a:lnTo>
                <a:lnTo>
                  <a:pt x="111886" y="24129"/>
                </a:lnTo>
                <a:cubicBezTo>
                  <a:pt x="111886" y="21208"/>
                  <a:pt x="111823" y="18287"/>
                  <a:pt x="111709" y="15366"/>
                </a:cubicBezTo>
                <a:cubicBezTo>
                  <a:pt x="111594" y="12319"/>
                  <a:pt x="111353" y="9397"/>
                  <a:pt x="110997" y="6350"/>
                </a:cubicBez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Freeform 3"/>
          <p:cNvSpPr/>
          <p:nvPr/>
        </p:nvSpPr>
        <p:spPr>
          <a:xfrm>
            <a:off x="467080" y="692785"/>
            <a:ext cx="53530" cy="109473"/>
          </a:xfrm>
          <a:custGeom>
            <a:avLst/>
            <a:gdLst>
              <a:gd name="connsiteX0" fmla="*/ 26492 w 53530"/>
              <a:gd name="connsiteY0" fmla="*/ 6350 h 109473"/>
              <a:gd name="connsiteX1" fmla="*/ 47180 w 53530"/>
              <a:gd name="connsiteY1" fmla="*/ 6350 h 109473"/>
              <a:gd name="connsiteX2" fmla="*/ 46558 w 53530"/>
              <a:gd name="connsiteY2" fmla="*/ 15366 h 109473"/>
              <a:gd name="connsiteX3" fmla="*/ 46469 w 53530"/>
              <a:gd name="connsiteY3" fmla="*/ 24129 h 109473"/>
              <a:gd name="connsiteX4" fmla="*/ 46469 w 53530"/>
              <a:gd name="connsiteY4" fmla="*/ 85343 h 109473"/>
              <a:gd name="connsiteX5" fmla="*/ 46558 w 53530"/>
              <a:gd name="connsiteY5" fmla="*/ 94360 h 109473"/>
              <a:gd name="connsiteX6" fmla="*/ 47180 w 53530"/>
              <a:gd name="connsiteY6" fmla="*/ 103123 h 109473"/>
              <a:gd name="connsiteX7" fmla="*/ 26492 w 53530"/>
              <a:gd name="connsiteY7" fmla="*/ 103123 h 109473"/>
              <a:gd name="connsiteX8" fmla="*/ 27203 w 53530"/>
              <a:gd name="connsiteY8" fmla="*/ 94360 h 109473"/>
              <a:gd name="connsiteX9" fmla="*/ 27381 w 53530"/>
              <a:gd name="connsiteY9" fmla="*/ 85343 h 109473"/>
              <a:gd name="connsiteX10" fmla="*/ 27381 w 53530"/>
              <a:gd name="connsiteY10" fmla="*/ 69976 h 109473"/>
              <a:gd name="connsiteX11" fmla="*/ 19430 w 53530"/>
              <a:gd name="connsiteY11" fmla="*/ 69976 h 109473"/>
              <a:gd name="connsiteX12" fmla="*/ 12801 w 53530"/>
              <a:gd name="connsiteY12" fmla="*/ 69976 h 109473"/>
              <a:gd name="connsiteX13" fmla="*/ 6350 w 53530"/>
              <a:gd name="connsiteY13" fmla="*/ 70611 h 109473"/>
              <a:gd name="connsiteX14" fmla="*/ 6350 w 53530"/>
              <a:gd name="connsiteY14" fmla="*/ 53720 h 109473"/>
              <a:gd name="connsiteX15" fmla="*/ 13068 w 53530"/>
              <a:gd name="connsiteY15" fmla="*/ 54355 h 109473"/>
              <a:gd name="connsiteX16" fmla="*/ 19773 w 53530"/>
              <a:gd name="connsiteY16" fmla="*/ 54355 h 109473"/>
              <a:gd name="connsiteX17" fmla="*/ 27381 w 53530"/>
              <a:gd name="connsiteY17" fmla="*/ 54355 h 109473"/>
              <a:gd name="connsiteX18" fmla="*/ 27381 w 53530"/>
              <a:gd name="connsiteY18" fmla="*/ 42925 h 109473"/>
              <a:gd name="connsiteX19" fmla="*/ 20129 w 53530"/>
              <a:gd name="connsiteY19" fmla="*/ 42925 h 109473"/>
              <a:gd name="connsiteX20" fmla="*/ 13500 w 53530"/>
              <a:gd name="connsiteY20" fmla="*/ 43052 h 109473"/>
              <a:gd name="connsiteX21" fmla="*/ 7048 w 53530"/>
              <a:gd name="connsiteY21" fmla="*/ 43560 h 109473"/>
              <a:gd name="connsiteX22" fmla="*/ 7048 w 53530"/>
              <a:gd name="connsiteY22" fmla="*/ 26670 h 109473"/>
              <a:gd name="connsiteX23" fmla="*/ 13766 w 53530"/>
              <a:gd name="connsiteY23" fmla="*/ 27304 h 109473"/>
              <a:gd name="connsiteX24" fmla="*/ 20485 w 53530"/>
              <a:gd name="connsiteY24" fmla="*/ 27304 h 109473"/>
              <a:gd name="connsiteX25" fmla="*/ 27381 w 53530"/>
              <a:gd name="connsiteY25" fmla="*/ 27304 h 109473"/>
              <a:gd name="connsiteX26" fmla="*/ 27381 w 53530"/>
              <a:gd name="connsiteY26" fmla="*/ 24129 h 109473"/>
              <a:gd name="connsiteX27" fmla="*/ 27203 w 53530"/>
              <a:gd name="connsiteY27" fmla="*/ 15366 h 109473"/>
              <a:gd name="connsiteX28" fmla="*/ 26492 w 53530"/>
              <a:gd name="connsiteY28" fmla="*/ 6350 h 109473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</a:cxnLst>
            <a:rect l="l" t="t" r="r" b="b"/>
            <a:pathLst>
              <a:path w="53530" h="109473">
                <a:moveTo>
                  <a:pt x="26492" y="6350"/>
                </a:moveTo>
                <a:lnTo>
                  <a:pt x="47180" y="6350"/>
                </a:lnTo>
                <a:cubicBezTo>
                  <a:pt x="46824" y="9397"/>
                  <a:pt x="46621" y="12319"/>
                  <a:pt x="46558" y="15366"/>
                </a:cubicBezTo>
                <a:cubicBezTo>
                  <a:pt x="46507" y="18287"/>
                  <a:pt x="46469" y="21208"/>
                  <a:pt x="46469" y="24129"/>
                </a:cubicBezTo>
                <a:lnTo>
                  <a:pt x="46469" y="85343"/>
                </a:lnTo>
                <a:cubicBezTo>
                  <a:pt x="46469" y="88391"/>
                  <a:pt x="46507" y="91439"/>
                  <a:pt x="46558" y="94360"/>
                </a:cubicBezTo>
                <a:cubicBezTo>
                  <a:pt x="46621" y="97281"/>
                  <a:pt x="46824" y="100202"/>
                  <a:pt x="47180" y="103123"/>
                </a:cubicBezTo>
                <a:lnTo>
                  <a:pt x="26492" y="103123"/>
                </a:lnTo>
                <a:cubicBezTo>
                  <a:pt x="26847" y="100202"/>
                  <a:pt x="27089" y="97281"/>
                  <a:pt x="27203" y="94360"/>
                </a:cubicBezTo>
                <a:cubicBezTo>
                  <a:pt x="27317" y="91439"/>
                  <a:pt x="27381" y="88391"/>
                  <a:pt x="27381" y="85343"/>
                </a:cubicBezTo>
                <a:lnTo>
                  <a:pt x="27381" y="69976"/>
                </a:lnTo>
                <a:lnTo>
                  <a:pt x="19430" y="69976"/>
                </a:lnTo>
                <a:cubicBezTo>
                  <a:pt x="17310" y="69976"/>
                  <a:pt x="15100" y="69976"/>
                  <a:pt x="12801" y="69976"/>
                </a:cubicBezTo>
                <a:cubicBezTo>
                  <a:pt x="10502" y="70103"/>
                  <a:pt x="8343" y="70357"/>
                  <a:pt x="6350" y="70611"/>
                </a:cubicBezTo>
                <a:lnTo>
                  <a:pt x="6350" y="53720"/>
                </a:lnTo>
                <a:cubicBezTo>
                  <a:pt x="8470" y="54101"/>
                  <a:pt x="10706" y="54228"/>
                  <a:pt x="13068" y="54355"/>
                </a:cubicBezTo>
                <a:cubicBezTo>
                  <a:pt x="15417" y="54355"/>
                  <a:pt x="17652" y="54355"/>
                  <a:pt x="19773" y="54355"/>
                </a:cubicBezTo>
                <a:lnTo>
                  <a:pt x="27381" y="54355"/>
                </a:lnTo>
                <a:lnTo>
                  <a:pt x="27381" y="42925"/>
                </a:lnTo>
                <a:lnTo>
                  <a:pt x="20129" y="42925"/>
                </a:lnTo>
                <a:cubicBezTo>
                  <a:pt x="18008" y="42925"/>
                  <a:pt x="15798" y="42925"/>
                  <a:pt x="13500" y="43052"/>
                </a:cubicBezTo>
                <a:cubicBezTo>
                  <a:pt x="11201" y="43052"/>
                  <a:pt x="9055" y="43306"/>
                  <a:pt x="7048" y="43560"/>
                </a:cubicBezTo>
                <a:lnTo>
                  <a:pt x="7048" y="26670"/>
                </a:lnTo>
                <a:cubicBezTo>
                  <a:pt x="9169" y="27051"/>
                  <a:pt x="11417" y="27177"/>
                  <a:pt x="13766" y="27304"/>
                </a:cubicBezTo>
                <a:cubicBezTo>
                  <a:pt x="16129" y="27304"/>
                  <a:pt x="18364" y="27304"/>
                  <a:pt x="20485" y="27304"/>
                </a:cubicBezTo>
                <a:lnTo>
                  <a:pt x="27381" y="27304"/>
                </a:lnTo>
                <a:lnTo>
                  <a:pt x="27381" y="24129"/>
                </a:lnTo>
                <a:cubicBezTo>
                  <a:pt x="27381" y="21208"/>
                  <a:pt x="27317" y="18287"/>
                  <a:pt x="27203" y="15366"/>
                </a:cubicBezTo>
                <a:cubicBezTo>
                  <a:pt x="27089" y="12319"/>
                  <a:pt x="26847" y="9397"/>
                  <a:pt x="26492" y="6350"/>
                </a:cubicBez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Freeform 3"/>
          <p:cNvSpPr/>
          <p:nvPr/>
        </p:nvSpPr>
        <p:spPr>
          <a:xfrm>
            <a:off x="656259" y="705612"/>
            <a:ext cx="147789" cy="134493"/>
          </a:xfrm>
          <a:custGeom>
            <a:avLst/>
            <a:gdLst>
              <a:gd name="connsiteX0" fmla="*/ 130111 w 147789"/>
              <a:gd name="connsiteY0" fmla="*/ 0 h 134493"/>
              <a:gd name="connsiteX1" fmla="*/ 130111 w 147789"/>
              <a:gd name="connsiteY1" fmla="*/ 17526 h 134493"/>
              <a:gd name="connsiteX2" fmla="*/ 119329 w 147789"/>
              <a:gd name="connsiteY2" fmla="*/ 17145 h 134493"/>
              <a:gd name="connsiteX3" fmla="*/ 110134 w 147789"/>
              <a:gd name="connsiteY3" fmla="*/ 17017 h 134493"/>
              <a:gd name="connsiteX4" fmla="*/ 38011 w 147789"/>
              <a:gd name="connsiteY4" fmla="*/ 17017 h 134493"/>
              <a:gd name="connsiteX5" fmla="*/ 38011 w 147789"/>
              <a:gd name="connsiteY5" fmla="*/ 63627 h 134493"/>
              <a:gd name="connsiteX6" fmla="*/ 111544 w 147789"/>
              <a:gd name="connsiteY6" fmla="*/ 63627 h 134493"/>
              <a:gd name="connsiteX7" fmla="*/ 120738 w 147789"/>
              <a:gd name="connsiteY7" fmla="*/ 63627 h 134493"/>
              <a:gd name="connsiteX8" fmla="*/ 131521 w 147789"/>
              <a:gd name="connsiteY8" fmla="*/ 63119 h 134493"/>
              <a:gd name="connsiteX9" fmla="*/ 131521 w 147789"/>
              <a:gd name="connsiteY9" fmla="*/ 80772 h 134493"/>
              <a:gd name="connsiteX10" fmla="*/ 120738 w 147789"/>
              <a:gd name="connsiteY10" fmla="*/ 80390 h 134493"/>
              <a:gd name="connsiteX11" fmla="*/ 111544 w 147789"/>
              <a:gd name="connsiteY11" fmla="*/ 80264 h 134493"/>
              <a:gd name="connsiteX12" fmla="*/ 83616 w 147789"/>
              <a:gd name="connsiteY12" fmla="*/ 80264 h 134493"/>
              <a:gd name="connsiteX13" fmla="*/ 83616 w 147789"/>
              <a:gd name="connsiteY13" fmla="*/ 117220 h 134493"/>
              <a:gd name="connsiteX14" fmla="*/ 120738 w 147789"/>
              <a:gd name="connsiteY14" fmla="*/ 117220 h 134493"/>
              <a:gd name="connsiteX15" fmla="*/ 134264 w 147789"/>
              <a:gd name="connsiteY15" fmla="*/ 117094 h 134493"/>
              <a:gd name="connsiteX16" fmla="*/ 147789 w 147789"/>
              <a:gd name="connsiteY16" fmla="*/ 116585 h 134493"/>
              <a:gd name="connsiteX17" fmla="*/ 147789 w 147789"/>
              <a:gd name="connsiteY17" fmla="*/ 134493 h 134493"/>
              <a:gd name="connsiteX18" fmla="*/ 134264 w 147789"/>
              <a:gd name="connsiteY18" fmla="*/ 133985 h 134493"/>
              <a:gd name="connsiteX19" fmla="*/ 120738 w 147789"/>
              <a:gd name="connsiteY19" fmla="*/ 133858 h 134493"/>
              <a:gd name="connsiteX20" fmla="*/ 27038 w 147789"/>
              <a:gd name="connsiteY20" fmla="*/ 133858 h 134493"/>
              <a:gd name="connsiteX21" fmla="*/ 13525 w 147789"/>
              <a:gd name="connsiteY21" fmla="*/ 133985 h 134493"/>
              <a:gd name="connsiteX22" fmla="*/ 0 w 147789"/>
              <a:gd name="connsiteY22" fmla="*/ 134493 h 134493"/>
              <a:gd name="connsiteX23" fmla="*/ 0 w 147789"/>
              <a:gd name="connsiteY23" fmla="*/ 116585 h 134493"/>
              <a:gd name="connsiteX24" fmla="*/ 13525 w 147789"/>
              <a:gd name="connsiteY24" fmla="*/ 117094 h 134493"/>
              <a:gd name="connsiteX25" fmla="*/ 27038 w 147789"/>
              <a:gd name="connsiteY25" fmla="*/ 117220 h 134493"/>
              <a:gd name="connsiteX26" fmla="*/ 63995 w 147789"/>
              <a:gd name="connsiteY26" fmla="*/ 117220 h 134493"/>
              <a:gd name="connsiteX27" fmla="*/ 63995 w 147789"/>
              <a:gd name="connsiteY27" fmla="*/ 80264 h 134493"/>
              <a:gd name="connsiteX28" fmla="*/ 18732 w 147789"/>
              <a:gd name="connsiteY28" fmla="*/ 80264 h 134493"/>
              <a:gd name="connsiteX29" fmla="*/ 18732 w 147789"/>
              <a:gd name="connsiteY29" fmla="*/ 18796 h 134493"/>
              <a:gd name="connsiteX30" fmla="*/ 18554 w 147789"/>
              <a:gd name="connsiteY30" fmla="*/ 9778 h 134493"/>
              <a:gd name="connsiteX31" fmla="*/ 17856 w 147789"/>
              <a:gd name="connsiteY31" fmla="*/ 508 h 134493"/>
              <a:gd name="connsiteX32" fmla="*/ 110134 w 147789"/>
              <a:gd name="connsiteY32" fmla="*/ 508 h 134493"/>
              <a:gd name="connsiteX33" fmla="*/ 119329 w 147789"/>
              <a:gd name="connsiteY33" fmla="*/ 508 h 134493"/>
              <a:gd name="connsiteX34" fmla="*/ 130111 w 147789"/>
              <a:gd name="connsiteY34" fmla="*/ 0 h 134493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  <a:cxn ang="29">
                <a:pos x="connsiteX29" y="connsiteY29"/>
              </a:cxn>
              <a:cxn ang="30">
                <a:pos x="connsiteX30" y="connsiteY30"/>
              </a:cxn>
              <a:cxn ang="31">
                <a:pos x="connsiteX31" y="connsiteY31"/>
              </a:cxn>
              <a:cxn ang="32">
                <a:pos x="connsiteX32" y="connsiteY32"/>
              </a:cxn>
              <a:cxn ang="33">
                <a:pos x="connsiteX33" y="connsiteY33"/>
              </a:cxn>
              <a:cxn ang="34">
                <a:pos x="connsiteX34" y="connsiteY34"/>
              </a:cxn>
            </a:cxnLst>
            <a:rect l="l" t="t" r="r" b="b"/>
            <a:pathLst>
              <a:path w="147789" h="134493">
                <a:moveTo>
                  <a:pt x="130111" y="0"/>
                </a:moveTo>
                <a:lnTo>
                  <a:pt x="130111" y="17526"/>
                </a:lnTo>
                <a:cubicBezTo>
                  <a:pt x="126225" y="17272"/>
                  <a:pt x="122631" y="17145"/>
                  <a:pt x="119329" y="17145"/>
                </a:cubicBezTo>
                <a:cubicBezTo>
                  <a:pt x="116027" y="17017"/>
                  <a:pt x="112966" y="17017"/>
                  <a:pt x="110134" y="17017"/>
                </a:cubicBezTo>
                <a:lnTo>
                  <a:pt x="38011" y="17017"/>
                </a:lnTo>
                <a:lnTo>
                  <a:pt x="38011" y="63627"/>
                </a:lnTo>
                <a:lnTo>
                  <a:pt x="111544" y="63627"/>
                </a:lnTo>
                <a:cubicBezTo>
                  <a:pt x="114376" y="63627"/>
                  <a:pt x="117436" y="63627"/>
                  <a:pt x="120738" y="63627"/>
                </a:cubicBezTo>
                <a:cubicBezTo>
                  <a:pt x="124040" y="63627"/>
                  <a:pt x="127635" y="63500"/>
                  <a:pt x="131521" y="63119"/>
                </a:cubicBezTo>
                <a:lnTo>
                  <a:pt x="131521" y="80772"/>
                </a:lnTo>
                <a:cubicBezTo>
                  <a:pt x="127635" y="80517"/>
                  <a:pt x="124040" y="80390"/>
                  <a:pt x="120738" y="80390"/>
                </a:cubicBezTo>
                <a:cubicBezTo>
                  <a:pt x="117436" y="80264"/>
                  <a:pt x="114376" y="80264"/>
                  <a:pt x="111544" y="80264"/>
                </a:cubicBezTo>
                <a:lnTo>
                  <a:pt x="83616" y="80264"/>
                </a:lnTo>
                <a:lnTo>
                  <a:pt x="83616" y="117220"/>
                </a:lnTo>
                <a:lnTo>
                  <a:pt x="120738" y="117220"/>
                </a:lnTo>
                <a:cubicBezTo>
                  <a:pt x="125336" y="117220"/>
                  <a:pt x="129844" y="117220"/>
                  <a:pt x="134264" y="117094"/>
                </a:cubicBezTo>
                <a:cubicBezTo>
                  <a:pt x="138684" y="117094"/>
                  <a:pt x="143192" y="116839"/>
                  <a:pt x="147789" y="116585"/>
                </a:cubicBezTo>
                <a:lnTo>
                  <a:pt x="147789" y="134493"/>
                </a:lnTo>
                <a:cubicBezTo>
                  <a:pt x="143192" y="134239"/>
                  <a:pt x="138684" y="133985"/>
                  <a:pt x="134264" y="133985"/>
                </a:cubicBezTo>
                <a:cubicBezTo>
                  <a:pt x="129844" y="133858"/>
                  <a:pt x="125336" y="133858"/>
                  <a:pt x="120738" y="133858"/>
                </a:cubicBezTo>
                <a:lnTo>
                  <a:pt x="27038" y="133858"/>
                </a:lnTo>
                <a:cubicBezTo>
                  <a:pt x="22453" y="133858"/>
                  <a:pt x="17945" y="133858"/>
                  <a:pt x="13525" y="133985"/>
                </a:cubicBezTo>
                <a:cubicBezTo>
                  <a:pt x="9105" y="133985"/>
                  <a:pt x="4597" y="134239"/>
                  <a:pt x="0" y="134493"/>
                </a:cubicBezTo>
                <a:lnTo>
                  <a:pt x="0" y="116585"/>
                </a:lnTo>
                <a:cubicBezTo>
                  <a:pt x="4597" y="116839"/>
                  <a:pt x="9105" y="117094"/>
                  <a:pt x="13525" y="117094"/>
                </a:cubicBezTo>
                <a:cubicBezTo>
                  <a:pt x="17945" y="117220"/>
                  <a:pt x="22453" y="117220"/>
                  <a:pt x="27038" y="117220"/>
                </a:cubicBezTo>
                <a:lnTo>
                  <a:pt x="63995" y="117220"/>
                </a:lnTo>
                <a:lnTo>
                  <a:pt x="63995" y="80264"/>
                </a:lnTo>
                <a:lnTo>
                  <a:pt x="18732" y="80264"/>
                </a:lnTo>
                <a:lnTo>
                  <a:pt x="18732" y="18796"/>
                </a:lnTo>
                <a:cubicBezTo>
                  <a:pt x="18732" y="15875"/>
                  <a:pt x="18681" y="12827"/>
                  <a:pt x="18554" y="9778"/>
                </a:cubicBezTo>
                <a:cubicBezTo>
                  <a:pt x="18440" y="6730"/>
                  <a:pt x="18199" y="3555"/>
                  <a:pt x="17856" y="508"/>
                </a:cubicBezTo>
                <a:lnTo>
                  <a:pt x="110134" y="508"/>
                </a:lnTo>
                <a:cubicBezTo>
                  <a:pt x="112966" y="508"/>
                  <a:pt x="116027" y="508"/>
                  <a:pt x="119329" y="508"/>
                </a:cubicBezTo>
                <a:cubicBezTo>
                  <a:pt x="122631" y="508"/>
                  <a:pt x="126225" y="380"/>
                  <a:pt x="130111" y="0"/>
                </a:cubicBez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Freeform 3"/>
          <p:cNvSpPr/>
          <p:nvPr/>
        </p:nvSpPr>
        <p:spPr>
          <a:xfrm>
            <a:off x="649909" y="699262"/>
            <a:ext cx="160489" cy="147193"/>
          </a:xfrm>
          <a:custGeom>
            <a:avLst/>
            <a:gdLst>
              <a:gd name="connsiteX0" fmla="*/ 136461 w 160489"/>
              <a:gd name="connsiteY0" fmla="*/ 6350 h 147193"/>
              <a:gd name="connsiteX1" fmla="*/ 136461 w 160489"/>
              <a:gd name="connsiteY1" fmla="*/ 23876 h 147193"/>
              <a:gd name="connsiteX2" fmla="*/ 125679 w 160489"/>
              <a:gd name="connsiteY2" fmla="*/ 23495 h 147193"/>
              <a:gd name="connsiteX3" fmla="*/ 116484 w 160489"/>
              <a:gd name="connsiteY3" fmla="*/ 23367 h 147193"/>
              <a:gd name="connsiteX4" fmla="*/ 44361 w 160489"/>
              <a:gd name="connsiteY4" fmla="*/ 23367 h 147193"/>
              <a:gd name="connsiteX5" fmla="*/ 44361 w 160489"/>
              <a:gd name="connsiteY5" fmla="*/ 69977 h 147193"/>
              <a:gd name="connsiteX6" fmla="*/ 117894 w 160489"/>
              <a:gd name="connsiteY6" fmla="*/ 69977 h 147193"/>
              <a:gd name="connsiteX7" fmla="*/ 127088 w 160489"/>
              <a:gd name="connsiteY7" fmla="*/ 69977 h 147193"/>
              <a:gd name="connsiteX8" fmla="*/ 137871 w 160489"/>
              <a:gd name="connsiteY8" fmla="*/ 69469 h 147193"/>
              <a:gd name="connsiteX9" fmla="*/ 137871 w 160489"/>
              <a:gd name="connsiteY9" fmla="*/ 87122 h 147193"/>
              <a:gd name="connsiteX10" fmla="*/ 127088 w 160489"/>
              <a:gd name="connsiteY10" fmla="*/ 86740 h 147193"/>
              <a:gd name="connsiteX11" fmla="*/ 117894 w 160489"/>
              <a:gd name="connsiteY11" fmla="*/ 86614 h 147193"/>
              <a:gd name="connsiteX12" fmla="*/ 89966 w 160489"/>
              <a:gd name="connsiteY12" fmla="*/ 86614 h 147193"/>
              <a:gd name="connsiteX13" fmla="*/ 89966 w 160489"/>
              <a:gd name="connsiteY13" fmla="*/ 123570 h 147193"/>
              <a:gd name="connsiteX14" fmla="*/ 127088 w 160489"/>
              <a:gd name="connsiteY14" fmla="*/ 123570 h 147193"/>
              <a:gd name="connsiteX15" fmla="*/ 140614 w 160489"/>
              <a:gd name="connsiteY15" fmla="*/ 123444 h 147193"/>
              <a:gd name="connsiteX16" fmla="*/ 154139 w 160489"/>
              <a:gd name="connsiteY16" fmla="*/ 122935 h 147193"/>
              <a:gd name="connsiteX17" fmla="*/ 154139 w 160489"/>
              <a:gd name="connsiteY17" fmla="*/ 140843 h 147193"/>
              <a:gd name="connsiteX18" fmla="*/ 140614 w 160489"/>
              <a:gd name="connsiteY18" fmla="*/ 140335 h 147193"/>
              <a:gd name="connsiteX19" fmla="*/ 127088 w 160489"/>
              <a:gd name="connsiteY19" fmla="*/ 140208 h 147193"/>
              <a:gd name="connsiteX20" fmla="*/ 33388 w 160489"/>
              <a:gd name="connsiteY20" fmla="*/ 140208 h 147193"/>
              <a:gd name="connsiteX21" fmla="*/ 19875 w 160489"/>
              <a:gd name="connsiteY21" fmla="*/ 140335 h 147193"/>
              <a:gd name="connsiteX22" fmla="*/ 6350 w 160489"/>
              <a:gd name="connsiteY22" fmla="*/ 140843 h 147193"/>
              <a:gd name="connsiteX23" fmla="*/ 6350 w 160489"/>
              <a:gd name="connsiteY23" fmla="*/ 122935 h 147193"/>
              <a:gd name="connsiteX24" fmla="*/ 19875 w 160489"/>
              <a:gd name="connsiteY24" fmla="*/ 123444 h 147193"/>
              <a:gd name="connsiteX25" fmla="*/ 33388 w 160489"/>
              <a:gd name="connsiteY25" fmla="*/ 123570 h 147193"/>
              <a:gd name="connsiteX26" fmla="*/ 70345 w 160489"/>
              <a:gd name="connsiteY26" fmla="*/ 123570 h 147193"/>
              <a:gd name="connsiteX27" fmla="*/ 70345 w 160489"/>
              <a:gd name="connsiteY27" fmla="*/ 86614 h 147193"/>
              <a:gd name="connsiteX28" fmla="*/ 25082 w 160489"/>
              <a:gd name="connsiteY28" fmla="*/ 86614 h 147193"/>
              <a:gd name="connsiteX29" fmla="*/ 25082 w 160489"/>
              <a:gd name="connsiteY29" fmla="*/ 25146 h 147193"/>
              <a:gd name="connsiteX30" fmla="*/ 24904 w 160489"/>
              <a:gd name="connsiteY30" fmla="*/ 16128 h 147193"/>
              <a:gd name="connsiteX31" fmla="*/ 24206 w 160489"/>
              <a:gd name="connsiteY31" fmla="*/ 6858 h 147193"/>
              <a:gd name="connsiteX32" fmla="*/ 116484 w 160489"/>
              <a:gd name="connsiteY32" fmla="*/ 6858 h 147193"/>
              <a:gd name="connsiteX33" fmla="*/ 125679 w 160489"/>
              <a:gd name="connsiteY33" fmla="*/ 6858 h 147193"/>
              <a:gd name="connsiteX34" fmla="*/ 136461 w 160489"/>
              <a:gd name="connsiteY34" fmla="*/ 6350 h 147193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  <a:cxn ang="29">
                <a:pos x="connsiteX29" y="connsiteY29"/>
              </a:cxn>
              <a:cxn ang="30">
                <a:pos x="connsiteX30" y="connsiteY30"/>
              </a:cxn>
              <a:cxn ang="31">
                <a:pos x="connsiteX31" y="connsiteY31"/>
              </a:cxn>
              <a:cxn ang="32">
                <a:pos x="connsiteX32" y="connsiteY32"/>
              </a:cxn>
              <a:cxn ang="33">
                <a:pos x="connsiteX33" y="connsiteY33"/>
              </a:cxn>
              <a:cxn ang="34">
                <a:pos x="connsiteX34" y="connsiteY34"/>
              </a:cxn>
            </a:cxnLst>
            <a:rect l="l" t="t" r="r" b="b"/>
            <a:pathLst>
              <a:path w="160489" h="147193">
                <a:moveTo>
                  <a:pt x="136461" y="6350"/>
                </a:moveTo>
                <a:lnTo>
                  <a:pt x="136461" y="23876"/>
                </a:lnTo>
                <a:cubicBezTo>
                  <a:pt x="132575" y="23622"/>
                  <a:pt x="128981" y="23495"/>
                  <a:pt x="125679" y="23495"/>
                </a:cubicBezTo>
                <a:cubicBezTo>
                  <a:pt x="122377" y="23367"/>
                  <a:pt x="119316" y="23367"/>
                  <a:pt x="116484" y="23367"/>
                </a:cubicBezTo>
                <a:lnTo>
                  <a:pt x="44361" y="23367"/>
                </a:lnTo>
                <a:lnTo>
                  <a:pt x="44361" y="69977"/>
                </a:lnTo>
                <a:lnTo>
                  <a:pt x="117894" y="69977"/>
                </a:lnTo>
                <a:cubicBezTo>
                  <a:pt x="120726" y="69977"/>
                  <a:pt x="123786" y="69977"/>
                  <a:pt x="127088" y="69977"/>
                </a:cubicBezTo>
                <a:cubicBezTo>
                  <a:pt x="130390" y="69977"/>
                  <a:pt x="133985" y="69850"/>
                  <a:pt x="137871" y="69469"/>
                </a:cubicBezTo>
                <a:lnTo>
                  <a:pt x="137871" y="87122"/>
                </a:lnTo>
                <a:cubicBezTo>
                  <a:pt x="133985" y="86867"/>
                  <a:pt x="130390" y="86740"/>
                  <a:pt x="127088" y="86740"/>
                </a:cubicBezTo>
                <a:cubicBezTo>
                  <a:pt x="123786" y="86614"/>
                  <a:pt x="120726" y="86614"/>
                  <a:pt x="117894" y="86614"/>
                </a:cubicBezTo>
                <a:lnTo>
                  <a:pt x="89966" y="86614"/>
                </a:lnTo>
                <a:lnTo>
                  <a:pt x="89966" y="123570"/>
                </a:lnTo>
                <a:lnTo>
                  <a:pt x="127088" y="123570"/>
                </a:lnTo>
                <a:cubicBezTo>
                  <a:pt x="131686" y="123570"/>
                  <a:pt x="136194" y="123570"/>
                  <a:pt x="140614" y="123444"/>
                </a:cubicBezTo>
                <a:cubicBezTo>
                  <a:pt x="145034" y="123444"/>
                  <a:pt x="149542" y="123189"/>
                  <a:pt x="154139" y="122935"/>
                </a:cubicBezTo>
                <a:lnTo>
                  <a:pt x="154139" y="140843"/>
                </a:lnTo>
                <a:cubicBezTo>
                  <a:pt x="149542" y="140589"/>
                  <a:pt x="145034" y="140335"/>
                  <a:pt x="140614" y="140335"/>
                </a:cubicBezTo>
                <a:cubicBezTo>
                  <a:pt x="136194" y="140208"/>
                  <a:pt x="131686" y="140208"/>
                  <a:pt x="127088" y="140208"/>
                </a:cubicBezTo>
                <a:lnTo>
                  <a:pt x="33388" y="140208"/>
                </a:lnTo>
                <a:cubicBezTo>
                  <a:pt x="28803" y="140208"/>
                  <a:pt x="24295" y="140208"/>
                  <a:pt x="19875" y="140335"/>
                </a:cubicBezTo>
                <a:cubicBezTo>
                  <a:pt x="15455" y="140335"/>
                  <a:pt x="10947" y="140589"/>
                  <a:pt x="6350" y="140843"/>
                </a:cubicBezTo>
                <a:lnTo>
                  <a:pt x="6350" y="122935"/>
                </a:lnTo>
                <a:cubicBezTo>
                  <a:pt x="10947" y="123189"/>
                  <a:pt x="15455" y="123444"/>
                  <a:pt x="19875" y="123444"/>
                </a:cubicBezTo>
                <a:cubicBezTo>
                  <a:pt x="24295" y="123570"/>
                  <a:pt x="28803" y="123570"/>
                  <a:pt x="33388" y="123570"/>
                </a:cubicBezTo>
                <a:lnTo>
                  <a:pt x="70345" y="123570"/>
                </a:lnTo>
                <a:lnTo>
                  <a:pt x="70345" y="86614"/>
                </a:lnTo>
                <a:lnTo>
                  <a:pt x="25082" y="86614"/>
                </a:lnTo>
                <a:lnTo>
                  <a:pt x="25082" y="25146"/>
                </a:lnTo>
                <a:cubicBezTo>
                  <a:pt x="25082" y="22225"/>
                  <a:pt x="25031" y="19177"/>
                  <a:pt x="24904" y="16128"/>
                </a:cubicBezTo>
                <a:cubicBezTo>
                  <a:pt x="24790" y="13080"/>
                  <a:pt x="24549" y="9905"/>
                  <a:pt x="24206" y="6858"/>
                </a:cubicBezTo>
                <a:lnTo>
                  <a:pt x="116484" y="6858"/>
                </a:lnTo>
                <a:cubicBezTo>
                  <a:pt x="119316" y="6858"/>
                  <a:pt x="122377" y="6858"/>
                  <a:pt x="125679" y="6858"/>
                </a:cubicBezTo>
                <a:cubicBezTo>
                  <a:pt x="128981" y="6858"/>
                  <a:pt x="132575" y="6730"/>
                  <a:pt x="136461" y="6350"/>
                </a:cubicBez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Freeform 3"/>
          <p:cNvSpPr/>
          <p:nvPr/>
        </p:nvSpPr>
        <p:spPr>
          <a:xfrm>
            <a:off x="783932" y="848487"/>
            <a:ext cx="101612" cy="25019"/>
          </a:xfrm>
          <a:custGeom>
            <a:avLst/>
            <a:gdLst>
              <a:gd name="connsiteX0" fmla="*/ 6350 w 101612"/>
              <a:gd name="connsiteY0" fmla="*/ 6350 h 25019"/>
              <a:gd name="connsiteX1" fmla="*/ 95262 w 101612"/>
              <a:gd name="connsiteY1" fmla="*/ 6350 h 25019"/>
              <a:gd name="connsiteX2" fmla="*/ 95262 w 101612"/>
              <a:gd name="connsiteY2" fmla="*/ 18669 h 25019"/>
              <a:gd name="connsiteX3" fmla="*/ 6350 w 101612"/>
              <a:gd name="connsiteY3" fmla="*/ 18669 h 25019"/>
              <a:gd name="connsiteX4" fmla="*/ 6350 w 101612"/>
              <a:gd name="connsiteY4" fmla="*/ 6350 h 25019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1612" h="25019">
                <a:moveTo>
                  <a:pt x="6350" y="6350"/>
                </a:moveTo>
                <a:lnTo>
                  <a:pt x="95262" y="6350"/>
                </a:lnTo>
                <a:lnTo>
                  <a:pt x="95262" y="18669"/>
                </a:lnTo>
                <a:lnTo>
                  <a:pt x="6350" y="18669"/>
                </a:lnTo>
                <a:lnTo>
                  <a:pt x="6350" y="6350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Freeform 3"/>
          <p:cNvSpPr/>
          <p:nvPr/>
        </p:nvSpPr>
        <p:spPr>
          <a:xfrm>
            <a:off x="881075" y="774191"/>
            <a:ext cx="66624" cy="63880"/>
          </a:xfrm>
          <a:custGeom>
            <a:avLst/>
            <a:gdLst>
              <a:gd name="connsiteX0" fmla="*/ 25095 w 66624"/>
              <a:gd name="connsiteY0" fmla="*/ 6350 h 63880"/>
              <a:gd name="connsiteX1" fmla="*/ 16611 w 66624"/>
              <a:gd name="connsiteY1" fmla="*/ 12192 h 63880"/>
              <a:gd name="connsiteX2" fmla="*/ 10769 w 66624"/>
              <a:gd name="connsiteY2" fmla="*/ 18034 h 63880"/>
              <a:gd name="connsiteX3" fmla="*/ 7416 w 66624"/>
              <a:gd name="connsiteY3" fmla="*/ 25146 h 63880"/>
              <a:gd name="connsiteX4" fmla="*/ 6350 w 66624"/>
              <a:gd name="connsiteY4" fmla="*/ 32893 h 63880"/>
              <a:gd name="connsiteX5" fmla="*/ 8039 w 66624"/>
              <a:gd name="connsiteY5" fmla="*/ 42672 h 63880"/>
              <a:gd name="connsiteX6" fmla="*/ 13423 w 66624"/>
              <a:gd name="connsiteY6" fmla="*/ 50419 h 63880"/>
              <a:gd name="connsiteX7" fmla="*/ 21818 w 66624"/>
              <a:gd name="connsiteY7" fmla="*/ 55753 h 63880"/>
              <a:gd name="connsiteX8" fmla="*/ 33756 w 66624"/>
              <a:gd name="connsiteY8" fmla="*/ 57530 h 63880"/>
              <a:gd name="connsiteX9" fmla="*/ 45250 w 66624"/>
              <a:gd name="connsiteY9" fmla="*/ 55879 h 63880"/>
              <a:gd name="connsiteX10" fmla="*/ 53733 w 66624"/>
              <a:gd name="connsiteY10" fmla="*/ 51308 h 63880"/>
              <a:gd name="connsiteX11" fmla="*/ 58597 w 66624"/>
              <a:gd name="connsiteY11" fmla="*/ 44704 h 63880"/>
              <a:gd name="connsiteX12" fmla="*/ 60274 w 66624"/>
              <a:gd name="connsiteY12" fmla="*/ 36067 h 63880"/>
              <a:gd name="connsiteX13" fmla="*/ 58508 w 66624"/>
              <a:gd name="connsiteY13" fmla="*/ 26797 h 63880"/>
              <a:gd name="connsiteX14" fmla="*/ 52844 w 66624"/>
              <a:gd name="connsiteY14" fmla="*/ 20193 h 63880"/>
              <a:gd name="connsiteX15" fmla="*/ 41795 w 66624"/>
              <a:gd name="connsiteY15" fmla="*/ 13589 h 63880"/>
              <a:gd name="connsiteX16" fmla="*/ 25095 w 66624"/>
              <a:gd name="connsiteY16" fmla="*/ 6350 h 6388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</a:cxnLst>
            <a:rect l="l" t="t" r="r" b="b"/>
            <a:pathLst>
              <a:path w="66624" h="63880">
                <a:moveTo>
                  <a:pt x="25095" y="6350"/>
                </a:moveTo>
                <a:cubicBezTo>
                  <a:pt x="21793" y="8255"/>
                  <a:pt x="18961" y="10286"/>
                  <a:pt x="16611" y="12192"/>
                </a:cubicBezTo>
                <a:cubicBezTo>
                  <a:pt x="14249" y="14224"/>
                  <a:pt x="12306" y="16128"/>
                  <a:pt x="10769" y="18034"/>
                </a:cubicBezTo>
                <a:cubicBezTo>
                  <a:pt x="9245" y="20320"/>
                  <a:pt x="8115" y="22605"/>
                  <a:pt x="7416" y="25146"/>
                </a:cubicBezTo>
                <a:cubicBezTo>
                  <a:pt x="6705" y="27559"/>
                  <a:pt x="6350" y="30226"/>
                  <a:pt x="6350" y="32893"/>
                </a:cubicBezTo>
                <a:cubicBezTo>
                  <a:pt x="6350" y="36448"/>
                  <a:pt x="6908" y="39751"/>
                  <a:pt x="8039" y="42672"/>
                </a:cubicBezTo>
                <a:cubicBezTo>
                  <a:pt x="9156" y="45720"/>
                  <a:pt x="10947" y="48259"/>
                  <a:pt x="13423" y="50419"/>
                </a:cubicBezTo>
                <a:cubicBezTo>
                  <a:pt x="15659" y="52832"/>
                  <a:pt x="18465" y="54483"/>
                  <a:pt x="21818" y="55753"/>
                </a:cubicBezTo>
                <a:cubicBezTo>
                  <a:pt x="25184" y="56896"/>
                  <a:pt x="29159" y="57530"/>
                  <a:pt x="33756" y="57530"/>
                </a:cubicBezTo>
                <a:cubicBezTo>
                  <a:pt x="37998" y="57530"/>
                  <a:pt x="41833" y="57023"/>
                  <a:pt x="45250" y="55879"/>
                </a:cubicBezTo>
                <a:cubicBezTo>
                  <a:pt x="48666" y="54864"/>
                  <a:pt x="51498" y="53340"/>
                  <a:pt x="53733" y="51308"/>
                </a:cubicBezTo>
                <a:cubicBezTo>
                  <a:pt x="55854" y="49529"/>
                  <a:pt x="57467" y="47371"/>
                  <a:pt x="58597" y="44704"/>
                </a:cubicBezTo>
                <a:cubicBezTo>
                  <a:pt x="59715" y="42036"/>
                  <a:pt x="60274" y="39116"/>
                  <a:pt x="60274" y="36067"/>
                </a:cubicBezTo>
                <a:cubicBezTo>
                  <a:pt x="60274" y="32512"/>
                  <a:pt x="59677" y="29464"/>
                  <a:pt x="58508" y="26797"/>
                </a:cubicBezTo>
                <a:cubicBezTo>
                  <a:pt x="57327" y="24129"/>
                  <a:pt x="55435" y="21971"/>
                  <a:pt x="52844" y="20193"/>
                </a:cubicBezTo>
                <a:cubicBezTo>
                  <a:pt x="49898" y="17907"/>
                  <a:pt x="46215" y="15748"/>
                  <a:pt x="41795" y="13589"/>
                </a:cubicBezTo>
                <a:cubicBezTo>
                  <a:pt x="37376" y="11557"/>
                  <a:pt x="31813" y="9144"/>
                  <a:pt x="25095" y="6350"/>
                </a:cubicBez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Freeform 3"/>
          <p:cNvSpPr/>
          <p:nvPr/>
        </p:nvSpPr>
        <p:spPr>
          <a:xfrm>
            <a:off x="1066000" y="718566"/>
            <a:ext cx="51765" cy="78866"/>
          </a:xfrm>
          <a:custGeom>
            <a:avLst/>
            <a:gdLst>
              <a:gd name="connsiteX0" fmla="*/ 26669 w 51765"/>
              <a:gd name="connsiteY0" fmla="*/ 6350 h 78866"/>
              <a:gd name="connsiteX1" fmla="*/ 25260 w 51765"/>
              <a:gd name="connsiteY1" fmla="*/ 11302 h 78866"/>
              <a:gd name="connsiteX2" fmla="*/ 23494 w 51765"/>
              <a:gd name="connsiteY2" fmla="*/ 16890 h 78866"/>
              <a:gd name="connsiteX3" fmla="*/ 21551 w 51765"/>
              <a:gd name="connsiteY3" fmla="*/ 22732 h 78866"/>
              <a:gd name="connsiteX4" fmla="*/ 19951 w 51765"/>
              <a:gd name="connsiteY4" fmla="*/ 27939 h 78866"/>
              <a:gd name="connsiteX5" fmla="*/ 6350 w 51765"/>
              <a:gd name="connsiteY5" fmla="*/ 72516 h 78866"/>
              <a:gd name="connsiteX6" fmla="*/ 45415 w 51765"/>
              <a:gd name="connsiteY6" fmla="*/ 72516 h 78866"/>
              <a:gd name="connsiteX7" fmla="*/ 32511 w 51765"/>
              <a:gd name="connsiteY7" fmla="*/ 28066 h 78866"/>
              <a:gd name="connsiteX8" fmla="*/ 29324 w 51765"/>
              <a:gd name="connsiteY8" fmla="*/ 17144 h 78866"/>
              <a:gd name="connsiteX9" fmla="*/ 26669 w 51765"/>
              <a:gd name="connsiteY9" fmla="*/ 6350 h 78866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</a:cxnLst>
            <a:rect l="l" t="t" r="r" b="b"/>
            <a:pathLst>
              <a:path w="51765" h="78866">
                <a:moveTo>
                  <a:pt x="26669" y="6350"/>
                </a:moveTo>
                <a:cubicBezTo>
                  <a:pt x="26327" y="7746"/>
                  <a:pt x="25844" y="9397"/>
                  <a:pt x="25260" y="11302"/>
                </a:cubicBezTo>
                <a:cubicBezTo>
                  <a:pt x="24676" y="13208"/>
                  <a:pt x="24079" y="15112"/>
                  <a:pt x="23494" y="16890"/>
                </a:cubicBezTo>
                <a:cubicBezTo>
                  <a:pt x="22783" y="18922"/>
                  <a:pt x="22136" y="20954"/>
                  <a:pt x="21551" y="22732"/>
                </a:cubicBezTo>
                <a:cubicBezTo>
                  <a:pt x="20955" y="24638"/>
                  <a:pt x="20434" y="26415"/>
                  <a:pt x="19951" y="27939"/>
                </a:cubicBezTo>
                <a:lnTo>
                  <a:pt x="6350" y="72516"/>
                </a:lnTo>
                <a:lnTo>
                  <a:pt x="45415" y="72516"/>
                </a:lnTo>
                <a:lnTo>
                  <a:pt x="32511" y="28066"/>
                </a:lnTo>
                <a:cubicBezTo>
                  <a:pt x="31445" y="24764"/>
                  <a:pt x="30391" y="21081"/>
                  <a:pt x="29324" y="17144"/>
                </a:cubicBezTo>
                <a:cubicBezTo>
                  <a:pt x="28270" y="13080"/>
                  <a:pt x="27381" y="9524"/>
                  <a:pt x="26669" y="6350"/>
                </a:cubicBez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Freeform 3"/>
          <p:cNvSpPr/>
          <p:nvPr/>
        </p:nvSpPr>
        <p:spPr>
          <a:xfrm>
            <a:off x="883374" y="715517"/>
            <a:ext cx="60261" cy="55879"/>
          </a:xfrm>
          <a:custGeom>
            <a:avLst/>
            <a:gdLst>
              <a:gd name="connsiteX0" fmla="*/ 30213 w 60261"/>
              <a:gd name="connsiteY0" fmla="*/ 6350 h 55879"/>
              <a:gd name="connsiteX1" fmla="*/ 20942 w 60261"/>
              <a:gd name="connsiteY1" fmla="*/ 7747 h 55879"/>
              <a:gd name="connsiteX2" fmla="*/ 13423 w 60261"/>
              <a:gd name="connsiteY2" fmla="*/ 11683 h 55879"/>
              <a:gd name="connsiteX3" fmla="*/ 8204 w 60261"/>
              <a:gd name="connsiteY3" fmla="*/ 17907 h 55879"/>
              <a:gd name="connsiteX4" fmla="*/ 6350 w 60261"/>
              <a:gd name="connsiteY4" fmla="*/ 25527 h 55879"/>
              <a:gd name="connsiteX5" fmla="*/ 8381 w 60261"/>
              <a:gd name="connsiteY5" fmla="*/ 33147 h 55879"/>
              <a:gd name="connsiteX6" fmla="*/ 14134 w 60261"/>
              <a:gd name="connsiteY6" fmla="*/ 39242 h 55879"/>
              <a:gd name="connsiteX7" fmla="*/ 17932 w 60261"/>
              <a:gd name="connsiteY7" fmla="*/ 42164 h 55879"/>
              <a:gd name="connsiteX8" fmla="*/ 22263 w 60261"/>
              <a:gd name="connsiteY8" fmla="*/ 44703 h 55879"/>
              <a:gd name="connsiteX9" fmla="*/ 26949 w 60261"/>
              <a:gd name="connsiteY9" fmla="*/ 47244 h 55879"/>
              <a:gd name="connsiteX10" fmla="*/ 31991 w 60261"/>
              <a:gd name="connsiteY10" fmla="*/ 49529 h 55879"/>
              <a:gd name="connsiteX11" fmla="*/ 41617 w 60261"/>
              <a:gd name="connsiteY11" fmla="*/ 44069 h 55879"/>
              <a:gd name="connsiteX12" fmla="*/ 48602 w 60261"/>
              <a:gd name="connsiteY12" fmla="*/ 37972 h 55879"/>
              <a:gd name="connsiteX13" fmla="*/ 52577 w 60261"/>
              <a:gd name="connsiteY13" fmla="*/ 31877 h 55879"/>
              <a:gd name="connsiteX14" fmla="*/ 53911 w 60261"/>
              <a:gd name="connsiteY14" fmla="*/ 24891 h 55879"/>
              <a:gd name="connsiteX15" fmla="*/ 52311 w 60261"/>
              <a:gd name="connsiteY15" fmla="*/ 17018 h 55879"/>
              <a:gd name="connsiteX16" fmla="*/ 47891 w 60261"/>
              <a:gd name="connsiteY16" fmla="*/ 10922 h 55879"/>
              <a:gd name="connsiteX17" fmla="*/ 40385 w 60261"/>
              <a:gd name="connsiteY17" fmla="*/ 7620 h 55879"/>
              <a:gd name="connsiteX18" fmla="*/ 30213 w 60261"/>
              <a:gd name="connsiteY18" fmla="*/ 6350 h 55879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</a:cxnLst>
            <a:rect l="l" t="t" r="r" b="b"/>
            <a:pathLst>
              <a:path w="60261" h="55879">
                <a:moveTo>
                  <a:pt x="30213" y="6350"/>
                </a:moveTo>
                <a:cubicBezTo>
                  <a:pt x="26923" y="6350"/>
                  <a:pt x="23825" y="6858"/>
                  <a:pt x="20942" y="7747"/>
                </a:cubicBezTo>
                <a:cubicBezTo>
                  <a:pt x="18046" y="8763"/>
                  <a:pt x="15544" y="10033"/>
                  <a:pt x="13423" y="11683"/>
                </a:cubicBezTo>
                <a:cubicBezTo>
                  <a:pt x="11188" y="13461"/>
                  <a:pt x="9448" y="15494"/>
                  <a:pt x="8204" y="17907"/>
                </a:cubicBezTo>
                <a:cubicBezTo>
                  <a:pt x="6972" y="20192"/>
                  <a:pt x="6350" y="22733"/>
                  <a:pt x="6350" y="25527"/>
                </a:cubicBezTo>
                <a:cubicBezTo>
                  <a:pt x="6350" y="28321"/>
                  <a:pt x="7035" y="30860"/>
                  <a:pt x="8381" y="33147"/>
                </a:cubicBezTo>
                <a:cubicBezTo>
                  <a:pt x="9740" y="35433"/>
                  <a:pt x="11658" y="37464"/>
                  <a:pt x="14134" y="39242"/>
                </a:cubicBezTo>
                <a:cubicBezTo>
                  <a:pt x="15316" y="40386"/>
                  <a:pt x="16573" y="41275"/>
                  <a:pt x="17932" y="42164"/>
                </a:cubicBezTo>
                <a:cubicBezTo>
                  <a:pt x="19291" y="43052"/>
                  <a:pt x="20726" y="43941"/>
                  <a:pt x="22263" y="44703"/>
                </a:cubicBezTo>
                <a:cubicBezTo>
                  <a:pt x="23799" y="45592"/>
                  <a:pt x="25361" y="46354"/>
                  <a:pt x="26949" y="47244"/>
                </a:cubicBezTo>
                <a:cubicBezTo>
                  <a:pt x="28536" y="48006"/>
                  <a:pt x="30213" y="48768"/>
                  <a:pt x="31991" y="49529"/>
                </a:cubicBezTo>
                <a:cubicBezTo>
                  <a:pt x="35636" y="47752"/>
                  <a:pt x="38849" y="45973"/>
                  <a:pt x="41617" y="44069"/>
                </a:cubicBezTo>
                <a:cubicBezTo>
                  <a:pt x="44386" y="42164"/>
                  <a:pt x="46723" y="40132"/>
                  <a:pt x="48602" y="37972"/>
                </a:cubicBezTo>
                <a:cubicBezTo>
                  <a:pt x="50368" y="36068"/>
                  <a:pt x="51701" y="33909"/>
                  <a:pt x="52577" y="31877"/>
                </a:cubicBezTo>
                <a:cubicBezTo>
                  <a:pt x="53466" y="29718"/>
                  <a:pt x="53911" y="27432"/>
                  <a:pt x="53911" y="24891"/>
                </a:cubicBezTo>
                <a:cubicBezTo>
                  <a:pt x="53911" y="21971"/>
                  <a:pt x="53377" y="19303"/>
                  <a:pt x="52311" y="17018"/>
                </a:cubicBezTo>
                <a:cubicBezTo>
                  <a:pt x="51257" y="14604"/>
                  <a:pt x="49783" y="12572"/>
                  <a:pt x="47891" y="10922"/>
                </a:cubicBezTo>
                <a:cubicBezTo>
                  <a:pt x="45770" y="9525"/>
                  <a:pt x="43268" y="8382"/>
                  <a:pt x="40385" y="7620"/>
                </a:cubicBezTo>
                <a:cubicBezTo>
                  <a:pt x="37490" y="6730"/>
                  <a:pt x="34112" y="6350"/>
                  <a:pt x="30213" y="6350"/>
                </a:cubicBez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Freeform 3"/>
          <p:cNvSpPr/>
          <p:nvPr/>
        </p:nvSpPr>
        <p:spPr>
          <a:xfrm>
            <a:off x="860742" y="698754"/>
            <a:ext cx="294855" cy="153542"/>
          </a:xfrm>
          <a:custGeom>
            <a:avLst/>
            <a:gdLst>
              <a:gd name="connsiteX0" fmla="*/ 142659 w 294855"/>
              <a:gd name="connsiteY0" fmla="*/ 6350 h 153542"/>
              <a:gd name="connsiteX1" fmla="*/ 164401 w 294855"/>
              <a:gd name="connsiteY1" fmla="*/ 6350 h 153542"/>
              <a:gd name="connsiteX2" fmla="*/ 158750 w 294855"/>
              <a:gd name="connsiteY2" fmla="*/ 14985 h 153542"/>
              <a:gd name="connsiteX3" fmla="*/ 154152 w 294855"/>
              <a:gd name="connsiteY3" fmla="*/ 23494 h 153542"/>
              <a:gd name="connsiteX4" fmla="*/ 124447 w 294855"/>
              <a:gd name="connsiteY4" fmla="*/ 82676 h 153542"/>
              <a:gd name="connsiteX5" fmla="*/ 121526 w 294855"/>
              <a:gd name="connsiteY5" fmla="*/ 88010 h 153542"/>
              <a:gd name="connsiteX6" fmla="*/ 118618 w 294855"/>
              <a:gd name="connsiteY6" fmla="*/ 93090 h 153542"/>
              <a:gd name="connsiteX7" fmla="*/ 115697 w 294855"/>
              <a:gd name="connsiteY7" fmla="*/ 97789 h 153542"/>
              <a:gd name="connsiteX8" fmla="*/ 113309 w 294855"/>
              <a:gd name="connsiteY8" fmla="*/ 101600 h 153542"/>
              <a:gd name="connsiteX9" fmla="*/ 117017 w 294855"/>
              <a:gd name="connsiteY9" fmla="*/ 101600 h 153542"/>
              <a:gd name="connsiteX10" fmla="*/ 121970 w 294855"/>
              <a:gd name="connsiteY10" fmla="*/ 101600 h 153542"/>
              <a:gd name="connsiteX11" fmla="*/ 126834 w 294855"/>
              <a:gd name="connsiteY11" fmla="*/ 101600 h 153542"/>
              <a:gd name="connsiteX12" fmla="*/ 129755 w 294855"/>
              <a:gd name="connsiteY12" fmla="*/ 101472 h 153542"/>
              <a:gd name="connsiteX13" fmla="*/ 151498 w 294855"/>
              <a:gd name="connsiteY13" fmla="*/ 101472 h 153542"/>
              <a:gd name="connsiteX14" fmla="*/ 151498 w 294855"/>
              <a:gd name="connsiteY14" fmla="*/ 49656 h 153542"/>
              <a:gd name="connsiteX15" fmla="*/ 170053 w 294855"/>
              <a:gd name="connsiteY15" fmla="*/ 48132 h 153542"/>
              <a:gd name="connsiteX16" fmla="*/ 170053 w 294855"/>
              <a:gd name="connsiteY16" fmla="*/ 101600 h 153542"/>
              <a:gd name="connsiteX17" fmla="*/ 173418 w 294855"/>
              <a:gd name="connsiteY17" fmla="*/ 101600 h 153542"/>
              <a:gd name="connsiteX18" fmla="*/ 177838 w 294855"/>
              <a:gd name="connsiteY18" fmla="*/ 101472 h 153542"/>
              <a:gd name="connsiteX19" fmla="*/ 182613 w 294855"/>
              <a:gd name="connsiteY19" fmla="*/ 101345 h 153542"/>
              <a:gd name="connsiteX20" fmla="*/ 186855 w 294855"/>
              <a:gd name="connsiteY20" fmla="*/ 100710 h 153542"/>
              <a:gd name="connsiteX21" fmla="*/ 186855 w 294855"/>
              <a:gd name="connsiteY21" fmla="*/ 111886 h 153542"/>
              <a:gd name="connsiteX22" fmla="*/ 220446 w 294855"/>
              <a:gd name="connsiteY22" fmla="*/ 10032 h 153542"/>
              <a:gd name="connsiteX23" fmla="*/ 243954 w 294855"/>
              <a:gd name="connsiteY23" fmla="*/ 10032 h 153542"/>
              <a:gd name="connsiteX24" fmla="*/ 280898 w 294855"/>
              <a:gd name="connsiteY24" fmla="*/ 124840 h 153542"/>
              <a:gd name="connsiteX25" fmla="*/ 284175 w 294855"/>
              <a:gd name="connsiteY25" fmla="*/ 134492 h 153542"/>
              <a:gd name="connsiteX26" fmla="*/ 288505 w 294855"/>
              <a:gd name="connsiteY26" fmla="*/ 144652 h 153542"/>
              <a:gd name="connsiteX27" fmla="*/ 264985 w 294855"/>
              <a:gd name="connsiteY27" fmla="*/ 144652 h 153542"/>
              <a:gd name="connsiteX28" fmla="*/ 262610 w 294855"/>
              <a:gd name="connsiteY28" fmla="*/ 134111 h 153542"/>
              <a:gd name="connsiteX29" fmla="*/ 259867 w 294855"/>
              <a:gd name="connsiteY29" fmla="*/ 124078 h 153542"/>
              <a:gd name="connsiteX30" fmla="*/ 254914 w 294855"/>
              <a:gd name="connsiteY30" fmla="*/ 108584 h 153542"/>
              <a:gd name="connsiteX31" fmla="*/ 206832 w 294855"/>
              <a:gd name="connsiteY31" fmla="*/ 108584 h 153542"/>
              <a:gd name="connsiteX32" fmla="*/ 202234 w 294855"/>
              <a:gd name="connsiteY32" fmla="*/ 124078 h 153542"/>
              <a:gd name="connsiteX33" fmla="*/ 199313 w 294855"/>
              <a:gd name="connsiteY33" fmla="*/ 134238 h 153542"/>
              <a:gd name="connsiteX34" fmla="*/ 196748 w 294855"/>
              <a:gd name="connsiteY34" fmla="*/ 144652 h 153542"/>
              <a:gd name="connsiteX35" fmla="*/ 174828 w 294855"/>
              <a:gd name="connsiteY35" fmla="*/ 144652 h 153542"/>
              <a:gd name="connsiteX36" fmla="*/ 177038 w 294855"/>
              <a:gd name="connsiteY36" fmla="*/ 139318 h 153542"/>
              <a:gd name="connsiteX37" fmla="*/ 178892 w 294855"/>
              <a:gd name="connsiteY37" fmla="*/ 134746 h 153542"/>
              <a:gd name="connsiteX38" fmla="*/ 180670 w 294855"/>
              <a:gd name="connsiteY38" fmla="*/ 130047 h 153542"/>
              <a:gd name="connsiteX39" fmla="*/ 182613 w 294855"/>
              <a:gd name="connsiteY39" fmla="*/ 124840 h 153542"/>
              <a:gd name="connsiteX40" fmla="*/ 185102 w 294855"/>
              <a:gd name="connsiteY40" fmla="*/ 117220 h 153542"/>
              <a:gd name="connsiteX41" fmla="*/ 181546 w 294855"/>
              <a:gd name="connsiteY41" fmla="*/ 116966 h 153542"/>
              <a:gd name="connsiteX42" fmla="*/ 176771 w 294855"/>
              <a:gd name="connsiteY42" fmla="*/ 116839 h 153542"/>
              <a:gd name="connsiteX43" fmla="*/ 172707 w 294855"/>
              <a:gd name="connsiteY43" fmla="*/ 116712 h 153542"/>
              <a:gd name="connsiteX44" fmla="*/ 170053 w 294855"/>
              <a:gd name="connsiteY44" fmla="*/ 116458 h 153542"/>
              <a:gd name="connsiteX45" fmla="*/ 170053 w 294855"/>
              <a:gd name="connsiteY45" fmla="*/ 131571 h 153542"/>
              <a:gd name="connsiteX46" fmla="*/ 170319 w 294855"/>
              <a:gd name="connsiteY46" fmla="*/ 139191 h 153542"/>
              <a:gd name="connsiteX47" fmla="*/ 171297 w 294855"/>
              <a:gd name="connsiteY47" fmla="*/ 147192 h 153542"/>
              <a:gd name="connsiteX48" fmla="*/ 150431 w 294855"/>
              <a:gd name="connsiteY48" fmla="*/ 147192 h 153542"/>
              <a:gd name="connsiteX49" fmla="*/ 151231 w 294855"/>
              <a:gd name="connsiteY49" fmla="*/ 139064 h 153542"/>
              <a:gd name="connsiteX50" fmla="*/ 151498 w 294855"/>
              <a:gd name="connsiteY50" fmla="*/ 131698 h 153542"/>
              <a:gd name="connsiteX51" fmla="*/ 151498 w 294855"/>
              <a:gd name="connsiteY51" fmla="*/ 116712 h 153542"/>
              <a:gd name="connsiteX52" fmla="*/ 148132 w 294855"/>
              <a:gd name="connsiteY52" fmla="*/ 116712 h 153542"/>
              <a:gd name="connsiteX53" fmla="*/ 143014 w 294855"/>
              <a:gd name="connsiteY53" fmla="*/ 116839 h 153542"/>
              <a:gd name="connsiteX54" fmla="*/ 100368 w 294855"/>
              <a:gd name="connsiteY54" fmla="*/ 116839 h 153542"/>
              <a:gd name="connsiteX55" fmla="*/ 98018 w 294855"/>
              <a:gd name="connsiteY55" fmla="*/ 123951 h 153542"/>
              <a:gd name="connsiteX56" fmla="*/ 88201 w 294855"/>
              <a:gd name="connsiteY56" fmla="*/ 136270 h 153542"/>
              <a:gd name="connsiteX57" fmla="*/ 72479 w 294855"/>
              <a:gd name="connsiteY57" fmla="*/ 144017 h 153542"/>
              <a:gd name="connsiteX58" fmla="*/ 52501 w 294855"/>
              <a:gd name="connsiteY58" fmla="*/ 146684 h 153542"/>
              <a:gd name="connsiteX59" fmla="*/ 34023 w 294855"/>
              <a:gd name="connsiteY59" fmla="*/ 144271 h 153542"/>
              <a:gd name="connsiteX60" fmla="*/ 19608 w 294855"/>
              <a:gd name="connsiteY60" fmla="*/ 137159 h 153542"/>
              <a:gd name="connsiteX61" fmla="*/ 9804 w 294855"/>
              <a:gd name="connsiteY61" fmla="*/ 125729 h 153542"/>
              <a:gd name="connsiteX62" fmla="*/ 6350 w 294855"/>
              <a:gd name="connsiteY62" fmla="*/ 110108 h 153542"/>
              <a:gd name="connsiteX63" fmla="*/ 8648 w 294855"/>
              <a:gd name="connsiteY63" fmla="*/ 98678 h 153542"/>
              <a:gd name="connsiteX64" fmla="*/ 14846 w 294855"/>
              <a:gd name="connsiteY64" fmla="*/ 88900 h 153542"/>
              <a:gd name="connsiteX65" fmla="*/ 23952 w 294855"/>
              <a:gd name="connsiteY65" fmla="*/ 80898 h 153542"/>
              <a:gd name="connsiteX66" fmla="*/ 35001 w 294855"/>
              <a:gd name="connsiteY66" fmla="*/ 75056 h 153542"/>
              <a:gd name="connsiteX67" fmla="*/ 24828 w 294855"/>
              <a:gd name="connsiteY67" fmla="*/ 69595 h 153542"/>
              <a:gd name="connsiteX68" fmla="*/ 17144 w 294855"/>
              <a:gd name="connsiteY68" fmla="*/ 61975 h 153542"/>
              <a:gd name="connsiteX69" fmla="*/ 12103 w 294855"/>
              <a:gd name="connsiteY69" fmla="*/ 53593 h 153542"/>
              <a:gd name="connsiteX70" fmla="*/ 10426 w 294855"/>
              <a:gd name="connsiteY70" fmla="*/ 44195 h 153542"/>
              <a:gd name="connsiteX71" fmla="*/ 13690 w 294855"/>
              <a:gd name="connsiteY71" fmla="*/ 30225 h 153542"/>
              <a:gd name="connsiteX72" fmla="*/ 23152 w 294855"/>
              <a:gd name="connsiteY72" fmla="*/ 19430 h 153542"/>
              <a:gd name="connsiteX73" fmla="*/ 36944 w 294855"/>
              <a:gd name="connsiteY73" fmla="*/ 12572 h 153542"/>
              <a:gd name="connsiteX74" fmla="*/ 54800 w 294855"/>
              <a:gd name="connsiteY74" fmla="*/ 10032 h 153542"/>
              <a:gd name="connsiteX75" fmla="*/ 71767 w 294855"/>
              <a:gd name="connsiteY75" fmla="*/ 12572 h 153542"/>
              <a:gd name="connsiteX76" fmla="*/ 85026 w 294855"/>
              <a:gd name="connsiteY76" fmla="*/ 19303 h 153542"/>
              <a:gd name="connsiteX77" fmla="*/ 93510 w 294855"/>
              <a:gd name="connsiteY77" fmla="*/ 29336 h 153542"/>
              <a:gd name="connsiteX78" fmla="*/ 96697 w 294855"/>
              <a:gd name="connsiteY78" fmla="*/ 41909 h 153542"/>
              <a:gd name="connsiteX79" fmla="*/ 94310 w 294855"/>
              <a:gd name="connsiteY79" fmla="*/ 52196 h 153542"/>
              <a:gd name="connsiteX80" fmla="*/ 88201 w 294855"/>
              <a:gd name="connsiteY80" fmla="*/ 60832 h 153542"/>
              <a:gd name="connsiteX81" fmla="*/ 78752 w 294855"/>
              <a:gd name="connsiteY81" fmla="*/ 68198 h 153542"/>
              <a:gd name="connsiteX82" fmla="*/ 67170 w 294855"/>
              <a:gd name="connsiteY82" fmla="*/ 72770 h 153542"/>
              <a:gd name="connsiteX83" fmla="*/ 81051 w 294855"/>
              <a:gd name="connsiteY83" fmla="*/ 79120 h 153542"/>
              <a:gd name="connsiteX84" fmla="*/ 92100 w 294855"/>
              <a:gd name="connsiteY84" fmla="*/ 87121 h 153542"/>
              <a:gd name="connsiteX85" fmla="*/ 98031 w 294855"/>
              <a:gd name="connsiteY85" fmla="*/ 95503 h 153542"/>
              <a:gd name="connsiteX86" fmla="*/ 134518 w 294855"/>
              <a:gd name="connsiteY86" fmla="*/ 24383 h 153542"/>
              <a:gd name="connsiteX87" fmla="*/ 138772 w 294855"/>
              <a:gd name="connsiteY87" fmla="*/ 15620 h 153542"/>
              <a:gd name="connsiteX88" fmla="*/ 142659 w 294855"/>
              <a:gd name="connsiteY88" fmla="*/ 6350 h 15354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  <a:cxn ang="29">
                <a:pos x="connsiteX29" y="connsiteY29"/>
              </a:cxn>
              <a:cxn ang="30">
                <a:pos x="connsiteX30" y="connsiteY30"/>
              </a:cxn>
              <a:cxn ang="31">
                <a:pos x="connsiteX31" y="connsiteY31"/>
              </a:cxn>
              <a:cxn ang="32">
                <a:pos x="connsiteX32" y="connsiteY32"/>
              </a:cxn>
              <a:cxn ang="33">
                <a:pos x="connsiteX33" y="connsiteY33"/>
              </a:cxn>
              <a:cxn ang="34">
                <a:pos x="connsiteX34" y="connsiteY34"/>
              </a:cxn>
              <a:cxn ang="35">
                <a:pos x="connsiteX35" y="connsiteY35"/>
              </a:cxn>
              <a:cxn ang="36">
                <a:pos x="connsiteX36" y="connsiteY36"/>
              </a:cxn>
              <a:cxn ang="37">
                <a:pos x="connsiteX37" y="connsiteY37"/>
              </a:cxn>
              <a:cxn ang="38">
                <a:pos x="connsiteX38" y="connsiteY38"/>
              </a:cxn>
              <a:cxn ang="39">
                <a:pos x="connsiteX39" y="connsiteY39"/>
              </a:cxn>
              <a:cxn ang="40">
                <a:pos x="connsiteX40" y="connsiteY40"/>
              </a:cxn>
              <a:cxn ang="41">
                <a:pos x="connsiteX41" y="connsiteY41"/>
              </a:cxn>
              <a:cxn ang="42">
                <a:pos x="connsiteX42" y="connsiteY42"/>
              </a:cxn>
              <a:cxn ang="43">
                <a:pos x="connsiteX43" y="connsiteY43"/>
              </a:cxn>
              <a:cxn ang="44">
                <a:pos x="connsiteX44" y="connsiteY44"/>
              </a:cxn>
              <a:cxn ang="45">
                <a:pos x="connsiteX45" y="connsiteY45"/>
              </a:cxn>
              <a:cxn ang="46">
                <a:pos x="connsiteX46" y="connsiteY46"/>
              </a:cxn>
              <a:cxn ang="47">
                <a:pos x="connsiteX47" y="connsiteY47"/>
              </a:cxn>
              <a:cxn ang="48">
                <a:pos x="connsiteX48" y="connsiteY48"/>
              </a:cxn>
              <a:cxn ang="49">
                <a:pos x="connsiteX49" y="connsiteY49"/>
              </a:cxn>
              <a:cxn ang="50">
                <a:pos x="connsiteX50" y="connsiteY50"/>
              </a:cxn>
              <a:cxn ang="51">
                <a:pos x="connsiteX51" y="connsiteY51"/>
              </a:cxn>
              <a:cxn ang="52">
                <a:pos x="connsiteX52" y="connsiteY52"/>
              </a:cxn>
              <a:cxn ang="53">
                <a:pos x="connsiteX53" y="connsiteY53"/>
              </a:cxn>
              <a:cxn ang="54">
                <a:pos x="connsiteX54" y="connsiteY54"/>
              </a:cxn>
              <a:cxn ang="55">
                <a:pos x="connsiteX55" y="connsiteY55"/>
              </a:cxn>
              <a:cxn ang="56">
                <a:pos x="connsiteX56" y="connsiteY56"/>
              </a:cxn>
              <a:cxn ang="57">
                <a:pos x="connsiteX57" y="connsiteY57"/>
              </a:cxn>
              <a:cxn ang="58">
                <a:pos x="connsiteX58" y="connsiteY58"/>
              </a:cxn>
              <a:cxn ang="59">
                <a:pos x="connsiteX59" y="connsiteY59"/>
              </a:cxn>
              <a:cxn ang="60">
                <a:pos x="connsiteX60" y="connsiteY60"/>
              </a:cxn>
              <a:cxn ang="61">
                <a:pos x="connsiteX61" y="connsiteY61"/>
              </a:cxn>
              <a:cxn ang="62">
                <a:pos x="connsiteX62" y="connsiteY62"/>
              </a:cxn>
              <a:cxn ang="63">
                <a:pos x="connsiteX63" y="connsiteY63"/>
              </a:cxn>
              <a:cxn ang="64">
                <a:pos x="connsiteX64" y="connsiteY64"/>
              </a:cxn>
              <a:cxn ang="65">
                <a:pos x="connsiteX65" y="connsiteY65"/>
              </a:cxn>
              <a:cxn ang="66">
                <a:pos x="connsiteX66" y="connsiteY66"/>
              </a:cxn>
              <a:cxn ang="67">
                <a:pos x="connsiteX67" y="connsiteY67"/>
              </a:cxn>
              <a:cxn ang="68">
                <a:pos x="connsiteX68" y="connsiteY68"/>
              </a:cxn>
              <a:cxn ang="69">
                <a:pos x="connsiteX69" y="connsiteY69"/>
              </a:cxn>
              <a:cxn ang="70">
                <a:pos x="connsiteX70" y="connsiteY70"/>
              </a:cxn>
              <a:cxn ang="71">
                <a:pos x="connsiteX71" y="connsiteY71"/>
              </a:cxn>
              <a:cxn ang="72">
                <a:pos x="connsiteX72" y="connsiteY72"/>
              </a:cxn>
              <a:cxn ang="73">
                <a:pos x="connsiteX73" y="connsiteY73"/>
              </a:cxn>
              <a:cxn ang="74">
                <a:pos x="connsiteX74" y="connsiteY74"/>
              </a:cxn>
              <a:cxn ang="75">
                <a:pos x="connsiteX75" y="connsiteY75"/>
              </a:cxn>
              <a:cxn ang="76">
                <a:pos x="connsiteX76" y="connsiteY76"/>
              </a:cxn>
              <a:cxn ang="77">
                <a:pos x="connsiteX77" y="connsiteY77"/>
              </a:cxn>
              <a:cxn ang="78">
                <a:pos x="connsiteX78" y="connsiteY78"/>
              </a:cxn>
              <a:cxn ang="79">
                <a:pos x="connsiteX79" y="connsiteY79"/>
              </a:cxn>
              <a:cxn ang="80">
                <a:pos x="connsiteX80" y="connsiteY80"/>
              </a:cxn>
              <a:cxn ang="81">
                <a:pos x="connsiteX81" y="connsiteY81"/>
              </a:cxn>
              <a:cxn ang="82">
                <a:pos x="connsiteX82" y="connsiteY82"/>
              </a:cxn>
              <a:cxn ang="83">
                <a:pos x="connsiteX83" y="connsiteY83"/>
              </a:cxn>
              <a:cxn ang="84">
                <a:pos x="connsiteX84" y="connsiteY84"/>
              </a:cxn>
              <a:cxn ang="85">
                <a:pos x="connsiteX85" y="connsiteY85"/>
              </a:cxn>
              <a:cxn ang="86">
                <a:pos x="connsiteX86" y="connsiteY86"/>
              </a:cxn>
              <a:cxn ang="87">
                <a:pos x="connsiteX87" y="connsiteY87"/>
              </a:cxn>
              <a:cxn ang="88">
                <a:pos x="connsiteX88" y="connsiteY88"/>
              </a:cxn>
            </a:cxnLst>
            <a:rect l="l" t="t" r="r" b="b"/>
            <a:pathLst>
              <a:path w="294855" h="153542">
                <a:moveTo>
                  <a:pt x="142659" y="6350"/>
                </a:moveTo>
                <a:lnTo>
                  <a:pt x="164401" y="6350"/>
                </a:lnTo>
                <a:cubicBezTo>
                  <a:pt x="162166" y="9524"/>
                  <a:pt x="160274" y="12445"/>
                  <a:pt x="158750" y="14985"/>
                </a:cubicBezTo>
                <a:cubicBezTo>
                  <a:pt x="157213" y="17652"/>
                  <a:pt x="155676" y="20446"/>
                  <a:pt x="154152" y="23494"/>
                </a:cubicBezTo>
                <a:lnTo>
                  <a:pt x="124447" y="82676"/>
                </a:lnTo>
                <a:cubicBezTo>
                  <a:pt x="123507" y="84454"/>
                  <a:pt x="122529" y="86232"/>
                  <a:pt x="121526" y="88010"/>
                </a:cubicBezTo>
                <a:cubicBezTo>
                  <a:pt x="120522" y="89788"/>
                  <a:pt x="119557" y="91439"/>
                  <a:pt x="118618" y="93090"/>
                </a:cubicBezTo>
                <a:cubicBezTo>
                  <a:pt x="117551" y="94741"/>
                  <a:pt x="116586" y="96392"/>
                  <a:pt x="115697" y="97789"/>
                </a:cubicBezTo>
                <a:cubicBezTo>
                  <a:pt x="114808" y="99186"/>
                  <a:pt x="114020" y="100456"/>
                  <a:pt x="113309" y="101600"/>
                </a:cubicBezTo>
                <a:cubicBezTo>
                  <a:pt x="114134" y="101600"/>
                  <a:pt x="115366" y="101600"/>
                  <a:pt x="117017" y="101600"/>
                </a:cubicBezTo>
                <a:cubicBezTo>
                  <a:pt x="118668" y="101600"/>
                  <a:pt x="120319" y="101600"/>
                  <a:pt x="121970" y="101600"/>
                </a:cubicBezTo>
                <a:cubicBezTo>
                  <a:pt x="123736" y="101600"/>
                  <a:pt x="125361" y="101600"/>
                  <a:pt x="126834" y="101600"/>
                </a:cubicBezTo>
                <a:cubicBezTo>
                  <a:pt x="128308" y="101472"/>
                  <a:pt x="129286" y="101472"/>
                  <a:pt x="129755" y="101472"/>
                </a:cubicBezTo>
                <a:lnTo>
                  <a:pt x="151498" y="101472"/>
                </a:lnTo>
                <a:lnTo>
                  <a:pt x="151498" y="49656"/>
                </a:lnTo>
                <a:lnTo>
                  <a:pt x="170053" y="48132"/>
                </a:lnTo>
                <a:lnTo>
                  <a:pt x="170053" y="101600"/>
                </a:lnTo>
                <a:cubicBezTo>
                  <a:pt x="170878" y="101600"/>
                  <a:pt x="172008" y="101600"/>
                  <a:pt x="173418" y="101600"/>
                </a:cubicBezTo>
                <a:cubicBezTo>
                  <a:pt x="174828" y="101600"/>
                  <a:pt x="176301" y="101600"/>
                  <a:pt x="177838" y="101472"/>
                </a:cubicBezTo>
                <a:cubicBezTo>
                  <a:pt x="179489" y="101472"/>
                  <a:pt x="181076" y="101345"/>
                  <a:pt x="182613" y="101345"/>
                </a:cubicBezTo>
                <a:cubicBezTo>
                  <a:pt x="184137" y="101218"/>
                  <a:pt x="185559" y="100964"/>
                  <a:pt x="186855" y="100710"/>
                </a:cubicBezTo>
                <a:lnTo>
                  <a:pt x="186855" y="111886"/>
                </a:lnTo>
                <a:lnTo>
                  <a:pt x="220446" y="10032"/>
                </a:lnTo>
                <a:lnTo>
                  <a:pt x="243954" y="10032"/>
                </a:lnTo>
                <a:lnTo>
                  <a:pt x="280898" y="124840"/>
                </a:lnTo>
                <a:cubicBezTo>
                  <a:pt x="281965" y="128270"/>
                  <a:pt x="283057" y="131571"/>
                  <a:pt x="284175" y="134492"/>
                </a:cubicBezTo>
                <a:cubicBezTo>
                  <a:pt x="285292" y="137413"/>
                  <a:pt x="286740" y="140842"/>
                  <a:pt x="288505" y="144652"/>
                </a:cubicBezTo>
                <a:lnTo>
                  <a:pt x="264985" y="144652"/>
                </a:lnTo>
                <a:cubicBezTo>
                  <a:pt x="264160" y="140970"/>
                  <a:pt x="263372" y="137413"/>
                  <a:pt x="262610" y="134111"/>
                </a:cubicBezTo>
                <a:cubicBezTo>
                  <a:pt x="261835" y="130809"/>
                  <a:pt x="260921" y="127507"/>
                  <a:pt x="259867" y="124078"/>
                </a:cubicBezTo>
                <a:lnTo>
                  <a:pt x="254914" y="108584"/>
                </a:lnTo>
                <a:lnTo>
                  <a:pt x="206832" y="108584"/>
                </a:lnTo>
                <a:lnTo>
                  <a:pt x="202234" y="124078"/>
                </a:lnTo>
                <a:cubicBezTo>
                  <a:pt x="201168" y="127634"/>
                  <a:pt x="200202" y="131063"/>
                  <a:pt x="199313" y="134238"/>
                </a:cubicBezTo>
                <a:cubicBezTo>
                  <a:pt x="198437" y="137540"/>
                  <a:pt x="197573" y="140970"/>
                  <a:pt x="196748" y="144652"/>
                </a:cubicBezTo>
                <a:lnTo>
                  <a:pt x="174828" y="144652"/>
                </a:lnTo>
                <a:cubicBezTo>
                  <a:pt x="175653" y="142747"/>
                  <a:pt x="176390" y="140970"/>
                  <a:pt x="177038" y="139318"/>
                </a:cubicBezTo>
                <a:cubicBezTo>
                  <a:pt x="177685" y="137794"/>
                  <a:pt x="178308" y="136270"/>
                  <a:pt x="178892" y="134746"/>
                </a:cubicBezTo>
                <a:cubicBezTo>
                  <a:pt x="179489" y="133222"/>
                  <a:pt x="180073" y="131571"/>
                  <a:pt x="180670" y="130047"/>
                </a:cubicBezTo>
                <a:cubicBezTo>
                  <a:pt x="181254" y="128396"/>
                  <a:pt x="181902" y="126618"/>
                  <a:pt x="182613" y="124840"/>
                </a:cubicBezTo>
                <a:lnTo>
                  <a:pt x="185102" y="117220"/>
                </a:lnTo>
                <a:lnTo>
                  <a:pt x="181546" y="116966"/>
                </a:lnTo>
                <a:cubicBezTo>
                  <a:pt x="179781" y="116839"/>
                  <a:pt x="178193" y="116839"/>
                  <a:pt x="176771" y="116839"/>
                </a:cubicBezTo>
                <a:cubicBezTo>
                  <a:pt x="175247" y="116712"/>
                  <a:pt x="173888" y="116712"/>
                  <a:pt x="172707" y="116712"/>
                </a:cubicBezTo>
                <a:cubicBezTo>
                  <a:pt x="171526" y="116712"/>
                  <a:pt x="170649" y="116585"/>
                  <a:pt x="170053" y="116458"/>
                </a:cubicBezTo>
                <a:lnTo>
                  <a:pt x="170053" y="131571"/>
                </a:lnTo>
                <a:cubicBezTo>
                  <a:pt x="170053" y="134365"/>
                  <a:pt x="170141" y="136905"/>
                  <a:pt x="170319" y="139191"/>
                </a:cubicBezTo>
                <a:cubicBezTo>
                  <a:pt x="170497" y="141477"/>
                  <a:pt x="170827" y="144144"/>
                  <a:pt x="171297" y="147192"/>
                </a:cubicBezTo>
                <a:lnTo>
                  <a:pt x="150431" y="147192"/>
                </a:lnTo>
                <a:cubicBezTo>
                  <a:pt x="150787" y="144017"/>
                  <a:pt x="151053" y="141351"/>
                  <a:pt x="151231" y="139064"/>
                </a:cubicBezTo>
                <a:cubicBezTo>
                  <a:pt x="151409" y="136905"/>
                  <a:pt x="151498" y="134365"/>
                  <a:pt x="151498" y="131698"/>
                </a:cubicBezTo>
                <a:lnTo>
                  <a:pt x="151498" y="116712"/>
                </a:lnTo>
                <a:cubicBezTo>
                  <a:pt x="151498" y="116712"/>
                  <a:pt x="150380" y="116712"/>
                  <a:pt x="148132" y="116712"/>
                </a:cubicBezTo>
                <a:cubicBezTo>
                  <a:pt x="145897" y="116839"/>
                  <a:pt x="144183" y="116839"/>
                  <a:pt x="143014" y="116839"/>
                </a:cubicBezTo>
                <a:lnTo>
                  <a:pt x="100368" y="116839"/>
                </a:lnTo>
                <a:lnTo>
                  <a:pt x="98018" y="123951"/>
                </a:lnTo>
                <a:cubicBezTo>
                  <a:pt x="95720" y="128777"/>
                  <a:pt x="92456" y="132841"/>
                  <a:pt x="88201" y="136270"/>
                </a:cubicBezTo>
                <a:cubicBezTo>
                  <a:pt x="83731" y="139700"/>
                  <a:pt x="78486" y="142239"/>
                  <a:pt x="72479" y="144017"/>
                </a:cubicBezTo>
                <a:cubicBezTo>
                  <a:pt x="66459" y="145795"/>
                  <a:pt x="59804" y="146684"/>
                  <a:pt x="52501" y="146684"/>
                </a:cubicBezTo>
                <a:cubicBezTo>
                  <a:pt x="45783" y="146684"/>
                  <a:pt x="39624" y="145922"/>
                  <a:pt x="34023" y="144271"/>
                </a:cubicBezTo>
                <a:cubicBezTo>
                  <a:pt x="28422" y="142747"/>
                  <a:pt x="23622" y="140334"/>
                  <a:pt x="19608" y="137159"/>
                </a:cubicBezTo>
                <a:cubicBezTo>
                  <a:pt x="15367" y="134111"/>
                  <a:pt x="12103" y="130301"/>
                  <a:pt x="9804" y="125729"/>
                </a:cubicBezTo>
                <a:cubicBezTo>
                  <a:pt x="7505" y="121284"/>
                  <a:pt x="6350" y="116077"/>
                  <a:pt x="6350" y="110108"/>
                </a:cubicBezTo>
                <a:cubicBezTo>
                  <a:pt x="6350" y="106171"/>
                  <a:pt x="7124" y="102361"/>
                  <a:pt x="8648" y="98678"/>
                </a:cubicBezTo>
                <a:cubicBezTo>
                  <a:pt x="10185" y="95122"/>
                  <a:pt x="12242" y="91820"/>
                  <a:pt x="14846" y="88900"/>
                </a:cubicBezTo>
                <a:cubicBezTo>
                  <a:pt x="17437" y="85978"/>
                  <a:pt x="20472" y="83311"/>
                  <a:pt x="23952" y="80898"/>
                </a:cubicBezTo>
                <a:cubicBezTo>
                  <a:pt x="27419" y="78612"/>
                  <a:pt x="31102" y="76707"/>
                  <a:pt x="35001" y="75056"/>
                </a:cubicBezTo>
                <a:cubicBezTo>
                  <a:pt x="31229" y="73659"/>
                  <a:pt x="27838" y="71882"/>
                  <a:pt x="24828" y="69595"/>
                </a:cubicBezTo>
                <a:cubicBezTo>
                  <a:pt x="21818" y="67436"/>
                  <a:pt x="19265" y="64896"/>
                  <a:pt x="17144" y="61975"/>
                </a:cubicBezTo>
                <a:cubicBezTo>
                  <a:pt x="14897" y="59435"/>
                  <a:pt x="13220" y="56641"/>
                  <a:pt x="12103" y="53593"/>
                </a:cubicBezTo>
                <a:cubicBezTo>
                  <a:pt x="10985" y="50672"/>
                  <a:pt x="10426" y="47497"/>
                  <a:pt x="10426" y="44195"/>
                </a:cubicBezTo>
                <a:cubicBezTo>
                  <a:pt x="10426" y="39115"/>
                  <a:pt x="11506" y="34416"/>
                  <a:pt x="13690" y="30225"/>
                </a:cubicBezTo>
                <a:cubicBezTo>
                  <a:pt x="15875" y="26034"/>
                  <a:pt x="19024" y="22351"/>
                  <a:pt x="23152" y="19430"/>
                </a:cubicBezTo>
                <a:cubicBezTo>
                  <a:pt x="26924" y="16509"/>
                  <a:pt x="31521" y="14223"/>
                  <a:pt x="36944" y="12572"/>
                </a:cubicBezTo>
                <a:cubicBezTo>
                  <a:pt x="42367" y="10921"/>
                  <a:pt x="48310" y="10032"/>
                  <a:pt x="54800" y="10032"/>
                </a:cubicBezTo>
                <a:cubicBezTo>
                  <a:pt x="60921" y="10032"/>
                  <a:pt x="66586" y="10921"/>
                  <a:pt x="71767" y="12572"/>
                </a:cubicBezTo>
                <a:cubicBezTo>
                  <a:pt x="76949" y="14223"/>
                  <a:pt x="81368" y="16382"/>
                  <a:pt x="85026" y="19303"/>
                </a:cubicBezTo>
                <a:cubicBezTo>
                  <a:pt x="88557" y="22097"/>
                  <a:pt x="91389" y="25400"/>
                  <a:pt x="93510" y="29336"/>
                </a:cubicBezTo>
                <a:cubicBezTo>
                  <a:pt x="95631" y="33273"/>
                  <a:pt x="96697" y="37464"/>
                  <a:pt x="96697" y="41909"/>
                </a:cubicBezTo>
                <a:cubicBezTo>
                  <a:pt x="96697" y="45592"/>
                  <a:pt x="95897" y="48894"/>
                  <a:pt x="94310" y="52196"/>
                </a:cubicBezTo>
                <a:cubicBezTo>
                  <a:pt x="92710" y="55371"/>
                  <a:pt x="90678" y="58165"/>
                  <a:pt x="88201" y="60832"/>
                </a:cubicBezTo>
                <a:cubicBezTo>
                  <a:pt x="85382" y="63626"/>
                  <a:pt x="82219" y="66039"/>
                  <a:pt x="78752" y="68198"/>
                </a:cubicBezTo>
                <a:cubicBezTo>
                  <a:pt x="75272" y="70230"/>
                  <a:pt x="71412" y="71754"/>
                  <a:pt x="67170" y="72770"/>
                </a:cubicBezTo>
                <a:cubicBezTo>
                  <a:pt x="72237" y="74548"/>
                  <a:pt x="76860" y="76707"/>
                  <a:pt x="81051" y="79120"/>
                </a:cubicBezTo>
                <a:cubicBezTo>
                  <a:pt x="85229" y="81533"/>
                  <a:pt x="88912" y="84201"/>
                  <a:pt x="92100" y="87121"/>
                </a:cubicBezTo>
                <a:lnTo>
                  <a:pt x="98031" y="95503"/>
                </a:lnTo>
                <a:lnTo>
                  <a:pt x="134518" y="24383"/>
                </a:lnTo>
                <a:cubicBezTo>
                  <a:pt x="136169" y="21208"/>
                  <a:pt x="137591" y="18287"/>
                  <a:pt x="138772" y="15620"/>
                </a:cubicBezTo>
                <a:cubicBezTo>
                  <a:pt x="139941" y="12953"/>
                  <a:pt x="141236" y="9905"/>
                  <a:pt x="142659" y="6350"/>
                </a:cubicBez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Freeform 3"/>
          <p:cNvSpPr/>
          <p:nvPr/>
        </p:nvSpPr>
        <p:spPr>
          <a:xfrm>
            <a:off x="1421257" y="698881"/>
            <a:ext cx="20573" cy="83947"/>
          </a:xfrm>
          <a:custGeom>
            <a:avLst/>
            <a:gdLst>
              <a:gd name="connsiteX0" fmla="*/ 0 w 20573"/>
              <a:gd name="connsiteY0" fmla="*/ 0 h 83947"/>
              <a:gd name="connsiteX1" fmla="*/ 20573 w 20573"/>
              <a:gd name="connsiteY1" fmla="*/ 0 h 83947"/>
              <a:gd name="connsiteX2" fmla="*/ 19938 w 20573"/>
              <a:gd name="connsiteY2" fmla="*/ 9016 h 83947"/>
              <a:gd name="connsiteX3" fmla="*/ 19811 w 20573"/>
              <a:gd name="connsiteY3" fmla="*/ 17907 h 83947"/>
              <a:gd name="connsiteX4" fmla="*/ 19811 w 20573"/>
              <a:gd name="connsiteY4" fmla="*/ 83947 h 83947"/>
              <a:gd name="connsiteX5" fmla="*/ 888 w 20573"/>
              <a:gd name="connsiteY5" fmla="*/ 83947 h 83947"/>
              <a:gd name="connsiteX6" fmla="*/ 888 w 20573"/>
              <a:gd name="connsiteY6" fmla="*/ 17907 h 83947"/>
              <a:gd name="connsiteX7" fmla="*/ 761 w 20573"/>
              <a:gd name="connsiteY7" fmla="*/ 9016 h 83947"/>
              <a:gd name="connsiteX8" fmla="*/ 0 w 20573"/>
              <a:gd name="connsiteY8" fmla="*/ 0 h 83947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</a:cxnLst>
            <a:rect l="l" t="t" r="r" b="b"/>
            <a:pathLst>
              <a:path w="20573" h="83947">
                <a:moveTo>
                  <a:pt x="0" y="0"/>
                </a:moveTo>
                <a:lnTo>
                  <a:pt x="20573" y="0"/>
                </a:lnTo>
                <a:cubicBezTo>
                  <a:pt x="20192" y="3047"/>
                  <a:pt x="19938" y="6096"/>
                  <a:pt x="19938" y="9016"/>
                </a:cubicBezTo>
                <a:cubicBezTo>
                  <a:pt x="19811" y="11938"/>
                  <a:pt x="19811" y="14985"/>
                  <a:pt x="19811" y="17907"/>
                </a:cubicBezTo>
                <a:lnTo>
                  <a:pt x="19811" y="83947"/>
                </a:lnTo>
                <a:lnTo>
                  <a:pt x="888" y="83947"/>
                </a:lnTo>
                <a:lnTo>
                  <a:pt x="888" y="17907"/>
                </a:lnTo>
                <a:cubicBezTo>
                  <a:pt x="888" y="14985"/>
                  <a:pt x="888" y="11938"/>
                  <a:pt x="761" y="9016"/>
                </a:cubicBezTo>
                <a:cubicBezTo>
                  <a:pt x="634" y="6096"/>
                  <a:pt x="380" y="3047"/>
                  <a:pt x="0" y="0"/>
                </a:cubicBez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Freeform 3"/>
          <p:cNvSpPr/>
          <p:nvPr/>
        </p:nvSpPr>
        <p:spPr>
          <a:xfrm>
            <a:off x="1346200" y="815594"/>
            <a:ext cx="82296" cy="30353"/>
          </a:xfrm>
          <a:custGeom>
            <a:avLst/>
            <a:gdLst>
              <a:gd name="connsiteX0" fmla="*/ 6350 w 82296"/>
              <a:gd name="connsiteY0" fmla="*/ 6350 h 30353"/>
              <a:gd name="connsiteX1" fmla="*/ 6350 w 82296"/>
              <a:gd name="connsiteY1" fmla="*/ 24003 h 30353"/>
              <a:gd name="connsiteX2" fmla="*/ 75946 w 82296"/>
              <a:gd name="connsiteY2" fmla="*/ 24003 h 30353"/>
              <a:gd name="connsiteX3" fmla="*/ 75946 w 82296"/>
              <a:gd name="connsiteY3" fmla="*/ 6350 h 30353"/>
              <a:gd name="connsiteX4" fmla="*/ 6350 w 82296"/>
              <a:gd name="connsiteY4" fmla="*/ 6350 h 30353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82296" h="30353">
                <a:moveTo>
                  <a:pt x="6350" y="6350"/>
                </a:moveTo>
                <a:lnTo>
                  <a:pt x="6350" y="24003"/>
                </a:lnTo>
                <a:lnTo>
                  <a:pt x="75946" y="24003"/>
                </a:lnTo>
                <a:lnTo>
                  <a:pt x="75946" y="6350"/>
                </a:lnTo>
                <a:lnTo>
                  <a:pt x="6350" y="6350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Freeform 3"/>
          <p:cNvSpPr/>
          <p:nvPr/>
        </p:nvSpPr>
        <p:spPr>
          <a:xfrm>
            <a:off x="1326769" y="783082"/>
            <a:ext cx="121030" cy="78613"/>
          </a:xfrm>
          <a:custGeom>
            <a:avLst/>
            <a:gdLst>
              <a:gd name="connsiteX0" fmla="*/ 6350 w 121030"/>
              <a:gd name="connsiteY0" fmla="*/ 6350 h 78613"/>
              <a:gd name="connsiteX1" fmla="*/ 26416 w 121030"/>
              <a:gd name="connsiteY1" fmla="*/ 6350 h 78613"/>
              <a:gd name="connsiteX2" fmla="*/ 25780 w 121030"/>
              <a:gd name="connsiteY2" fmla="*/ 12065 h 78613"/>
              <a:gd name="connsiteX3" fmla="*/ 25780 w 121030"/>
              <a:gd name="connsiteY3" fmla="*/ 17779 h 78613"/>
              <a:gd name="connsiteX4" fmla="*/ 25780 w 121030"/>
              <a:gd name="connsiteY4" fmla="*/ 23114 h 78613"/>
              <a:gd name="connsiteX5" fmla="*/ 95377 w 121030"/>
              <a:gd name="connsiteY5" fmla="*/ 23114 h 78613"/>
              <a:gd name="connsiteX6" fmla="*/ 95377 w 121030"/>
              <a:gd name="connsiteY6" fmla="*/ 18160 h 78613"/>
              <a:gd name="connsiteX7" fmla="*/ 95250 w 121030"/>
              <a:gd name="connsiteY7" fmla="*/ 12319 h 78613"/>
              <a:gd name="connsiteX8" fmla="*/ 94741 w 121030"/>
              <a:gd name="connsiteY8" fmla="*/ 6350 h 78613"/>
              <a:gd name="connsiteX9" fmla="*/ 114680 w 121030"/>
              <a:gd name="connsiteY9" fmla="*/ 6350 h 78613"/>
              <a:gd name="connsiteX10" fmla="*/ 114046 w 121030"/>
              <a:gd name="connsiteY10" fmla="*/ 12065 h 78613"/>
              <a:gd name="connsiteX11" fmla="*/ 113919 w 121030"/>
              <a:gd name="connsiteY11" fmla="*/ 17779 h 78613"/>
              <a:gd name="connsiteX12" fmla="*/ 113919 w 121030"/>
              <a:gd name="connsiteY12" fmla="*/ 72263 h 78613"/>
              <a:gd name="connsiteX13" fmla="*/ 6984 w 121030"/>
              <a:gd name="connsiteY13" fmla="*/ 72263 h 78613"/>
              <a:gd name="connsiteX14" fmla="*/ 6984 w 121030"/>
              <a:gd name="connsiteY14" fmla="*/ 18160 h 78613"/>
              <a:gd name="connsiteX15" fmla="*/ 6858 w 121030"/>
              <a:gd name="connsiteY15" fmla="*/ 12319 h 78613"/>
              <a:gd name="connsiteX16" fmla="*/ 6350 w 121030"/>
              <a:gd name="connsiteY16" fmla="*/ 6350 h 78613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</a:cxnLst>
            <a:rect l="l" t="t" r="r" b="b"/>
            <a:pathLst>
              <a:path w="121030" h="78613">
                <a:moveTo>
                  <a:pt x="6350" y="6350"/>
                </a:moveTo>
                <a:lnTo>
                  <a:pt x="26416" y="6350"/>
                </a:lnTo>
                <a:cubicBezTo>
                  <a:pt x="26034" y="8127"/>
                  <a:pt x="25908" y="10033"/>
                  <a:pt x="25780" y="12065"/>
                </a:cubicBezTo>
                <a:cubicBezTo>
                  <a:pt x="25780" y="14096"/>
                  <a:pt x="25780" y="16128"/>
                  <a:pt x="25780" y="17779"/>
                </a:cubicBezTo>
                <a:lnTo>
                  <a:pt x="25780" y="23114"/>
                </a:lnTo>
                <a:lnTo>
                  <a:pt x="95377" y="23114"/>
                </a:lnTo>
                <a:lnTo>
                  <a:pt x="95377" y="18160"/>
                </a:lnTo>
                <a:cubicBezTo>
                  <a:pt x="95377" y="16383"/>
                  <a:pt x="95377" y="14477"/>
                  <a:pt x="95250" y="12319"/>
                </a:cubicBezTo>
                <a:cubicBezTo>
                  <a:pt x="95250" y="10286"/>
                  <a:pt x="94996" y="8254"/>
                  <a:pt x="94741" y="6350"/>
                </a:cubicBezTo>
                <a:lnTo>
                  <a:pt x="114680" y="6350"/>
                </a:lnTo>
                <a:cubicBezTo>
                  <a:pt x="114300" y="8127"/>
                  <a:pt x="114046" y="10033"/>
                  <a:pt x="114046" y="12065"/>
                </a:cubicBezTo>
                <a:cubicBezTo>
                  <a:pt x="113919" y="14096"/>
                  <a:pt x="113919" y="16128"/>
                  <a:pt x="113919" y="17779"/>
                </a:cubicBezTo>
                <a:lnTo>
                  <a:pt x="113919" y="72263"/>
                </a:lnTo>
                <a:lnTo>
                  <a:pt x="6984" y="72263"/>
                </a:lnTo>
                <a:lnTo>
                  <a:pt x="6984" y="18160"/>
                </a:lnTo>
                <a:cubicBezTo>
                  <a:pt x="6984" y="16383"/>
                  <a:pt x="6984" y="14477"/>
                  <a:pt x="6858" y="12319"/>
                </a:cubicBezTo>
                <a:cubicBezTo>
                  <a:pt x="6858" y="10286"/>
                  <a:pt x="6603" y="8254"/>
                  <a:pt x="6350" y="6350"/>
                </a:cubicBez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Freeform 3"/>
          <p:cNvSpPr/>
          <p:nvPr/>
        </p:nvSpPr>
        <p:spPr>
          <a:xfrm>
            <a:off x="1324101" y="710819"/>
            <a:ext cx="58928" cy="58292"/>
          </a:xfrm>
          <a:custGeom>
            <a:avLst/>
            <a:gdLst>
              <a:gd name="connsiteX0" fmla="*/ 29464 w 58928"/>
              <a:gd name="connsiteY0" fmla="*/ 6350 h 58292"/>
              <a:gd name="connsiteX1" fmla="*/ 12700 w 58928"/>
              <a:gd name="connsiteY1" fmla="*/ 13080 h 58292"/>
              <a:gd name="connsiteX2" fmla="*/ 6350 w 58928"/>
              <a:gd name="connsiteY2" fmla="*/ 29082 h 58292"/>
              <a:gd name="connsiteX3" fmla="*/ 12700 w 58928"/>
              <a:gd name="connsiteY3" fmla="*/ 45339 h 58292"/>
              <a:gd name="connsiteX4" fmla="*/ 29464 w 58928"/>
              <a:gd name="connsiteY4" fmla="*/ 51942 h 58292"/>
              <a:gd name="connsiteX5" fmla="*/ 46355 w 58928"/>
              <a:gd name="connsiteY5" fmla="*/ 45339 h 58292"/>
              <a:gd name="connsiteX6" fmla="*/ 52578 w 58928"/>
              <a:gd name="connsiteY6" fmla="*/ 29082 h 58292"/>
              <a:gd name="connsiteX7" fmla="*/ 46355 w 58928"/>
              <a:gd name="connsiteY7" fmla="*/ 12953 h 58292"/>
              <a:gd name="connsiteX8" fmla="*/ 29464 w 58928"/>
              <a:gd name="connsiteY8" fmla="*/ 6350 h 5829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</a:cxnLst>
            <a:rect l="l" t="t" r="r" b="b"/>
            <a:pathLst>
              <a:path w="58928" h="58292">
                <a:moveTo>
                  <a:pt x="29464" y="6350"/>
                </a:moveTo>
                <a:cubicBezTo>
                  <a:pt x="22479" y="6350"/>
                  <a:pt x="16891" y="8509"/>
                  <a:pt x="12700" y="13080"/>
                </a:cubicBezTo>
                <a:cubicBezTo>
                  <a:pt x="8382" y="17526"/>
                  <a:pt x="6350" y="22859"/>
                  <a:pt x="6350" y="29082"/>
                </a:cubicBezTo>
                <a:cubicBezTo>
                  <a:pt x="6350" y="35432"/>
                  <a:pt x="8382" y="40894"/>
                  <a:pt x="12700" y="45339"/>
                </a:cubicBezTo>
                <a:cubicBezTo>
                  <a:pt x="16891" y="49657"/>
                  <a:pt x="22479" y="51942"/>
                  <a:pt x="29464" y="51942"/>
                </a:cubicBezTo>
                <a:cubicBezTo>
                  <a:pt x="36576" y="51942"/>
                  <a:pt x="42164" y="49657"/>
                  <a:pt x="46355" y="45339"/>
                </a:cubicBezTo>
                <a:cubicBezTo>
                  <a:pt x="50546" y="40894"/>
                  <a:pt x="52578" y="35432"/>
                  <a:pt x="52578" y="29082"/>
                </a:cubicBezTo>
                <a:cubicBezTo>
                  <a:pt x="52578" y="22732"/>
                  <a:pt x="50546" y="17398"/>
                  <a:pt x="46355" y="12953"/>
                </a:cubicBezTo>
                <a:cubicBezTo>
                  <a:pt x="42164" y="8509"/>
                  <a:pt x="36576" y="6350"/>
                  <a:pt x="29464" y="6350"/>
                </a:cubicBez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Freeform 3"/>
          <p:cNvSpPr/>
          <p:nvPr/>
        </p:nvSpPr>
        <p:spPr>
          <a:xfrm>
            <a:off x="1168285" y="700405"/>
            <a:ext cx="105346" cy="125983"/>
          </a:xfrm>
          <a:custGeom>
            <a:avLst/>
            <a:gdLst>
              <a:gd name="connsiteX0" fmla="*/ 82016 w 105346"/>
              <a:gd name="connsiteY0" fmla="*/ 6350 h 125983"/>
              <a:gd name="connsiteX1" fmla="*/ 82016 w 105346"/>
              <a:gd name="connsiteY1" fmla="*/ 23748 h 125983"/>
              <a:gd name="connsiteX2" fmla="*/ 77685 w 105346"/>
              <a:gd name="connsiteY2" fmla="*/ 23494 h 125983"/>
              <a:gd name="connsiteX3" fmla="*/ 73533 w 105346"/>
              <a:gd name="connsiteY3" fmla="*/ 23240 h 125983"/>
              <a:gd name="connsiteX4" fmla="*/ 69380 w 105346"/>
              <a:gd name="connsiteY4" fmla="*/ 23240 h 125983"/>
              <a:gd name="connsiteX5" fmla="*/ 65227 w 105346"/>
              <a:gd name="connsiteY5" fmla="*/ 23240 h 125983"/>
              <a:gd name="connsiteX6" fmla="*/ 25984 w 105346"/>
              <a:gd name="connsiteY6" fmla="*/ 23240 h 125983"/>
              <a:gd name="connsiteX7" fmla="*/ 25984 w 105346"/>
              <a:gd name="connsiteY7" fmla="*/ 53720 h 125983"/>
              <a:gd name="connsiteX8" fmla="*/ 80073 w 105346"/>
              <a:gd name="connsiteY8" fmla="*/ 53720 h 125983"/>
              <a:gd name="connsiteX9" fmla="*/ 80073 w 105346"/>
              <a:gd name="connsiteY9" fmla="*/ 70103 h 125983"/>
              <a:gd name="connsiteX10" fmla="*/ 25984 w 105346"/>
              <a:gd name="connsiteY10" fmla="*/ 70103 h 125983"/>
              <a:gd name="connsiteX11" fmla="*/ 25984 w 105346"/>
              <a:gd name="connsiteY11" fmla="*/ 102869 h 125983"/>
              <a:gd name="connsiteX12" fmla="*/ 32702 w 105346"/>
              <a:gd name="connsiteY12" fmla="*/ 102869 h 125983"/>
              <a:gd name="connsiteX13" fmla="*/ 40474 w 105346"/>
              <a:gd name="connsiteY13" fmla="*/ 102996 h 125983"/>
              <a:gd name="connsiteX14" fmla="*/ 49758 w 105346"/>
              <a:gd name="connsiteY14" fmla="*/ 102869 h 125983"/>
              <a:gd name="connsiteX15" fmla="*/ 61163 w 105346"/>
              <a:gd name="connsiteY15" fmla="*/ 102107 h 125983"/>
              <a:gd name="connsiteX16" fmla="*/ 80518 w 105346"/>
              <a:gd name="connsiteY16" fmla="*/ 100456 h 125983"/>
              <a:gd name="connsiteX17" fmla="*/ 98996 w 105346"/>
              <a:gd name="connsiteY17" fmla="*/ 98170 h 125983"/>
              <a:gd name="connsiteX18" fmla="*/ 98996 w 105346"/>
              <a:gd name="connsiteY18" fmla="*/ 114426 h 125983"/>
              <a:gd name="connsiteX19" fmla="*/ 81483 w 105346"/>
              <a:gd name="connsiteY19" fmla="*/ 116839 h 125983"/>
              <a:gd name="connsiteX20" fmla="*/ 61163 w 105346"/>
              <a:gd name="connsiteY20" fmla="*/ 118490 h 125983"/>
              <a:gd name="connsiteX21" fmla="*/ 36588 w 105346"/>
              <a:gd name="connsiteY21" fmla="*/ 119379 h 125983"/>
              <a:gd name="connsiteX22" fmla="*/ 7238 w 105346"/>
              <a:gd name="connsiteY22" fmla="*/ 119633 h 125983"/>
              <a:gd name="connsiteX23" fmla="*/ 7238 w 105346"/>
              <a:gd name="connsiteY23" fmla="*/ 25019 h 125983"/>
              <a:gd name="connsiteX24" fmla="*/ 7061 w 105346"/>
              <a:gd name="connsiteY24" fmla="*/ 16001 h 125983"/>
              <a:gd name="connsiteX25" fmla="*/ 6350 w 105346"/>
              <a:gd name="connsiteY25" fmla="*/ 6857 h 125983"/>
              <a:gd name="connsiteX26" fmla="*/ 65227 w 105346"/>
              <a:gd name="connsiteY26" fmla="*/ 6857 h 125983"/>
              <a:gd name="connsiteX27" fmla="*/ 73533 w 105346"/>
              <a:gd name="connsiteY27" fmla="*/ 6857 h 125983"/>
              <a:gd name="connsiteX28" fmla="*/ 82016 w 105346"/>
              <a:gd name="connsiteY28" fmla="*/ 6350 h 125983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</a:cxnLst>
            <a:rect l="l" t="t" r="r" b="b"/>
            <a:pathLst>
              <a:path w="105346" h="125983">
                <a:moveTo>
                  <a:pt x="82016" y="6350"/>
                </a:moveTo>
                <a:lnTo>
                  <a:pt x="82016" y="23748"/>
                </a:lnTo>
                <a:cubicBezTo>
                  <a:pt x="80492" y="23621"/>
                  <a:pt x="79044" y="23621"/>
                  <a:pt x="77685" y="23494"/>
                </a:cubicBezTo>
                <a:cubicBezTo>
                  <a:pt x="76327" y="23494"/>
                  <a:pt x="74942" y="23367"/>
                  <a:pt x="73533" y="23240"/>
                </a:cubicBezTo>
                <a:cubicBezTo>
                  <a:pt x="72123" y="23240"/>
                  <a:pt x="70739" y="23240"/>
                  <a:pt x="69380" y="23240"/>
                </a:cubicBezTo>
                <a:cubicBezTo>
                  <a:pt x="68021" y="23240"/>
                  <a:pt x="66636" y="23240"/>
                  <a:pt x="65227" y="23240"/>
                </a:cubicBezTo>
                <a:lnTo>
                  <a:pt x="25984" y="23240"/>
                </a:lnTo>
                <a:lnTo>
                  <a:pt x="25984" y="53720"/>
                </a:lnTo>
                <a:lnTo>
                  <a:pt x="80073" y="53720"/>
                </a:lnTo>
                <a:lnTo>
                  <a:pt x="80073" y="70103"/>
                </a:lnTo>
                <a:lnTo>
                  <a:pt x="25984" y="70103"/>
                </a:lnTo>
                <a:lnTo>
                  <a:pt x="25984" y="102869"/>
                </a:lnTo>
                <a:cubicBezTo>
                  <a:pt x="28105" y="102869"/>
                  <a:pt x="30340" y="102869"/>
                  <a:pt x="32702" y="102869"/>
                </a:cubicBezTo>
                <a:cubicBezTo>
                  <a:pt x="35052" y="102996"/>
                  <a:pt x="37642" y="102996"/>
                  <a:pt x="40474" y="102996"/>
                </a:cubicBezTo>
                <a:cubicBezTo>
                  <a:pt x="43307" y="102996"/>
                  <a:pt x="46393" y="102869"/>
                  <a:pt x="49758" y="102869"/>
                </a:cubicBezTo>
                <a:cubicBezTo>
                  <a:pt x="53111" y="102742"/>
                  <a:pt x="56921" y="102488"/>
                  <a:pt x="61163" y="102107"/>
                </a:cubicBezTo>
                <a:cubicBezTo>
                  <a:pt x="66814" y="101726"/>
                  <a:pt x="73266" y="101219"/>
                  <a:pt x="80518" y="100456"/>
                </a:cubicBezTo>
                <a:cubicBezTo>
                  <a:pt x="87769" y="99694"/>
                  <a:pt x="93929" y="98932"/>
                  <a:pt x="98996" y="98170"/>
                </a:cubicBezTo>
                <a:lnTo>
                  <a:pt x="98996" y="114426"/>
                </a:lnTo>
                <a:cubicBezTo>
                  <a:pt x="94157" y="115188"/>
                  <a:pt x="88328" y="115950"/>
                  <a:pt x="81483" y="116839"/>
                </a:cubicBezTo>
                <a:cubicBezTo>
                  <a:pt x="74650" y="117601"/>
                  <a:pt x="67881" y="118236"/>
                  <a:pt x="61163" y="118490"/>
                </a:cubicBezTo>
                <a:cubicBezTo>
                  <a:pt x="54089" y="118998"/>
                  <a:pt x="45897" y="119252"/>
                  <a:pt x="36588" y="119379"/>
                </a:cubicBezTo>
                <a:cubicBezTo>
                  <a:pt x="27279" y="119506"/>
                  <a:pt x="17487" y="119633"/>
                  <a:pt x="7238" y="119633"/>
                </a:cubicBezTo>
                <a:lnTo>
                  <a:pt x="7238" y="25019"/>
                </a:lnTo>
                <a:cubicBezTo>
                  <a:pt x="7238" y="22097"/>
                  <a:pt x="7175" y="19050"/>
                  <a:pt x="7061" y="16001"/>
                </a:cubicBezTo>
                <a:cubicBezTo>
                  <a:pt x="6946" y="12953"/>
                  <a:pt x="6705" y="9905"/>
                  <a:pt x="6350" y="6857"/>
                </a:cubicBezTo>
                <a:lnTo>
                  <a:pt x="65227" y="6857"/>
                </a:lnTo>
                <a:cubicBezTo>
                  <a:pt x="68059" y="6857"/>
                  <a:pt x="70827" y="6857"/>
                  <a:pt x="73533" y="6857"/>
                </a:cubicBezTo>
                <a:cubicBezTo>
                  <a:pt x="76250" y="6857"/>
                  <a:pt x="79070" y="6603"/>
                  <a:pt x="82016" y="6350"/>
                </a:cubicBez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Freeform 3"/>
          <p:cNvSpPr/>
          <p:nvPr/>
        </p:nvSpPr>
        <p:spPr>
          <a:xfrm>
            <a:off x="1267460" y="692785"/>
            <a:ext cx="134492" cy="170560"/>
          </a:xfrm>
          <a:custGeom>
            <a:avLst/>
            <a:gdLst>
              <a:gd name="connsiteX0" fmla="*/ 6350 w 134492"/>
              <a:gd name="connsiteY0" fmla="*/ 6350 h 170560"/>
              <a:gd name="connsiteX1" fmla="*/ 26923 w 134492"/>
              <a:gd name="connsiteY1" fmla="*/ 6350 h 170560"/>
              <a:gd name="connsiteX2" fmla="*/ 26288 w 134492"/>
              <a:gd name="connsiteY2" fmla="*/ 18287 h 170560"/>
              <a:gd name="connsiteX3" fmla="*/ 26161 w 134492"/>
              <a:gd name="connsiteY3" fmla="*/ 29971 h 170560"/>
              <a:gd name="connsiteX4" fmla="*/ 26161 w 134492"/>
              <a:gd name="connsiteY4" fmla="*/ 64261 h 170560"/>
              <a:gd name="connsiteX5" fmla="*/ 34797 w 134492"/>
              <a:gd name="connsiteY5" fmla="*/ 64261 h 170560"/>
              <a:gd name="connsiteX6" fmla="*/ 41528 w 134492"/>
              <a:gd name="connsiteY6" fmla="*/ 64261 h 170560"/>
              <a:gd name="connsiteX7" fmla="*/ 47751 w 134492"/>
              <a:gd name="connsiteY7" fmla="*/ 63626 h 170560"/>
              <a:gd name="connsiteX8" fmla="*/ 47243 w 134492"/>
              <a:gd name="connsiteY8" fmla="*/ 62610 h 170560"/>
              <a:gd name="connsiteX9" fmla="*/ 44068 w 134492"/>
              <a:gd name="connsiteY9" fmla="*/ 47116 h 170560"/>
              <a:gd name="connsiteX10" fmla="*/ 47116 w 134492"/>
              <a:gd name="connsiteY10" fmla="*/ 31750 h 170560"/>
              <a:gd name="connsiteX11" fmla="*/ 55879 w 134492"/>
              <a:gd name="connsiteY11" fmla="*/ 19176 h 170560"/>
              <a:gd name="connsiteX12" fmla="*/ 69214 w 134492"/>
              <a:gd name="connsiteY12" fmla="*/ 10794 h 170560"/>
              <a:gd name="connsiteX13" fmla="*/ 86105 w 134492"/>
              <a:gd name="connsiteY13" fmla="*/ 7746 h 170560"/>
              <a:gd name="connsiteX14" fmla="*/ 102869 w 134492"/>
              <a:gd name="connsiteY14" fmla="*/ 10794 h 170560"/>
              <a:gd name="connsiteX15" fmla="*/ 116205 w 134492"/>
              <a:gd name="connsiteY15" fmla="*/ 19176 h 170560"/>
              <a:gd name="connsiteX16" fmla="*/ 124967 w 134492"/>
              <a:gd name="connsiteY16" fmla="*/ 31876 h 170560"/>
              <a:gd name="connsiteX17" fmla="*/ 128142 w 134492"/>
              <a:gd name="connsiteY17" fmla="*/ 47116 h 170560"/>
              <a:gd name="connsiteX18" fmla="*/ 124967 w 134492"/>
              <a:gd name="connsiteY18" fmla="*/ 62610 h 170560"/>
              <a:gd name="connsiteX19" fmla="*/ 116205 w 134492"/>
              <a:gd name="connsiteY19" fmla="*/ 75056 h 170560"/>
              <a:gd name="connsiteX20" fmla="*/ 102869 w 134492"/>
              <a:gd name="connsiteY20" fmla="*/ 83439 h 170560"/>
              <a:gd name="connsiteX21" fmla="*/ 86105 w 134492"/>
              <a:gd name="connsiteY21" fmla="*/ 86359 h 170560"/>
              <a:gd name="connsiteX22" fmla="*/ 69341 w 134492"/>
              <a:gd name="connsiteY22" fmla="*/ 83439 h 170560"/>
              <a:gd name="connsiteX23" fmla="*/ 56006 w 134492"/>
              <a:gd name="connsiteY23" fmla="*/ 75056 h 170560"/>
              <a:gd name="connsiteX24" fmla="*/ 51053 w 134492"/>
              <a:gd name="connsiteY24" fmla="*/ 69341 h 170560"/>
              <a:gd name="connsiteX25" fmla="*/ 48259 w 134492"/>
              <a:gd name="connsiteY25" fmla="*/ 64389 h 170560"/>
              <a:gd name="connsiteX26" fmla="*/ 48259 w 134492"/>
              <a:gd name="connsiteY26" fmla="*/ 82803 h 170560"/>
              <a:gd name="connsiteX27" fmla="*/ 41401 w 134492"/>
              <a:gd name="connsiteY27" fmla="*/ 82295 h 170560"/>
              <a:gd name="connsiteX28" fmla="*/ 34797 w 134492"/>
              <a:gd name="connsiteY28" fmla="*/ 82169 h 170560"/>
              <a:gd name="connsiteX29" fmla="*/ 26161 w 134492"/>
              <a:gd name="connsiteY29" fmla="*/ 82169 h 170560"/>
              <a:gd name="connsiteX30" fmla="*/ 26161 w 134492"/>
              <a:gd name="connsiteY30" fmla="*/ 140461 h 170560"/>
              <a:gd name="connsiteX31" fmla="*/ 26288 w 134492"/>
              <a:gd name="connsiteY31" fmla="*/ 152400 h 170560"/>
              <a:gd name="connsiteX32" fmla="*/ 26923 w 134492"/>
              <a:gd name="connsiteY32" fmla="*/ 164210 h 170560"/>
              <a:gd name="connsiteX33" fmla="*/ 6350 w 134492"/>
              <a:gd name="connsiteY33" fmla="*/ 164210 h 170560"/>
              <a:gd name="connsiteX34" fmla="*/ 7111 w 134492"/>
              <a:gd name="connsiteY34" fmla="*/ 152400 h 170560"/>
              <a:gd name="connsiteX35" fmla="*/ 7238 w 134492"/>
              <a:gd name="connsiteY35" fmla="*/ 140461 h 170560"/>
              <a:gd name="connsiteX36" fmla="*/ 7238 w 134492"/>
              <a:gd name="connsiteY36" fmla="*/ 29971 h 170560"/>
              <a:gd name="connsiteX37" fmla="*/ 7111 w 134492"/>
              <a:gd name="connsiteY37" fmla="*/ 18287 h 170560"/>
              <a:gd name="connsiteX38" fmla="*/ 6350 w 134492"/>
              <a:gd name="connsiteY38" fmla="*/ 6350 h 17056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  <a:cxn ang="29">
                <a:pos x="connsiteX29" y="connsiteY29"/>
              </a:cxn>
              <a:cxn ang="30">
                <a:pos x="connsiteX30" y="connsiteY30"/>
              </a:cxn>
              <a:cxn ang="31">
                <a:pos x="connsiteX31" y="connsiteY31"/>
              </a:cxn>
              <a:cxn ang="32">
                <a:pos x="connsiteX32" y="connsiteY32"/>
              </a:cxn>
              <a:cxn ang="33">
                <a:pos x="connsiteX33" y="connsiteY33"/>
              </a:cxn>
              <a:cxn ang="34">
                <a:pos x="connsiteX34" y="connsiteY34"/>
              </a:cxn>
              <a:cxn ang="35">
                <a:pos x="connsiteX35" y="connsiteY35"/>
              </a:cxn>
              <a:cxn ang="36">
                <a:pos x="connsiteX36" y="connsiteY36"/>
              </a:cxn>
              <a:cxn ang="37">
                <a:pos x="connsiteX37" y="connsiteY37"/>
              </a:cxn>
              <a:cxn ang="38">
                <a:pos x="connsiteX38" y="connsiteY38"/>
              </a:cxn>
            </a:cxnLst>
            <a:rect l="l" t="t" r="r" b="b"/>
            <a:pathLst>
              <a:path w="134492" h="170560">
                <a:moveTo>
                  <a:pt x="6350" y="6350"/>
                </a:moveTo>
                <a:lnTo>
                  <a:pt x="26923" y="6350"/>
                </a:lnTo>
                <a:cubicBezTo>
                  <a:pt x="26542" y="10286"/>
                  <a:pt x="26288" y="14351"/>
                  <a:pt x="26288" y="18287"/>
                </a:cubicBezTo>
                <a:cubicBezTo>
                  <a:pt x="26161" y="22224"/>
                  <a:pt x="26161" y="26161"/>
                  <a:pt x="26161" y="29971"/>
                </a:cubicBezTo>
                <a:lnTo>
                  <a:pt x="26161" y="64261"/>
                </a:lnTo>
                <a:lnTo>
                  <a:pt x="34797" y="64261"/>
                </a:lnTo>
                <a:cubicBezTo>
                  <a:pt x="36956" y="64261"/>
                  <a:pt x="39242" y="64261"/>
                  <a:pt x="41528" y="64261"/>
                </a:cubicBezTo>
                <a:lnTo>
                  <a:pt x="47751" y="63626"/>
                </a:lnTo>
                <a:lnTo>
                  <a:pt x="47243" y="62610"/>
                </a:lnTo>
                <a:cubicBezTo>
                  <a:pt x="45085" y="57784"/>
                  <a:pt x="44068" y="52704"/>
                  <a:pt x="44068" y="47116"/>
                </a:cubicBezTo>
                <a:cubicBezTo>
                  <a:pt x="44068" y="41782"/>
                  <a:pt x="45085" y="36575"/>
                  <a:pt x="47116" y="31750"/>
                </a:cubicBezTo>
                <a:cubicBezTo>
                  <a:pt x="49148" y="26923"/>
                  <a:pt x="52069" y="22732"/>
                  <a:pt x="55879" y="19176"/>
                </a:cubicBezTo>
                <a:cubicBezTo>
                  <a:pt x="59689" y="15620"/>
                  <a:pt x="64135" y="12826"/>
                  <a:pt x="69214" y="10794"/>
                </a:cubicBezTo>
                <a:cubicBezTo>
                  <a:pt x="74294" y="8762"/>
                  <a:pt x="80009" y="7746"/>
                  <a:pt x="86105" y="7746"/>
                </a:cubicBezTo>
                <a:cubicBezTo>
                  <a:pt x="92075" y="7746"/>
                  <a:pt x="97662" y="8762"/>
                  <a:pt x="102869" y="10794"/>
                </a:cubicBezTo>
                <a:cubicBezTo>
                  <a:pt x="107950" y="12826"/>
                  <a:pt x="112394" y="15620"/>
                  <a:pt x="116205" y="19176"/>
                </a:cubicBezTo>
                <a:cubicBezTo>
                  <a:pt x="119887" y="22859"/>
                  <a:pt x="122936" y="27051"/>
                  <a:pt x="124967" y="31876"/>
                </a:cubicBezTo>
                <a:cubicBezTo>
                  <a:pt x="127127" y="36575"/>
                  <a:pt x="128142" y="41782"/>
                  <a:pt x="128142" y="47116"/>
                </a:cubicBezTo>
                <a:cubicBezTo>
                  <a:pt x="128142" y="52704"/>
                  <a:pt x="127127" y="57784"/>
                  <a:pt x="124967" y="62610"/>
                </a:cubicBezTo>
                <a:cubicBezTo>
                  <a:pt x="122936" y="67436"/>
                  <a:pt x="119887" y="71501"/>
                  <a:pt x="116205" y="75056"/>
                </a:cubicBezTo>
                <a:cubicBezTo>
                  <a:pt x="112394" y="78612"/>
                  <a:pt x="107950" y="81406"/>
                  <a:pt x="102869" y="83439"/>
                </a:cubicBezTo>
                <a:cubicBezTo>
                  <a:pt x="97662" y="85343"/>
                  <a:pt x="92075" y="86359"/>
                  <a:pt x="86105" y="86359"/>
                </a:cubicBezTo>
                <a:cubicBezTo>
                  <a:pt x="80136" y="86359"/>
                  <a:pt x="74548" y="85343"/>
                  <a:pt x="69341" y="83439"/>
                </a:cubicBezTo>
                <a:cubicBezTo>
                  <a:pt x="64135" y="81406"/>
                  <a:pt x="59689" y="78612"/>
                  <a:pt x="56006" y="75056"/>
                </a:cubicBezTo>
                <a:cubicBezTo>
                  <a:pt x="54228" y="73278"/>
                  <a:pt x="52450" y="71373"/>
                  <a:pt x="51053" y="69341"/>
                </a:cubicBezTo>
                <a:lnTo>
                  <a:pt x="48259" y="64389"/>
                </a:lnTo>
                <a:lnTo>
                  <a:pt x="48259" y="82803"/>
                </a:lnTo>
                <a:cubicBezTo>
                  <a:pt x="46100" y="82550"/>
                  <a:pt x="43814" y="82295"/>
                  <a:pt x="41401" y="82295"/>
                </a:cubicBezTo>
                <a:cubicBezTo>
                  <a:pt x="38988" y="82169"/>
                  <a:pt x="36829" y="82169"/>
                  <a:pt x="34797" y="82169"/>
                </a:cubicBezTo>
                <a:lnTo>
                  <a:pt x="26161" y="82169"/>
                </a:lnTo>
                <a:lnTo>
                  <a:pt x="26161" y="140461"/>
                </a:lnTo>
                <a:cubicBezTo>
                  <a:pt x="26161" y="144525"/>
                  <a:pt x="26161" y="148462"/>
                  <a:pt x="26288" y="152400"/>
                </a:cubicBezTo>
                <a:cubicBezTo>
                  <a:pt x="26288" y="156336"/>
                  <a:pt x="26542" y="160273"/>
                  <a:pt x="26923" y="164210"/>
                </a:cubicBezTo>
                <a:lnTo>
                  <a:pt x="6350" y="164210"/>
                </a:lnTo>
                <a:cubicBezTo>
                  <a:pt x="6730" y="160273"/>
                  <a:pt x="6985" y="156336"/>
                  <a:pt x="7111" y="152400"/>
                </a:cubicBezTo>
                <a:cubicBezTo>
                  <a:pt x="7238" y="148462"/>
                  <a:pt x="7238" y="144525"/>
                  <a:pt x="7238" y="140461"/>
                </a:cubicBezTo>
                <a:lnTo>
                  <a:pt x="7238" y="29971"/>
                </a:lnTo>
                <a:cubicBezTo>
                  <a:pt x="7238" y="26161"/>
                  <a:pt x="7238" y="22224"/>
                  <a:pt x="7111" y="18287"/>
                </a:cubicBezTo>
                <a:cubicBezTo>
                  <a:pt x="6985" y="14351"/>
                  <a:pt x="6730" y="10286"/>
                  <a:pt x="6350" y="6350"/>
                </a:cubicBez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Freeform 3"/>
          <p:cNvSpPr/>
          <p:nvPr/>
        </p:nvSpPr>
        <p:spPr>
          <a:xfrm>
            <a:off x="1414907" y="692531"/>
            <a:ext cx="33273" cy="96647"/>
          </a:xfrm>
          <a:custGeom>
            <a:avLst/>
            <a:gdLst>
              <a:gd name="connsiteX0" fmla="*/ 6350 w 33273"/>
              <a:gd name="connsiteY0" fmla="*/ 6350 h 96647"/>
              <a:gd name="connsiteX1" fmla="*/ 26923 w 33273"/>
              <a:gd name="connsiteY1" fmla="*/ 6350 h 96647"/>
              <a:gd name="connsiteX2" fmla="*/ 26288 w 33273"/>
              <a:gd name="connsiteY2" fmla="*/ 15366 h 96647"/>
              <a:gd name="connsiteX3" fmla="*/ 26161 w 33273"/>
              <a:gd name="connsiteY3" fmla="*/ 24257 h 96647"/>
              <a:gd name="connsiteX4" fmla="*/ 26161 w 33273"/>
              <a:gd name="connsiteY4" fmla="*/ 90297 h 96647"/>
              <a:gd name="connsiteX5" fmla="*/ 7238 w 33273"/>
              <a:gd name="connsiteY5" fmla="*/ 90297 h 96647"/>
              <a:gd name="connsiteX6" fmla="*/ 7238 w 33273"/>
              <a:gd name="connsiteY6" fmla="*/ 24257 h 96647"/>
              <a:gd name="connsiteX7" fmla="*/ 7111 w 33273"/>
              <a:gd name="connsiteY7" fmla="*/ 15366 h 96647"/>
              <a:gd name="connsiteX8" fmla="*/ 6350 w 33273"/>
              <a:gd name="connsiteY8" fmla="*/ 6350 h 96647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</a:cxnLst>
            <a:rect l="l" t="t" r="r" b="b"/>
            <a:pathLst>
              <a:path w="33273" h="96647">
                <a:moveTo>
                  <a:pt x="6350" y="6350"/>
                </a:moveTo>
                <a:lnTo>
                  <a:pt x="26923" y="6350"/>
                </a:lnTo>
                <a:cubicBezTo>
                  <a:pt x="26542" y="9397"/>
                  <a:pt x="26288" y="12446"/>
                  <a:pt x="26288" y="15366"/>
                </a:cubicBezTo>
                <a:cubicBezTo>
                  <a:pt x="26161" y="18288"/>
                  <a:pt x="26161" y="21335"/>
                  <a:pt x="26161" y="24257"/>
                </a:cubicBezTo>
                <a:lnTo>
                  <a:pt x="26161" y="90297"/>
                </a:lnTo>
                <a:lnTo>
                  <a:pt x="7238" y="90297"/>
                </a:lnTo>
                <a:lnTo>
                  <a:pt x="7238" y="24257"/>
                </a:lnTo>
                <a:cubicBezTo>
                  <a:pt x="7238" y="21335"/>
                  <a:pt x="7238" y="18288"/>
                  <a:pt x="7111" y="15366"/>
                </a:cubicBezTo>
                <a:cubicBezTo>
                  <a:pt x="6984" y="12446"/>
                  <a:pt x="6730" y="9397"/>
                  <a:pt x="6350" y="6350"/>
                </a:cubicBez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Freeform 3"/>
          <p:cNvSpPr/>
          <p:nvPr/>
        </p:nvSpPr>
        <p:spPr>
          <a:xfrm>
            <a:off x="274320" y="691896"/>
            <a:ext cx="51816" cy="173735"/>
          </a:xfrm>
          <a:custGeom>
            <a:avLst/>
            <a:gdLst>
              <a:gd name="connsiteX0" fmla="*/ 0 w 51816"/>
              <a:gd name="connsiteY0" fmla="*/ 173735 h 173735"/>
              <a:gd name="connsiteX1" fmla="*/ 51816 w 51816"/>
              <a:gd name="connsiteY1" fmla="*/ 173735 h 173735"/>
              <a:gd name="connsiteX2" fmla="*/ 51816 w 51816"/>
              <a:gd name="connsiteY2" fmla="*/ 0 h 173735"/>
              <a:gd name="connsiteX3" fmla="*/ 0 w 51816"/>
              <a:gd name="connsiteY3" fmla="*/ 0 h 173735"/>
              <a:gd name="connsiteX4" fmla="*/ 0 w 51816"/>
              <a:gd name="connsiteY4" fmla="*/ 173735 h 173735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51816" h="173735">
                <a:moveTo>
                  <a:pt x="0" y="173735"/>
                </a:moveTo>
                <a:lnTo>
                  <a:pt x="51816" y="173735"/>
                </a:lnTo>
                <a:lnTo>
                  <a:pt x="51816" y="0"/>
                </a:lnTo>
                <a:lnTo>
                  <a:pt x="0" y="0"/>
                </a:lnTo>
                <a:lnTo>
                  <a:pt x="0" y="173735"/>
                </a:lnTo>
              </a:path>
            </a:pathLst>
          </a:custGeom>
          <a:solidFill>
            <a:srgbClr val="C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68300" y="698500"/>
            <a:ext cx="292100" cy="165100"/>
          </a:xfrm>
          <a:prstGeom prst="rect">
            <a:avLst/>
          </a:prstGeom>
          <a:noFill/>
        </p:spPr>
      </p:pic>
      <p:pic>
        <p:nvPicPr>
          <p:cNvPr id="62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87400" y="698500"/>
            <a:ext cx="368300" cy="177800"/>
          </a:xfrm>
          <a:prstGeom prst="rect">
            <a:avLst/>
          </a:prstGeom>
          <a:noFill/>
        </p:spPr>
      </p:pic>
      <p:pic>
        <p:nvPicPr>
          <p:cNvPr id="63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168400" y="698500"/>
            <a:ext cx="279400" cy="165100"/>
          </a:xfrm>
          <a:prstGeom prst="rect">
            <a:avLst/>
          </a:prstGeom>
          <a:noFill/>
        </p:spPr>
      </p:pic>
      <p:pic>
        <p:nvPicPr>
          <p:cNvPr id="1024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028700" y="889000"/>
            <a:ext cx="7848600" cy="5575300"/>
          </a:xfrm>
          <a:prstGeom prst="rect">
            <a:avLst/>
          </a:prstGeom>
          <a:noFill/>
        </p:spPr>
      </p:pic>
      <p:pic>
        <p:nvPicPr>
          <p:cNvPr id="1025" name="Picture 3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848100" y="6629400"/>
            <a:ext cx="381000" cy="88900"/>
          </a:xfrm>
          <a:prstGeom prst="rect">
            <a:avLst/>
          </a:prstGeom>
          <a:noFill/>
        </p:spPr>
      </p:pic>
      <p:pic>
        <p:nvPicPr>
          <p:cNvPr id="1026" name="Picture 3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241800" y="6629400"/>
            <a:ext cx="76200" cy="76200"/>
          </a:xfrm>
          <a:prstGeom prst="rect">
            <a:avLst/>
          </a:prstGeom>
          <a:noFill/>
        </p:spPr>
      </p:pic>
      <p:pic>
        <p:nvPicPr>
          <p:cNvPr id="1028" name="Picture 3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4330700" y="6629400"/>
            <a:ext cx="381000" cy="63500"/>
          </a:xfrm>
          <a:prstGeom prst="rect">
            <a:avLst/>
          </a:prstGeom>
          <a:noFill/>
        </p:spPr>
      </p:pic>
      <p:pic>
        <p:nvPicPr>
          <p:cNvPr id="1029" name="Picture 3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4737100" y="6629400"/>
            <a:ext cx="482600" cy="88900"/>
          </a:xfrm>
          <a:prstGeom prst="rect">
            <a:avLst/>
          </a:prstGeom>
          <a:noFill/>
        </p:spPr>
      </p:pic>
      <p:pic>
        <p:nvPicPr>
          <p:cNvPr id="1030" name="Picture 3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5232400" y="6629400"/>
            <a:ext cx="965200" cy="88900"/>
          </a:xfrm>
          <a:prstGeom prst="rect">
            <a:avLst/>
          </a:prstGeom>
          <a:noFill/>
        </p:spPr>
      </p:pic>
      <p:pic>
        <p:nvPicPr>
          <p:cNvPr id="1031" name="Picture 3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114300" y="457200"/>
            <a:ext cx="9740900" cy="61341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0" y="0"/>
            <a:ext cx="9906000" cy="6858000"/>
          </a:xfrm>
          <a:custGeom>
            <a:avLst/>
            <a:gdLst>
              <a:gd name="connsiteX0" fmla="*/ 0 w 9906000"/>
              <a:gd name="connsiteY0" fmla="*/ 6858000 h 6858000"/>
              <a:gd name="connsiteX1" fmla="*/ 9906000 w 9906000"/>
              <a:gd name="connsiteY1" fmla="*/ 6858000 h 6858000"/>
              <a:gd name="connsiteX2" fmla="*/ 9906000 w 9906000"/>
              <a:gd name="connsiteY2" fmla="*/ 0 h 6858000"/>
              <a:gd name="connsiteX3" fmla="*/ 0 w 9906000"/>
              <a:gd name="connsiteY3" fmla="*/ 0 h 6858000"/>
              <a:gd name="connsiteX4" fmla="*/ 0 w 9906000"/>
              <a:gd name="connsiteY4" fmla="*/ 6858000 h 68580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9906000" h="6858000">
                <a:moveTo>
                  <a:pt x="0" y="6858000"/>
                </a:moveTo>
                <a:lnTo>
                  <a:pt x="9906000" y="6858000"/>
                </a:lnTo>
                <a:lnTo>
                  <a:pt x="9906000" y="0"/>
                </a:lnTo>
                <a:lnTo>
                  <a:pt x="0" y="0"/>
                </a:lnTo>
                <a:lnTo>
                  <a:pt x="0" y="6858000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Freeform 3"/>
          <p:cNvSpPr/>
          <p:nvPr/>
        </p:nvSpPr>
        <p:spPr>
          <a:xfrm>
            <a:off x="0" y="4032"/>
            <a:ext cx="9898423" cy="2133600"/>
          </a:xfrm>
          <a:custGeom>
            <a:avLst/>
            <a:gdLst>
              <a:gd name="connsiteX0" fmla="*/ 0 w 9898423"/>
              <a:gd name="connsiteY0" fmla="*/ 0 h 2133600"/>
              <a:gd name="connsiteX1" fmla="*/ 9898423 w 9898423"/>
              <a:gd name="connsiteY1" fmla="*/ 0 h 2133600"/>
              <a:gd name="connsiteX2" fmla="*/ 9898423 w 9898423"/>
              <a:gd name="connsiteY2" fmla="*/ 2133600 h 2133600"/>
              <a:gd name="connsiteX3" fmla="*/ 0 w 9898423"/>
              <a:gd name="connsiteY3" fmla="*/ 2133600 h 2133600"/>
              <a:gd name="connsiteX4" fmla="*/ 0 w 9898423"/>
              <a:gd name="connsiteY4" fmla="*/ 0 h 21336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9898423" h="2133600">
                <a:moveTo>
                  <a:pt x="0" y="0"/>
                </a:moveTo>
                <a:lnTo>
                  <a:pt x="9898423" y="0"/>
                </a:lnTo>
                <a:lnTo>
                  <a:pt x="9898423" y="2133600"/>
                </a:lnTo>
                <a:lnTo>
                  <a:pt x="0" y="2133600"/>
                </a:lnTo>
                <a:lnTo>
                  <a:pt x="0" y="0"/>
                </a:lnTo>
              </a:path>
            </a:pathLst>
          </a:custGeom>
          <a:solidFill>
            <a:srgbClr val="03283A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Freeform 3"/>
          <p:cNvSpPr/>
          <p:nvPr/>
        </p:nvSpPr>
        <p:spPr>
          <a:xfrm>
            <a:off x="0" y="1118409"/>
            <a:ext cx="163245" cy="1028700"/>
          </a:xfrm>
          <a:custGeom>
            <a:avLst/>
            <a:gdLst>
              <a:gd name="connsiteX0" fmla="*/ 0 w 163245"/>
              <a:gd name="connsiteY0" fmla="*/ 0 h 1028700"/>
              <a:gd name="connsiteX1" fmla="*/ 163245 w 163245"/>
              <a:gd name="connsiteY1" fmla="*/ 0 h 1028700"/>
              <a:gd name="connsiteX2" fmla="*/ 163245 w 163245"/>
              <a:gd name="connsiteY2" fmla="*/ 1028700 h 1028700"/>
              <a:gd name="connsiteX3" fmla="*/ 0 w 163245"/>
              <a:gd name="connsiteY3" fmla="*/ 1028700 h 1028700"/>
              <a:gd name="connsiteX4" fmla="*/ 0 w 163245"/>
              <a:gd name="connsiteY4" fmla="*/ 0 h 10287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63245" h="1028700">
                <a:moveTo>
                  <a:pt x="0" y="0"/>
                </a:moveTo>
                <a:lnTo>
                  <a:pt x="163245" y="0"/>
                </a:lnTo>
                <a:lnTo>
                  <a:pt x="163245" y="1028700"/>
                </a:lnTo>
                <a:lnTo>
                  <a:pt x="0" y="1028700"/>
                </a:lnTo>
                <a:lnTo>
                  <a:pt x="0" y="0"/>
                </a:lnTo>
              </a:path>
            </a:pathLst>
          </a:custGeom>
          <a:solidFill>
            <a:srgbClr val="898788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Freeform 3"/>
          <p:cNvSpPr/>
          <p:nvPr/>
        </p:nvSpPr>
        <p:spPr>
          <a:xfrm>
            <a:off x="9082654" y="4086"/>
            <a:ext cx="170928" cy="1028912"/>
          </a:xfrm>
          <a:custGeom>
            <a:avLst/>
            <a:gdLst>
              <a:gd name="connsiteX0" fmla="*/ 0 w 170928"/>
              <a:gd name="connsiteY0" fmla="*/ 1028912 h 1028912"/>
              <a:gd name="connsiteX1" fmla="*/ 170928 w 170928"/>
              <a:gd name="connsiteY1" fmla="*/ 1028912 h 1028912"/>
              <a:gd name="connsiteX2" fmla="*/ 170928 w 170928"/>
              <a:gd name="connsiteY2" fmla="*/ 0 h 1028912"/>
              <a:gd name="connsiteX3" fmla="*/ 0 w 170928"/>
              <a:gd name="connsiteY3" fmla="*/ 0 h 1028912"/>
              <a:gd name="connsiteX4" fmla="*/ 0 w 170928"/>
              <a:gd name="connsiteY4" fmla="*/ 1028912 h 102891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70928" h="1028912">
                <a:moveTo>
                  <a:pt x="0" y="1028912"/>
                </a:moveTo>
                <a:lnTo>
                  <a:pt x="170928" y="1028912"/>
                </a:lnTo>
                <a:lnTo>
                  <a:pt x="170928" y="0"/>
                </a:lnTo>
                <a:lnTo>
                  <a:pt x="0" y="0"/>
                </a:lnTo>
                <a:lnTo>
                  <a:pt x="0" y="1028912"/>
                </a:lnTo>
              </a:path>
            </a:pathLst>
          </a:custGeom>
          <a:solidFill>
            <a:srgbClr val="898788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Freeform 3"/>
          <p:cNvSpPr/>
          <p:nvPr/>
        </p:nvSpPr>
        <p:spPr>
          <a:xfrm>
            <a:off x="1150366" y="6682486"/>
            <a:ext cx="8473948" cy="15751"/>
          </a:xfrm>
          <a:custGeom>
            <a:avLst/>
            <a:gdLst>
              <a:gd name="connsiteX0" fmla="*/ 6350 w 8473948"/>
              <a:gd name="connsiteY0" fmla="*/ 6350 h 15751"/>
              <a:gd name="connsiteX1" fmla="*/ 8467598 w 8473948"/>
              <a:gd name="connsiteY1" fmla="*/ 6350 h 1575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8473948" h="15751">
                <a:moveTo>
                  <a:pt x="6350" y="6350"/>
                </a:moveTo>
                <a:lnTo>
                  <a:pt x="8467598" y="6350"/>
                </a:lnTo>
              </a:path>
            </a:pathLst>
          </a:custGeom>
          <a:ln w="12700">
            <a:solidFill>
              <a:srgbClr val="7F7F7F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Freeform 3"/>
          <p:cNvSpPr/>
          <p:nvPr/>
        </p:nvSpPr>
        <p:spPr>
          <a:xfrm>
            <a:off x="144780" y="489204"/>
            <a:ext cx="9628632" cy="6013703"/>
          </a:xfrm>
          <a:custGeom>
            <a:avLst/>
            <a:gdLst>
              <a:gd name="connsiteX0" fmla="*/ 0 w 9628632"/>
              <a:gd name="connsiteY0" fmla="*/ 136651 h 6013703"/>
              <a:gd name="connsiteX1" fmla="*/ 136690 w 9628632"/>
              <a:gd name="connsiteY1" fmla="*/ 0 h 6013703"/>
              <a:gd name="connsiteX2" fmla="*/ 9491980 w 9628632"/>
              <a:gd name="connsiteY2" fmla="*/ 0 h 6013703"/>
              <a:gd name="connsiteX3" fmla="*/ 9628632 w 9628632"/>
              <a:gd name="connsiteY3" fmla="*/ 136651 h 6013703"/>
              <a:gd name="connsiteX4" fmla="*/ 9628632 w 9628632"/>
              <a:gd name="connsiteY4" fmla="*/ 5877014 h 6013703"/>
              <a:gd name="connsiteX5" fmla="*/ 9491980 w 9628632"/>
              <a:gd name="connsiteY5" fmla="*/ 6013703 h 6013703"/>
              <a:gd name="connsiteX6" fmla="*/ 136690 w 9628632"/>
              <a:gd name="connsiteY6" fmla="*/ 6013703 h 6013703"/>
              <a:gd name="connsiteX7" fmla="*/ 0 w 9628632"/>
              <a:gd name="connsiteY7" fmla="*/ 5877014 h 6013703"/>
              <a:gd name="connsiteX8" fmla="*/ 0 w 9628632"/>
              <a:gd name="connsiteY8" fmla="*/ 136651 h 6013703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</a:cxnLst>
            <a:rect l="l" t="t" r="r" b="b"/>
            <a:pathLst>
              <a:path w="9628632" h="6013703">
                <a:moveTo>
                  <a:pt x="0" y="136651"/>
                </a:moveTo>
                <a:cubicBezTo>
                  <a:pt x="0" y="61213"/>
                  <a:pt x="61201" y="0"/>
                  <a:pt x="136690" y="0"/>
                </a:cubicBezTo>
                <a:lnTo>
                  <a:pt x="9491980" y="0"/>
                </a:lnTo>
                <a:cubicBezTo>
                  <a:pt x="9567418" y="0"/>
                  <a:pt x="9628632" y="61213"/>
                  <a:pt x="9628632" y="136651"/>
                </a:cubicBezTo>
                <a:lnTo>
                  <a:pt x="9628632" y="5877014"/>
                </a:lnTo>
                <a:cubicBezTo>
                  <a:pt x="9628632" y="5952502"/>
                  <a:pt x="9567418" y="6013703"/>
                  <a:pt x="9491980" y="6013703"/>
                </a:cubicBezTo>
                <a:lnTo>
                  <a:pt x="136690" y="6013703"/>
                </a:lnTo>
                <a:cubicBezTo>
                  <a:pt x="61201" y="6013703"/>
                  <a:pt x="0" y="5952502"/>
                  <a:pt x="0" y="5877014"/>
                </a:cubicBezTo>
                <a:lnTo>
                  <a:pt x="0" y="136651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Freeform 3"/>
          <p:cNvSpPr/>
          <p:nvPr/>
        </p:nvSpPr>
        <p:spPr>
          <a:xfrm>
            <a:off x="138430" y="482854"/>
            <a:ext cx="9641332" cy="6026403"/>
          </a:xfrm>
          <a:custGeom>
            <a:avLst/>
            <a:gdLst>
              <a:gd name="connsiteX0" fmla="*/ 6350 w 9641332"/>
              <a:gd name="connsiteY0" fmla="*/ 143001 h 6026403"/>
              <a:gd name="connsiteX1" fmla="*/ 143040 w 9641332"/>
              <a:gd name="connsiteY1" fmla="*/ 6350 h 6026403"/>
              <a:gd name="connsiteX2" fmla="*/ 9498330 w 9641332"/>
              <a:gd name="connsiteY2" fmla="*/ 6350 h 6026403"/>
              <a:gd name="connsiteX3" fmla="*/ 9634982 w 9641332"/>
              <a:gd name="connsiteY3" fmla="*/ 143001 h 6026403"/>
              <a:gd name="connsiteX4" fmla="*/ 9634982 w 9641332"/>
              <a:gd name="connsiteY4" fmla="*/ 5883364 h 6026403"/>
              <a:gd name="connsiteX5" fmla="*/ 9498330 w 9641332"/>
              <a:gd name="connsiteY5" fmla="*/ 6020053 h 6026403"/>
              <a:gd name="connsiteX6" fmla="*/ 143040 w 9641332"/>
              <a:gd name="connsiteY6" fmla="*/ 6020053 h 6026403"/>
              <a:gd name="connsiteX7" fmla="*/ 6350 w 9641332"/>
              <a:gd name="connsiteY7" fmla="*/ 5883364 h 6026403"/>
              <a:gd name="connsiteX8" fmla="*/ 6350 w 9641332"/>
              <a:gd name="connsiteY8" fmla="*/ 143001 h 6026403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</a:cxnLst>
            <a:rect l="l" t="t" r="r" b="b"/>
            <a:pathLst>
              <a:path w="9641332" h="6026403">
                <a:moveTo>
                  <a:pt x="6350" y="143001"/>
                </a:moveTo>
                <a:cubicBezTo>
                  <a:pt x="6350" y="67563"/>
                  <a:pt x="67551" y="6350"/>
                  <a:pt x="143040" y="6350"/>
                </a:cubicBezTo>
                <a:lnTo>
                  <a:pt x="9498330" y="6350"/>
                </a:lnTo>
                <a:cubicBezTo>
                  <a:pt x="9573768" y="6350"/>
                  <a:pt x="9634982" y="67563"/>
                  <a:pt x="9634982" y="143001"/>
                </a:cubicBezTo>
                <a:lnTo>
                  <a:pt x="9634982" y="5883364"/>
                </a:lnTo>
                <a:cubicBezTo>
                  <a:pt x="9634982" y="5958852"/>
                  <a:pt x="9573768" y="6020053"/>
                  <a:pt x="9498330" y="6020053"/>
                </a:cubicBezTo>
                <a:lnTo>
                  <a:pt x="143040" y="6020053"/>
                </a:lnTo>
                <a:cubicBezTo>
                  <a:pt x="67551" y="6020053"/>
                  <a:pt x="6350" y="5958852"/>
                  <a:pt x="6350" y="5883364"/>
                </a:cubicBezTo>
                <a:lnTo>
                  <a:pt x="6350" y="143001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Freeform 3"/>
          <p:cNvSpPr/>
          <p:nvPr/>
        </p:nvSpPr>
        <p:spPr>
          <a:xfrm>
            <a:off x="3404615" y="6562343"/>
            <a:ext cx="3243072" cy="198119"/>
          </a:xfrm>
          <a:custGeom>
            <a:avLst/>
            <a:gdLst>
              <a:gd name="connsiteX0" fmla="*/ 0 w 3243072"/>
              <a:gd name="connsiteY0" fmla="*/ 198119 h 198119"/>
              <a:gd name="connsiteX1" fmla="*/ 3243072 w 3243072"/>
              <a:gd name="connsiteY1" fmla="*/ 198119 h 198119"/>
              <a:gd name="connsiteX2" fmla="*/ 3243072 w 3243072"/>
              <a:gd name="connsiteY2" fmla="*/ 0 h 198119"/>
              <a:gd name="connsiteX3" fmla="*/ 0 w 3243072"/>
              <a:gd name="connsiteY3" fmla="*/ 0 h 198119"/>
              <a:gd name="connsiteX4" fmla="*/ 0 w 3243072"/>
              <a:gd name="connsiteY4" fmla="*/ 198119 h 198119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3243072" h="198119">
                <a:moveTo>
                  <a:pt x="0" y="198119"/>
                </a:moveTo>
                <a:lnTo>
                  <a:pt x="3243072" y="198119"/>
                </a:lnTo>
                <a:lnTo>
                  <a:pt x="3243072" y="0"/>
                </a:lnTo>
                <a:lnTo>
                  <a:pt x="0" y="0"/>
                </a:lnTo>
                <a:lnTo>
                  <a:pt x="0" y="198119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Freeform 3"/>
          <p:cNvSpPr/>
          <p:nvPr/>
        </p:nvSpPr>
        <p:spPr>
          <a:xfrm>
            <a:off x="4045458" y="6653695"/>
            <a:ext cx="36067" cy="37833"/>
          </a:xfrm>
          <a:custGeom>
            <a:avLst/>
            <a:gdLst>
              <a:gd name="connsiteX0" fmla="*/ 3428 w 36067"/>
              <a:gd name="connsiteY0" fmla="*/ 0 h 37833"/>
              <a:gd name="connsiteX1" fmla="*/ 7111 w 36067"/>
              <a:gd name="connsiteY1" fmla="*/ 1498 h 37833"/>
              <a:gd name="connsiteX2" fmla="*/ 9016 w 36067"/>
              <a:gd name="connsiteY2" fmla="*/ 5041 h 37833"/>
              <a:gd name="connsiteX3" fmla="*/ 14477 w 36067"/>
              <a:gd name="connsiteY3" fmla="*/ 1371 h 37833"/>
              <a:gd name="connsiteX4" fmla="*/ 20954 w 36067"/>
              <a:gd name="connsiteY4" fmla="*/ 266 h 37833"/>
              <a:gd name="connsiteX5" fmla="*/ 29463 w 36067"/>
              <a:gd name="connsiteY5" fmla="*/ 1993 h 37833"/>
              <a:gd name="connsiteX6" fmla="*/ 35178 w 36067"/>
              <a:gd name="connsiteY6" fmla="*/ 6984 h 37833"/>
              <a:gd name="connsiteX7" fmla="*/ 36067 w 36067"/>
              <a:gd name="connsiteY7" fmla="*/ 9588 h 37833"/>
              <a:gd name="connsiteX8" fmla="*/ 34925 w 36067"/>
              <a:gd name="connsiteY8" fmla="*/ 11938 h 37833"/>
              <a:gd name="connsiteX9" fmla="*/ 32384 w 36067"/>
              <a:gd name="connsiteY9" fmla="*/ 12724 h 37833"/>
              <a:gd name="connsiteX10" fmla="*/ 29971 w 36067"/>
              <a:gd name="connsiteY10" fmla="*/ 11493 h 37833"/>
              <a:gd name="connsiteX11" fmla="*/ 25907 w 36067"/>
              <a:gd name="connsiteY11" fmla="*/ 8305 h 37833"/>
              <a:gd name="connsiteX12" fmla="*/ 20701 w 36067"/>
              <a:gd name="connsiteY12" fmla="*/ 7162 h 37833"/>
              <a:gd name="connsiteX13" fmla="*/ 16509 w 36067"/>
              <a:gd name="connsiteY13" fmla="*/ 8001 h 37833"/>
              <a:gd name="connsiteX14" fmla="*/ 12826 w 36067"/>
              <a:gd name="connsiteY14" fmla="*/ 10388 h 37833"/>
              <a:gd name="connsiteX15" fmla="*/ 10286 w 36067"/>
              <a:gd name="connsiteY15" fmla="*/ 14147 h 37833"/>
              <a:gd name="connsiteX16" fmla="*/ 9271 w 36067"/>
              <a:gd name="connsiteY16" fmla="*/ 19100 h 37833"/>
              <a:gd name="connsiteX17" fmla="*/ 9271 w 36067"/>
              <a:gd name="connsiteY17" fmla="*/ 34302 h 37833"/>
              <a:gd name="connsiteX18" fmla="*/ 8254 w 36067"/>
              <a:gd name="connsiteY18" fmla="*/ 36944 h 37833"/>
              <a:gd name="connsiteX19" fmla="*/ 5587 w 36067"/>
              <a:gd name="connsiteY19" fmla="*/ 37833 h 37833"/>
              <a:gd name="connsiteX20" fmla="*/ 3047 w 36067"/>
              <a:gd name="connsiteY20" fmla="*/ 36817 h 37833"/>
              <a:gd name="connsiteX21" fmla="*/ 2159 w 36067"/>
              <a:gd name="connsiteY21" fmla="*/ 34302 h 37833"/>
              <a:gd name="connsiteX22" fmla="*/ 2159 w 36067"/>
              <a:gd name="connsiteY22" fmla="*/ 6895 h 37833"/>
              <a:gd name="connsiteX23" fmla="*/ 507 w 36067"/>
              <a:gd name="connsiteY23" fmla="*/ 5435 h 37833"/>
              <a:gd name="connsiteX24" fmla="*/ 0 w 36067"/>
              <a:gd name="connsiteY24" fmla="*/ 3543 h 37833"/>
              <a:gd name="connsiteX25" fmla="*/ 1015 w 36067"/>
              <a:gd name="connsiteY25" fmla="*/ 1015 h 37833"/>
              <a:gd name="connsiteX26" fmla="*/ 3428 w 36067"/>
              <a:gd name="connsiteY26" fmla="*/ 0 h 37833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</a:cxnLst>
            <a:rect l="l" t="t" r="r" b="b"/>
            <a:pathLst>
              <a:path w="36067" h="37833">
                <a:moveTo>
                  <a:pt x="3428" y="0"/>
                </a:moveTo>
                <a:cubicBezTo>
                  <a:pt x="4952" y="0"/>
                  <a:pt x="6222" y="507"/>
                  <a:pt x="7111" y="1498"/>
                </a:cubicBezTo>
                <a:cubicBezTo>
                  <a:pt x="8001" y="2501"/>
                  <a:pt x="8635" y="3682"/>
                  <a:pt x="9016" y="5041"/>
                </a:cubicBezTo>
                <a:cubicBezTo>
                  <a:pt x="10540" y="3326"/>
                  <a:pt x="12319" y="2107"/>
                  <a:pt x="14477" y="1371"/>
                </a:cubicBezTo>
                <a:cubicBezTo>
                  <a:pt x="16509" y="634"/>
                  <a:pt x="18795" y="266"/>
                  <a:pt x="20954" y="266"/>
                </a:cubicBezTo>
                <a:cubicBezTo>
                  <a:pt x="24256" y="266"/>
                  <a:pt x="27051" y="837"/>
                  <a:pt x="29463" y="1993"/>
                </a:cubicBezTo>
                <a:cubicBezTo>
                  <a:pt x="31750" y="3136"/>
                  <a:pt x="33654" y="4800"/>
                  <a:pt x="35178" y="6984"/>
                </a:cubicBezTo>
                <a:cubicBezTo>
                  <a:pt x="35813" y="7810"/>
                  <a:pt x="36067" y="8673"/>
                  <a:pt x="36067" y="9588"/>
                </a:cubicBezTo>
                <a:cubicBezTo>
                  <a:pt x="36067" y="10502"/>
                  <a:pt x="35686" y="11290"/>
                  <a:pt x="34925" y="11938"/>
                </a:cubicBezTo>
                <a:cubicBezTo>
                  <a:pt x="34290" y="12585"/>
                  <a:pt x="33401" y="12851"/>
                  <a:pt x="32384" y="12724"/>
                </a:cubicBezTo>
                <a:cubicBezTo>
                  <a:pt x="31369" y="12610"/>
                  <a:pt x="30479" y="12204"/>
                  <a:pt x="29971" y="11493"/>
                </a:cubicBezTo>
                <a:cubicBezTo>
                  <a:pt x="28701" y="10134"/>
                  <a:pt x="27432" y="9080"/>
                  <a:pt x="25907" y="8305"/>
                </a:cubicBezTo>
                <a:cubicBezTo>
                  <a:pt x="24256" y="7543"/>
                  <a:pt x="22605" y="7162"/>
                  <a:pt x="20701" y="7162"/>
                </a:cubicBezTo>
                <a:cubicBezTo>
                  <a:pt x="19303" y="7162"/>
                  <a:pt x="17779" y="7442"/>
                  <a:pt x="16509" y="8001"/>
                </a:cubicBezTo>
                <a:cubicBezTo>
                  <a:pt x="15113" y="8559"/>
                  <a:pt x="13970" y="9359"/>
                  <a:pt x="12826" y="10388"/>
                </a:cubicBezTo>
                <a:cubicBezTo>
                  <a:pt x="11810" y="11417"/>
                  <a:pt x="10921" y="12674"/>
                  <a:pt x="10286" y="14147"/>
                </a:cubicBezTo>
                <a:cubicBezTo>
                  <a:pt x="9651" y="15620"/>
                  <a:pt x="9271" y="17271"/>
                  <a:pt x="9271" y="19100"/>
                </a:cubicBezTo>
                <a:lnTo>
                  <a:pt x="9271" y="34302"/>
                </a:lnTo>
                <a:cubicBezTo>
                  <a:pt x="9271" y="35470"/>
                  <a:pt x="9016" y="36359"/>
                  <a:pt x="8254" y="36944"/>
                </a:cubicBezTo>
                <a:cubicBezTo>
                  <a:pt x="7620" y="37541"/>
                  <a:pt x="6730" y="37833"/>
                  <a:pt x="5587" y="37833"/>
                </a:cubicBezTo>
                <a:cubicBezTo>
                  <a:pt x="4444" y="37833"/>
                  <a:pt x="3555" y="37489"/>
                  <a:pt x="3047" y="36817"/>
                </a:cubicBezTo>
                <a:cubicBezTo>
                  <a:pt x="2413" y="36143"/>
                  <a:pt x="2159" y="35305"/>
                  <a:pt x="2159" y="34302"/>
                </a:cubicBezTo>
                <a:lnTo>
                  <a:pt x="2159" y="6895"/>
                </a:lnTo>
                <a:cubicBezTo>
                  <a:pt x="1523" y="6539"/>
                  <a:pt x="1015" y="6057"/>
                  <a:pt x="507" y="5435"/>
                </a:cubicBezTo>
                <a:cubicBezTo>
                  <a:pt x="126" y="4812"/>
                  <a:pt x="0" y="4190"/>
                  <a:pt x="0" y="3543"/>
                </a:cubicBezTo>
                <a:cubicBezTo>
                  <a:pt x="0" y="2539"/>
                  <a:pt x="253" y="1701"/>
                  <a:pt x="1015" y="1015"/>
                </a:cubicBezTo>
                <a:cubicBezTo>
                  <a:pt x="1651" y="342"/>
                  <a:pt x="2540" y="0"/>
                  <a:pt x="3428" y="0"/>
                </a:cubicBez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Freeform 3"/>
          <p:cNvSpPr/>
          <p:nvPr/>
        </p:nvSpPr>
        <p:spPr>
          <a:xfrm>
            <a:off x="3957065" y="6653695"/>
            <a:ext cx="40259" cy="56222"/>
          </a:xfrm>
          <a:custGeom>
            <a:avLst/>
            <a:gdLst>
              <a:gd name="connsiteX0" fmla="*/ 3555 w 40259"/>
              <a:gd name="connsiteY0" fmla="*/ 0 h 56222"/>
              <a:gd name="connsiteX1" fmla="*/ 7112 w 40259"/>
              <a:gd name="connsiteY1" fmla="*/ 1422 h 56222"/>
              <a:gd name="connsiteX2" fmla="*/ 9017 w 40259"/>
              <a:gd name="connsiteY2" fmla="*/ 4774 h 56222"/>
              <a:gd name="connsiteX3" fmla="*/ 15621 w 40259"/>
              <a:gd name="connsiteY3" fmla="*/ 1015 h 56222"/>
              <a:gd name="connsiteX4" fmla="*/ 21336 w 40259"/>
              <a:gd name="connsiteY4" fmla="*/ 266 h 56222"/>
              <a:gd name="connsiteX5" fmla="*/ 28447 w 40259"/>
              <a:gd name="connsiteY5" fmla="*/ 1460 h 56222"/>
              <a:gd name="connsiteX6" fmla="*/ 34417 w 40259"/>
              <a:gd name="connsiteY6" fmla="*/ 5041 h 56222"/>
              <a:gd name="connsiteX7" fmla="*/ 38608 w 40259"/>
              <a:gd name="connsiteY7" fmla="*/ 10959 h 56222"/>
              <a:gd name="connsiteX8" fmla="*/ 40259 w 40259"/>
              <a:gd name="connsiteY8" fmla="*/ 19189 h 56222"/>
              <a:gd name="connsiteX9" fmla="*/ 39116 w 40259"/>
              <a:gd name="connsiteY9" fmla="*/ 25806 h 56222"/>
              <a:gd name="connsiteX10" fmla="*/ 35559 w 40259"/>
              <a:gd name="connsiteY10" fmla="*/ 31863 h 56222"/>
              <a:gd name="connsiteX11" fmla="*/ 29591 w 40259"/>
              <a:gd name="connsiteY11" fmla="*/ 36245 h 56222"/>
              <a:gd name="connsiteX12" fmla="*/ 21209 w 40259"/>
              <a:gd name="connsiteY12" fmla="*/ 37921 h 56222"/>
              <a:gd name="connsiteX13" fmla="*/ 12192 w 40259"/>
              <a:gd name="connsiteY13" fmla="*/ 35445 h 56222"/>
              <a:gd name="connsiteX14" fmla="*/ 11303 w 40259"/>
              <a:gd name="connsiteY14" fmla="*/ 34911 h 56222"/>
              <a:gd name="connsiteX15" fmla="*/ 10414 w 40259"/>
              <a:gd name="connsiteY15" fmla="*/ 34607 h 56222"/>
              <a:gd name="connsiteX16" fmla="*/ 9652 w 40259"/>
              <a:gd name="connsiteY16" fmla="*/ 34823 h 56222"/>
              <a:gd name="connsiteX17" fmla="*/ 9397 w 40259"/>
              <a:gd name="connsiteY17" fmla="*/ 35978 h 56222"/>
              <a:gd name="connsiteX18" fmla="*/ 9397 w 40259"/>
              <a:gd name="connsiteY18" fmla="*/ 52412 h 56222"/>
              <a:gd name="connsiteX19" fmla="*/ 8636 w 40259"/>
              <a:gd name="connsiteY19" fmla="*/ 55067 h 56222"/>
              <a:gd name="connsiteX20" fmla="*/ 5842 w 40259"/>
              <a:gd name="connsiteY20" fmla="*/ 56222 h 56222"/>
              <a:gd name="connsiteX21" fmla="*/ 3175 w 40259"/>
              <a:gd name="connsiteY21" fmla="*/ 55117 h 56222"/>
              <a:gd name="connsiteX22" fmla="*/ 2286 w 40259"/>
              <a:gd name="connsiteY22" fmla="*/ 52412 h 56222"/>
              <a:gd name="connsiteX23" fmla="*/ 2286 w 40259"/>
              <a:gd name="connsiteY23" fmla="*/ 6895 h 56222"/>
              <a:gd name="connsiteX24" fmla="*/ 635 w 40259"/>
              <a:gd name="connsiteY24" fmla="*/ 5435 h 56222"/>
              <a:gd name="connsiteX25" fmla="*/ 0 w 40259"/>
              <a:gd name="connsiteY25" fmla="*/ 3543 h 56222"/>
              <a:gd name="connsiteX26" fmla="*/ 1016 w 40259"/>
              <a:gd name="connsiteY26" fmla="*/ 1015 h 56222"/>
              <a:gd name="connsiteX27" fmla="*/ 3555 w 40259"/>
              <a:gd name="connsiteY27" fmla="*/ 0 h 5622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</a:cxnLst>
            <a:rect l="l" t="t" r="r" b="b"/>
            <a:pathLst>
              <a:path w="40259" h="56222">
                <a:moveTo>
                  <a:pt x="3555" y="0"/>
                </a:moveTo>
                <a:cubicBezTo>
                  <a:pt x="5079" y="0"/>
                  <a:pt x="6350" y="469"/>
                  <a:pt x="7112" y="1422"/>
                </a:cubicBezTo>
                <a:cubicBezTo>
                  <a:pt x="8001" y="2361"/>
                  <a:pt x="8636" y="3479"/>
                  <a:pt x="9017" y="4774"/>
                </a:cubicBezTo>
                <a:cubicBezTo>
                  <a:pt x="11303" y="2768"/>
                  <a:pt x="13462" y="1523"/>
                  <a:pt x="15621" y="1015"/>
                </a:cubicBezTo>
                <a:cubicBezTo>
                  <a:pt x="17653" y="520"/>
                  <a:pt x="19685" y="266"/>
                  <a:pt x="21336" y="266"/>
                </a:cubicBezTo>
                <a:cubicBezTo>
                  <a:pt x="23876" y="266"/>
                  <a:pt x="26162" y="660"/>
                  <a:pt x="28447" y="1460"/>
                </a:cubicBezTo>
                <a:cubicBezTo>
                  <a:pt x="30734" y="2260"/>
                  <a:pt x="32766" y="3454"/>
                  <a:pt x="34417" y="5041"/>
                </a:cubicBezTo>
                <a:cubicBezTo>
                  <a:pt x="36195" y="6629"/>
                  <a:pt x="37592" y="8610"/>
                  <a:pt x="38608" y="10959"/>
                </a:cubicBezTo>
                <a:cubicBezTo>
                  <a:pt x="39751" y="13321"/>
                  <a:pt x="40259" y="16064"/>
                  <a:pt x="40259" y="19189"/>
                </a:cubicBezTo>
                <a:cubicBezTo>
                  <a:pt x="40259" y="21360"/>
                  <a:pt x="39878" y="23570"/>
                  <a:pt x="39116" y="25806"/>
                </a:cubicBezTo>
                <a:cubicBezTo>
                  <a:pt x="38354" y="28054"/>
                  <a:pt x="37211" y="30073"/>
                  <a:pt x="35559" y="31863"/>
                </a:cubicBezTo>
                <a:cubicBezTo>
                  <a:pt x="34036" y="33667"/>
                  <a:pt x="32004" y="35128"/>
                  <a:pt x="29591" y="36245"/>
                </a:cubicBezTo>
                <a:cubicBezTo>
                  <a:pt x="27178" y="37362"/>
                  <a:pt x="24384" y="37921"/>
                  <a:pt x="21209" y="37921"/>
                </a:cubicBezTo>
                <a:cubicBezTo>
                  <a:pt x="17907" y="37921"/>
                  <a:pt x="14859" y="37096"/>
                  <a:pt x="12192" y="35445"/>
                </a:cubicBezTo>
                <a:cubicBezTo>
                  <a:pt x="11938" y="35267"/>
                  <a:pt x="11684" y="35090"/>
                  <a:pt x="11303" y="34911"/>
                </a:cubicBezTo>
                <a:cubicBezTo>
                  <a:pt x="10922" y="34734"/>
                  <a:pt x="10667" y="34632"/>
                  <a:pt x="10414" y="34607"/>
                </a:cubicBezTo>
                <a:cubicBezTo>
                  <a:pt x="10159" y="34581"/>
                  <a:pt x="9905" y="34645"/>
                  <a:pt x="9652" y="34823"/>
                </a:cubicBezTo>
                <a:cubicBezTo>
                  <a:pt x="9525" y="35000"/>
                  <a:pt x="9397" y="35394"/>
                  <a:pt x="9397" y="35978"/>
                </a:cubicBezTo>
                <a:lnTo>
                  <a:pt x="9397" y="52412"/>
                </a:lnTo>
                <a:cubicBezTo>
                  <a:pt x="9397" y="53416"/>
                  <a:pt x="9144" y="54305"/>
                  <a:pt x="8636" y="55067"/>
                </a:cubicBezTo>
                <a:cubicBezTo>
                  <a:pt x="8128" y="55841"/>
                  <a:pt x="7112" y="56222"/>
                  <a:pt x="5842" y="56222"/>
                </a:cubicBezTo>
                <a:cubicBezTo>
                  <a:pt x="4572" y="56222"/>
                  <a:pt x="3683" y="55853"/>
                  <a:pt x="3175" y="55117"/>
                </a:cubicBezTo>
                <a:cubicBezTo>
                  <a:pt x="2540" y="54381"/>
                  <a:pt x="2286" y="53479"/>
                  <a:pt x="2286" y="52412"/>
                </a:cubicBezTo>
                <a:lnTo>
                  <a:pt x="2286" y="6895"/>
                </a:lnTo>
                <a:cubicBezTo>
                  <a:pt x="1651" y="6539"/>
                  <a:pt x="1016" y="6057"/>
                  <a:pt x="635" y="5435"/>
                </a:cubicBezTo>
                <a:cubicBezTo>
                  <a:pt x="254" y="4812"/>
                  <a:pt x="0" y="4190"/>
                  <a:pt x="0" y="3543"/>
                </a:cubicBezTo>
                <a:cubicBezTo>
                  <a:pt x="0" y="2539"/>
                  <a:pt x="381" y="1701"/>
                  <a:pt x="1016" y="1015"/>
                </a:cubicBezTo>
                <a:cubicBezTo>
                  <a:pt x="1778" y="342"/>
                  <a:pt x="2540" y="0"/>
                  <a:pt x="3555" y="0"/>
                </a:cubicBez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Freeform 3"/>
          <p:cNvSpPr/>
          <p:nvPr/>
        </p:nvSpPr>
        <p:spPr>
          <a:xfrm>
            <a:off x="4002786" y="6653517"/>
            <a:ext cx="37211" cy="56401"/>
          </a:xfrm>
          <a:custGeom>
            <a:avLst/>
            <a:gdLst>
              <a:gd name="connsiteX0" fmla="*/ 31115 w 37211"/>
              <a:gd name="connsiteY0" fmla="*/ 0 h 56401"/>
              <a:gd name="connsiteX1" fmla="*/ 35052 w 37211"/>
              <a:gd name="connsiteY1" fmla="*/ 1460 h 56401"/>
              <a:gd name="connsiteX2" fmla="*/ 37211 w 37211"/>
              <a:gd name="connsiteY2" fmla="*/ 4953 h 56401"/>
              <a:gd name="connsiteX3" fmla="*/ 37211 w 37211"/>
              <a:gd name="connsiteY3" fmla="*/ 52768 h 56401"/>
              <a:gd name="connsiteX4" fmla="*/ 36703 w 37211"/>
              <a:gd name="connsiteY4" fmla="*/ 54546 h 56401"/>
              <a:gd name="connsiteX5" fmla="*/ 35814 w 37211"/>
              <a:gd name="connsiteY5" fmla="*/ 55651 h 56401"/>
              <a:gd name="connsiteX6" fmla="*/ 34544 w 37211"/>
              <a:gd name="connsiteY6" fmla="*/ 56222 h 56401"/>
              <a:gd name="connsiteX7" fmla="*/ 33527 w 37211"/>
              <a:gd name="connsiteY7" fmla="*/ 56401 h 56401"/>
              <a:gd name="connsiteX8" fmla="*/ 31369 w 37211"/>
              <a:gd name="connsiteY8" fmla="*/ 55740 h 56401"/>
              <a:gd name="connsiteX9" fmla="*/ 30098 w 37211"/>
              <a:gd name="connsiteY9" fmla="*/ 52768 h 56401"/>
              <a:gd name="connsiteX10" fmla="*/ 30098 w 37211"/>
              <a:gd name="connsiteY10" fmla="*/ 36156 h 56401"/>
              <a:gd name="connsiteX11" fmla="*/ 29845 w 37211"/>
              <a:gd name="connsiteY11" fmla="*/ 34874 h 56401"/>
              <a:gd name="connsiteX12" fmla="*/ 28702 w 37211"/>
              <a:gd name="connsiteY12" fmla="*/ 35090 h 56401"/>
              <a:gd name="connsiteX13" fmla="*/ 19177 w 37211"/>
              <a:gd name="connsiteY13" fmla="*/ 38100 h 56401"/>
              <a:gd name="connsiteX14" fmla="*/ 11938 w 37211"/>
              <a:gd name="connsiteY14" fmla="*/ 36868 h 56401"/>
              <a:gd name="connsiteX15" fmla="*/ 6604 w 37211"/>
              <a:gd name="connsiteY15" fmla="*/ 33464 h 56401"/>
              <a:gd name="connsiteX16" fmla="*/ 3302 w 37211"/>
              <a:gd name="connsiteY16" fmla="*/ 28206 h 56401"/>
              <a:gd name="connsiteX17" fmla="*/ 2158 w 37211"/>
              <a:gd name="connsiteY17" fmla="*/ 21399 h 56401"/>
              <a:gd name="connsiteX18" fmla="*/ 2158 w 37211"/>
              <a:gd name="connsiteY18" fmla="*/ 7073 h 56401"/>
              <a:gd name="connsiteX19" fmla="*/ 635 w 37211"/>
              <a:gd name="connsiteY19" fmla="*/ 5663 h 56401"/>
              <a:gd name="connsiteX20" fmla="*/ 0 w 37211"/>
              <a:gd name="connsiteY20" fmla="*/ 3809 h 56401"/>
              <a:gd name="connsiteX21" fmla="*/ 1016 w 37211"/>
              <a:gd name="connsiteY21" fmla="*/ 1422 h 56401"/>
              <a:gd name="connsiteX22" fmla="*/ 3428 w 37211"/>
              <a:gd name="connsiteY22" fmla="*/ 444 h 56401"/>
              <a:gd name="connsiteX23" fmla="*/ 7239 w 37211"/>
              <a:gd name="connsiteY23" fmla="*/ 1905 h 56401"/>
              <a:gd name="connsiteX24" fmla="*/ 9271 w 37211"/>
              <a:gd name="connsiteY24" fmla="*/ 5397 h 56401"/>
              <a:gd name="connsiteX25" fmla="*/ 9271 w 37211"/>
              <a:gd name="connsiteY25" fmla="*/ 20066 h 56401"/>
              <a:gd name="connsiteX26" fmla="*/ 11557 w 37211"/>
              <a:gd name="connsiteY26" fmla="*/ 28244 h 56401"/>
              <a:gd name="connsiteX27" fmla="*/ 19177 w 37211"/>
              <a:gd name="connsiteY27" fmla="*/ 31204 h 56401"/>
              <a:gd name="connsiteX28" fmla="*/ 27432 w 37211"/>
              <a:gd name="connsiteY28" fmla="*/ 28156 h 56401"/>
              <a:gd name="connsiteX29" fmla="*/ 29845 w 37211"/>
              <a:gd name="connsiteY29" fmla="*/ 20155 h 56401"/>
              <a:gd name="connsiteX30" fmla="*/ 29845 w 37211"/>
              <a:gd name="connsiteY30" fmla="*/ 6629 h 56401"/>
              <a:gd name="connsiteX31" fmla="*/ 28321 w 37211"/>
              <a:gd name="connsiteY31" fmla="*/ 5219 h 56401"/>
              <a:gd name="connsiteX32" fmla="*/ 27685 w 37211"/>
              <a:gd name="connsiteY32" fmla="*/ 3365 h 56401"/>
              <a:gd name="connsiteX33" fmla="*/ 28575 w 37211"/>
              <a:gd name="connsiteY33" fmla="*/ 978 h 56401"/>
              <a:gd name="connsiteX34" fmla="*/ 31115 w 37211"/>
              <a:gd name="connsiteY34" fmla="*/ 0 h 5640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  <a:cxn ang="29">
                <a:pos x="connsiteX29" y="connsiteY29"/>
              </a:cxn>
              <a:cxn ang="30">
                <a:pos x="connsiteX30" y="connsiteY30"/>
              </a:cxn>
              <a:cxn ang="31">
                <a:pos x="connsiteX31" y="connsiteY31"/>
              </a:cxn>
              <a:cxn ang="32">
                <a:pos x="connsiteX32" y="connsiteY32"/>
              </a:cxn>
              <a:cxn ang="33">
                <a:pos x="connsiteX33" y="connsiteY33"/>
              </a:cxn>
              <a:cxn ang="34">
                <a:pos x="connsiteX34" y="connsiteY34"/>
              </a:cxn>
            </a:cxnLst>
            <a:rect l="l" t="t" r="r" b="b"/>
            <a:pathLst>
              <a:path w="37211" h="56401">
                <a:moveTo>
                  <a:pt x="31115" y="0"/>
                </a:moveTo>
                <a:cubicBezTo>
                  <a:pt x="32639" y="0"/>
                  <a:pt x="33908" y="495"/>
                  <a:pt x="35052" y="1460"/>
                </a:cubicBezTo>
                <a:cubicBezTo>
                  <a:pt x="36067" y="2438"/>
                  <a:pt x="36829" y="3594"/>
                  <a:pt x="37211" y="4953"/>
                </a:cubicBezTo>
                <a:lnTo>
                  <a:pt x="37211" y="52768"/>
                </a:lnTo>
                <a:cubicBezTo>
                  <a:pt x="37211" y="53479"/>
                  <a:pt x="37084" y="54064"/>
                  <a:pt x="36703" y="54546"/>
                </a:cubicBezTo>
                <a:cubicBezTo>
                  <a:pt x="36448" y="55016"/>
                  <a:pt x="36195" y="55384"/>
                  <a:pt x="35814" y="55651"/>
                </a:cubicBezTo>
                <a:cubicBezTo>
                  <a:pt x="35433" y="55905"/>
                  <a:pt x="35052" y="56108"/>
                  <a:pt x="34544" y="56222"/>
                </a:cubicBezTo>
                <a:cubicBezTo>
                  <a:pt x="34163" y="56337"/>
                  <a:pt x="33782" y="56401"/>
                  <a:pt x="33527" y="56401"/>
                </a:cubicBezTo>
                <a:cubicBezTo>
                  <a:pt x="32893" y="56401"/>
                  <a:pt x="32258" y="56172"/>
                  <a:pt x="31369" y="55740"/>
                </a:cubicBezTo>
                <a:cubicBezTo>
                  <a:pt x="30479" y="55295"/>
                  <a:pt x="30098" y="54305"/>
                  <a:pt x="30098" y="52768"/>
                </a:cubicBezTo>
                <a:lnTo>
                  <a:pt x="30098" y="36156"/>
                </a:lnTo>
                <a:cubicBezTo>
                  <a:pt x="30098" y="35686"/>
                  <a:pt x="29972" y="35255"/>
                  <a:pt x="29845" y="34874"/>
                </a:cubicBezTo>
                <a:cubicBezTo>
                  <a:pt x="29717" y="34493"/>
                  <a:pt x="29336" y="34569"/>
                  <a:pt x="28702" y="35090"/>
                </a:cubicBezTo>
                <a:cubicBezTo>
                  <a:pt x="26035" y="37096"/>
                  <a:pt x="22859" y="38100"/>
                  <a:pt x="19177" y="38100"/>
                </a:cubicBezTo>
                <a:cubicBezTo>
                  <a:pt x="16509" y="38100"/>
                  <a:pt x="14097" y="37693"/>
                  <a:pt x="11938" y="36868"/>
                </a:cubicBezTo>
                <a:cubicBezTo>
                  <a:pt x="9905" y="36042"/>
                  <a:pt x="8127" y="34899"/>
                  <a:pt x="6604" y="33464"/>
                </a:cubicBezTo>
                <a:cubicBezTo>
                  <a:pt x="5207" y="32016"/>
                  <a:pt x="4064" y="30264"/>
                  <a:pt x="3302" y="28206"/>
                </a:cubicBezTo>
                <a:cubicBezTo>
                  <a:pt x="2539" y="26136"/>
                  <a:pt x="2158" y="23863"/>
                  <a:pt x="2158" y="21399"/>
                </a:cubicBezTo>
                <a:lnTo>
                  <a:pt x="2158" y="7073"/>
                </a:lnTo>
                <a:cubicBezTo>
                  <a:pt x="1523" y="6718"/>
                  <a:pt x="1016" y="6248"/>
                  <a:pt x="635" y="5663"/>
                </a:cubicBezTo>
                <a:cubicBezTo>
                  <a:pt x="254" y="5067"/>
                  <a:pt x="0" y="4457"/>
                  <a:pt x="0" y="3809"/>
                </a:cubicBezTo>
                <a:cubicBezTo>
                  <a:pt x="0" y="2857"/>
                  <a:pt x="381" y="2070"/>
                  <a:pt x="1016" y="1422"/>
                </a:cubicBezTo>
                <a:cubicBezTo>
                  <a:pt x="1523" y="775"/>
                  <a:pt x="2413" y="444"/>
                  <a:pt x="3428" y="444"/>
                </a:cubicBezTo>
                <a:cubicBezTo>
                  <a:pt x="4953" y="444"/>
                  <a:pt x="6223" y="927"/>
                  <a:pt x="7239" y="1905"/>
                </a:cubicBezTo>
                <a:cubicBezTo>
                  <a:pt x="8254" y="2870"/>
                  <a:pt x="9016" y="4038"/>
                  <a:pt x="9271" y="5397"/>
                </a:cubicBezTo>
                <a:lnTo>
                  <a:pt x="9271" y="20066"/>
                </a:lnTo>
                <a:cubicBezTo>
                  <a:pt x="9271" y="23482"/>
                  <a:pt x="10033" y="26213"/>
                  <a:pt x="11557" y="28244"/>
                </a:cubicBezTo>
                <a:cubicBezTo>
                  <a:pt x="12954" y="30277"/>
                  <a:pt x="15494" y="31267"/>
                  <a:pt x="19177" y="31204"/>
                </a:cubicBezTo>
                <a:cubicBezTo>
                  <a:pt x="22986" y="31153"/>
                  <a:pt x="25781" y="30124"/>
                  <a:pt x="27432" y="28156"/>
                </a:cubicBezTo>
                <a:cubicBezTo>
                  <a:pt x="28955" y="26187"/>
                  <a:pt x="29845" y="23520"/>
                  <a:pt x="29845" y="20155"/>
                </a:cubicBezTo>
                <a:lnTo>
                  <a:pt x="29845" y="6629"/>
                </a:lnTo>
                <a:cubicBezTo>
                  <a:pt x="29209" y="6274"/>
                  <a:pt x="28702" y="5804"/>
                  <a:pt x="28321" y="5219"/>
                </a:cubicBezTo>
                <a:cubicBezTo>
                  <a:pt x="27939" y="4622"/>
                  <a:pt x="27685" y="4013"/>
                  <a:pt x="27685" y="3365"/>
                </a:cubicBezTo>
                <a:cubicBezTo>
                  <a:pt x="27685" y="2413"/>
                  <a:pt x="28066" y="1625"/>
                  <a:pt x="28575" y="978"/>
                </a:cubicBezTo>
                <a:cubicBezTo>
                  <a:pt x="29209" y="330"/>
                  <a:pt x="30098" y="0"/>
                  <a:pt x="31115" y="0"/>
                </a:cubicBez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Freeform 3"/>
          <p:cNvSpPr/>
          <p:nvPr/>
        </p:nvSpPr>
        <p:spPr>
          <a:xfrm>
            <a:off x="4104767" y="6649986"/>
            <a:ext cx="37718" cy="59842"/>
          </a:xfrm>
          <a:custGeom>
            <a:avLst/>
            <a:gdLst>
              <a:gd name="connsiteX0" fmla="*/ 31876 w 37718"/>
              <a:gd name="connsiteY0" fmla="*/ 0 h 59842"/>
              <a:gd name="connsiteX1" fmla="*/ 35686 w 37718"/>
              <a:gd name="connsiteY1" fmla="*/ 1549 h 59842"/>
              <a:gd name="connsiteX2" fmla="*/ 37718 w 37718"/>
              <a:gd name="connsiteY2" fmla="*/ 5207 h 59842"/>
              <a:gd name="connsiteX3" fmla="*/ 37718 w 37718"/>
              <a:gd name="connsiteY3" fmla="*/ 47371 h 59842"/>
              <a:gd name="connsiteX4" fmla="*/ 36575 w 37718"/>
              <a:gd name="connsiteY4" fmla="*/ 52806 h 59842"/>
              <a:gd name="connsiteX5" fmla="*/ 33527 w 37718"/>
              <a:gd name="connsiteY5" fmla="*/ 56705 h 59842"/>
              <a:gd name="connsiteX6" fmla="*/ 29082 w 37718"/>
              <a:gd name="connsiteY6" fmla="*/ 59042 h 59842"/>
              <a:gd name="connsiteX7" fmla="*/ 23875 w 37718"/>
              <a:gd name="connsiteY7" fmla="*/ 59842 h 59842"/>
              <a:gd name="connsiteX8" fmla="*/ 22351 w 37718"/>
              <a:gd name="connsiteY8" fmla="*/ 59842 h 59842"/>
              <a:gd name="connsiteX9" fmla="*/ 19938 w 37718"/>
              <a:gd name="connsiteY9" fmla="*/ 59093 h 59842"/>
              <a:gd name="connsiteX10" fmla="*/ 18795 w 37718"/>
              <a:gd name="connsiteY10" fmla="*/ 56566 h 59842"/>
              <a:gd name="connsiteX11" fmla="*/ 19811 w 37718"/>
              <a:gd name="connsiteY11" fmla="*/ 53873 h 59842"/>
              <a:gd name="connsiteX12" fmla="*/ 22351 w 37718"/>
              <a:gd name="connsiteY12" fmla="*/ 53124 h 59842"/>
              <a:gd name="connsiteX13" fmla="*/ 23113 w 37718"/>
              <a:gd name="connsiteY13" fmla="*/ 53124 h 59842"/>
              <a:gd name="connsiteX14" fmla="*/ 28701 w 37718"/>
              <a:gd name="connsiteY14" fmla="*/ 51486 h 59842"/>
              <a:gd name="connsiteX15" fmla="*/ 30479 w 37718"/>
              <a:gd name="connsiteY15" fmla="*/ 47028 h 59842"/>
              <a:gd name="connsiteX16" fmla="*/ 30479 w 37718"/>
              <a:gd name="connsiteY16" fmla="*/ 41630 h 59842"/>
              <a:gd name="connsiteX17" fmla="*/ 29717 w 37718"/>
              <a:gd name="connsiteY17" fmla="*/ 39599 h 59842"/>
              <a:gd name="connsiteX18" fmla="*/ 27050 w 37718"/>
              <a:gd name="connsiteY18" fmla="*/ 39776 h 59842"/>
              <a:gd name="connsiteX19" fmla="*/ 22986 w 37718"/>
              <a:gd name="connsiteY19" fmla="*/ 41148 h 59842"/>
              <a:gd name="connsiteX20" fmla="*/ 18668 w 37718"/>
              <a:gd name="connsiteY20" fmla="*/ 41630 h 59842"/>
              <a:gd name="connsiteX21" fmla="*/ 11302 w 37718"/>
              <a:gd name="connsiteY21" fmla="*/ 40259 h 59842"/>
              <a:gd name="connsiteX22" fmla="*/ 5460 w 37718"/>
              <a:gd name="connsiteY22" fmla="*/ 36410 h 59842"/>
              <a:gd name="connsiteX23" fmla="*/ 1396 w 37718"/>
              <a:gd name="connsiteY23" fmla="*/ 30454 h 59842"/>
              <a:gd name="connsiteX24" fmla="*/ 0 w 37718"/>
              <a:gd name="connsiteY24" fmla="*/ 22720 h 59842"/>
              <a:gd name="connsiteX25" fmla="*/ 1523 w 37718"/>
              <a:gd name="connsiteY25" fmla="*/ 15113 h 59842"/>
              <a:gd name="connsiteX26" fmla="*/ 5587 w 37718"/>
              <a:gd name="connsiteY26" fmla="*/ 9194 h 59842"/>
              <a:gd name="connsiteX27" fmla="*/ 11556 w 37718"/>
              <a:gd name="connsiteY27" fmla="*/ 5346 h 59842"/>
              <a:gd name="connsiteX28" fmla="*/ 18668 w 37718"/>
              <a:gd name="connsiteY28" fmla="*/ 3975 h 59842"/>
              <a:gd name="connsiteX29" fmla="*/ 25653 w 37718"/>
              <a:gd name="connsiteY29" fmla="*/ 5346 h 59842"/>
              <a:gd name="connsiteX30" fmla="*/ 30860 w 37718"/>
              <a:gd name="connsiteY30" fmla="*/ 9462 h 59842"/>
              <a:gd name="connsiteX31" fmla="*/ 30860 w 37718"/>
              <a:gd name="connsiteY31" fmla="*/ 6896 h 59842"/>
              <a:gd name="connsiteX32" fmla="*/ 29336 w 37718"/>
              <a:gd name="connsiteY32" fmla="*/ 5436 h 59842"/>
              <a:gd name="connsiteX33" fmla="*/ 28701 w 37718"/>
              <a:gd name="connsiteY33" fmla="*/ 3530 h 59842"/>
              <a:gd name="connsiteX34" fmla="*/ 29590 w 37718"/>
              <a:gd name="connsiteY34" fmla="*/ 1016 h 59842"/>
              <a:gd name="connsiteX35" fmla="*/ 31876 w 37718"/>
              <a:gd name="connsiteY35" fmla="*/ 0 h 5984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  <a:cxn ang="29">
                <a:pos x="connsiteX29" y="connsiteY29"/>
              </a:cxn>
              <a:cxn ang="30">
                <a:pos x="connsiteX30" y="connsiteY30"/>
              </a:cxn>
              <a:cxn ang="31">
                <a:pos x="connsiteX31" y="connsiteY31"/>
              </a:cxn>
              <a:cxn ang="32">
                <a:pos x="connsiteX32" y="connsiteY32"/>
              </a:cxn>
              <a:cxn ang="33">
                <a:pos x="connsiteX33" y="connsiteY33"/>
              </a:cxn>
              <a:cxn ang="34">
                <a:pos x="connsiteX34" y="connsiteY34"/>
              </a:cxn>
              <a:cxn ang="35">
                <a:pos x="connsiteX35" y="connsiteY35"/>
              </a:cxn>
            </a:cxnLst>
            <a:rect l="l" t="t" r="r" b="b"/>
            <a:pathLst>
              <a:path w="37718" h="59842">
                <a:moveTo>
                  <a:pt x="31876" y="0"/>
                </a:moveTo>
                <a:cubicBezTo>
                  <a:pt x="33527" y="0"/>
                  <a:pt x="34797" y="508"/>
                  <a:pt x="35686" y="1549"/>
                </a:cubicBezTo>
                <a:cubicBezTo>
                  <a:pt x="36702" y="2578"/>
                  <a:pt x="37337" y="3797"/>
                  <a:pt x="37718" y="5207"/>
                </a:cubicBezTo>
                <a:lnTo>
                  <a:pt x="37718" y="47371"/>
                </a:lnTo>
                <a:cubicBezTo>
                  <a:pt x="37718" y="49441"/>
                  <a:pt x="37337" y="51244"/>
                  <a:pt x="36575" y="52806"/>
                </a:cubicBezTo>
                <a:cubicBezTo>
                  <a:pt x="35813" y="54368"/>
                  <a:pt x="34797" y="55677"/>
                  <a:pt x="33527" y="56705"/>
                </a:cubicBezTo>
                <a:cubicBezTo>
                  <a:pt x="32130" y="57734"/>
                  <a:pt x="30733" y="58509"/>
                  <a:pt x="29082" y="59042"/>
                </a:cubicBezTo>
                <a:cubicBezTo>
                  <a:pt x="27431" y="59576"/>
                  <a:pt x="25653" y="59842"/>
                  <a:pt x="23875" y="59842"/>
                </a:cubicBezTo>
                <a:lnTo>
                  <a:pt x="22351" y="59842"/>
                </a:lnTo>
                <a:cubicBezTo>
                  <a:pt x="21462" y="59842"/>
                  <a:pt x="20573" y="59588"/>
                  <a:pt x="19938" y="59093"/>
                </a:cubicBezTo>
                <a:cubicBezTo>
                  <a:pt x="19176" y="58585"/>
                  <a:pt x="18795" y="57747"/>
                  <a:pt x="18795" y="56566"/>
                </a:cubicBezTo>
                <a:cubicBezTo>
                  <a:pt x="18795" y="55271"/>
                  <a:pt x="19176" y="54368"/>
                  <a:pt x="19811" y="53873"/>
                </a:cubicBezTo>
                <a:cubicBezTo>
                  <a:pt x="20573" y="53378"/>
                  <a:pt x="21335" y="53124"/>
                  <a:pt x="22351" y="53124"/>
                </a:cubicBezTo>
                <a:lnTo>
                  <a:pt x="23113" y="53124"/>
                </a:lnTo>
                <a:cubicBezTo>
                  <a:pt x="25653" y="53124"/>
                  <a:pt x="27558" y="52578"/>
                  <a:pt x="28701" y="51486"/>
                </a:cubicBezTo>
                <a:cubicBezTo>
                  <a:pt x="29844" y="50393"/>
                  <a:pt x="30479" y="48907"/>
                  <a:pt x="30479" y="47028"/>
                </a:cubicBezTo>
                <a:lnTo>
                  <a:pt x="30479" y="41630"/>
                </a:lnTo>
                <a:cubicBezTo>
                  <a:pt x="30479" y="40741"/>
                  <a:pt x="30225" y="40068"/>
                  <a:pt x="29717" y="39599"/>
                </a:cubicBezTo>
                <a:cubicBezTo>
                  <a:pt x="29336" y="39129"/>
                  <a:pt x="28447" y="39179"/>
                  <a:pt x="27050" y="39776"/>
                </a:cubicBezTo>
                <a:cubicBezTo>
                  <a:pt x="25780" y="40361"/>
                  <a:pt x="24383" y="40818"/>
                  <a:pt x="22986" y="41148"/>
                </a:cubicBezTo>
                <a:cubicBezTo>
                  <a:pt x="21589" y="41465"/>
                  <a:pt x="20065" y="41630"/>
                  <a:pt x="18668" y="41630"/>
                </a:cubicBezTo>
                <a:cubicBezTo>
                  <a:pt x="16001" y="41630"/>
                  <a:pt x="13588" y="41173"/>
                  <a:pt x="11302" y="40259"/>
                </a:cubicBezTo>
                <a:cubicBezTo>
                  <a:pt x="9016" y="39344"/>
                  <a:pt x="7111" y="38062"/>
                  <a:pt x="5460" y="36410"/>
                </a:cubicBezTo>
                <a:cubicBezTo>
                  <a:pt x="3682" y="34759"/>
                  <a:pt x="2412" y="32779"/>
                  <a:pt x="1396" y="30454"/>
                </a:cubicBezTo>
                <a:cubicBezTo>
                  <a:pt x="507" y="28118"/>
                  <a:pt x="0" y="25540"/>
                  <a:pt x="0" y="22720"/>
                </a:cubicBezTo>
                <a:cubicBezTo>
                  <a:pt x="0" y="19952"/>
                  <a:pt x="507" y="17412"/>
                  <a:pt x="1523" y="15113"/>
                </a:cubicBezTo>
                <a:cubicBezTo>
                  <a:pt x="2412" y="12814"/>
                  <a:pt x="3809" y="10845"/>
                  <a:pt x="5587" y="9194"/>
                </a:cubicBezTo>
                <a:cubicBezTo>
                  <a:pt x="7365" y="7544"/>
                  <a:pt x="9270" y="6261"/>
                  <a:pt x="11556" y="5346"/>
                </a:cubicBezTo>
                <a:cubicBezTo>
                  <a:pt x="13842" y="4432"/>
                  <a:pt x="16255" y="3975"/>
                  <a:pt x="18668" y="3975"/>
                </a:cubicBezTo>
                <a:cubicBezTo>
                  <a:pt x="21208" y="3975"/>
                  <a:pt x="23494" y="4432"/>
                  <a:pt x="25653" y="5346"/>
                </a:cubicBezTo>
                <a:cubicBezTo>
                  <a:pt x="27812" y="6261"/>
                  <a:pt x="29590" y="7632"/>
                  <a:pt x="30860" y="9462"/>
                </a:cubicBezTo>
                <a:lnTo>
                  <a:pt x="30860" y="6896"/>
                </a:lnTo>
                <a:cubicBezTo>
                  <a:pt x="30225" y="6540"/>
                  <a:pt x="29717" y="6058"/>
                  <a:pt x="29336" y="5436"/>
                </a:cubicBezTo>
                <a:cubicBezTo>
                  <a:pt x="28955" y="4813"/>
                  <a:pt x="28701" y="4178"/>
                  <a:pt x="28701" y="3530"/>
                </a:cubicBezTo>
                <a:cubicBezTo>
                  <a:pt x="28701" y="2527"/>
                  <a:pt x="28955" y="1689"/>
                  <a:pt x="29590" y="1016"/>
                </a:cubicBezTo>
                <a:cubicBezTo>
                  <a:pt x="30098" y="343"/>
                  <a:pt x="30860" y="0"/>
                  <a:pt x="31876" y="0"/>
                </a:cubicBez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Freeform 3"/>
          <p:cNvSpPr/>
          <p:nvPr/>
        </p:nvSpPr>
        <p:spPr>
          <a:xfrm>
            <a:off x="3858006" y="6641058"/>
            <a:ext cx="46989" cy="50558"/>
          </a:xfrm>
          <a:custGeom>
            <a:avLst/>
            <a:gdLst>
              <a:gd name="connsiteX0" fmla="*/ 25019 w 46989"/>
              <a:gd name="connsiteY0" fmla="*/ 0 h 50558"/>
              <a:gd name="connsiteX1" fmla="*/ 35941 w 46989"/>
              <a:gd name="connsiteY1" fmla="*/ 2299 h 50558"/>
              <a:gd name="connsiteX2" fmla="*/ 45592 w 46989"/>
              <a:gd name="connsiteY2" fmla="*/ 10338 h 50558"/>
              <a:gd name="connsiteX3" fmla="*/ 46735 w 46989"/>
              <a:gd name="connsiteY3" fmla="*/ 13919 h 50558"/>
              <a:gd name="connsiteX4" fmla="*/ 45211 w 46989"/>
              <a:gd name="connsiteY4" fmla="*/ 16091 h 50558"/>
              <a:gd name="connsiteX5" fmla="*/ 42672 w 46989"/>
              <a:gd name="connsiteY5" fmla="*/ 16523 h 50558"/>
              <a:gd name="connsiteX6" fmla="*/ 39751 w 46989"/>
              <a:gd name="connsiteY6" fmla="*/ 14402 h 50558"/>
              <a:gd name="connsiteX7" fmla="*/ 33527 w 46989"/>
              <a:gd name="connsiteY7" fmla="*/ 8966 h 50558"/>
              <a:gd name="connsiteX8" fmla="*/ 24892 w 46989"/>
              <a:gd name="connsiteY8" fmla="*/ 6629 h 50558"/>
              <a:gd name="connsiteX9" fmla="*/ 17907 w 46989"/>
              <a:gd name="connsiteY9" fmla="*/ 8001 h 50558"/>
              <a:gd name="connsiteX10" fmla="*/ 12446 w 46989"/>
              <a:gd name="connsiteY10" fmla="*/ 11798 h 50558"/>
              <a:gd name="connsiteX11" fmla="*/ 8763 w 46989"/>
              <a:gd name="connsiteY11" fmla="*/ 17678 h 50558"/>
              <a:gd name="connsiteX12" fmla="*/ 7365 w 46989"/>
              <a:gd name="connsiteY12" fmla="*/ 25273 h 50558"/>
              <a:gd name="connsiteX13" fmla="*/ 8382 w 46989"/>
              <a:gd name="connsiteY13" fmla="*/ 32220 h 50558"/>
              <a:gd name="connsiteX14" fmla="*/ 11684 w 46989"/>
              <a:gd name="connsiteY14" fmla="*/ 38138 h 50558"/>
              <a:gd name="connsiteX15" fmla="*/ 17272 w 46989"/>
              <a:gd name="connsiteY15" fmla="*/ 42291 h 50558"/>
              <a:gd name="connsiteX16" fmla="*/ 25273 w 46989"/>
              <a:gd name="connsiteY16" fmla="*/ 43840 h 50558"/>
              <a:gd name="connsiteX17" fmla="*/ 33908 w 46989"/>
              <a:gd name="connsiteY17" fmla="*/ 41542 h 50558"/>
              <a:gd name="connsiteX18" fmla="*/ 40004 w 46989"/>
              <a:gd name="connsiteY18" fmla="*/ 36157 h 50558"/>
              <a:gd name="connsiteX19" fmla="*/ 42926 w 46989"/>
              <a:gd name="connsiteY19" fmla="*/ 34023 h 50558"/>
              <a:gd name="connsiteX20" fmla="*/ 45465 w 46989"/>
              <a:gd name="connsiteY20" fmla="*/ 34468 h 50558"/>
              <a:gd name="connsiteX21" fmla="*/ 46989 w 46989"/>
              <a:gd name="connsiteY21" fmla="*/ 36639 h 50558"/>
              <a:gd name="connsiteX22" fmla="*/ 45846 w 46989"/>
              <a:gd name="connsiteY22" fmla="*/ 40221 h 50558"/>
              <a:gd name="connsiteX23" fmla="*/ 36067 w 46989"/>
              <a:gd name="connsiteY23" fmla="*/ 48260 h 50558"/>
              <a:gd name="connsiteX24" fmla="*/ 25273 w 46989"/>
              <a:gd name="connsiteY24" fmla="*/ 50558 h 50558"/>
              <a:gd name="connsiteX25" fmla="*/ 14858 w 46989"/>
              <a:gd name="connsiteY25" fmla="*/ 48704 h 50558"/>
              <a:gd name="connsiteX26" fmla="*/ 6984 w 46989"/>
              <a:gd name="connsiteY26" fmla="*/ 43536 h 50558"/>
              <a:gd name="connsiteX27" fmla="*/ 1777 w 46989"/>
              <a:gd name="connsiteY27" fmla="*/ 35535 h 50558"/>
              <a:gd name="connsiteX28" fmla="*/ 0 w 46989"/>
              <a:gd name="connsiteY28" fmla="*/ 25273 h 50558"/>
              <a:gd name="connsiteX29" fmla="*/ 1651 w 46989"/>
              <a:gd name="connsiteY29" fmla="*/ 15468 h 50558"/>
              <a:gd name="connsiteX30" fmla="*/ 6603 w 46989"/>
              <a:gd name="connsiteY30" fmla="*/ 7429 h 50558"/>
              <a:gd name="connsiteX31" fmla="*/ 14351 w 46989"/>
              <a:gd name="connsiteY31" fmla="*/ 1994 h 50558"/>
              <a:gd name="connsiteX32" fmla="*/ 25019 w 46989"/>
              <a:gd name="connsiteY32" fmla="*/ 0 h 5055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  <a:cxn ang="29">
                <a:pos x="connsiteX29" y="connsiteY29"/>
              </a:cxn>
              <a:cxn ang="30">
                <a:pos x="connsiteX30" y="connsiteY30"/>
              </a:cxn>
              <a:cxn ang="31">
                <a:pos x="connsiteX31" y="connsiteY31"/>
              </a:cxn>
              <a:cxn ang="32">
                <a:pos x="connsiteX32" y="connsiteY32"/>
              </a:cxn>
            </a:cxnLst>
            <a:rect l="l" t="t" r="r" b="b"/>
            <a:pathLst>
              <a:path w="46989" h="50558">
                <a:moveTo>
                  <a:pt x="25019" y="0"/>
                </a:moveTo>
                <a:cubicBezTo>
                  <a:pt x="28955" y="0"/>
                  <a:pt x="32511" y="762"/>
                  <a:pt x="35941" y="2299"/>
                </a:cubicBezTo>
                <a:cubicBezTo>
                  <a:pt x="39369" y="3823"/>
                  <a:pt x="42545" y="6515"/>
                  <a:pt x="45592" y="10338"/>
                </a:cubicBezTo>
                <a:cubicBezTo>
                  <a:pt x="46608" y="11760"/>
                  <a:pt x="46989" y="12954"/>
                  <a:pt x="46735" y="13919"/>
                </a:cubicBezTo>
                <a:cubicBezTo>
                  <a:pt x="46482" y="14897"/>
                  <a:pt x="45973" y="15621"/>
                  <a:pt x="45211" y="16091"/>
                </a:cubicBezTo>
                <a:cubicBezTo>
                  <a:pt x="44323" y="16561"/>
                  <a:pt x="43561" y="16700"/>
                  <a:pt x="42672" y="16523"/>
                </a:cubicBezTo>
                <a:cubicBezTo>
                  <a:pt x="41783" y="16357"/>
                  <a:pt x="40766" y="15647"/>
                  <a:pt x="39751" y="14402"/>
                </a:cubicBezTo>
                <a:cubicBezTo>
                  <a:pt x="38100" y="12344"/>
                  <a:pt x="36067" y="10528"/>
                  <a:pt x="33527" y="8966"/>
                </a:cubicBezTo>
                <a:cubicBezTo>
                  <a:pt x="30988" y="7404"/>
                  <a:pt x="28066" y="6629"/>
                  <a:pt x="24892" y="6629"/>
                </a:cubicBezTo>
                <a:cubicBezTo>
                  <a:pt x="22352" y="6629"/>
                  <a:pt x="20065" y="7087"/>
                  <a:pt x="17907" y="8001"/>
                </a:cubicBezTo>
                <a:cubicBezTo>
                  <a:pt x="15875" y="8915"/>
                  <a:pt x="13969" y="10173"/>
                  <a:pt x="12446" y="11798"/>
                </a:cubicBezTo>
                <a:cubicBezTo>
                  <a:pt x="10922" y="13423"/>
                  <a:pt x="9652" y="15380"/>
                  <a:pt x="8763" y="17678"/>
                </a:cubicBezTo>
                <a:cubicBezTo>
                  <a:pt x="7746" y="19977"/>
                  <a:pt x="7365" y="22504"/>
                  <a:pt x="7365" y="25273"/>
                </a:cubicBezTo>
                <a:cubicBezTo>
                  <a:pt x="7365" y="27699"/>
                  <a:pt x="7746" y="30010"/>
                  <a:pt x="8382" y="32220"/>
                </a:cubicBezTo>
                <a:cubicBezTo>
                  <a:pt x="9144" y="34430"/>
                  <a:pt x="10159" y="36398"/>
                  <a:pt x="11684" y="38138"/>
                </a:cubicBezTo>
                <a:cubicBezTo>
                  <a:pt x="13207" y="39878"/>
                  <a:pt x="14985" y="41262"/>
                  <a:pt x="17272" y="42291"/>
                </a:cubicBezTo>
                <a:cubicBezTo>
                  <a:pt x="19557" y="43319"/>
                  <a:pt x="22225" y="43840"/>
                  <a:pt x="25273" y="43840"/>
                </a:cubicBezTo>
                <a:cubicBezTo>
                  <a:pt x="28575" y="43840"/>
                  <a:pt x="31369" y="43078"/>
                  <a:pt x="33908" y="41542"/>
                </a:cubicBezTo>
                <a:cubicBezTo>
                  <a:pt x="36322" y="40005"/>
                  <a:pt x="38353" y="38214"/>
                  <a:pt x="40004" y="36157"/>
                </a:cubicBezTo>
                <a:cubicBezTo>
                  <a:pt x="41021" y="34912"/>
                  <a:pt x="42036" y="34201"/>
                  <a:pt x="42926" y="34023"/>
                </a:cubicBezTo>
                <a:cubicBezTo>
                  <a:pt x="43815" y="33858"/>
                  <a:pt x="44577" y="33997"/>
                  <a:pt x="45465" y="34468"/>
                </a:cubicBezTo>
                <a:cubicBezTo>
                  <a:pt x="46227" y="34938"/>
                  <a:pt x="46863" y="35662"/>
                  <a:pt x="46989" y="36639"/>
                </a:cubicBezTo>
                <a:cubicBezTo>
                  <a:pt x="47244" y="37605"/>
                  <a:pt x="46863" y="38799"/>
                  <a:pt x="45846" y="40221"/>
                </a:cubicBezTo>
                <a:cubicBezTo>
                  <a:pt x="42798" y="44043"/>
                  <a:pt x="39623" y="46723"/>
                  <a:pt x="36067" y="48260"/>
                </a:cubicBezTo>
                <a:cubicBezTo>
                  <a:pt x="32511" y="49796"/>
                  <a:pt x="28828" y="50558"/>
                  <a:pt x="25273" y="50558"/>
                </a:cubicBezTo>
                <a:cubicBezTo>
                  <a:pt x="21463" y="50558"/>
                  <a:pt x="18034" y="49936"/>
                  <a:pt x="14858" y="48704"/>
                </a:cubicBezTo>
                <a:cubicBezTo>
                  <a:pt x="11811" y="47460"/>
                  <a:pt x="9144" y="45746"/>
                  <a:pt x="6984" y="43536"/>
                </a:cubicBezTo>
                <a:cubicBezTo>
                  <a:pt x="4698" y="41326"/>
                  <a:pt x="3047" y="38658"/>
                  <a:pt x="1777" y="35535"/>
                </a:cubicBezTo>
                <a:cubicBezTo>
                  <a:pt x="634" y="32410"/>
                  <a:pt x="0" y="28994"/>
                  <a:pt x="0" y="25273"/>
                </a:cubicBezTo>
                <a:cubicBezTo>
                  <a:pt x="0" y="21806"/>
                  <a:pt x="634" y="18529"/>
                  <a:pt x="1651" y="15468"/>
                </a:cubicBezTo>
                <a:cubicBezTo>
                  <a:pt x="2794" y="12408"/>
                  <a:pt x="4445" y="9715"/>
                  <a:pt x="6603" y="7429"/>
                </a:cubicBezTo>
                <a:cubicBezTo>
                  <a:pt x="8635" y="5131"/>
                  <a:pt x="11303" y="3315"/>
                  <a:pt x="14351" y="1994"/>
                </a:cubicBezTo>
                <a:cubicBezTo>
                  <a:pt x="17526" y="660"/>
                  <a:pt x="21082" y="0"/>
                  <a:pt x="25019" y="0"/>
                </a:cubicBez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Freeform 3"/>
          <p:cNvSpPr/>
          <p:nvPr/>
        </p:nvSpPr>
        <p:spPr>
          <a:xfrm>
            <a:off x="4190619" y="6640970"/>
            <a:ext cx="29083" cy="50647"/>
          </a:xfrm>
          <a:custGeom>
            <a:avLst/>
            <a:gdLst>
              <a:gd name="connsiteX0" fmla="*/ 10160 w 29083"/>
              <a:gd name="connsiteY0" fmla="*/ 0 h 50647"/>
              <a:gd name="connsiteX1" fmla="*/ 13970 w 29083"/>
              <a:gd name="connsiteY1" fmla="*/ 1549 h 50647"/>
              <a:gd name="connsiteX2" fmla="*/ 16002 w 29083"/>
              <a:gd name="connsiteY2" fmla="*/ 5219 h 50647"/>
              <a:gd name="connsiteX3" fmla="*/ 16002 w 29083"/>
              <a:gd name="connsiteY3" fmla="*/ 11138 h 50647"/>
              <a:gd name="connsiteX4" fmla="*/ 16510 w 29083"/>
              <a:gd name="connsiteY4" fmla="*/ 12636 h 50647"/>
              <a:gd name="connsiteX5" fmla="*/ 17652 w 29083"/>
              <a:gd name="connsiteY5" fmla="*/ 12903 h 50647"/>
              <a:gd name="connsiteX6" fmla="*/ 25653 w 29083"/>
              <a:gd name="connsiteY6" fmla="*/ 12903 h 50647"/>
              <a:gd name="connsiteX7" fmla="*/ 28321 w 29083"/>
              <a:gd name="connsiteY7" fmla="*/ 13969 h 50647"/>
              <a:gd name="connsiteX8" fmla="*/ 29083 w 29083"/>
              <a:gd name="connsiteY8" fmla="*/ 16268 h 50647"/>
              <a:gd name="connsiteX9" fmla="*/ 28448 w 29083"/>
              <a:gd name="connsiteY9" fmla="*/ 18567 h 50647"/>
              <a:gd name="connsiteX10" fmla="*/ 25653 w 29083"/>
              <a:gd name="connsiteY10" fmla="*/ 19798 h 50647"/>
              <a:gd name="connsiteX11" fmla="*/ 18033 w 29083"/>
              <a:gd name="connsiteY11" fmla="*/ 19798 h 50647"/>
              <a:gd name="connsiteX12" fmla="*/ 16383 w 29083"/>
              <a:gd name="connsiteY12" fmla="*/ 20370 h 50647"/>
              <a:gd name="connsiteX13" fmla="*/ 16002 w 29083"/>
              <a:gd name="connsiteY13" fmla="*/ 21653 h 50647"/>
              <a:gd name="connsiteX14" fmla="*/ 16002 w 29083"/>
              <a:gd name="connsiteY14" fmla="*/ 37833 h 50647"/>
              <a:gd name="connsiteX15" fmla="*/ 17652 w 29083"/>
              <a:gd name="connsiteY15" fmla="*/ 42252 h 50647"/>
              <a:gd name="connsiteX16" fmla="*/ 23114 w 29083"/>
              <a:gd name="connsiteY16" fmla="*/ 43839 h 50647"/>
              <a:gd name="connsiteX17" fmla="*/ 25526 w 29083"/>
              <a:gd name="connsiteY17" fmla="*/ 43839 h 50647"/>
              <a:gd name="connsiteX18" fmla="*/ 28066 w 29083"/>
              <a:gd name="connsiteY18" fmla="*/ 44589 h 50647"/>
              <a:gd name="connsiteX19" fmla="*/ 29083 w 29083"/>
              <a:gd name="connsiteY19" fmla="*/ 47294 h 50647"/>
              <a:gd name="connsiteX20" fmla="*/ 28066 w 29083"/>
              <a:gd name="connsiteY20" fmla="*/ 49847 h 50647"/>
              <a:gd name="connsiteX21" fmla="*/ 25526 w 29083"/>
              <a:gd name="connsiteY21" fmla="*/ 50647 h 50647"/>
              <a:gd name="connsiteX22" fmla="*/ 23114 w 29083"/>
              <a:gd name="connsiteY22" fmla="*/ 50647 h 50647"/>
              <a:gd name="connsiteX23" fmla="*/ 17525 w 29083"/>
              <a:gd name="connsiteY23" fmla="*/ 50076 h 50647"/>
              <a:gd name="connsiteX24" fmla="*/ 12953 w 29083"/>
              <a:gd name="connsiteY24" fmla="*/ 48043 h 50647"/>
              <a:gd name="connsiteX25" fmla="*/ 9905 w 29083"/>
              <a:gd name="connsiteY25" fmla="*/ 44106 h 50647"/>
              <a:gd name="connsiteX26" fmla="*/ 8763 w 29083"/>
              <a:gd name="connsiteY26" fmla="*/ 37833 h 50647"/>
              <a:gd name="connsiteX27" fmla="*/ 8763 w 29083"/>
              <a:gd name="connsiteY27" fmla="*/ 21742 h 50647"/>
              <a:gd name="connsiteX28" fmla="*/ 8509 w 29083"/>
              <a:gd name="connsiteY28" fmla="*/ 20548 h 50647"/>
              <a:gd name="connsiteX29" fmla="*/ 7111 w 29083"/>
              <a:gd name="connsiteY29" fmla="*/ 19798 h 50647"/>
              <a:gd name="connsiteX30" fmla="*/ 3429 w 29083"/>
              <a:gd name="connsiteY30" fmla="*/ 19798 h 50647"/>
              <a:gd name="connsiteX31" fmla="*/ 634 w 29083"/>
              <a:gd name="connsiteY31" fmla="*/ 18656 h 50647"/>
              <a:gd name="connsiteX32" fmla="*/ 0 w 29083"/>
              <a:gd name="connsiteY32" fmla="*/ 16268 h 50647"/>
              <a:gd name="connsiteX33" fmla="*/ 634 w 29083"/>
              <a:gd name="connsiteY33" fmla="*/ 14007 h 50647"/>
              <a:gd name="connsiteX34" fmla="*/ 3429 w 29083"/>
              <a:gd name="connsiteY34" fmla="*/ 12903 h 50647"/>
              <a:gd name="connsiteX35" fmla="*/ 6858 w 29083"/>
              <a:gd name="connsiteY35" fmla="*/ 12903 h 50647"/>
              <a:gd name="connsiteX36" fmla="*/ 7239 w 29083"/>
              <a:gd name="connsiteY36" fmla="*/ 12865 h 50647"/>
              <a:gd name="connsiteX37" fmla="*/ 7873 w 29083"/>
              <a:gd name="connsiteY37" fmla="*/ 12636 h 50647"/>
              <a:gd name="connsiteX38" fmla="*/ 8509 w 29083"/>
              <a:gd name="connsiteY38" fmla="*/ 12013 h 50647"/>
              <a:gd name="connsiteX39" fmla="*/ 8763 w 29083"/>
              <a:gd name="connsiteY39" fmla="*/ 10782 h 50647"/>
              <a:gd name="connsiteX40" fmla="*/ 8763 w 29083"/>
              <a:gd name="connsiteY40" fmla="*/ 6895 h 50647"/>
              <a:gd name="connsiteX41" fmla="*/ 7239 w 29083"/>
              <a:gd name="connsiteY41" fmla="*/ 5435 h 50647"/>
              <a:gd name="connsiteX42" fmla="*/ 6603 w 29083"/>
              <a:gd name="connsiteY42" fmla="*/ 3530 h 50647"/>
              <a:gd name="connsiteX43" fmla="*/ 7620 w 29083"/>
              <a:gd name="connsiteY43" fmla="*/ 1016 h 50647"/>
              <a:gd name="connsiteX44" fmla="*/ 10160 w 29083"/>
              <a:gd name="connsiteY44" fmla="*/ 0 h 50647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  <a:cxn ang="29">
                <a:pos x="connsiteX29" y="connsiteY29"/>
              </a:cxn>
              <a:cxn ang="30">
                <a:pos x="connsiteX30" y="connsiteY30"/>
              </a:cxn>
              <a:cxn ang="31">
                <a:pos x="connsiteX31" y="connsiteY31"/>
              </a:cxn>
              <a:cxn ang="32">
                <a:pos x="connsiteX32" y="connsiteY32"/>
              </a:cxn>
              <a:cxn ang="33">
                <a:pos x="connsiteX33" y="connsiteY33"/>
              </a:cxn>
              <a:cxn ang="34">
                <a:pos x="connsiteX34" y="connsiteY34"/>
              </a:cxn>
              <a:cxn ang="35">
                <a:pos x="connsiteX35" y="connsiteY35"/>
              </a:cxn>
              <a:cxn ang="36">
                <a:pos x="connsiteX36" y="connsiteY36"/>
              </a:cxn>
              <a:cxn ang="37">
                <a:pos x="connsiteX37" y="connsiteY37"/>
              </a:cxn>
              <a:cxn ang="38">
                <a:pos x="connsiteX38" y="connsiteY38"/>
              </a:cxn>
              <a:cxn ang="39">
                <a:pos x="connsiteX39" y="connsiteY39"/>
              </a:cxn>
              <a:cxn ang="40">
                <a:pos x="connsiteX40" y="connsiteY40"/>
              </a:cxn>
              <a:cxn ang="41">
                <a:pos x="connsiteX41" y="connsiteY41"/>
              </a:cxn>
              <a:cxn ang="42">
                <a:pos x="connsiteX42" y="connsiteY42"/>
              </a:cxn>
              <a:cxn ang="43">
                <a:pos x="connsiteX43" y="connsiteY43"/>
              </a:cxn>
              <a:cxn ang="44">
                <a:pos x="connsiteX44" y="connsiteY44"/>
              </a:cxn>
            </a:cxnLst>
            <a:rect l="l" t="t" r="r" b="b"/>
            <a:pathLst>
              <a:path w="29083" h="50647">
                <a:moveTo>
                  <a:pt x="10160" y="0"/>
                </a:moveTo>
                <a:cubicBezTo>
                  <a:pt x="11683" y="0"/>
                  <a:pt x="12953" y="520"/>
                  <a:pt x="13970" y="1549"/>
                </a:cubicBezTo>
                <a:cubicBezTo>
                  <a:pt x="14985" y="2578"/>
                  <a:pt x="15621" y="3797"/>
                  <a:pt x="16002" y="5219"/>
                </a:cubicBezTo>
                <a:lnTo>
                  <a:pt x="16002" y="11138"/>
                </a:lnTo>
                <a:cubicBezTo>
                  <a:pt x="16002" y="11963"/>
                  <a:pt x="16129" y="12458"/>
                  <a:pt x="16510" y="12636"/>
                </a:cubicBezTo>
                <a:cubicBezTo>
                  <a:pt x="17017" y="12813"/>
                  <a:pt x="17271" y="12903"/>
                  <a:pt x="17652" y="12903"/>
                </a:cubicBezTo>
                <a:lnTo>
                  <a:pt x="25653" y="12903"/>
                </a:lnTo>
                <a:cubicBezTo>
                  <a:pt x="26923" y="12903"/>
                  <a:pt x="27813" y="13258"/>
                  <a:pt x="28321" y="13969"/>
                </a:cubicBezTo>
                <a:cubicBezTo>
                  <a:pt x="28829" y="14668"/>
                  <a:pt x="29083" y="15443"/>
                  <a:pt x="29083" y="16268"/>
                </a:cubicBezTo>
                <a:cubicBezTo>
                  <a:pt x="29083" y="16967"/>
                  <a:pt x="28829" y="17741"/>
                  <a:pt x="28448" y="18567"/>
                </a:cubicBezTo>
                <a:cubicBezTo>
                  <a:pt x="27940" y="19392"/>
                  <a:pt x="27051" y="19798"/>
                  <a:pt x="25653" y="19798"/>
                </a:cubicBezTo>
                <a:lnTo>
                  <a:pt x="18033" y="19798"/>
                </a:lnTo>
                <a:cubicBezTo>
                  <a:pt x="17144" y="19798"/>
                  <a:pt x="16636" y="19989"/>
                  <a:pt x="16383" y="20370"/>
                </a:cubicBezTo>
                <a:cubicBezTo>
                  <a:pt x="16129" y="20751"/>
                  <a:pt x="16002" y="21183"/>
                  <a:pt x="16002" y="21653"/>
                </a:cubicBezTo>
                <a:lnTo>
                  <a:pt x="16002" y="37833"/>
                </a:lnTo>
                <a:cubicBezTo>
                  <a:pt x="16002" y="39713"/>
                  <a:pt x="16510" y="41185"/>
                  <a:pt x="17652" y="42252"/>
                </a:cubicBezTo>
                <a:cubicBezTo>
                  <a:pt x="18795" y="43306"/>
                  <a:pt x="20573" y="43839"/>
                  <a:pt x="23114" y="43839"/>
                </a:cubicBezTo>
                <a:lnTo>
                  <a:pt x="25526" y="43839"/>
                </a:lnTo>
                <a:cubicBezTo>
                  <a:pt x="26542" y="43839"/>
                  <a:pt x="27304" y="44094"/>
                  <a:pt x="28066" y="44589"/>
                </a:cubicBezTo>
                <a:cubicBezTo>
                  <a:pt x="28702" y="45097"/>
                  <a:pt x="29083" y="45986"/>
                  <a:pt x="29083" y="47294"/>
                </a:cubicBezTo>
                <a:cubicBezTo>
                  <a:pt x="29083" y="48462"/>
                  <a:pt x="28702" y="49326"/>
                  <a:pt x="28066" y="49847"/>
                </a:cubicBezTo>
                <a:cubicBezTo>
                  <a:pt x="27304" y="50380"/>
                  <a:pt x="26415" y="50647"/>
                  <a:pt x="25526" y="50647"/>
                </a:cubicBezTo>
                <a:lnTo>
                  <a:pt x="23114" y="50647"/>
                </a:lnTo>
                <a:cubicBezTo>
                  <a:pt x="21082" y="50647"/>
                  <a:pt x="19176" y="50456"/>
                  <a:pt x="17525" y="50076"/>
                </a:cubicBezTo>
                <a:cubicBezTo>
                  <a:pt x="15748" y="49694"/>
                  <a:pt x="14223" y="49009"/>
                  <a:pt x="12953" y="48043"/>
                </a:cubicBezTo>
                <a:cubicBezTo>
                  <a:pt x="11683" y="47066"/>
                  <a:pt x="10667" y="45757"/>
                  <a:pt x="9905" y="44106"/>
                </a:cubicBezTo>
                <a:cubicBezTo>
                  <a:pt x="9144" y="42456"/>
                  <a:pt x="8763" y="40360"/>
                  <a:pt x="8763" y="37833"/>
                </a:cubicBezTo>
                <a:lnTo>
                  <a:pt x="8763" y="21742"/>
                </a:lnTo>
                <a:cubicBezTo>
                  <a:pt x="8763" y="21449"/>
                  <a:pt x="8635" y="21056"/>
                  <a:pt x="8509" y="20548"/>
                </a:cubicBezTo>
                <a:cubicBezTo>
                  <a:pt x="8254" y="20053"/>
                  <a:pt x="7746" y="19798"/>
                  <a:pt x="7111" y="19798"/>
                </a:cubicBezTo>
                <a:lnTo>
                  <a:pt x="3429" y="19798"/>
                </a:lnTo>
                <a:cubicBezTo>
                  <a:pt x="2159" y="19798"/>
                  <a:pt x="1142" y="19418"/>
                  <a:pt x="634" y="18656"/>
                </a:cubicBezTo>
                <a:cubicBezTo>
                  <a:pt x="253" y="17881"/>
                  <a:pt x="0" y="17094"/>
                  <a:pt x="0" y="16268"/>
                </a:cubicBezTo>
                <a:cubicBezTo>
                  <a:pt x="0" y="15493"/>
                  <a:pt x="253" y="14744"/>
                  <a:pt x="634" y="14007"/>
                </a:cubicBezTo>
                <a:cubicBezTo>
                  <a:pt x="1142" y="13271"/>
                  <a:pt x="2159" y="12903"/>
                  <a:pt x="3429" y="12903"/>
                </a:cubicBezTo>
                <a:lnTo>
                  <a:pt x="6858" y="12903"/>
                </a:lnTo>
                <a:cubicBezTo>
                  <a:pt x="6858" y="12903"/>
                  <a:pt x="6984" y="12890"/>
                  <a:pt x="7239" y="12865"/>
                </a:cubicBezTo>
                <a:cubicBezTo>
                  <a:pt x="7492" y="12827"/>
                  <a:pt x="7620" y="12763"/>
                  <a:pt x="7873" y="12636"/>
                </a:cubicBezTo>
                <a:cubicBezTo>
                  <a:pt x="8128" y="12521"/>
                  <a:pt x="8382" y="12318"/>
                  <a:pt x="8509" y="12013"/>
                </a:cubicBezTo>
                <a:cubicBezTo>
                  <a:pt x="8635" y="11721"/>
                  <a:pt x="8763" y="11315"/>
                  <a:pt x="8763" y="10782"/>
                </a:cubicBezTo>
                <a:lnTo>
                  <a:pt x="8763" y="6895"/>
                </a:lnTo>
                <a:cubicBezTo>
                  <a:pt x="8128" y="6540"/>
                  <a:pt x="7620" y="6057"/>
                  <a:pt x="7239" y="5435"/>
                </a:cubicBezTo>
                <a:cubicBezTo>
                  <a:pt x="6730" y="4812"/>
                  <a:pt x="6603" y="4178"/>
                  <a:pt x="6603" y="3530"/>
                </a:cubicBezTo>
                <a:cubicBezTo>
                  <a:pt x="6603" y="2526"/>
                  <a:pt x="6858" y="1689"/>
                  <a:pt x="7620" y="1016"/>
                </a:cubicBezTo>
                <a:cubicBezTo>
                  <a:pt x="8254" y="342"/>
                  <a:pt x="9144" y="0"/>
                  <a:pt x="10160" y="0"/>
                </a:cubicBez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Freeform 3"/>
          <p:cNvSpPr/>
          <p:nvPr/>
        </p:nvSpPr>
        <p:spPr>
          <a:xfrm>
            <a:off x="4149090" y="6640970"/>
            <a:ext cx="37210" cy="50647"/>
          </a:xfrm>
          <a:custGeom>
            <a:avLst/>
            <a:gdLst>
              <a:gd name="connsiteX0" fmla="*/ 3428 w 37210"/>
              <a:gd name="connsiteY0" fmla="*/ 0 h 50647"/>
              <a:gd name="connsiteX1" fmla="*/ 7365 w 37210"/>
              <a:gd name="connsiteY1" fmla="*/ 1549 h 50647"/>
              <a:gd name="connsiteX2" fmla="*/ 9270 w 37210"/>
              <a:gd name="connsiteY2" fmla="*/ 5219 h 50647"/>
              <a:gd name="connsiteX3" fmla="*/ 9270 w 37210"/>
              <a:gd name="connsiteY3" fmla="*/ 14058 h 50647"/>
              <a:gd name="connsiteX4" fmla="*/ 9905 w 37210"/>
              <a:gd name="connsiteY4" fmla="*/ 16129 h 50647"/>
              <a:gd name="connsiteX5" fmla="*/ 11429 w 37210"/>
              <a:gd name="connsiteY5" fmla="*/ 15646 h 50647"/>
              <a:gd name="connsiteX6" fmla="*/ 15366 w 37210"/>
              <a:gd name="connsiteY6" fmla="*/ 13703 h 50647"/>
              <a:gd name="connsiteX7" fmla="*/ 19939 w 37210"/>
              <a:gd name="connsiteY7" fmla="*/ 12992 h 50647"/>
              <a:gd name="connsiteX8" fmla="*/ 26796 w 37210"/>
              <a:gd name="connsiteY8" fmla="*/ 14185 h 50647"/>
              <a:gd name="connsiteX9" fmla="*/ 32258 w 37210"/>
              <a:gd name="connsiteY9" fmla="*/ 17627 h 50647"/>
              <a:gd name="connsiteX10" fmla="*/ 35940 w 37210"/>
              <a:gd name="connsiteY10" fmla="*/ 23202 h 50647"/>
              <a:gd name="connsiteX11" fmla="*/ 37210 w 37210"/>
              <a:gd name="connsiteY11" fmla="*/ 30759 h 50647"/>
              <a:gd name="connsiteX12" fmla="*/ 37210 w 37210"/>
              <a:gd name="connsiteY12" fmla="*/ 47028 h 50647"/>
              <a:gd name="connsiteX13" fmla="*/ 36194 w 37210"/>
              <a:gd name="connsiteY13" fmla="*/ 49580 h 50647"/>
              <a:gd name="connsiteX14" fmla="*/ 33654 w 37210"/>
              <a:gd name="connsiteY14" fmla="*/ 50647 h 50647"/>
              <a:gd name="connsiteX15" fmla="*/ 30988 w 37210"/>
              <a:gd name="connsiteY15" fmla="*/ 49580 h 50647"/>
              <a:gd name="connsiteX16" fmla="*/ 30098 w 37210"/>
              <a:gd name="connsiteY16" fmla="*/ 47028 h 50647"/>
              <a:gd name="connsiteX17" fmla="*/ 30098 w 37210"/>
              <a:gd name="connsiteY17" fmla="*/ 30581 h 50647"/>
              <a:gd name="connsiteX18" fmla="*/ 29209 w 37210"/>
              <a:gd name="connsiteY18" fmla="*/ 25717 h 50647"/>
              <a:gd name="connsiteX19" fmla="*/ 27050 w 37210"/>
              <a:gd name="connsiteY19" fmla="*/ 22364 h 50647"/>
              <a:gd name="connsiteX20" fmla="*/ 23748 w 37210"/>
              <a:gd name="connsiteY20" fmla="*/ 20421 h 50647"/>
              <a:gd name="connsiteX21" fmla="*/ 19939 w 37210"/>
              <a:gd name="connsiteY21" fmla="*/ 19798 h 50647"/>
              <a:gd name="connsiteX22" fmla="*/ 14096 w 37210"/>
              <a:gd name="connsiteY22" fmla="*/ 21119 h 50647"/>
              <a:gd name="connsiteX23" fmla="*/ 10921 w 37210"/>
              <a:gd name="connsiteY23" fmla="*/ 24307 h 50647"/>
              <a:gd name="connsiteX24" fmla="*/ 9524 w 37210"/>
              <a:gd name="connsiteY24" fmla="*/ 28155 h 50647"/>
              <a:gd name="connsiteX25" fmla="*/ 9270 w 37210"/>
              <a:gd name="connsiteY25" fmla="*/ 31470 h 50647"/>
              <a:gd name="connsiteX26" fmla="*/ 9270 w 37210"/>
              <a:gd name="connsiteY26" fmla="*/ 47028 h 50647"/>
              <a:gd name="connsiteX27" fmla="*/ 8127 w 37210"/>
              <a:gd name="connsiteY27" fmla="*/ 49720 h 50647"/>
              <a:gd name="connsiteX28" fmla="*/ 5588 w 37210"/>
              <a:gd name="connsiteY28" fmla="*/ 50647 h 50647"/>
              <a:gd name="connsiteX29" fmla="*/ 3047 w 37210"/>
              <a:gd name="connsiteY29" fmla="*/ 49542 h 50647"/>
              <a:gd name="connsiteX30" fmla="*/ 2158 w 37210"/>
              <a:gd name="connsiteY30" fmla="*/ 47028 h 50647"/>
              <a:gd name="connsiteX31" fmla="*/ 2158 w 37210"/>
              <a:gd name="connsiteY31" fmla="*/ 6895 h 50647"/>
              <a:gd name="connsiteX32" fmla="*/ 508 w 37210"/>
              <a:gd name="connsiteY32" fmla="*/ 5435 h 50647"/>
              <a:gd name="connsiteX33" fmla="*/ 0 w 37210"/>
              <a:gd name="connsiteY33" fmla="*/ 3530 h 50647"/>
              <a:gd name="connsiteX34" fmla="*/ 1015 w 37210"/>
              <a:gd name="connsiteY34" fmla="*/ 1016 h 50647"/>
              <a:gd name="connsiteX35" fmla="*/ 3428 w 37210"/>
              <a:gd name="connsiteY35" fmla="*/ 0 h 50647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  <a:cxn ang="29">
                <a:pos x="connsiteX29" y="connsiteY29"/>
              </a:cxn>
              <a:cxn ang="30">
                <a:pos x="connsiteX30" y="connsiteY30"/>
              </a:cxn>
              <a:cxn ang="31">
                <a:pos x="connsiteX31" y="connsiteY31"/>
              </a:cxn>
              <a:cxn ang="32">
                <a:pos x="connsiteX32" y="connsiteY32"/>
              </a:cxn>
              <a:cxn ang="33">
                <a:pos x="connsiteX33" y="connsiteY33"/>
              </a:cxn>
              <a:cxn ang="34">
                <a:pos x="connsiteX34" y="connsiteY34"/>
              </a:cxn>
              <a:cxn ang="35">
                <a:pos x="connsiteX35" y="connsiteY35"/>
              </a:cxn>
            </a:cxnLst>
            <a:rect l="l" t="t" r="r" b="b"/>
            <a:pathLst>
              <a:path w="37210" h="50647">
                <a:moveTo>
                  <a:pt x="3428" y="0"/>
                </a:moveTo>
                <a:cubicBezTo>
                  <a:pt x="5079" y="0"/>
                  <a:pt x="6350" y="520"/>
                  <a:pt x="7365" y="1549"/>
                </a:cubicBezTo>
                <a:cubicBezTo>
                  <a:pt x="8254" y="2578"/>
                  <a:pt x="9016" y="3797"/>
                  <a:pt x="9270" y="5219"/>
                </a:cubicBezTo>
                <a:lnTo>
                  <a:pt x="9270" y="14058"/>
                </a:lnTo>
                <a:cubicBezTo>
                  <a:pt x="9270" y="15226"/>
                  <a:pt x="9524" y="15925"/>
                  <a:pt x="9905" y="16129"/>
                </a:cubicBezTo>
                <a:cubicBezTo>
                  <a:pt x="10159" y="16332"/>
                  <a:pt x="10667" y="16179"/>
                  <a:pt x="11429" y="15646"/>
                </a:cubicBezTo>
                <a:cubicBezTo>
                  <a:pt x="12445" y="14820"/>
                  <a:pt x="13842" y="14172"/>
                  <a:pt x="15366" y="13703"/>
                </a:cubicBezTo>
                <a:cubicBezTo>
                  <a:pt x="16890" y="13233"/>
                  <a:pt x="18414" y="12992"/>
                  <a:pt x="19939" y="12992"/>
                </a:cubicBezTo>
                <a:cubicBezTo>
                  <a:pt x="22351" y="12992"/>
                  <a:pt x="24638" y="13386"/>
                  <a:pt x="26796" y="14185"/>
                </a:cubicBezTo>
                <a:cubicBezTo>
                  <a:pt x="28955" y="14985"/>
                  <a:pt x="30733" y="16129"/>
                  <a:pt x="32258" y="17627"/>
                </a:cubicBezTo>
                <a:cubicBezTo>
                  <a:pt x="33781" y="19139"/>
                  <a:pt x="35051" y="20993"/>
                  <a:pt x="35940" y="23202"/>
                </a:cubicBezTo>
                <a:cubicBezTo>
                  <a:pt x="36829" y="25412"/>
                  <a:pt x="37210" y="27926"/>
                  <a:pt x="37210" y="30759"/>
                </a:cubicBezTo>
                <a:lnTo>
                  <a:pt x="37210" y="47028"/>
                </a:lnTo>
                <a:cubicBezTo>
                  <a:pt x="37210" y="48031"/>
                  <a:pt x="36957" y="48882"/>
                  <a:pt x="36194" y="49580"/>
                </a:cubicBezTo>
                <a:cubicBezTo>
                  <a:pt x="35559" y="50291"/>
                  <a:pt x="34670" y="50647"/>
                  <a:pt x="33654" y="50647"/>
                </a:cubicBezTo>
                <a:cubicBezTo>
                  <a:pt x="32384" y="50647"/>
                  <a:pt x="31622" y="50291"/>
                  <a:pt x="30988" y="49580"/>
                </a:cubicBezTo>
                <a:cubicBezTo>
                  <a:pt x="30352" y="48882"/>
                  <a:pt x="30098" y="48031"/>
                  <a:pt x="30098" y="47028"/>
                </a:cubicBezTo>
                <a:lnTo>
                  <a:pt x="30098" y="30581"/>
                </a:lnTo>
                <a:cubicBezTo>
                  <a:pt x="30098" y="28702"/>
                  <a:pt x="29844" y="27076"/>
                  <a:pt x="29209" y="25717"/>
                </a:cubicBezTo>
                <a:cubicBezTo>
                  <a:pt x="28701" y="24371"/>
                  <a:pt x="27939" y="23241"/>
                  <a:pt x="27050" y="22364"/>
                </a:cubicBezTo>
                <a:cubicBezTo>
                  <a:pt x="26034" y="21475"/>
                  <a:pt x="25019" y="20828"/>
                  <a:pt x="23748" y="20421"/>
                </a:cubicBezTo>
                <a:cubicBezTo>
                  <a:pt x="22478" y="20002"/>
                  <a:pt x="21208" y="19798"/>
                  <a:pt x="19939" y="19798"/>
                </a:cubicBezTo>
                <a:cubicBezTo>
                  <a:pt x="17398" y="19798"/>
                  <a:pt x="15493" y="20243"/>
                  <a:pt x="14096" y="21119"/>
                </a:cubicBezTo>
                <a:cubicBezTo>
                  <a:pt x="12700" y="22008"/>
                  <a:pt x="11557" y="23062"/>
                  <a:pt x="10921" y="24307"/>
                </a:cubicBezTo>
                <a:cubicBezTo>
                  <a:pt x="10159" y="25539"/>
                  <a:pt x="9778" y="26822"/>
                  <a:pt x="9524" y="28155"/>
                </a:cubicBezTo>
                <a:cubicBezTo>
                  <a:pt x="9397" y="29476"/>
                  <a:pt x="9270" y="30581"/>
                  <a:pt x="9270" y="31470"/>
                </a:cubicBezTo>
                <a:lnTo>
                  <a:pt x="9270" y="47028"/>
                </a:lnTo>
                <a:cubicBezTo>
                  <a:pt x="9270" y="48196"/>
                  <a:pt x="8889" y="49097"/>
                  <a:pt x="8127" y="49720"/>
                </a:cubicBezTo>
                <a:cubicBezTo>
                  <a:pt x="7365" y="50342"/>
                  <a:pt x="6603" y="50647"/>
                  <a:pt x="5588" y="50647"/>
                </a:cubicBezTo>
                <a:cubicBezTo>
                  <a:pt x="4444" y="50647"/>
                  <a:pt x="3682" y="50279"/>
                  <a:pt x="3047" y="49542"/>
                </a:cubicBezTo>
                <a:cubicBezTo>
                  <a:pt x="2412" y="48806"/>
                  <a:pt x="2158" y="47967"/>
                  <a:pt x="2158" y="47028"/>
                </a:cubicBezTo>
                <a:lnTo>
                  <a:pt x="2158" y="6895"/>
                </a:lnTo>
                <a:cubicBezTo>
                  <a:pt x="1523" y="6540"/>
                  <a:pt x="1015" y="6057"/>
                  <a:pt x="508" y="5435"/>
                </a:cubicBezTo>
                <a:cubicBezTo>
                  <a:pt x="127" y="4812"/>
                  <a:pt x="0" y="4178"/>
                  <a:pt x="0" y="3530"/>
                </a:cubicBezTo>
                <a:cubicBezTo>
                  <a:pt x="0" y="2526"/>
                  <a:pt x="253" y="1689"/>
                  <a:pt x="1015" y="1016"/>
                </a:cubicBezTo>
                <a:cubicBezTo>
                  <a:pt x="1650" y="342"/>
                  <a:pt x="2539" y="0"/>
                  <a:pt x="3428" y="0"/>
                </a:cubicBez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Freeform 3"/>
          <p:cNvSpPr/>
          <p:nvPr/>
        </p:nvSpPr>
        <p:spPr>
          <a:xfrm>
            <a:off x="4086225" y="6639382"/>
            <a:ext cx="10414" cy="10426"/>
          </a:xfrm>
          <a:custGeom>
            <a:avLst/>
            <a:gdLst>
              <a:gd name="connsiteX0" fmla="*/ 5207 w 10414"/>
              <a:gd name="connsiteY0" fmla="*/ 0 h 10426"/>
              <a:gd name="connsiteX1" fmla="*/ 8763 w 10414"/>
              <a:gd name="connsiteY1" fmla="*/ 1460 h 10426"/>
              <a:gd name="connsiteX2" fmla="*/ 10414 w 10414"/>
              <a:gd name="connsiteY2" fmla="*/ 5118 h 10426"/>
              <a:gd name="connsiteX3" fmla="*/ 8889 w 10414"/>
              <a:gd name="connsiteY3" fmla="*/ 8928 h 10426"/>
              <a:gd name="connsiteX4" fmla="*/ 5207 w 10414"/>
              <a:gd name="connsiteY4" fmla="*/ 10426 h 10426"/>
              <a:gd name="connsiteX5" fmla="*/ 1650 w 10414"/>
              <a:gd name="connsiteY5" fmla="*/ 9055 h 10426"/>
              <a:gd name="connsiteX6" fmla="*/ 0 w 10414"/>
              <a:gd name="connsiteY6" fmla="*/ 5118 h 10426"/>
              <a:gd name="connsiteX7" fmla="*/ 1650 w 10414"/>
              <a:gd name="connsiteY7" fmla="*/ 1460 h 10426"/>
              <a:gd name="connsiteX8" fmla="*/ 5207 w 10414"/>
              <a:gd name="connsiteY8" fmla="*/ 0 h 10426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</a:cxnLst>
            <a:rect l="l" t="t" r="r" b="b"/>
            <a:pathLst>
              <a:path w="10414" h="10426">
                <a:moveTo>
                  <a:pt x="5207" y="0"/>
                </a:moveTo>
                <a:cubicBezTo>
                  <a:pt x="6477" y="0"/>
                  <a:pt x="7619" y="482"/>
                  <a:pt x="8763" y="1460"/>
                </a:cubicBezTo>
                <a:cubicBezTo>
                  <a:pt x="9778" y="2425"/>
                  <a:pt x="10414" y="3644"/>
                  <a:pt x="10414" y="5118"/>
                </a:cubicBezTo>
                <a:cubicBezTo>
                  <a:pt x="10414" y="6654"/>
                  <a:pt x="9905" y="7924"/>
                  <a:pt x="8889" y="8928"/>
                </a:cubicBezTo>
                <a:cubicBezTo>
                  <a:pt x="7746" y="9931"/>
                  <a:pt x="6604" y="10426"/>
                  <a:pt x="5207" y="10426"/>
                </a:cubicBezTo>
                <a:cubicBezTo>
                  <a:pt x="3936" y="10426"/>
                  <a:pt x="2794" y="9969"/>
                  <a:pt x="1650" y="9055"/>
                </a:cubicBezTo>
                <a:cubicBezTo>
                  <a:pt x="634" y="8140"/>
                  <a:pt x="0" y="6832"/>
                  <a:pt x="0" y="5118"/>
                </a:cubicBezTo>
                <a:cubicBezTo>
                  <a:pt x="0" y="3644"/>
                  <a:pt x="508" y="2425"/>
                  <a:pt x="1650" y="1460"/>
                </a:cubicBezTo>
                <a:cubicBezTo>
                  <a:pt x="2666" y="482"/>
                  <a:pt x="3809" y="0"/>
                  <a:pt x="5207" y="0"/>
                </a:cubicBez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Freeform 3"/>
          <p:cNvSpPr/>
          <p:nvPr/>
        </p:nvSpPr>
        <p:spPr>
          <a:xfrm>
            <a:off x="4245737" y="6632943"/>
            <a:ext cx="61214" cy="61290"/>
          </a:xfrm>
          <a:custGeom>
            <a:avLst/>
            <a:gdLst>
              <a:gd name="connsiteX0" fmla="*/ 30480 w 61214"/>
              <a:gd name="connsiteY0" fmla="*/ 0 h 61290"/>
              <a:gd name="connsiteX1" fmla="*/ 52196 w 61214"/>
              <a:gd name="connsiteY1" fmla="*/ 8979 h 61290"/>
              <a:gd name="connsiteX2" fmla="*/ 61214 w 61214"/>
              <a:gd name="connsiteY2" fmla="*/ 30645 h 61290"/>
              <a:gd name="connsiteX3" fmla="*/ 52196 w 61214"/>
              <a:gd name="connsiteY3" fmla="*/ 52311 h 61290"/>
              <a:gd name="connsiteX4" fmla="*/ 30480 w 61214"/>
              <a:gd name="connsiteY4" fmla="*/ 61290 h 61290"/>
              <a:gd name="connsiteX5" fmla="*/ 8890 w 61214"/>
              <a:gd name="connsiteY5" fmla="*/ 52311 h 61290"/>
              <a:gd name="connsiteX6" fmla="*/ 0 w 61214"/>
              <a:gd name="connsiteY6" fmla="*/ 30645 h 61290"/>
              <a:gd name="connsiteX7" fmla="*/ 8890 w 61214"/>
              <a:gd name="connsiteY7" fmla="*/ 8979 h 61290"/>
              <a:gd name="connsiteX8" fmla="*/ 30480 w 61214"/>
              <a:gd name="connsiteY8" fmla="*/ 0 h 6129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</a:cxnLst>
            <a:rect l="l" t="t" r="r" b="b"/>
            <a:pathLst>
              <a:path w="61214" h="61290">
                <a:moveTo>
                  <a:pt x="30480" y="0"/>
                </a:moveTo>
                <a:cubicBezTo>
                  <a:pt x="38988" y="0"/>
                  <a:pt x="46227" y="2997"/>
                  <a:pt x="52196" y="8979"/>
                </a:cubicBezTo>
                <a:cubicBezTo>
                  <a:pt x="58165" y="14973"/>
                  <a:pt x="61214" y="22187"/>
                  <a:pt x="61214" y="30645"/>
                </a:cubicBezTo>
                <a:cubicBezTo>
                  <a:pt x="61214" y="39103"/>
                  <a:pt x="58165" y="46329"/>
                  <a:pt x="52196" y="52311"/>
                </a:cubicBezTo>
                <a:cubicBezTo>
                  <a:pt x="46227" y="58305"/>
                  <a:pt x="38988" y="61290"/>
                  <a:pt x="30480" y="61290"/>
                </a:cubicBezTo>
                <a:cubicBezTo>
                  <a:pt x="22097" y="61290"/>
                  <a:pt x="14858" y="58305"/>
                  <a:pt x="8890" y="52311"/>
                </a:cubicBezTo>
                <a:cubicBezTo>
                  <a:pt x="2921" y="46329"/>
                  <a:pt x="0" y="39103"/>
                  <a:pt x="0" y="30645"/>
                </a:cubicBezTo>
                <a:cubicBezTo>
                  <a:pt x="0" y="22187"/>
                  <a:pt x="2921" y="14973"/>
                  <a:pt x="8890" y="8979"/>
                </a:cubicBezTo>
                <a:cubicBezTo>
                  <a:pt x="14858" y="2997"/>
                  <a:pt x="22097" y="0"/>
                  <a:pt x="30480" y="0"/>
                </a:cubicBez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Freeform 3"/>
          <p:cNvSpPr/>
          <p:nvPr/>
        </p:nvSpPr>
        <p:spPr>
          <a:xfrm>
            <a:off x="4449191" y="6640970"/>
            <a:ext cx="34290" cy="50558"/>
          </a:xfrm>
          <a:custGeom>
            <a:avLst/>
            <a:gdLst>
              <a:gd name="connsiteX0" fmla="*/ 17145 w 34290"/>
              <a:gd name="connsiteY0" fmla="*/ 0 h 50558"/>
              <a:gd name="connsiteX1" fmla="*/ 23749 w 34290"/>
              <a:gd name="connsiteY1" fmla="*/ 1282 h 50558"/>
              <a:gd name="connsiteX2" fmla="*/ 29210 w 34290"/>
              <a:gd name="connsiteY2" fmla="*/ 5613 h 50558"/>
              <a:gd name="connsiteX3" fmla="*/ 32892 w 34290"/>
              <a:gd name="connsiteY3" fmla="*/ 13741 h 50558"/>
              <a:gd name="connsiteX4" fmla="*/ 34290 w 34290"/>
              <a:gd name="connsiteY4" fmla="*/ 26428 h 50558"/>
              <a:gd name="connsiteX5" fmla="*/ 33020 w 34290"/>
              <a:gd name="connsiteY5" fmla="*/ 37693 h 50558"/>
              <a:gd name="connsiteX6" fmla="*/ 29591 w 34290"/>
              <a:gd name="connsiteY6" fmla="*/ 45173 h 50558"/>
              <a:gd name="connsiteX7" fmla="*/ 24130 w 34290"/>
              <a:gd name="connsiteY7" fmla="*/ 49276 h 50558"/>
              <a:gd name="connsiteX8" fmla="*/ 17145 w 34290"/>
              <a:gd name="connsiteY8" fmla="*/ 50558 h 50558"/>
              <a:gd name="connsiteX9" fmla="*/ 10033 w 34290"/>
              <a:gd name="connsiteY9" fmla="*/ 49276 h 50558"/>
              <a:gd name="connsiteX10" fmla="*/ 4699 w 34290"/>
              <a:gd name="connsiteY10" fmla="*/ 45173 h 50558"/>
              <a:gd name="connsiteX11" fmla="*/ 1142 w 34290"/>
              <a:gd name="connsiteY11" fmla="*/ 37693 h 50558"/>
              <a:gd name="connsiteX12" fmla="*/ 0 w 34290"/>
              <a:gd name="connsiteY12" fmla="*/ 26428 h 50558"/>
              <a:gd name="connsiteX13" fmla="*/ 1270 w 34290"/>
              <a:gd name="connsiteY13" fmla="*/ 13741 h 50558"/>
              <a:gd name="connsiteX14" fmla="*/ 4953 w 34290"/>
              <a:gd name="connsiteY14" fmla="*/ 5613 h 50558"/>
              <a:gd name="connsiteX15" fmla="*/ 10414 w 34290"/>
              <a:gd name="connsiteY15" fmla="*/ 1282 h 50558"/>
              <a:gd name="connsiteX16" fmla="*/ 17145 w 34290"/>
              <a:gd name="connsiteY16" fmla="*/ 0 h 5055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</a:cxnLst>
            <a:rect l="l" t="t" r="r" b="b"/>
            <a:pathLst>
              <a:path w="34290" h="50558">
                <a:moveTo>
                  <a:pt x="17145" y="0"/>
                </a:moveTo>
                <a:cubicBezTo>
                  <a:pt x="19430" y="0"/>
                  <a:pt x="21717" y="431"/>
                  <a:pt x="23749" y="1282"/>
                </a:cubicBezTo>
                <a:cubicBezTo>
                  <a:pt x="25908" y="2133"/>
                  <a:pt x="27686" y="3581"/>
                  <a:pt x="29210" y="5613"/>
                </a:cubicBezTo>
                <a:cubicBezTo>
                  <a:pt x="30861" y="7645"/>
                  <a:pt x="32003" y="10350"/>
                  <a:pt x="32892" y="13741"/>
                </a:cubicBezTo>
                <a:cubicBezTo>
                  <a:pt x="33782" y="17132"/>
                  <a:pt x="34290" y="21361"/>
                  <a:pt x="34290" y="26428"/>
                </a:cubicBezTo>
                <a:cubicBezTo>
                  <a:pt x="34290" y="30848"/>
                  <a:pt x="33909" y="34607"/>
                  <a:pt x="33020" y="37693"/>
                </a:cubicBezTo>
                <a:cubicBezTo>
                  <a:pt x="32258" y="40792"/>
                  <a:pt x="30988" y="43281"/>
                  <a:pt x="29591" y="45173"/>
                </a:cubicBezTo>
                <a:cubicBezTo>
                  <a:pt x="28067" y="47053"/>
                  <a:pt x="26161" y="48424"/>
                  <a:pt x="24130" y="49276"/>
                </a:cubicBezTo>
                <a:cubicBezTo>
                  <a:pt x="21971" y="50126"/>
                  <a:pt x="19684" y="50558"/>
                  <a:pt x="17145" y="50558"/>
                </a:cubicBezTo>
                <a:cubicBezTo>
                  <a:pt x="14478" y="50558"/>
                  <a:pt x="12192" y="50126"/>
                  <a:pt x="10033" y="49276"/>
                </a:cubicBezTo>
                <a:cubicBezTo>
                  <a:pt x="8001" y="48424"/>
                  <a:pt x="6222" y="47053"/>
                  <a:pt x="4699" y="45173"/>
                </a:cubicBezTo>
                <a:cubicBezTo>
                  <a:pt x="3175" y="43281"/>
                  <a:pt x="2032" y="40792"/>
                  <a:pt x="1142" y="37693"/>
                </a:cubicBezTo>
                <a:cubicBezTo>
                  <a:pt x="380" y="34607"/>
                  <a:pt x="0" y="30848"/>
                  <a:pt x="0" y="26428"/>
                </a:cubicBezTo>
                <a:cubicBezTo>
                  <a:pt x="0" y="21361"/>
                  <a:pt x="380" y="17132"/>
                  <a:pt x="1270" y="13741"/>
                </a:cubicBezTo>
                <a:cubicBezTo>
                  <a:pt x="2159" y="10350"/>
                  <a:pt x="3429" y="7645"/>
                  <a:pt x="4953" y="5613"/>
                </a:cubicBezTo>
                <a:cubicBezTo>
                  <a:pt x="6477" y="3581"/>
                  <a:pt x="8382" y="2133"/>
                  <a:pt x="10414" y="1282"/>
                </a:cubicBezTo>
                <a:cubicBezTo>
                  <a:pt x="12446" y="431"/>
                  <a:pt x="14732" y="0"/>
                  <a:pt x="17145" y="0"/>
                </a:cubicBez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Freeform 3"/>
          <p:cNvSpPr/>
          <p:nvPr/>
        </p:nvSpPr>
        <p:spPr>
          <a:xfrm>
            <a:off x="4411472" y="6640970"/>
            <a:ext cx="32766" cy="49758"/>
          </a:xfrm>
          <a:custGeom>
            <a:avLst/>
            <a:gdLst>
              <a:gd name="connsiteX0" fmla="*/ 16510 w 32766"/>
              <a:gd name="connsiteY0" fmla="*/ 0 h 49758"/>
              <a:gd name="connsiteX1" fmla="*/ 28448 w 32766"/>
              <a:gd name="connsiteY1" fmla="*/ 3885 h 49758"/>
              <a:gd name="connsiteX2" fmla="*/ 32766 w 32766"/>
              <a:gd name="connsiteY2" fmla="*/ 13881 h 49758"/>
              <a:gd name="connsiteX3" fmla="*/ 32511 w 32766"/>
              <a:gd name="connsiteY3" fmla="*/ 17106 h 49758"/>
              <a:gd name="connsiteX4" fmla="*/ 31369 w 32766"/>
              <a:gd name="connsiteY4" fmla="*/ 20599 h 49758"/>
              <a:gd name="connsiteX5" fmla="*/ 29083 w 32766"/>
              <a:gd name="connsiteY5" fmla="*/ 24129 h 49758"/>
              <a:gd name="connsiteX6" fmla="*/ 25272 w 32766"/>
              <a:gd name="connsiteY6" fmla="*/ 27495 h 49758"/>
              <a:gd name="connsiteX7" fmla="*/ 16002 w 32766"/>
              <a:gd name="connsiteY7" fmla="*/ 33807 h 49758"/>
              <a:gd name="connsiteX8" fmla="*/ 9017 w 32766"/>
              <a:gd name="connsiteY8" fmla="*/ 40754 h 49758"/>
              <a:gd name="connsiteX9" fmla="*/ 8382 w 32766"/>
              <a:gd name="connsiteY9" fmla="*/ 41592 h 49758"/>
              <a:gd name="connsiteX10" fmla="*/ 8001 w 32766"/>
              <a:gd name="connsiteY10" fmla="*/ 42341 h 49758"/>
              <a:gd name="connsiteX11" fmla="*/ 8255 w 32766"/>
              <a:gd name="connsiteY11" fmla="*/ 42912 h 49758"/>
              <a:gd name="connsiteX12" fmla="*/ 9398 w 32766"/>
              <a:gd name="connsiteY12" fmla="*/ 43129 h 49758"/>
              <a:gd name="connsiteX13" fmla="*/ 29718 w 32766"/>
              <a:gd name="connsiteY13" fmla="*/ 43129 h 49758"/>
              <a:gd name="connsiteX14" fmla="*/ 32003 w 32766"/>
              <a:gd name="connsiteY14" fmla="*/ 44056 h 49758"/>
              <a:gd name="connsiteX15" fmla="*/ 32766 w 32766"/>
              <a:gd name="connsiteY15" fmla="*/ 46494 h 49758"/>
              <a:gd name="connsiteX16" fmla="*/ 31877 w 32766"/>
              <a:gd name="connsiteY16" fmla="*/ 48882 h 49758"/>
              <a:gd name="connsiteX17" fmla="*/ 29718 w 32766"/>
              <a:gd name="connsiteY17" fmla="*/ 49758 h 49758"/>
              <a:gd name="connsiteX18" fmla="*/ 4699 w 32766"/>
              <a:gd name="connsiteY18" fmla="*/ 49758 h 49758"/>
              <a:gd name="connsiteX19" fmla="*/ 889 w 32766"/>
              <a:gd name="connsiteY19" fmla="*/ 48615 h 49758"/>
              <a:gd name="connsiteX20" fmla="*/ 0 w 32766"/>
              <a:gd name="connsiteY20" fmla="*/ 45961 h 49758"/>
              <a:gd name="connsiteX21" fmla="*/ 1651 w 32766"/>
              <a:gd name="connsiteY21" fmla="*/ 39725 h 49758"/>
              <a:gd name="connsiteX22" fmla="*/ 6096 w 32766"/>
              <a:gd name="connsiteY22" fmla="*/ 33807 h 49758"/>
              <a:gd name="connsiteX23" fmla="*/ 12572 w 32766"/>
              <a:gd name="connsiteY23" fmla="*/ 28193 h 49758"/>
              <a:gd name="connsiteX24" fmla="*/ 20320 w 32766"/>
              <a:gd name="connsiteY24" fmla="*/ 22897 h 49758"/>
              <a:gd name="connsiteX25" fmla="*/ 24384 w 32766"/>
              <a:gd name="connsiteY25" fmla="*/ 18960 h 49758"/>
              <a:gd name="connsiteX26" fmla="*/ 25780 w 32766"/>
              <a:gd name="connsiteY26" fmla="*/ 13881 h 49758"/>
              <a:gd name="connsiteX27" fmla="*/ 25272 w 32766"/>
              <a:gd name="connsiteY27" fmla="*/ 11138 h 49758"/>
              <a:gd name="connsiteX28" fmla="*/ 23749 w 32766"/>
              <a:gd name="connsiteY28" fmla="*/ 8788 h 49758"/>
              <a:gd name="connsiteX29" fmla="*/ 20955 w 32766"/>
              <a:gd name="connsiteY29" fmla="*/ 7162 h 49758"/>
              <a:gd name="connsiteX30" fmla="*/ 16510 w 32766"/>
              <a:gd name="connsiteY30" fmla="*/ 6540 h 49758"/>
              <a:gd name="connsiteX31" fmla="*/ 13461 w 32766"/>
              <a:gd name="connsiteY31" fmla="*/ 6933 h 49758"/>
              <a:gd name="connsiteX32" fmla="*/ 10668 w 32766"/>
              <a:gd name="connsiteY32" fmla="*/ 8356 h 49758"/>
              <a:gd name="connsiteX33" fmla="*/ 8255 w 32766"/>
              <a:gd name="connsiteY33" fmla="*/ 11138 h 49758"/>
              <a:gd name="connsiteX34" fmla="*/ 6730 w 32766"/>
              <a:gd name="connsiteY34" fmla="*/ 15646 h 49758"/>
              <a:gd name="connsiteX35" fmla="*/ 5334 w 32766"/>
              <a:gd name="connsiteY35" fmla="*/ 17411 h 49758"/>
              <a:gd name="connsiteX36" fmla="*/ 2794 w 32766"/>
              <a:gd name="connsiteY36" fmla="*/ 17767 h 49758"/>
              <a:gd name="connsiteX37" fmla="*/ 889 w 32766"/>
              <a:gd name="connsiteY37" fmla="*/ 16878 h 49758"/>
              <a:gd name="connsiteX38" fmla="*/ 253 w 32766"/>
              <a:gd name="connsiteY38" fmla="*/ 15023 h 49758"/>
              <a:gd name="connsiteX39" fmla="*/ 1523 w 32766"/>
              <a:gd name="connsiteY39" fmla="*/ 9105 h 49758"/>
              <a:gd name="connsiteX40" fmla="*/ 4826 w 32766"/>
              <a:gd name="connsiteY40" fmla="*/ 4330 h 49758"/>
              <a:gd name="connsiteX41" fmla="*/ 10033 w 32766"/>
              <a:gd name="connsiteY41" fmla="*/ 1142 h 49758"/>
              <a:gd name="connsiteX42" fmla="*/ 16510 w 32766"/>
              <a:gd name="connsiteY42" fmla="*/ 0 h 4975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  <a:cxn ang="29">
                <a:pos x="connsiteX29" y="connsiteY29"/>
              </a:cxn>
              <a:cxn ang="30">
                <a:pos x="connsiteX30" y="connsiteY30"/>
              </a:cxn>
              <a:cxn ang="31">
                <a:pos x="connsiteX31" y="connsiteY31"/>
              </a:cxn>
              <a:cxn ang="32">
                <a:pos x="connsiteX32" y="connsiteY32"/>
              </a:cxn>
              <a:cxn ang="33">
                <a:pos x="connsiteX33" y="connsiteY33"/>
              </a:cxn>
              <a:cxn ang="34">
                <a:pos x="connsiteX34" y="connsiteY34"/>
              </a:cxn>
              <a:cxn ang="35">
                <a:pos x="connsiteX35" y="connsiteY35"/>
              </a:cxn>
              <a:cxn ang="36">
                <a:pos x="connsiteX36" y="connsiteY36"/>
              </a:cxn>
              <a:cxn ang="37">
                <a:pos x="connsiteX37" y="connsiteY37"/>
              </a:cxn>
              <a:cxn ang="38">
                <a:pos x="connsiteX38" y="connsiteY38"/>
              </a:cxn>
              <a:cxn ang="39">
                <a:pos x="connsiteX39" y="connsiteY39"/>
              </a:cxn>
              <a:cxn ang="40">
                <a:pos x="connsiteX40" y="connsiteY40"/>
              </a:cxn>
              <a:cxn ang="41">
                <a:pos x="connsiteX41" y="connsiteY41"/>
              </a:cxn>
              <a:cxn ang="42">
                <a:pos x="connsiteX42" y="connsiteY42"/>
              </a:cxn>
            </a:cxnLst>
            <a:rect l="l" t="t" r="r" b="b"/>
            <a:pathLst>
              <a:path w="32766" h="49758">
                <a:moveTo>
                  <a:pt x="16510" y="0"/>
                </a:moveTo>
                <a:cubicBezTo>
                  <a:pt x="21717" y="0"/>
                  <a:pt x="25780" y="1295"/>
                  <a:pt x="28448" y="3885"/>
                </a:cubicBezTo>
                <a:cubicBezTo>
                  <a:pt x="31241" y="6477"/>
                  <a:pt x="32639" y="9804"/>
                  <a:pt x="32766" y="13881"/>
                </a:cubicBezTo>
                <a:cubicBezTo>
                  <a:pt x="32766" y="14884"/>
                  <a:pt x="32639" y="15950"/>
                  <a:pt x="32511" y="17106"/>
                </a:cubicBezTo>
                <a:cubicBezTo>
                  <a:pt x="32258" y="18250"/>
                  <a:pt x="32003" y="19418"/>
                  <a:pt x="31369" y="20599"/>
                </a:cubicBezTo>
                <a:cubicBezTo>
                  <a:pt x="30861" y="21767"/>
                  <a:pt x="30099" y="22948"/>
                  <a:pt x="29083" y="24129"/>
                </a:cubicBezTo>
                <a:cubicBezTo>
                  <a:pt x="28067" y="25310"/>
                  <a:pt x="26797" y="26428"/>
                  <a:pt x="25272" y="27495"/>
                </a:cubicBezTo>
                <a:cubicBezTo>
                  <a:pt x="21971" y="29616"/>
                  <a:pt x="18922" y="31712"/>
                  <a:pt x="16002" y="33807"/>
                </a:cubicBezTo>
                <a:cubicBezTo>
                  <a:pt x="13080" y="35902"/>
                  <a:pt x="10795" y="38213"/>
                  <a:pt x="9017" y="40754"/>
                </a:cubicBezTo>
                <a:cubicBezTo>
                  <a:pt x="8763" y="41046"/>
                  <a:pt x="8636" y="41325"/>
                  <a:pt x="8382" y="41592"/>
                </a:cubicBezTo>
                <a:cubicBezTo>
                  <a:pt x="8255" y="41846"/>
                  <a:pt x="8128" y="42100"/>
                  <a:pt x="8001" y="42341"/>
                </a:cubicBezTo>
                <a:cubicBezTo>
                  <a:pt x="8001" y="42570"/>
                  <a:pt x="8128" y="42760"/>
                  <a:pt x="8255" y="42912"/>
                </a:cubicBezTo>
                <a:cubicBezTo>
                  <a:pt x="8509" y="43065"/>
                  <a:pt x="8890" y="43129"/>
                  <a:pt x="9398" y="43129"/>
                </a:cubicBezTo>
                <a:lnTo>
                  <a:pt x="29718" y="43129"/>
                </a:lnTo>
                <a:cubicBezTo>
                  <a:pt x="30734" y="43129"/>
                  <a:pt x="31496" y="43446"/>
                  <a:pt x="32003" y="44056"/>
                </a:cubicBezTo>
                <a:cubicBezTo>
                  <a:pt x="32511" y="44678"/>
                  <a:pt x="32766" y="45491"/>
                  <a:pt x="32766" y="46494"/>
                </a:cubicBezTo>
                <a:cubicBezTo>
                  <a:pt x="32766" y="47497"/>
                  <a:pt x="32511" y="48285"/>
                  <a:pt x="31877" y="48882"/>
                </a:cubicBezTo>
                <a:cubicBezTo>
                  <a:pt x="31241" y="49466"/>
                  <a:pt x="30607" y="49758"/>
                  <a:pt x="29718" y="49758"/>
                </a:cubicBezTo>
                <a:lnTo>
                  <a:pt x="4699" y="49758"/>
                </a:lnTo>
                <a:cubicBezTo>
                  <a:pt x="2794" y="49758"/>
                  <a:pt x="1523" y="49377"/>
                  <a:pt x="889" y="48615"/>
                </a:cubicBezTo>
                <a:cubicBezTo>
                  <a:pt x="380" y="47853"/>
                  <a:pt x="0" y="46964"/>
                  <a:pt x="0" y="45961"/>
                </a:cubicBezTo>
                <a:cubicBezTo>
                  <a:pt x="0" y="43839"/>
                  <a:pt x="635" y="41770"/>
                  <a:pt x="1651" y="39725"/>
                </a:cubicBezTo>
                <a:cubicBezTo>
                  <a:pt x="2794" y="37693"/>
                  <a:pt x="4191" y="35724"/>
                  <a:pt x="6096" y="33807"/>
                </a:cubicBezTo>
                <a:cubicBezTo>
                  <a:pt x="8001" y="31889"/>
                  <a:pt x="10160" y="30022"/>
                  <a:pt x="12572" y="28193"/>
                </a:cubicBezTo>
                <a:cubicBezTo>
                  <a:pt x="14986" y="26365"/>
                  <a:pt x="17526" y="24600"/>
                  <a:pt x="20320" y="22897"/>
                </a:cubicBezTo>
                <a:cubicBezTo>
                  <a:pt x="22225" y="21653"/>
                  <a:pt x="23622" y="20345"/>
                  <a:pt x="24384" y="18960"/>
                </a:cubicBezTo>
                <a:cubicBezTo>
                  <a:pt x="25272" y="17576"/>
                  <a:pt x="25780" y="15875"/>
                  <a:pt x="25780" y="13881"/>
                </a:cubicBezTo>
                <a:cubicBezTo>
                  <a:pt x="25780" y="12928"/>
                  <a:pt x="25653" y="12013"/>
                  <a:pt x="25272" y="11138"/>
                </a:cubicBezTo>
                <a:cubicBezTo>
                  <a:pt x="25019" y="10248"/>
                  <a:pt x="24384" y="9473"/>
                  <a:pt x="23749" y="8788"/>
                </a:cubicBezTo>
                <a:cubicBezTo>
                  <a:pt x="22987" y="8115"/>
                  <a:pt x="22098" y="7569"/>
                  <a:pt x="20955" y="7162"/>
                </a:cubicBezTo>
                <a:cubicBezTo>
                  <a:pt x="19685" y="6743"/>
                  <a:pt x="18288" y="6540"/>
                  <a:pt x="16510" y="6540"/>
                </a:cubicBezTo>
                <a:cubicBezTo>
                  <a:pt x="15494" y="6540"/>
                  <a:pt x="14478" y="6667"/>
                  <a:pt x="13461" y="6933"/>
                </a:cubicBezTo>
                <a:cubicBezTo>
                  <a:pt x="12446" y="7201"/>
                  <a:pt x="11557" y="7670"/>
                  <a:pt x="10668" y="8356"/>
                </a:cubicBezTo>
                <a:cubicBezTo>
                  <a:pt x="9779" y="9029"/>
                  <a:pt x="9017" y="9956"/>
                  <a:pt x="8255" y="11138"/>
                </a:cubicBezTo>
                <a:cubicBezTo>
                  <a:pt x="7620" y="12318"/>
                  <a:pt x="7111" y="13817"/>
                  <a:pt x="6730" y="15646"/>
                </a:cubicBezTo>
                <a:cubicBezTo>
                  <a:pt x="6477" y="16471"/>
                  <a:pt x="6096" y="17056"/>
                  <a:pt x="5334" y="17411"/>
                </a:cubicBezTo>
                <a:cubicBezTo>
                  <a:pt x="4699" y="17767"/>
                  <a:pt x="3810" y="17881"/>
                  <a:pt x="2794" y="17767"/>
                </a:cubicBezTo>
                <a:cubicBezTo>
                  <a:pt x="2032" y="17653"/>
                  <a:pt x="1397" y="17347"/>
                  <a:pt x="889" y="16878"/>
                </a:cubicBezTo>
                <a:cubicBezTo>
                  <a:pt x="508" y="16408"/>
                  <a:pt x="253" y="15785"/>
                  <a:pt x="253" y="15023"/>
                </a:cubicBezTo>
                <a:cubicBezTo>
                  <a:pt x="253" y="12903"/>
                  <a:pt x="635" y="10934"/>
                  <a:pt x="1523" y="9105"/>
                </a:cubicBezTo>
                <a:cubicBezTo>
                  <a:pt x="2286" y="7277"/>
                  <a:pt x="3429" y="5689"/>
                  <a:pt x="4826" y="4330"/>
                </a:cubicBezTo>
                <a:cubicBezTo>
                  <a:pt x="6350" y="2971"/>
                  <a:pt x="8001" y="1917"/>
                  <a:pt x="10033" y="1142"/>
                </a:cubicBezTo>
                <a:cubicBezTo>
                  <a:pt x="12065" y="380"/>
                  <a:pt x="14223" y="0"/>
                  <a:pt x="16510" y="0"/>
                </a:cubicBez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Freeform 3"/>
          <p:cNvSpPr/>
          <p:nvPr/>
        </p:nvSpPr>
        <p:spPr>
          <a:xfrm>
            <a:off x="4369943" y="6640970"/>
            <a:ext cx="34290" cy="50558"/>
          </a:xfrm>
          <a:custGeom>
            <a:avLst/>
            <a:gdLst>
              <a:gd name="connsiteX0" fmla="*/ 17145 w 34290"/>
              <a:gd name="connsiteY0" fmla="*/ 0 h 50558"/>
              <a:gd name="connsiteX1" fmla="*/ 23748 w 34290"/>
              <a:gd name="connsiteY1" fmla="*/ 1282 h 50558"/>
              <a:gd name="connsiteX2" fmla="*/ 29209 w 34290"/>
              <a:gd name="connsiteY2" fmla="*/ 5613 h 50558"/>
              <a:gd name="connsiteX3" fmla="*/ 32892 w 34290"/>
              <a:gd name="connsiteY3" fmla="*/ 13741 h 50558"/>
              <a:gd name="connsiteX4" fmla="*/ 34290 w 34290"/>
              <a:gd name="connsiteY4" fmla="*/ 26428 h 50558"/>
              <a:gd name="connsiteX5" fmla="*/ 33020 w 34290"/>
              <a:gd name="connsiteY5" fmla="*/ 37693 h 50558"/>
              <a:gd name="connsiteX6" fmla="*/ 29590 w 34290"/>
              <a:gd name="connsiteY6" fmla="*/ 45173 h 50558"/>
              <a:gd name="connsiteX7" fmla="*/ 24129 w 34290"/>
              <a:gd name="connsiteY7" fmla="*/ 49276 h 50558"/>
              <a:gd name="connsiteX8" fmla="*/ 17145 w 34290"/>
              <a:gd name="connsiteY8" fmla="*/ 50558 h 50558"/>
              <a:gd name="connsiteX9" fmla="*/ 10032 w 34290"/>
              <a:gd name="connsiteY9" fmla="*/ 49276 h 50558"/>
              <a:gd name="connsiteX10" fmla="*/ 4698 w 34290"/>
              <a:gd name="connsiteY10" fmla="*/ 45173 h 50558"/>
              <a:gd name="connsiteX11" fmla="*/ 1142 w 34290"/>
              <a:gd name="connsiteY11" fmla="*/ 37693 h 50558"/>
              <a:gd name="connsiteX12" fmla="*/ 0 w 34290"/>
              <a:gd name="connsiteY12" fmla="*/ 26428 h 50558"/>
              <a:gd name="connsiteX13" fmla="*/ 1270 w 34290"/>
              <a:gd name="connsiteY13" fmla="*/ 13741 h 50558"/>
              <a:gd name="connsiteX14" fmla="*/ 4952 w 34290"/>
              <a:gd name="connsiteY14" fmla="*/ 5613 h 50558"/>
              <a:gd name="connsiteX15" fmla="*/ 10414 w 34290"/>
              <a:gd name="connsiteY15" fmla="*/ 1282 h 50558"/>
              <a:gd name="connsiteX16" fmla="*/ 17145 w 34290"/>
              <a:gd name="connsiteY16" fmla="*/ 0 h 5055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</a:cxnLst>
            <a:rect l="l" t="t" r="r" b="b"/>
            <a:pathLst>
              <a:path w="34290" h="50558">
                <a:moveTo>
                  <a:pt x="17145" y="0"/>
                </a:moveTo>
                <a:cubicBezTo>
                  <a:pt x="19430" y="0"/>
                  <a:pt x="21716" y="431"/>
                  <a:pt x="23748" y="1282"/>
                </a:cubicBezTo>
                <a:cubicBezTo>
                  <a:pt x="25908" y="2133"/>
                  <a:pt x="27686" y="3581"/>
                  <a:pt x="29209" y="5613"/>
                </a:cubicBezTo>
                <a:cubicBezTo>
                  <a:pt x="30860" y="7645"/>
                  <a:pt x="32004" y="10350"/>
                  <a:pt x="32892" y="13741"/>
                </a:cubicBezTo>
                <a:cubicBezTo>
                  <a:pt x="33782" y="17132"/>
                  <a:pt x="34290" y="21361"/>
                  <a:pt x="34290" y="26428"/>
                </a:cubicBezTo>
                <a:cubicBezTo>
                  <a:pt x="34290" y="30848"/>
                  <a:pt x="33909" y="34607"/>
                  <a:pt x="33020" y="37693"/>
                </a:cubicBezTo>
                <a:cubicBezTo>
                  <a:pt x="32258" y="40792"/>
                  <a:pt x="30988" y="43281"/>
                  <a:pt x="29590" y="45173"/>
                </a:cubicBezTo>
                <a:cubicBezTo>
                  <a:pt x="28066" y="47053"/>
                  <a:pt x="26161" y="48424"/>
                  <a:pt x="24129" y="49276"/>
                </a:cubicBezTo>
                <a:cubicBezTo>
                  <a:pt x="21970" y="50126"/>
                  <a:pt x="19685" y="50558"/>
                  <a:pt x="17145" y="50558"/>
                </a:cubicBezTo>
                <a:cubicBezTo>
                  <a:pt x="14478" y="50558"/>
                  <a:pt x="12191" y="50126"/>
                  <a:pt x="10032" y="49276"/>
                </a:cubicBezTo>
                <a:cubicBezTo>
                  <a:pt x="8001" y="48424"/>
                  <a:pt x="6222" y="47053"/>
                  <a:pt x="4698" y="45173"/>
                </a:cubicBezTo>
                <a:cubicBezTo>
                  <a:pt x="3175" y="43281"/>
                  <a:pt x="2032" y="40792"/>
                  <a:pt x="1142" y="37693"/>
                </a:cubicBezTo>
                <a:cubicBezTo>
                  <a:pt x="380" y="34607"/>
                  <a:pt x="0" y="30848"/>
                  <a:pt x="0" y="26428"/>
                </a:cubicBezTo>
                <a:cubicBezTo>
                  <a:pt x="0" y="21361"/>
                  <a:pt x="380" y="17132"/>
                  <a:pt x="1270" y="13741"/>
                </a:cubicBezTo>
                <a:cubicBezTo>
                  <a:pt x="2159" y="10350"/>
                  <a:pt x="3428" y="7645"/>
                  <a:pt x="4952" y="5613"/>
                </a:cubicBezTo>
                <a:cubicBezTo>
                  <a:pt x="6477" y="3581"/>
                  <a:pt x="8382" y="2133"/>
                  <a:pt x="10414" y="1282"/>
                </a:cubicBezTo>
                <a:cubicBezTo>
                  <a:pt x="12446" y="431"/>
                  <a:pt x="14732" y="0"/>
                  <a:pt x="17145" y="0"/>
                </a:cubicBez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Freeform 3"/>
          <p:cNvSpPr/>
          <p:nvPr/>
        </p:nvSpPr>
        <p:spPr>
          <a:xfrm>
            <a:off x="4332224" y="6640970"/>
            <a:ext cx="32766" cy="49758"/>
          </a:xfrm>
          <a:custGeom>
            <a:avLst/>
            <a:gdLst>
              <a:gd name="connsiteX0" fmla="*/ 16509 w 32766"/>
              <a:gd name="connsiteY0" fmla="*/ 0 h 49758"/>
              <a:gd name="connsiteX1" fmla="*/ 28447 w 32766"/>
              <a:gd name="connsiteY1" fmla="*/ 3885 h 49758"/>
              <a:gd name="connsiteX2" fmla="*/ 32766 w 32766"/>
              <a:gd name="connsiteY2" fmla="*/ 13881 h 49758"/>
              <a:gd name="connsiteX3" fmla="*/ 32511 w 32766"/>
              <a:gd name="connsiteY3" fmla="*/ 17106 h 49758"/>
              <a:gd name="connsiteX4" fmla="*/ 31369 w 32766"/>
              <a:gd name="connsiteY4" fmla="*/ 20599 h 49758"/>
              <a:gd name="connsiteX5" fmla="*/ 29083 w 32766"/>
              <a:gd name="connsiteY5" fmla="*/ 24129 h 49758"/>
              <a:gd name="connsiteX6" fmla="*/ 25273 w 32766"/>
              <a:gd name="connsiteY6" fmla="*/ 27495 h 49758"/>
              <a:gd name="connsiteX7" fmla="*/ 16001 w 32766"/>
              <a:gd name="connsiteY7" fmla="*/ 33807 h 49758"/>
              <a:gd name="connsiteX8" fmla="*/ 9016 w 32766"/>
              <a:gd name="connsiteY8" fmla="*/ 40754 h 49758"/>
              <a:gd name="connsiteX9" fmla="*/ 8382 w 32766"/>
              <a:gd name="connsiteY9" fmla="*/ 41592 h 49758"/>
              <a:gd name="connsiteX10" fmla="*/ 8001 w 32766"/>
              <a:gd name="connsiteY10" fmla="*/ 42341 h 49758"/>
              <a:gd name="connsiteX11" fmla="*/ 8255 w 32766"/>
              <a:gd name="connsiteY11" fmla="*/ 42912 h 49758"/>
              <a:gd name="connsiteX12" fmla="*/ 9397 w 32766"/>
              <a:gd name="connsiteY12" fmla="*/ 43129 h 49758"/>
              <a:gd name="connsiteX13" fmla="*/ 29717 w 32766"/>
              <a:gd name="connsiteY13" fmla="*/ 43129 h 49758"/>
              <a:gd name="connsiteX14" fmla="*/ 32004 w 32766"/>
              <a:gd name="connsiteY14" fmla="*/ 44056 h 49758"/>
              <a:gd name="connsiteX15" fmla="*/ 32766 w 32766"/>
              <a:gd name="connsiteY15" fmla="*/ 46494 h 49758"/>
              <a:gd name="connsiteX16" fmla="*/ 31877 w 32766"/>
              <a:gd name="connsiteY16" fmla="*/ 48882 h 49758"/>
              <a:gd name="connsiteX17" fmla="*/ 29717 w 32766"/>
              <a:gd name="connsiteY17" fmla="*/ 49758 h 49758"/>
              <a:gd name="connsiteX18" fmla="*/ 4698 w 32766"/>
              <a:gd name="connsiteY18" fmla="*/ 49758 h 49758"/>
              <a:gd name="connsiteX19" fmla="*/ 889 w 32766"/>
              <a:gd name="connsiteY19" fmla="*/ 48615 h 49758"/>
              <a:gd name="connsiteX20" fmla="*/ 0 w 32766"/>
              <a:gd name="connsiteY20" fmla="*/ 45961 h 49758"/>
              <a:gd name="connsiteX21" fmla="*/ 1651 w 32766"/>
              <a:gd name="connsiteY21" fmla="*/ 39725 h 49758"/>
              <a:gd name="connsiteX22" fmla="*/ 6096 w 32766"/>
              <a:gd name="connsiteY22" fmla="*/ 33807 h 49758"/>
              <a:gd name="connsiteX23" fmla="*/ 12573 w 32766"/>
              <a:gd name="connsiteY23" fmla="*/ 28193 h 49758"/>
              <a:gd name="connsiteX24" fmla="*/ 20320 w 32766"/>
              <a:gd name="connsiteY24" fmla="*/ 22897 h 49758"/>
              <a:gd name="connsiteX25" fmla="*/ 24384 w 32766"/>
              <a:gd name="connsiteY25" fmla="*/ 18960 h 49758"/>
              <a:gd name="connsiteX26" fmla="*/ 25780 w 32766"/>
              <a:gd name="connsiteY26" fmla="*/ 13881 h 49758"/>
              <a:gd name="connsiteX27" fmla="*/ 25273 w 32766"/>
              <a:gd name="connsiteY27" fmla="*/ 11138 h 49758"/>
              <a:gd name="connsiteX28" fmla="*/ 23748 w 32766"/>
              <a:gd name="connsiteY28" fmla="*/ 8788 h 49758"/>
              <a:gd name="connsiteX29" fmla="*/ 20955 w 32766"/>
              <a:gd name="connsiteY29" fmla="*/ 7162 h 49758"/>
              <a:gd name="connsiteX30" fmla="*/ 16509 w 32766"/>
              <a:gd name="connsiteY30" fmla="*/ 6540 h 49758"/>
              <a:gd name="connsiteX31" fmla="*/ 13461 w 32766"/>
              <a:gd name="connsiteY31" fmla="*/ 6933 h 49758"/>
              <a:gd name="connsiteX32" fmla="*/ 10667 w 32766"/>
              <a:gd name="connsiteY32" fmla="*/ 8356 h 49758"/>
              <a:gd name="connsiteX33" fmla="*/ 8255 w 32766"/>
              <a:gd name="connsiteY33" fmla="*/ 11138 h 49758"/>
              <a:gd name="connsiteX34" fmla="*/ 6730 w 32766"/>
              <a:gd name="connsiteY34" fmla="*/ 15646 h 49758"/>
              <a:gd name="connsiteX35" fmla="*/ 5334 w 32766"/>
              <a:gd name="connsiteY35" fmla="*/ 17411 h 49758"/>
              <a:gd name="connsiteX36" fmla="*/ 2794 w 32766"/>
              <a:gd name="connsiteY36" fmla="*/ 17767 h 49758"/>
              <a:gd name="connsiteX37" fmla="*/ 889 w 32766"/>
              <a:gd name="connsiteY37" fmla="*/ 16878 h 49758"/>
              <a:gd name="connsiteX38" fmla="*/ 254 w 32766"/>
              <a:gd name="connsiteY38" fmla="*/ 15023 h 49758"/>
              <a:gd name="connsiteX39" fmla="*/ 1524 w 32766"/>
              <a:gd name="connsiteY39" fmla="*/ 9105 h 49758"/>
              <a:gd name="connsiteX40" fmla="*/ 4826 w 32766"/>
              <a:gd name="connsiteY40" fmla="*/ 4330 h 49758"/>
              <a:gd name="connsiteX41" fmla="*/ 10033 w 32766"/>
              <a:gd name="connsiteY41" fmla="*/ 1142 h 49758"/>
              <a:gd name="connsiteX42" fmla="*/ 16509 w 32766"/>
              <a:gd name="connsiteY42" fmla="*/ 0 h 4975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  <a:cxn ang="29">
                <a:pos x="connsiteX29" y="connsiteY29"/>
              </a:cxn>
              <a:cxn ang="30">
                <a:pos x="connsiteX30" y="connsiteY30"/>
              </a:cxn>
              <a:cxn ang="31">
                <a:pos x="connsiteX31" y="connsiteY31"/>
              </a:cxn>
              <a:cxn ang="32">
                <a:pos x="connsiteX32" y="connsiteY32"/>
              </a:cxn>
              <a:cxn ang="33">
                <a:pos x="connsiteX33" y="connsiteY33"/>
              </a:cxn>
              <a:cxn ang="34">
                <a:pos x="connsiteX34" y="connsiteY34"/>
              </a:cxn>
              <a:cxn ang="35">
                <a:pos x="connsiteX35" y="connsiteY35"/>
              </a:cxn>
              <a:cxn ang="36">
                <a:pos x="connsiteX36" y="connsiteY36"/>
              </a:cxn>
              <a:cxn ang="37">
                <a:pos x="connsiteX37" y="connsiteY37"/>
              </a:cxn>
              <a:cxn ang="38">
                <a:pos x="connsiteX38" y="connsiteY38"/>
              </a:cxn>
              <a:cxn ang="39">
                <a:pos x="connsiteX39" y="connsiteY39"/>
              </a:cxn>
              <a:cxn ang="40">
                <a:pos x="connsiteX40" y="connsiteY40"/>
              </a:cxn>
              <a:cxn ang="41">
                <a:pos x="connsiteX41" y="connsiteY41"/>
              </a:cxn>
              <a:cxn ang="42">
                <a:pos x="connsiteX42" y="connsiteY42"/>
              </a:cxn>
            </a:cxnLst>
            <a:rect l="l" t="t" r="r" b="b"/>
            <a:pathLst>
              <a:path w="32766" h="49758">
                <a:moveTo>
                  <a:pt x="16509" y="0"/>
                </a:moveTo>
                <a:cubicBezTo>
                  <a:pt x="21716" y="0"/>
                  <a:pt x="25780" y="1295"/>
                  <a:pt x="28447" y="3885"/>
                </a:cubicBezTo>
                <a:cubicBezTo>
                  <a:pt x="31241" y="6477"/>
                  <a:pt x="32639" y="9804"/>
                  <a:pt x="32766" y="13881"/>
                </a:cubicBezTo>
                <a:cubicBezTo>
                  <a:pt x="32766" y="14884"/>
                  <a:pt x="32639" y="15950"/>
                  <a:pt x="32511" y="17106"/>
                </a:cubicBezTo>
                <a:cubicBezTo>
                  <a:pt x="32258" y="18250"/>
                  <a:pt x="32004" y="19418"/>
                  <a:pt x="31369" y="20599"/>
                </a:cubicBezTo>
                <a:cubicBezTo>
                  <a:pt x="30860" y="21767"/>
                  <a:pt x="30098" y="22948"/>
                  <a:pt x="29083" y="24129"/>
                </a:cubicBezTo>
                <a:cubicBezTo>
                  <a:pt x="28066" y="25310"/>
                  <a:pt x="26797" y="26428"/>
                  <a:pt x="25273" y="27495"/>
                </a:cubicBezTo>
                <a:cubicBezTo>
                  <a:pt x="21970" y="29616"/>
                  <a:pt x="18923" y="31712"/>
                  <a:pt x="16001" y="33807"/>
                </a:cubicBezTo>
                <a:cubicBezTo>
                  <a:pt x="13080" y="35902"/>
                  <a:pt x="10795" y="38213"/>
                  <a:pt x="9016" y="40754"/>
                </a:cubicBezTo>
                <a:cubicBezTo>
                  <a:pt x="8763" y="41046"/>
                  <a:pt x="8635" y="41325"/>
                  <a:pt x="8382" y="41592"/>
                </a:cubicBezTo>
                <a:cubicBezTo>
                  <a:pt x="8255" y="41846"/>
                  <a:pt x="8128" y="42100"/>
                  <a:pt x="8001" y="42341"/>
                </a:cubicBezTo>
                <a:cubicBezTo>
                  <a:pt x="8001" y="42570"/>
                  <a:pt x="8128" y="42760"/>
                  <a:pt x="8255" y="42912"/>
                </a:cubicBezTo>
                <a:cubicBezTo>
                  <a:pt x="8509" y="43065"/>
                  <a:pt x="8889" y="43129"/>
                  <a:pt x="9397" y="43129"/>
                </a:cubicBezTo>
                <a:lnTo>
                  <a:pt x="29717" y="43129"/>
                </a:lnTo>
                <a:cubicBezTo>
                  <a:pt x="30734" y="43129"/>
                  <a:pt x="31496" y="43446"/>
                  <a:pt x="32004" y="44056"/>
                </a:cubicBezTo>
                <a:cubicBezTo>
                  <a:pt x="32511" y="44678"/>
                  <a:pt x="32766" y="45491"/>
                  <a:pt x="32766" y="46494"/>
                </a:cubicBezTo>
                <a:cubicBezTo>
                  <a:pt x="32766" y="47497"/>
                  <a:pt x="32511" y="48285"/>
                  <a:pt x="31877" y="48882"/>
                </a:cubicBezTo>
                <a:cubicBezTo>
                  <a:pt x="31241" y="49466"/>
                  <a:pt x="30607" y="49758"/>
                  <a:pt x="29717" y="49758"/>
                </a:cubicBezTo>
                <a:lnTo>
                  <a:pt x="4698" y="49758"/>
                </a:lnTo>
                <a:cubicBezTo>
                  <a:pt x="2794" y="49758"/>
                  <a:pt x="1524" y="49377"/>
                  <a:pt x="889" y="48615"/>
                </a:cubicBezTo>
                <a:cubicBezTo>
                  <a:pt x="380" y="47853"/>
                  <a:pt x="0" y="46964"/>
                  <a:pt x="0" y="45961"/>
                </a:cubicBezTo>
                <a:cubicBezTo>
                  <a:pt x="0" y="43839"/>
                  <a:pt x="635" y="41770"/>
                  <a:pt x="1651" y="39725"/>
                </a:cubicBezTo>
                <a:cubicBezTo>
                  <a:pt x="2794" y="37693"/>
                  <a:pt x="4190" y="35724"/>
                  <a:pt x="6096" y="33807"/>
                </a:cubicBezTo>
                <a:cubicBezTo>
                  <a:pt x="8001" y="31889"/>
                  <a:pt x="10159" y="30022"/>
                  <a:pt x="12573" y="28193"/>
                </a:cubicBezTo>
                <a:cubicBezTo>
                  <a:pt x="14985" y="26365"/>
                  <a:pt x="17526" y="24600"/>
                  <a:pt x="20320" y="22897"/>
                </a:cubicBezTo>
                <a:cubicBezTo>
                  <a:pt x="22225" y="21653"/>
                  <a:pt x="23621" y="20345"/>
                  <a:pt x="24384" y="18960"/>
                </a:cubicBezTo>
                <a:cubicBezTo>
                  <a:pt x="25273" y="17576"/>
                  <a:pt x="25780" y="15875"/>
                  <a:pt x="25780" y="13881"/>
                </a:cubicBezTo>
                <a:cubicBezTo>
                  <a:pt x="25780" y="12928"/>
                  <a:pt x="25654" y="12013"/>
                  <a:pt x="25273" y="11138"/>
                </a:cubicBezTo>
                <a:cubicBezTo>
                  <a:pt x="25019" y="10248"/>
                  <a:pt x="24384" y="9473"/>
                  <a:pt x="23748" y="8788"/>
                </a:cubicBezTo>
                <a:cubicBezTo>
                  <a:pt x="22986" y="8115"/>
                  <a:pt x="22097" y="7569"/>
                  <a:pt x="20955" y="7162"/>
                </a:cubicBezTo>
                <a:cubicBezTo>
                  <a:pt x="19685" y="6743"/>
                  <a:pt x="18288" y="6540"/>
                  <a:pt x="16509" y="6540"/>
                </a:cubicBezTo>
                <a:cubicBezTo>
                  <a:pt x="15494" y="6540"/>
                  <a:pt x="14478" y="6667"/>
                  <a:pt x="13461" y="6933"/>
                </a:cubicBezTo>
                <a:cubicBezTo>
                  <a:pt x="12446" y="7201"/>
                  <a:pt x="11557" y="7670"/>
                  <a:pt x="10667" y="8356"/>
                </a:cubicBezTo>
                <a:cubicBezTo>
                  <a:pt x="9778" y="9029"/>
                  <a:pt x="9016" y="9956"/>
                  <a:pt x="8255" y="11138"/>
                </a:cubicBezTo>
                <a:cubicBezTo>
                  <a:pt x="7620" y="12318"/>
                  <a:pt x="7111" y="13817"/>
                  <a:pt x="6730" y="15646"/>
                </a:cubicBezTo>
                <a:cubicBezTo>
                  <a:pt x="6477" y="16471"/>
                  <a:pt x="6096" y="17056"/>
                  <a:pt x="5334" y="17411"/>
                </a:cubicBezTo>
                <a:cubicBezTo>
                  <a:pt x="4698" y="17767"/>
                  <a:pt x="3809" y="17881"/>
                  <a:pt x="2794" y="17767"/>
                </a:cubicBezTo>
                <a:cubicBezTo>
                  <a:pt x="2032" y="17653"/>
                  <a:pt x="1397" y="17347"/>
                  <a:pt x="889" y="16878"/>
                </a:cubicBezTo>
                <a:cubicBezTo>
                  <a:pt x="508" y="16408"/>
                  <a:pt x="254" y="15785"/>
                  <a:pt x="254" y="15023"/>
                </a:cubicBezTo>
                <a:cubicBezTo>
                  <a:pt x="254" y="12903"/>
                  <a:pt x="635" y="10934"/>
                  <a:pt x="1524" y="9105"/>
                </a:cubicBezTo>
                <a:cubicBezTo>
                  <a:pt x="2285" y="7277"/>
                  <a:pt x="3428" y="5689"/>
                  <a:pt x="4826" y="4330"/>
                </a:cubicBezTo>
                <a:cubicBezTo>
                  <a:pt x="6350" y="2971"/>
                  <a:pt x="8001" y="1917"/>
                  <a:pt x="10033" y="1142"/>
                </a:cubicBezTo>
                <a:cubicBezTo>
                  <a:pt x="12065" y="380"/>
                  <a:pt x="14224" y="0"/>
                  <a:pt x="16509" y="0"/>
                </a:cubicBez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Freeform 3"/>
          <p:cNvSpPr/>
          <p:nvPr/>
        </p:nvSpPr>
        <p:spPr>
          <a:xfrm>
            <a:off x="4738878" y="6641058"/>
            <a:ext cx="47878" cy="51003"/>
          </a:xfrm>
          <a:custGeom>
            <a:avLst/>
            <a:gdLst>
              <a:gd name="connsiteX0" fmla="*/ 25019 w 47878"/>
              <a:gd name="connsiteY0" fmla="*/ 0 h 51003"/>
              <a:gd name="connsiteX1" fmla="*/ 36702 w 47878"/>
              <a:gd name="connsiteY1" fmla="*/ 2299 h 51003"/>
              <a:gd name="connsiteX2" fmla="*/ 45592 w 47878"/>
              <a:gd name="connsiteY2" fmla="*/ 10338 h 51003"/>
              <a:gd name="connsiteX3" fmla="*/ 46608 w 47878"/>
              <a:gd name="connsiteY3" fmla="*/ 13830 h 51003"/>
              <a:gd name="connsiteX4" fmla="*/ 45592 w 47878"/>
              <a:gd name="connsiteY4" fmla="*/ 15735 h 51003"/>
              <a:gd name="connsiteX5" fmla="*/ 44322 w 47878"/>
              <a:gd name="connsiteY5" fmla="*/ 16307 h 51003"/>
              <a:gd name="connsiteX6" fmla="*/ 42798 w 47878"/>
              <a:gd name="connsiteY6" fmla="*/ 16433 h 51003"/>
              <a:gd name="connsiteX7" fmla="*/ 41147 w 47878"/>
              <a:gd name="connsiteY7" fmla="*/ 15913 h 51003"/>
              <a:gd name="connsiteX8" fmla="*/ 39751 w 47878"/>
              <a:gd name="connsiteY8" fmla="*/ 14402 h 51003"/>
              <a:gd name="connsiteX9" fmla="*/ 34162 w 47878"/>
              <a:gd name="connsiteY9" fmla="*/ 8966 h 51003"/>
              <a:gd name="connsiteX10" fmla="*/ 24891 w 47878"/>
              <a:gd name="connsiteY10" fmla="*/ 6629 h 51003"/>
              <a:gd name="connsiteX11" fmla="*/ 17906 w 47878"/>
              <a:gd name="connsiteY11" fmla="*/ 8001 h 51003"/>
              <a:gd name="connsiteX12" fmla="*/ 12445 w 47878"/>
              <a:gd name="connsiteY12" fmla="*/ 11798 h 51003"/>
              <a:gd name="connsiteX13" fmla="*/ 8762 w 47878"/>
              <a:gd name="connsiteY13" fmla="*/ 17678 h 51003"/>
              <a:gd name="connsiteX14" fmla="*/ 7365 w 47878"/>
              <a:gd name="connsiteY14" fmla="*/ 25273 h 51003"/>
              <a:gd name="connsiteX15" fmla="*/ 8381 w 47878"/>
              <a:gd name="connsiteY15" fmla="*/ 32220 h 51003"/>
              <a:gd name="connsiteX16" fmla="*/ 11683 w 47878"/>
              <a:gd name="connsiteY16" fmla="*/ 38138 h 51003"/>
              <a:gd name="connsiteX17" fmla="*/ 17271 w 47878"/>
              <a:gd name="connsiteY17" fmla="*/ 42291 h 51003"/>
              <a:gd name="connsiteX18" fmla="*/ 25272 w 47878"/>
              <a:gd name="connsiteY18" fmla="*/ 43840 h 51003"/>
              <a:gd name="connsiteX19" fmla="*/ 33908 w 47878"/>
              <a:gd name="connsiteY19" fmla="*/ 42024 h 51003"/>
              <a:gd name="connsiteX20" fmla="*/ 40766 w 47878"/>
              <a:gd name="connsiteY20" fmla="*/ 37122 h 51003"/>
              <a:gd name="connsiteX21" fmla="*/ 40766 w 47878"/>
              <a:gd name="connsiteY21" fmla="*/ 32525 h 51003"/>
              <a:gd name="connsiteX22" fmla="*/ 40131 w 47878"/>
              <a:gd name="connsiteY22" fmla="*/ 30226 h 51003"/>
              <a:gd name="connsiteX23" fmla="*/ 37845 w 47878"/>
              <a:gd name="connsiteY23" fmla="*/ 29527 h 51003"/>
              <a:gd name="connsiteX24" fmla="*/ 26796 w 47878"/>
              <a:gd name="connsiteY24" fmla="*/ 29527 h 51003"/>
              <a:gd name="connsiteX25" fmla="*/ 24383 w 47878"/>
              <a:gd name="connsiteY25" fmla="*/ 28550 h 51003"/>
              <a:gd name="connsiteX26" fmla="*/ 23367 w 47878"/>
              <a:gd name="connsiteY26" fmla="*/ 25984 h 51003"/>
              <a:gd name="connsiteX27" fmla="*/ 24256 w 47878"/>
              <a:gd name="connsiteY27" fmla="*/ 23419 h 51003"/>
              <a:gd name="connsiteX28" fmla="*/ 26796 w 47878"/>
              <a:gd name="connsiteY28" fmla="*/ 22365 h 51003"/>
              <a:gd name="connsiteX29" fmla="*/ 44069 w 47878"/>
              <a:gd name="connsiteY29" fmla="*/ 22365 h 51003"/>
              <a:gd name="connsiteX30" fmla="*/ 47878 w 47878"/>
              <a:gd name="connsiteY30" fmla="*/ 25984 h 51003"/>
              <a:gd name="connsiteX31" fmla="*/ 47878 w 47878"/>
              <a:gd name="connsiteY31" fmla="*/ 47117 h 51003"/>
              <a:gd name="connsiteX32" fmla="*/ 46862 w 47878"/>
              <a:gd name="connsiteY32" fmla="*/ 49810 h 51003"/>
              <a:gd name="connsiteX33" fmla="*/ 44322 w 47878"/>
              <a:gd name="connsiteY33" fmla="*/ 51003 h 51003"/>
              <a:gd name="connsiteX34" fmla="*/ 41782 w 47878"/>
              <a:gd name="connsiteY34" fmla="*/ 49898 h 51003"/>
              <a:gd name="connsiteX35" fmla="*/ 40766 w 47878"/>
              <a:gd name="connsiteY35" fmla="*/ 47117 h 51003"/>
              <a:gd name="connsiteX36" fmla="*/ 40766 w 47878"/>
              <a:gd name="connsiteY36" fmla="*/ 45339 h 51003"/>
              <a:gd name="connsiteX37" fmla="*/ 33146 w 47878"/>
              <a:gd name="connsiteY37" fmla="*/ 49365 h 51003"/>
              <a:gd name="connsiteX38" fmla="*/ 25272 w 47878"/>
              <a:gd name="connsiteY38" fmla="*/ 50558 h 51003"/>
              <a:gd name="connsiteX39" fmla="*/ 14858 w 47878"/>
              <a:gd name="connsiteY39" fmla="*/ 48704 h 51003"/>
              <a:gd name="connsiteX40" fmla="*/ 6984 w 47878"/>
              <a:gd name="connsiteY40" fmla="*/ 43536 h 51003"/>
              <a:gd name="connsiteX41" fmla="*/ 1777 w 47878"/>
              <a:gd name="connsiteY41" fmla="*/ 35535 h 51003"/>
              <a:gd name="connsiteX42" fmla="*/ 0 w 47878"/>
              <a:gd name="connsiteY42" fmla="*/ 25273 h 51003"/>
              <a:gd name="connsiteX43" fmla="*/ 1651 w 47878"/>
              <a:gd name="connsiteY43" fmla="*/ 15468 h 51003"/>
              <a:gd name="connsiteX44" fmla="*/ 6603 w 47878"/>
              <a:gd name="connsiteY44" fmla="*/ 7429 h 51003"/>
              <a:gd name="connsiteX45" fmla="*/ 14351 w 47878"/>
              <a:gd name="connsiteY45" fmla="*/ 1994 h 51003"/>
              <a:gd name="connsiteX46" fmla="*/ 25019 w 47878"/>
              <a:gd name="connsiteY46" fmla="*/ 0 h 51003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  <a:cxn ang="29">
                <a:pos x="connsiteX29" y="connsiteY29"/>
              </a:cxn>
              <a:cxn ang="30">
                <a:pos x="connsiteX30" y="connsiteY30"/>
              </a:cxn>
              <a:cxn ang="31">
                <a:pos x="connsiteX31" y="connsiteY31"/>
              </a:cxn>
              <a:cxn ang="32">
                <a:pos x="connsiteX32" y="connsiteY32"/>
              </a:cxn>
              <a:cxn ang="33">
                <a:pos x="connsiteX33" y="connsiteY33"/>
              </a:cxn>
              <a:cxn ang="34">
                <a:pos x="connsiteX34" y="connsiteY34"/>
              </a:cxn>
              <a:cxn ang="35">
                <a:pos x="connsiteX35" y="connsiteY35"/>
              </a:cxn>
              <a:cxn ang="36">
                <a:pos x="connsiteX36" y="connsiteY36"/>
              </a:cxn>
              <a:cxn ang="37">
                <a:pos x="connsiteX37" y="connsiteY37"/>
              </a:cxn>
              <a:cxn ang="38">
                <a:pos x="connsiteX38" y="connsiteY38"/>
              </a:cxn>
              <a:cxn ang="39">
                <a:pos x="connsiteX39" y="connsiteY39"/>
              </a:cxn>
              <a:cxn ang="40">
                <a:pos x="connsiteX40" y="connsiteY40"/>
              </a:cxn>
              <a:cxn ang="41">
                <a:pos x="connsiteX41" y="connsiteY41"/>
              </a:cxn>
              <a:cxn ang="42">
                <a:pos x="connsiteX42" y="connsiteY42"/>
              </a:cxn>
              <a:cxn ang="43">
                <a:pos x="connsiteX43" y="connsiteY43"/>
              </a:cxn>
              <a:cxn ang="44">
                <a:pos x="connsiteX44" y="connsiteY44"/>
              </a:cxn>
              <a:cxn ang="45">
                <a:pos x="connsiteX45" y="connsiteY45"/>
              </a:cxn>
              <a:cxn ang="46">
                <a:pos x="connsiteX46" y="connsiteY46"/>
              </a:cxn>
            </a:cxnLst>
            <a:rect l="l" t="t" r="r" b="b"/>
            <a:pathLst>
              <a:path w="47878" h="51003">
                <a:moveTo>
                  <a:pt x="25019" y="0"/>
                </a:moveTo>
                <a:cubicBezTo>
                  <a:pt x="29336" y="0"/>
                  <a:pt x="33273" y="762"/>
                  <a:pt x="36702" y="2299"/>
                </a:cubicBezTo>
                <a:cubicBezTo>
                  <a:pt x="40131" y="3823"/>
                  <a:pt x="43052" y="6515"/>
                  <a:pt x="45592" y="10338"/>
                </a:cubicBezTo>
                <a:cubicBezTo>
                  <a:pt x="46481" y="11811"/>
                  <a:pt x="46862" y="12979"/>
                  <a:pt x="46608" y="13830"/>
                </a:cubicBezTo>
                <a:cubicBezTo>
                  <a:pt x="46481" y="14681"/>
                  <a:pt x="46101" y="15316"/>
                  <a:pt x="45592" y="15735"/>
                </a:cubicBezTo>
                <a:cubicBezTo>
                  <a:pt x="45211" y="15964"/>
                  <a:pt x="44830" y="16154"/>
                  <a:pt x="44322" y="16307"/>
                </a:cubicBezTo>
                <a:cubicBezTo>
                  <a:pt x="43814" y="16459"/>
                  <a:pt x="43306" y="16497"/>
                  <a:pt x="42798" y="16433"/>
                </a:cubicBezTo>
                <a:cubicBezTo>
                  <a:pt x="42290" y="16383"/>
                  <a:pt x="41782" y="16205"/>
                  <a:pt x="41147" y="15913"/>
                </a:cubicBezTo>
                <a:cubicBezTo>
                  <a:pt x="40639" y="15621"/>
                  <a:pt x="40258" y="15113"/>
                  <a:pt x="39751" y="14402"/>
                </a:cubicBezTo>
                <a:cubicBezTo>
                  <a:pt x="38607" y="12344"/>
                  <a:pt x="36702" y="10528"/>
                  <a:pt x="34162" y="8966"/>
                </a:cubicBezTo>
                <a:cubicBezTo>
                  <a:pt x="31622" y="7404"/>
                  <a:pt x="28447" y="6629"/>
                  <a:pt x="24891" y="6629"/>
                </a:cubicBezTo>
                <a:cubicBezTo>
                  <a:pt x="22351" y="6629"/>
                  <a:pt x="20065" y="7087"/>
                  <a:pt x="17906" y="8001"/>
                </a:cubicBezTo>
                <a:cubicBezTo>
                  <a:pt x="15874" y="8915"/>
                  <a:pt x="13970" y="10173"/>
                  <a:pt x="12445" y="11798"/>
                </a:cubicBezTo>
                <a:cubicBezTo>
                  <a:pt x="10921" y="13423"/>
                  <a:pt x="9651" y="15380"/>
                  <a:pt x="8762" y="17678"/>
                </a:cubicBezTo>
                <a:cubicBezTo>
                  <a:pt x="7746" y="19977"/>
                  <a:pt x="7365" y="22504"/>
                  <a:pt x="7365" y="25273"/>
                </a:cubicBezTo>
                <a:cubicBezTo>
                  <a:pt x="7365" y="27699"/>
                  <a:pt x="7746" y="30010"/>
                  <a:pt x="8381" y="32220"/>
                </a:cubicBezTo>
                <a:cubicBezTo>
                  <a:pt x="9143" y="34430"/>
                  <a:pt x="10159" y="36398"/>
                  <a:pt x="11683" y="38138"/>
                </a:cubicBezTo>
                <a:cubicBezTo>
                  <a:pt x="13207" y="39878"/>
                  <a:pt x="14985" y="41262"/>
                  <a:pt x="17271" y="42291"/>
                </a:cubicBezTo>
                <a:cubicBezTo>
                  <a:pt x="19557" y="43319"/>
                  <a:pt x="22224" y="43840"/>
                  <a:pt x="25272" y="43840"/>
                </a:cubicBezTo>
                <a:cubicBezTo>
                  <a:pt x="28320" y="43840"/>
                  <a:pt x="31114" y="43243"/>
                  <a:pt x="33908" y="42024"/>
                </a:cubicBezTo>
                <a:cubicBezTo>
                  <a:pt x="36575" y="40818"/>
                  <a:pt x="38861" y="39179"/>
                  <a:pt x="40766" y="37122"/>
                </a:cubicBezTo>
                <a:lnTo>
                  <a:pt x="40766" y="32525"/>
                </a:lnTo>
                <a:cubicBezTo>
                  <a:pt x="40766" y="31470"/>
                  <a:pt x="40512" y="30696"/>
                  <a:pt x="40131" y="30226"/>
                </a:cubicBezTo>
                <a:cubicBezTo>
                  <a:pt x="39751" y="29756"/>
                  <a:pt x="38989" y="29527"/>
                  <a:pt x="37845" y="29527"/>
                </a:cubicBezTo>
                <a:lnTo>
                  <a:pt x="26796" y="29527"/>
                </a:lnTo>
                <a:cubicBezTo>
                  <a:pt x="25907" y="29527"/>
                  <a:pt x="25019" y="29197"/>
                  <a:pt x="24383" y="28550"/>
                </a:cubicBezTo>
                <a:cubicBezTo>
                  <a:pt x="23748" y="27902"/>
                  <a:pt x="23367" y="27051"/>
                  <a:pt x="23367" y="25984"/>
                </a:cubicBezTo>
                <a:cubicBezTo>
                  <a:pt x="23367" y="24981"/>
                  <a:pt x="23621" y="24130"/>
                  <a:pt x="24256" y="23419"/>
                </a:cubicBezTo>
                <a:cubicBezTo>
                  <a:pt x="24891" y="22720"/>
                  <a:pt x="25780" y="22365"/>
                  <a:pt x="26796" y="22365"/>
                </a:cubicBezTo>
                <a:lnTo>
                  <a:pt x="44069" y="22365"/>
                </a:lnTo>
                <a:cubicBezTo>
                  <a:pt x="46608" y="22365"/>
                  <a:pt x="47878" y="23571"/>
                  <a:pt x="47878" y="25984"/>
                </a:cubicBezTo>
                <a:lnTo>
                  <a:pt x="47878" y="47117"/>
                </a:lnTo>
                <a:cubicBezTo>
                  <a:pt x="47878" y="48107"/>
                  <a:pt x="47497" y="49009"/>
                  <a:pt x="46862" y="49810"/>
                </a:cubicBezTo>
                <a:cubicBezTo>
                  <a:pt x="46227" y="50610"/>
                  <a:pt x="45465" y="51003"/>
                  <a:pt x="44322" y="51003"/>
                </a:cubicBezTo>
                <a:cubicBezTo>
                  <a:pt x="43179" y="51003"/>
                  <a:pt x="42417" y="50635"/>
                  <a:pt x="41782" y="49898"/>
                </a:cubicBezTo>
                <a:cubicBezTo>
                  <a:pt x="41147" y="49162"/>
                  <a:pt x="40766" y="48235"/>
                  <a:pt x="40766" y="47117"/>
                </a:cubicBezTo>
                <a:lnTo>
                  <a:pt x="40766" y="45339"/>
                </a:lnTo>
                <a:cubicBezTo>
                  <a:pt x="38226" y="47232"/>
                  <a:pt x="35813" y="48565"/>
                  <a:pt x="33146" y="49365"/>
                </a:cubicBezTo>
                <a:cubicBezTo>
                  <a:pt x="30606" y="50165"/>
                  <a:pt x="27939" y="50558"/>
                  <a:pt x="25272" y="50558"/>
                </a:cubicBezTo>
                <a:cubicBezTo>
                  <a:pt x="21462" y="50558"/>
                  <a:pt x="18033" y="49936"/>
                  <a:pt x="14858" y="48704"/>
                </a:cubicBezTo>
                <a:cubicBezTo>
                  <a:pt x="11810" y="47460"/>
                  <a:pt x="9143" y="45746"/>
                  <a:pt x="6984" y="43536"/>
                </a:cubicBezTo>
                <a:cubicBezTo>
                  <a:pt x="4698" y="41326"/>
                  <a:pt x="3047" y="38658"/>
                  <a:pt x="1777" y="35535"/>
                </a:cubicBezTo>
                <a:cubicBezTo>
                  <a:pt x="634" y="32410"/>
                  <a:pt x="0" y="28994"/>
                  <a:pt x="0" y="25273"/>
                </a:cubicBezTo>
                <a:cubicBezTo>
                  <a:pt x="0" y="21806"/>
                  <a:pt x="634" y="18529"/>
                  <a:pt x="1651" y="15468"/>
                </a:cubicBezTo>
                <a:cubicBezTo>
                  <a:pt x="2793" y="12408"/>
                  <a:pt x="4444" y="9715"/>
                  <a:pt x="6603" y="7429"/>
                </a:cubicBezTo>
                <a:cubicBezTo>
                  <a:pt x="8635" y="5131"/>
                  <a:pt x="11302" y="3315"/>
                  <a:pt x="14351" y="1994"/>
                </a:cubicBezTo>
                <a:cubicBezTo>
                  <a:pt x="17525" y="660"/>
                  <a:pt x="21081" y="0"/>
                  <a:pt x="25019" y="0"/>
                </a:cubicBez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Freeform 3"/>
          <p:cNvSpPr/>
          <p:nvPr/>
        </p:nvSpPr>
        <p:spPr>
          <a:xfrm>
            <a:off x="4894199" y="6639382"/>
            <a:ext cx="10414" cy="10337"/>
          </a:xfrm>
          <a:custGeom>
            <a:avLst/>
            <a:gdLst>
              <a:gd name="connsiteX0" fmla="*/ 5207 w 10414"/>
              <a:gd name="connsiteY0" fmla="*/ 0 h 10337"/>
              <a:gd name="connsiteX1" fmla="*/ 8763 w 10414"/>
              <a:gd name="connsiteY1" fmla="*/ 1498 h 10337"/>
              <a:gd name="connsiteX2" fmla="*/ 10414 w 10414"/>
              <a:gd name="connsiteY2" fmla="*/ 5118 h 10337"/>
              <a:gd name="connsiteX3" fmla="*/ 8890 w 10414"/>
              <a:gd name="connsiteY3" fmla="*/ 8838 h 10337"/>
              <a:gd name="connsiteX4" fmla="*/ 5207 w 10414"/>
              <a:gd name="connsiteY4" fmla="*/ 10337 h 10337"/>
              <a:gd name="connsiteX5" fmla="*/ 1651 w 10414"/>
              <a:gd name="connsiteY5" fmla="*/ 8966 h 10337"/>
              <a:gd name="connsiteX6" fmla="*/ 0 w 10414"/>
              <a:gd name="connsiteY6" fmla="*/ 5118 h 10337"/>
              <a:gd name="connsiteX7" fmla="*/ 1651 w 10414"/>
              <a:gd name="connsiteY7" fmla="*/ 1460 h 10337"/>
              <a:gd name="connsiteX8" fmla="*/ 5207 w 10414"/>
              <a:gd name="connsiteY8" fmla="*/ 0 h 10337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</a:cxnLst>
            <a:rect l="l" t="t" r="r" b="b"/>
            <a:pathLst>
              <a:path w="10414" h="10337">
                <a:moveTo>
                  <a:pt x="5207" y="0"/>
                </a:moveTo>
                <a:cubicBezTo>
                  <a:pt x="6476" y="0"/>
                  <a:pt x="7746" y="495"/>
                  <a:pt x="8763" y="1498"/>
                </a:cubicBezTo>
                <a:cubicBezTo>
                  <a:pt x="9905" y="2501"/>
                  <a:pt x="10414" y="3708"/>
                  <a:pt x="10414" y="5118"/>
                </a:cubicBezTo>
                <a:cubicBezTo>
                  <a:pt x="10414" y="6591"/>
                  <a:pt x="9905" y="7835"/>
                  <a:pt x="8890" y="8838"/>
                </a:cubicBezTo>
                <a:cubicBezTo>
                  <a:pt x="7873" y="9842"/>
                  <a:pt x="6603" y="10337"/>
                  <a:pt x="5207" y="10337"/>
                </a:cubicBezTo>
                <a:cubicBezTo>
                  <a:pt x="3936" y="10337"/>
                  <a:pt x="2794" y="9880"/>
                  <a:pt x="1651" y="8966"/>
                </a:cubicBezTo>
                <a:cubicBezTo>
                  <a:pt x="634" y="8051"/>
                  <a:pt x="0" y="6768"/>
                  <a:pt x="0" y="5118"/>
                </a:cubicBezTo>
                <a:cubicBezTo>
                  <a:pt x="0" y="3644"/>
                  <a:pt x="508" y="2425"/>
                  <a:pt x="1651" y="1460"/>
                </a:cubicBezTo>
                <a:cubicBezTo>
                  <a:pt x="2666" y="482"/>
                  <a:pt x="3810" y="0"/>
                  <a:pt x="5207" y="0"/>
                </a:cubicBez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Freeform 3"/>
          <p:cNvSpPr/>
          <p:nvPr/>
        </p:nvSpPr>
        <p:spPr>
          <a:xfrm>
            <a:off x="6151625" y="6640970"/>
            <a:ext cx="38100" cy="51092"/>
          </a:xfrm>
          <a:custGeom>
            <a:avLst/>
            <a:gdLst>
              <a:gd name="connsiteX0" fmla="*/ 32258 w 38100"/>
              <a:gd name="connsiteY0" fmla="*/ 0 h 51092"/>
              <a:gd name="connsiteX1" fmla="*/ 36068 w 38100"/>
              <a:gd name="connsiteY1" fmla="*/ 1549 h 51092"/>
              <a:gd name="connsiteX2" fmla="*/ 38100 w 38100"/>
              <a:gd name="connsiteY2" fmla="*/ 5219 h 51092"/>
              <a:gd name="connsiteX3" fmla="*/ 38100 w 38100"/>
              <a:gd name="connsiteY3" fmla="*/ 47294 h 51092"/>
              <a:gd name="connsiteX4" fmla="*/ 37465 w 38100"/>
              <a:gd name="connsiteY4" fmla="*/ 49936 h 51092"/>
              <a:gd name="connsiteX5" fmla="*/ 34925 w 38100"/>
              <a:gd name="connsiteY5" fmla="*/ 51092 h 51092"/>
              <a:gd name="connsiteX6" fmla="*/ 32258 w 38100"/>
              <a:gd name="connsiteY6" fmla="*/ 50342 h 51092"/>
              <a:gd name="connsiteX7" fmla="*/ 31115 w 38100"/>
              <a:gd name="connsiteY7" fmla="*/ 47549 h 51092"/>
              <a:gd name="connsiteX8" fmla="*/ 30988 w 38100"/>
              <a:gd name="connsiteY8" fmla="*/ 46761 h 51092"/>
              <a:gd name="connsiteX9" fmla="*/ 30226 w 38100"/>
              <a:gd name="connsiteY9" fmla="*/ 47116 h 51092"/>
              <a:gd name="connsiteX10" fmla="*/ 24638 w 38100"/>
              <a:gd name="connsiteY10" fmla="*/ 49936 h 51092"/>
              <a:gd name="connsiteX11" fmla="*/ 19177 w 38100"/>
              <a:gd name="connsiteY11" fmla="*/ 50647 h 51092"/>
              <a:gd name="connsiteX12" fmla="*/ 11938 w 38100"/>
              <a:gd name="connsiteY12" fmla="*/ 49453 h 51092"/>
              <a:gd name="connsiteX13" fmla="*/ 5842 w 38100"/>
              <a:gd name="connsiteY13" fmla="*/ 45872 h 51092"/>
              <a:gd name="connsiteX14" fmla="*/ 1651 w 38100"/>
              <a:gd name="connsiteY14" fmla="*/ 39954 h 51092"/>
              <a:gd name="connsiteX15" fmla="*/ 0 w 38100"/>
              <a:gd name="connsiteY15" fmla="*/ 31736 h 51092"/>
              <a:gd name="connsiteX16" fmla="*/ 1143 w 38100"/>
              <a:gd name="connsiteY16" fmla="*/ 25107 h 51092"/>
              <a:gd name="connsiteX17" fmla="*/ 4699 w 38100"/>
              <a:gd name="connsiteY17" fmla="*/ 19050 h 51092"/>
              <a:gd name="connsiteX18" fmla="*/ 10668 w 38100"/>
              <a:gd name="connsiteY18" fmla="*/ 14668 h 51092"/>
              <a:gd name="connsiteX19" fmla="*/ 19177 w 38100"/>
              <a:gd name="connsiteY19" fmla="*/ 12992 h 51092"/>
              <a:gd name="connsiteX20" fmla="*/ 28194 w 38100"/>
              <a:gd name="connsiteY20" fmla="*/ 15468 h 51092"/>
              <a:gd name="connsiteX21" fmla="*/ 28956 w 38100"/>
              <a:gd name="connsiteY21" fmla="*/ 16002 h 51092"/>
              <a:gd name="connsiteX22" fmla="*/ 29845 w 38100"/>
              <a:gd name="connsiteY22" fmla="*/ 16357 h 51092"/>
              <a:gd name="connsiteX23" fmla="*/ 30607 w 38100"/>
              <a:gd name="connsiteY23" fmla="*/ 16129 h 51092"/>
              <a:gd name="connsiteX24" fmla="*/ 30861 w 38100"/>
              <a:gd name="connsiteY24" fmla="*/ 14934 h 51092"/>
              <a:gd name="connsiteX25" fmla="*/ 30861 w 38100"/>
              <a:gd name="connsiteY25" fmla="*/ 6895 h 51092"/>
              <a:gd name="connsiteX26" fmla="*/ 29337 w 38100"/>
              <a:gd name="connsiteY26" fmla="*/ 5435 h 51092"/>
              <a:gd name="connsiteX27" fmla="*/ 28702 w 38100"/>
              <a:gd name="connsiteY27" fmla="*/ 3530 h 51092"/>
              <a:gd name="connsiteX28" fmla="*/ 29718 w 38100"/>
              <a:gd name="connsiteY28" fmla="*/ 1016 h 51092"/>
              <a:gd name="connsiteX29" fmla="*/ 32258 w 38100"/>
              <a:gd name="connsiteY29" fmla="*/ 0 h 5109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  <a:cxn ang="29">
                <a:pos x="connsiteX29" y="connsiteY29"/>
              </a:cxn>
            </a:cxnLst>
            <a:rect l="l" t="t" r="r" b="b"/>
            <a:pathLst>
              <a:path w="38100" h="51092">
                <a:moveTo>
                  <a:pt x="32258" y="0"/>
                </a:moveTo>
                <a:cubicBezTo>
                  <a:pt x="33782" y="0"/>
                  <a:pt x="35052" y="520"/>
                  <a:pt x="36068" y="1549"/>
                </a:cubicBezTo>
                <a:cubicBezTo>
                  <a:pt x="37084" y="2578"/>
                  <a:pt x="37719" y="3797"/>
                  <a:pt x="38100" y="5219"/>
                </a:cubicBezTo>
                <a:lnTo>
                  <a:pt x="38100" y="47294"/>
                </a:lnTo>
                <a:cubicBezTo>
                  <a:pt x="38100" y="48285"/>
                  <a:pt x="37846" y="49174"/>
                  <a:pt x="37465" y="49936"/>
                </a:cubicBezTo>
                <a:cubicBezTo>
                  <a:pt x="37084" y="50710"/>
                  <a:pt x="36195" y="51092"/>
                  <a:pt x="34925" y="51092"/>
                </a:cubicBezTo>
                <a:cubicBezTo>
                  <a:pt x="33909" y="51092"/>
                  <a:pt x="33020" y="50837"/>
                  <a:pt x="32258" y="50342"/>
                </a:cubicBezTo>
                <a:cubicBezTo>
                  <a:pt x="31496" y="49834"/>
                  <a:pt x="31115" y="48907"/>
                  <a:pt x="31115" y="47549"/>
                </a:cubicBezTo>
                <a:cubicBezTo>
                  <a:pt x="31115" y="47078"/>
                  <a:pt x="31115" y="46811"/>
                  <a:pt x="30988" y="46761"/>
                </a:cubicBezTo>
                <a:cubicBezTo>
                  <a:pt x="30734" y="46634"/>
                  <a:pt x="30480" y="46761"/>
                  <a:pt x="30226" y="47116"/>
                </a:cubicBezTo>
                <a:cubicBezTo>
                  <a:pt x="28448" y="48526"/>
                  <a:pt x="26543" y="49466"/>
                  <a:pt x="24638" y="49936"/>
                </a:cubicBezTo>
                <a:cubicBezTo>
                  <a:pt x="22860" y="50406"/>
                  <a:pt x="20955" y="50647"/>
                  <a:pt x="19177" y="50647"/>
                </a:cubicBezTo>
                <a:cubicBezTo>
                  <a:pt x="16637" y="50647"/>
                  <a:pt x="14224" y="50253"/>
                  <a:pt x="11938" y="49453"/>
                </a:cubicBezTo>
                <a:cubicBezTo>
                  <a:pt x="9652" y="48653"/>
                  <a:pt x="7620" y="47459"/>
                  <a:pt x="5842" y="45872"/>
                </a:cubicBezTo>
                <a:cubicBezTo>
                  <a:pt x="4064" y="44284"/>
                  <a:pt x="2667" y="42303"/>
                  <a:pt x="1651" y="39954"/>
                </a:cubicBezTo>
                <a:cubicBezTo>
                  <a:pt x="508" y="37591"/>
                  <a:pt x="0" y="34861"/>
                  <a:pt x="0" y="31736"/>
                </a:cubicBezTo>
                <a:cubicBezTo>
                  <a:pt x="0" y="29552"/>
                  <a:pt x="381" y="27343"/>
                  <a:pt x="1143" y="25107"/>
                </a:cubicBezTo>
                <a:cubicBezTo>
                  <a:pt x="1905" y="22859"/>
                  <a:pt x="3175" y="20840"/>
                  <a:pt x="4699" y="19050"/>
                </a:cubicBezTo>
                <a:cubicBezTo>
                  <a:pt x="6350" y="17246"/>
                  <a:pt x="8255" y="15785"/>
                  <a:pt x="10668" y="14668"/>
                </a:cubicBezTo>
                <a:cubicBezTo>
                  <a:pt x="13081" y="13551"/>
                  <a:pt x="15875" y="12992"/>
                  <a:pt x="19177" y="12992"/>
                </a:cubicBezTo>
                <a:cubicBezTo>
                  <a:pt x="22352" y="12992"/>
                  <a:pt x="25400" y="13817"/>
                  <a:pt x="28194" y="15468"/>
                </a:cubicBezTo>
                <a:cubicBezTo>
                  <a:pt x="28321" y="15646"/>
                  <a:pt x="28702" y="15823"/>
                  <a:pt x="28956" y="16002"/>
                </a:cubicBezTo>
                <a:cubicBezTo>
                  <a:pt x="29337" y="16179"/>
                  <a:pt x="29591" y="16293"/>
                  <a:pt x="29845" y="16357"/>
                </a:cubicBezTo>
                <a:cubicBezTo>
                  <a:pt x="30099" y="16408"/>
                  <a:pt x="30353" y="16332"/>
                  <a:pt x="30607" y="16129"/>
                </a:cubicBezTo>
                <a:cubicBezTo>
                  <a:pt x="30734" y="15925"/>
                  <a:pt x="30861" y="15531"/>
                  <a:pt x="30861" y="14934"/>
                </a:cubicBezTo>
                <a:lnTo>
                  <a:pt x="30861" y="6895"/>
                </a:lnTo>
                <a:cubicBezTo>
                  <a:pt x="30226" y="6540"/>
                  <a:pt x="29718" y="6057"/>
                  <a:pt x="29337" y="5435"/>
                </a:cubicBezTo>
                <a:cubicBezTo>
                  <a:pt x="28829" y="4812"/>
                  <a:pt x="28702" y="4178"/>
                  <a:pt x="28702" y="3530"/>
                </a:cubicBezTo>
                <a:cubicBezTo>
                  <a:pt x="28702" y="2526"/>
                  <a:pt x="28956" y="1689"/>
                  <a:pt x="29718" y="1016"/>
                </a:cubicBezTo>
                <a:cubicBezTo>
                  <a:pt x="30353" y="342"/>
                  <a:pt x="31242" y="0"/>
                  <a:pt x="32258" y="0"/>
                </a:cubicBez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Freeform 3"/>
          <p:cNvSpPr/>
          <p:nvPr/>
        </p:nvSpPr>
        <p:spPr>
          <a:xfrm>
            <a:off x="5775579" y="6640970"/>
            <a:ext cx="29082" cy="50647"/>
          </a:xfrm>
          <a:custGeom>
            <a:avLst/>
            <a:gdLst>
              <a:gd name="connsiteX0" fmla="*/ 10159 w 29082"/>
              <a:gd name="connsiteY0" fmla="*/ 0 h 50647"/>
              <a:gd name="connsiteX1" fmla="*/ 13969 w 29082"/>
              <a:gd name="connsiteY1" fmla="*/ 1549 h 50647"/>
              <a:gd name="connsiteX2" fmla="*/ 16001 w 29082"/>
              <a:gd name="connsiteY2" fmla="*/ 5219 h 50647"/>
              <a:gd name="connsiteX3" fmla="*/ 16001 w 29082"/>
              <a:gd name="connsiteY3" fmla="*/ 11138 h 50647"/>
              <a:gd name="connsiteX4" fmla="*/ 16509 w 29082"/>
              <a:gd name="connsiteY4" fmla="*/ 12636 h 50647"/>
              <a:gd name="connsiteX5" fmla="*/ 17652 w 29082"/>
              <a:gd name="connsiteY5" fmla="*/ 12903 h 50647"/>
              <a:gd name="connsiteX6" fmla="*/ 25653 w 29082"/>
              <a:gd name="connsiteY6" fmla="*/ 12903 h 50647"/>
              <a:gd name="connsiteX7" fmla="*/ 28320 w 29082"/>
              <a:gd name="connsiteY7" fmla="*/ 13969 h 50647"/>
              <a:gd name="connsiteX8" fmla="*/ 29082 w 29082"/>
              <a:gd name="connsiteY8" fmla="*/ 16268 h 50647"/>
              <a:gd name="connsiteX9" fmla="*/ 28447 w 29082"/>
              <a:gd name="connsiteY9" fmla="*/ 18567 h 50647"/>
              <a:gd name="connsiteX10" fmla="*/ 25653 w 29082"/>
              <a:gd name="connsiteY10" fmla="*/ 19798 h 50647"/>
              <a:gd name="connsiteX11" fmla="*/ 18033 w 29082"/>
              <a:gd name="connsiteY11" fmla="*/ 19798 h 50647"/>
              <a:gd name="connsiteX12" fmla="*/ 16382 w 29082"/>
              <a:gd name="connsiteY12" fmla="*/ 20370 h 50647"/>
              <a:gd name="connsiteX13" fmla="*/ 16001 w 29082"/>
              <a:gd name="connsiteY13" fmla="*/ 21653 h 50647"/>
              <a:gd name="connsiteX14" fmla="*/ 16001 w 29082"/>
              <a:gd name="connsiteY14" fmla="*/ 37833 h 50647"/>
              <a:gd name="connsiteX15" fmla="*/ 17652 w 29082"/>
              <a:gd name="connsiteY15" fmla="*/ 42252 h 50647"/>
              <a:gd name="connsiteX16" fmla="*/ 23113 w 29082"/>
              <a:gd name="connsiteY16" fmla="*/ 43839 h 50647"/>
              <a:gd name="connsiteX17" fmla="*/ 25526 w 29082"/>
              <a:gd name="connsiteY17" fmla="*/ 43839 h 50647"/>
              <a:gd name="connsiteX18" fmla="*/ 28066 w 29082"/>
              <a:gd name="connsiteY18" fmla="*/ 44589 h 50647"/>
              <a:gd name="connsiteX19" fmla="*/ 29082 w 29082"/>
              <a:gd name="connsiteY19" fmla="*/ 47294 h 50647"/>
              <a:gd name="connsiteX20" fmla="*/ 28066 w 29082"/>
              <a:gd name="connsiteY20" fmla="*/ 49847 h 50647"/>
              <a:gd name="connsiteX21" fmla="*/ 25526 w 29082"/>
              <a:gd name="connsiteY21" fmla="*/ 50647 h 50647"/>
              <a:gd name="connsiteX22" fmla="*/ 23113 w 29082"/>
              <a:gd name="connsiteY22" fmla="*/ 50647 h 50647"/>
              <a:gd name="connsiteX23" fmla="*/ 17525 w 29082"/>
              <a:gd name="connsiteY23" fmla="*/ 50076 h 50647"/>
              <a:gd name="connsiteX24" fmla="*/ 12953 w 29082"/>
              <a:gd name="connsiteY24" fmla="*/ 48043 h 50647"/>
              <a:gd name="connsiteX25" fmla="*/ 9905 w 29082"/>
              <a:gd name="connsiteY25" fmla="*/ 44106 h 50647"/>
              <a:gd name="connsiteX26" fmla="*/ 8762 w 29082"/>
              <a:gd name="connsiteY26" fmla="*/ 37833 h 50647"/>
              <a:gd name="connsiteX27" fmla="*/ 8762 w 29082"/>
              <a:gd name="connsiteY27" fmla="*/ 21742 h 50647"/>
              <a:gd name="connsiteX28" fmla="*/ 8508 w 29082"/>
              <a:gd name="connsiteY28" fmla="*/ 20548 h 50647"/>
              <a:gd name="connsiteX29" fmla="*/ 7111 w 29082"/>
              <a:gd name="connsiteY29" fmla="*/ 19798 h 50647"/>
              <a:gd name="connsiteX30" fmla="*/ 3428 w 29082"/>
              <a:gd name="connsiteY30" fmla="*/ 19798 h 50647"/>
              <a:gd name="connsiteX31" fmla="*/ 634 w 29082"/>
              <a:gd name="connsiteY31" fmla="*/ 18656 h 50647"/>
              <a:gd name="connsiteX32" fmla="*/ 0 w 29082"/>
              <a:gd name="connsiteY32" fmla="*/ 16268 h 50647"/>
              <a:gd name="connsiteX33" fmla="*/ 634 w 29082"/>
              <a:gd name="connsiteY33" fmla="*/ 14007 h 50647"/>
              <a:gd name="connsiteX34" fmla="*/ 3428 w 29082"/>
              <a:gd name="connsiteY34" fmla="*/ 12903 h 50647"/>
              <a:gd name="connsiteX35" fmla="*/ 6857 w 29082"/>
              <a:gd name="connsiteY35" fmla="*/ 12903 h 50647"/>
              <a:gd name="connsiteX36" fmla="*/ 7238 w 29082"/>
              <a:gd name="connsiteY36" fmla="*/ 12865 h 50647"/>
              <a:gd name="connsiteX37" fmla="*/ 7873 w 29082"/>
              <a:gd name="connsiteY37" fmla="*/ 12636 h 50647"/>
              <a:gd name="connsiteX38" fmla="*/ 8508 w 29082"/>
              <a:gd name="connsiteY38" fmla="*/ 12013 h 50647"/>
              <a:gd name="connsiteX39" fmla="*/ 8762 w 29082"/>
              <a:gd name="connsiteY39" fmla="*/ 10782 h 50647"/>
              <a:gd name="connsiteX40" fmla="*/ 8762 w 29082"/>
              <a:gd name="connsiteY40" fmla="*/ 6895 h 50647"/>
              <a:gd name="connsiteX41" fmla="*/ 7238 w 29082"/>
              <a:gd name="connsiteY41" fmla="*/ 5435 h 50647"/>
              <a:gd name="connsiteX42" fmla="*/ 6603 w 29082"/>
              <a:gd name="connsiteY42" fmla="*/ 3530 h 50647"/>
              <a:gd name="connsiteX43" fmla="*/ 7619 w 29082"/>
              <a:gd name="connsiteY43" fmla="*/ 1016 h 50647"/>
              <a:gd name="connsiteX44" fmla="*/ 10159 w 29082"/>
              <a:gd name="connsiteY44" fmla="*/ 0 h 50647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  <a:cxn ang="29">
                <a:pos x="connsiteX29" y="connsiteY29"/>
              </a:cxn>
              <a:cxn ang="30">
                <a:pos x="connsiteX30" y="connsiteY30"/>
              </a:cxn>
              <a:cxn ang="31">
                <a:pos x="connsiteX31" y="connsiteY31"/>
              </a:cxn>
              <a:cxn ang="32">
                <a:pos x="connsiteX32" y="connsiteY32"/>
              </a:cxn>
              <a:cxn ang="33">
                <a:pos x="connsiteX33" y="connsiteY33"/>
              </a:cxn>
              <a:cxn ang="34">
                <a:pos x="connsiteX34" y="connsiteY34"/>
              </a:cxn>
              <a:cxn ang="35">
                <a:pos x="connsiteX35" y="connsiteY35"/>
              </a:cxn>
              <a:cxn ang="36">
                <a:pos x="connsiteX36" y="connsiteY36"/>
              </a:cxn>
              <a:cxn ang="37">
                <a:pos x="connsiteX37" y="connsiteY37"/>
              </a:cxn>
              <a:cxn ang="38">
                <a:pos x="connsiteX38" y="connsiteY38"/>
              </a:cxn>
              <a:cxn ang="39">
                <a:pos x="connsiteX39" y="connsiteY39"/>
              </a:cxn>
              <a:cxn ang="40">
                <a:pos x="connsiteX40" y="connsiteY40"/>
              </a:cxn>
              <a:cxn ang="41">
                <a:pos x="connsiteX41" y="connsiteY41"/>
              </a:cxn>
              <a:cxn ang="42">
                <a:pos x="connsiteX42" y="connsiteY42"/>
              </a:cxn>
              <a:cxn ang="43">
                <a:pos x="connsiteX43" y="connsiteY43"/>
              </a:cxn>
              <a:cxn ang="44">
                <a:pos x="connsiteX44" y="connsiteY44"/>
              </a:cxn>
            </a:cxnLst>
            <a:rect l="l" t="t" r="r" b="b"/>
            <a:pathLst>
              <a:path w="29082" h="50647">
                <a:moveTo>
                  <a:pt x="10159" y="0"/>
                </a:moveTo>
                <a:cubicBezTo>
                  <a:pt x="11683" y="0"/>
                  <a:pt x="12953" y="520"/>
                  <a:pt x="13969" y="1549"/>
                </a:cubicBezTo>
                <a:cubicBezTo>
                  <a:pt x="14985" y="2578"/>
                  <a:pt x="15620" y="3797"/>
                  <a:pt x="16001" y="5219"/>
                </a:cubicBezTo>
                <a:lnTo>
                  <a:pt x="16001" y="11138"/>
                </a:lnTo>
                <a:cubicBezTo>
                  <a:pt x="16001" y="11963"/>
                  <a:pt x="16128" y="12458"/>
                  <a:pt x="16509" y="12636"/>
                </a:cubicBezTo>
                <a:cubicBezTo>
                  <a:pt x="17017" y="12813"/>
                  <a:pt x="17271" y="12903"/>
                  <a:pt x="17652" y="12903"/>
                </a:cubicBezTo>
                <a:lnTo>
                  <a:pt x="25653" y="12903"/>
                </a:lnTo>
                <a:cubicBezTo>
                  <a:pt x="26923" y="12903"/>
                  <a:pt x="27812" y="13258"/>
                  <a:pt x="28320" y="13969"/>
                </a:cubicBezTo>
                <a:cubicBezTo>
                  <a:pt x="28828" y="14668"/>
                  <a:pt x="29082" y="15443"/>
                  <a:pt x="29082" y="16268"/>
                </a:cubicBezTo>
                <a:cubicBezTo>
                  <a:pt x="29082" y="16967"/>
                  <a:pt x="28828" y="17741"/>
                  <a:pt x="28447" y="18567"/>
                </a:cubicBezTo>
                <a:cubicBezTo>
                  <a:pt x="27939" y="19392"/>
                  <a:pt x="27050" y="19798"/>
                  <a:pt x="25653" y="19798"/>
                </a:cubicBezTo>
                <a:lnTo>
                  <a:pt x="18033" y="19798"/>
                </a:lnTo>
                <a:cubicBezTo>
                  <a:pt x="17144" y="19798"/>
                  <a:pt x="16636" y="19989"/>
                  <a:pt x="16382" y="20370"/>
                </a:cubicBezTo>
                <a:cubicBezTo>
                  <a:pt x="16128" y="20751"/>
                  <a:pt x="16001" y="21183"/>
                  <a:pt x="16001" y="21653"/>
                </a:cubicBezTo>
                <a:lnTo>
                  <a:pt x="16001" y="37833"/>
                </a:lnTo>
                <a:cubicBezTo>
                  <a:pt x="16001" y="39713"/>
                  <a:pt x="16509" y="41185"/>
                  <a:pt x="17652" y="42252"/>
                </a:cubicBezTo>
                <a:cubicBezTo>
                  <a:pt x="18795" y="43306"/>
                  <a:pt x="20573" y="43839"/>
                  <a:pt x="23113" y="43839"/>
                </a:cubicBezTo>
                <a:lnTo>
                  <a:pt x="25526" y="43839"/>
                </a:lnTo>
                <a:cubicBezTo>
                  <a:pt x="26542" y="43839"/>
                  <a:pt x="27304" y="44094"/>
                  <a:pt x="28066" y="44589"/>
                </a:cubicBezTo>
                <a:cubicBezTo>
                  <a:pt x="28701" y="45097"/>
                  <a:pt x="29082" y="45986"/>
                  <a:pt x="29082" y="47294"/>
                </a:cubicBezTo>
                <a:cubicBezTo>
                  <a:pt x="29082" y="48462"/>
                  <a:pt x="28701" y="49326"/>
                  <a:pt x="28066" y="49847"/>
                </a:cubicBezTo>
                <a:cubicBezTo>
                  <a:pt x="27304" y="50380"/>
                  <a:pt x="26415" y="50647"/>
                  <a:pt x="25526" y="50647"/>
                </a:cubicBezTo>
                <a:lnTo>
                  <a:pt x="23113" y="50647"/>
                </a:lnTo>
                <a:cubicBezTo>
                  <a:pt x="21081" y="50647"/>
                  <a:pt x="19176" y="50456"/>
                  <a:pt x="17525" y="50076"/>
                </a:cubicBezTo>
                <a:cubicBezTo>
                  <a:pt x="15747" y="49694"/>
                  <a:pt x="14223" y="49009"/>
                  <a:pt x="12953" y="48043"/>
                </a:cubicBezTo>
                <a:cubicBezTo>
                  <a:pt x="11683" y="47066"/>
                  <a:pt x="10667" y="45757"/>
                  <a:pt x="9905" y="44106"/>
                </a:cubicBezTo>
                <a:cubicBezTo>
                  <a:pt x="9143" y="42456"/>
                  <a:pt x="8762" y="40360"/>
                  <a:pt x="8762" y="37833"/>
                </a:cubicBezTo>
                <a:lnTo>
                  <a:pt x="8762" y="21742"/>
                </a:lnTo>
                <a:cubicBezTo>
                  <a:pt x="8762" y="21449"/>
                  <a:pt x="8635" y="21056"/>
                  <a:pt x="8508" y="20548"/>
                </a:cubicBezTo>
                <a:cubicBezTo>
                  <a:pt x="8254" y="20053"/>
                  <a:pt x="7746" y="19798"/>
                  <a:pt x="7111" y="19798"/>
                </a:cubicBezTo>
                <a:lnTo>
                  <a:pt x="3428" y="19798"/>
                </a:lnTo>
                <a:cubicBezTo>
                  <a:pt x="2158" y="19798"/>
                  <a:pt x="1142" y="19418"/>
                  <a:pt x="634" y="18656"/>
                </a:cubicBezTo>
                <a:cubicBezTo>
                  <a:pt x="253" y="17881"/>
                  <a:pt x="0" y="17094"/>
                  <a:pt x="0" y="16268"/>
                </a:cubicBezTo>
                <a:cubicBezTo>
                  <a:pt x="0" y="15493"/>
                  <a:pt x="253" y="14744"/>
                  <a:pt x="634" y="14007"/>
                </a:cubicBezTo>
                <a:cubicBezTo>
                  <a:pt x="1142" y="13271"/>
                  <a:pt x="2158" y="12903"/>
                  <a:pt x="3428" y="12903"/>
                </a:cubicBezTo>
                <a:lnTo>
                  <a:pt x="6857" y="12903"/>
                </a:lnTo>
                <a:cubicBezTo>
                  <a:pt x="6857" y="12903"/>
                  <a:pt x="6984" y="12890"/>
                  <a:pt x="7238" y="12865"/>
                </a:cubicBezTo>
                <a:cubicBezTo>
                  <a:pt x="7492" y="12827"/>
                  <a:pt x="7619" y="12763"/>
                  <a:pt x="7873" y="12636"/>
                </a:cubicBezTo>
                <a:cubicBezTo>
                  <a:pt x="8127" y="12521"/>
                  <a:pt x="8381" y="12318"/>
                  <a:pt x="8508" y="12013"/>
                </a:cubicBezTo>
                <a:cubicBezTo>
                  <a:pt x="8635" y="11721"/>
                  <a:pt x="8762" y="11315"/>
                  <a:pt x="8762" y="10782"/>
                </a:cubicBezTo>
                <a:lnTo>
                  <a:pt x="8762" y="6895"/>
                </a:lnTo>
                <a:cubicBezTo>
                  <a:pt x="8127" y="6540"/>
                  <a:pt x="7619" y="6057"/>
                  <a:pt x="7238" y="5435"/>
                </a:cubicBezTo>
                <a:cubicBezTo>
                  <a:pt x="6730" y="4812"/>
                  <a:pt x="6603" y="4178"/>
                  <a:pt x="6603" y="3530"/>
                </a:cubicBezTo>
                <a:cubicBezTo>
                  <a:pt x="6603" y="2526"/>
                  <a:pt x="6857" y="1689"/>
                  <a:pt x="7619" y="1016"/>
                </a:cubicBezTo>
                <a:cubicBezTo>
                  <a:pt x="8254" y="342"/>
                  <a:pt x="9143" y="0"/>
                  <a:pt x="10159" y="0"/>
                </a:cubicBez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Freeform 3"/>
          <p:cNvSpPr/>
          <p:nvPr/>
        </p:nvSpPr>
        <p:spPr>
          <a:xfrm>
            <a:off x="5734050" y="6640970"/>
            <a:ext cx="37210" cy="50647"/>
          </a:xfrm>
          <a:custGeom>
            <a:avLst/>
            <a:gdLst>
              <a:gd name="connsiteX0" fmla="*/ 3429 w 37210"/>
              <a:gd name="connsiteY0" fmla="*/ 0 h 50647"/>
              <a:gd name="connsiteX1" fmla="*/ 7365 w 37210"/>
              <a:gd name="connsiteY1" fmla="*/ 1549 h 50647"/>
              <a:gd name="connsiteX2" fmla="*/ 9271 w 37210"/>
              <a:gd name="connsiteY2" fmla="*/ 5219 h 50647"/>
              <a:gd name="connsiteX3" fmla="*/ 9271 w 37210"/>
              <a:gd name="connsiteY3" fmla="*/ 14058 h 50647"/>
              <a:gd name="connsiteX4" fmla="*/ 9905 w 37210"/>
              <a:gd name="connsiteY4" fmla="*/ 16129 h 50647"/>
              <a:gd name="connsiteX5" fmla="*/ 11429 w 37210"/>
              <a:gd name="connsiteY5" fmla="*/ 15646 h 50647"/>
              <a:gd name="connsiteX6" fmla="*/ 15367 w 37210"/>
              <a:gd name="connsiteY6" fmla="*/ 13703 h 50647"/>
              <a:gd name="connsiteX7" fmla="*/ 19939 w 37210"/>
              <a:gd name="connsiteY7" fmla="*/ 12992 h 50647"/>
              <a:gd name="connsiteX8" fmla="*/ 26797 w 37210"/>
              <a:gd name="connsiteY8" fmla="*/ 14185 h 50647"/>
              <a:gd name="connsiteX9" fmla="*/ 32258 w 37210"/>
              <a:gd name="connsiteY9" fmla="*/ 17627 h 50647"/>
              <a:gd name="connsiteX10" fmla="*/ 35940 w 37210"/>
              <a:gd name="connsiteY10" fmla="*/ 23202 h 50647"/>
              <a:gd name="connsiteX11" fmla="*/ 37210 w 37210"/>
              <a:gd name="connsiteY11" fmla="*/ 30759 h 50647"/>
              <a:gd name="connsiteX12" fmla="*/ 37210 w 37210"/>
              <a:gd name="connsiteY12" fmla="*/ 47028 h 50647"/>
              <a:gd name="connsiteX13" fmla="*/ 36194 w 37210"/>
              <a:gd name="connsiteY13" fmla="*/ 49580 h 50647"/>
              <a:gd name="connsiteX14" fmla="*/ 33654 w 37210"/>
              <a:gd name="connsiteY14" fmla="*/ 50647 h 50647"/>
              <a:gd name="connsiteX15" fmla="*/ 30988 w 37210"/>
              <a:gd name="connsiteY15" fmla="*/ 49580 h 50647"/>
              <a:gd name="connsiteX16" fmla="*/ 30098 w 37210"/>
              <a:gd name="connsiteY16" fmla="*/ 47028 h 50647"/>
              <a:gd name="connsiteX17" fmla="*/ 30098 w 37210"/>
              <a:gd name="connsiteY17" fmla="*/ 30581 h 50647"/>
              <a:gd name="connsiteX18" fmla="*/ 29209 w 37210"/>
              <a:gd name="connsiteY18" fmla="*/ 25717 h 50647"/>
              <a:gd name="connsiteX19" fmla="*/ 27051 w 37210"/>
              <a:gd name="connsiteY19" fmla="*/ 22364 h 50647"/>
              <a:gd name="connsiteX20" fmla="*/ 23748 w 37210"/>
              <a:gd name="connsiteY20" fmla="*/ 20421 h 50647"/>
              <a:gd name="connsiteX21" fmla="*/ 19939 w 37210"/>
              <a:gd name="connsiteY21" fmla="*/ 19798 h 50647"/>
              <a:gd name="connsiteX22" fmla="*/ 14097 w 37210"/>
              <a:gd name="connsiteY22" fmla="*/ 21119 h 50647"/>
              <a:gd name="connsiteX23" fmla="*/ 10921 w 37210"/>
              <a:gd name="connsiteY23" fmla="*/ 24307 h 50647"/>
              <a:gd name="connsiteX24" fmla="*/ 9525 w 37210"/>
              <a:gd name="connsiteY24" fmla="*/ 28155 h 50647"/>
              <a:gd name="connsiteX25" fmla="*/ 9271 w 37210"/>
              <a:gd name="connsiteY25" fmla="*/ 31470 h 50647"/>
              <a:gd name="connsiteX26" fmla="*/ 9271 w 37210"/>
              <a:gd name="connsiteY26" fmla="*/ 47028 h 50647"/>
              <a:gd name="connsiteX27" fmla="*/ 8128 w 37210"/>
              <a:gd name="connsiteY27" fmla="*/ 49720 h 50647"/>
              <a:gd name="connsiteX28" fmla="*/ 5588 w 37210"/>
              <a:gd name="connsiteY28" fmla="*/ 50647 h 50647"/>
              <a:gd name="connsiteX29" fmla="*/ 3048 w 37210"/>
              <a:gd name="connsiteY29" fmla="*/ 49542 h 50647"/>
              <a:gd name="connsiteX30" fmla="*/ 2159 w 37210"/>
              <a:gd name="connsiteY30" fmla="*/ 47028 h 50647"/>
              <a:gd name="connsiteX31" fmla="*/ 2159 w 37210"/>
              <a:gd name="connsiteY31" fmla="*/ 6895 h 50647"/>
              <a:gd name="connsiteX32" fmla="*/ 508 w 37210"/>
              <a:gd name="connsiteY32" fmla="*/ 5435 h 50647"/>
              <a:gd name="connsiteX33" fmla="*/ 0 w 37210"/>
              <a:gd name="connsiteY33" fmla="*/ 3530 h 50647"/>
              <a:gd name="connsiteX34" fmla="*/ 1015 w 37210"/>
              <a:gd name="connsiteY34" fmla="*/ 1016 h 50647"/>
              <a:gd name="connsiteX35" fmla="*/ 3429 w 37210"/>
              <a:gd name="connsiteY35" fmla="*/ 0 h 50647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  <a:cxn ang="29">
                <a:pos x="connsiteX29" y="connsiteY29"/>
              </a:cxn>
              <a:cxn ang="30">
                <a:pos x="connsiteX30" y="connsiteY30"/>
              </a:cxn>
              <a:cxn ang="31">
                <a:pos x="connsiteX31" y="connsiteY31"/>
              </a:cxn>
              <a:cxn ang="32">
                <a:pos x="connsiteX32" y="connsiteY32"/>
              </a:cxn>
              <a:cxn ang="33">
                <a:pos x="connsiteX33" y="connsiteY33"/>
              </a:cxn>
              <a:cxn ang="34">
                <a:pos x="connsiteX34" y="connsiteY34"/>
              </a:cxn>
              <a:cxn ang="35">
                <a:pos x="connsiteX35" y="connsiteY35"/>
              </a:cxn>
            </a:cxnLst>
            <a:rect l="l" t="t" r="r" b="b"/>
            <a:pathLst>
              <a:path w="37210" h="50647">
                <a:moveTo>
                  <a:pt x="3429" y="0"/>
                </a:moveTo>
                <a:cubicBezTo>
                  <a:pt x="5079" y="0"/>
                  <a:pt x="6350" y="520"/>
                  <a:pt x="7365" y="1549"/>
                </a:cubicBezTo>
                <a:cubicBezTo>
                  <a:pt x="8254" y="2578"/>
                  <a:pt x="9017" y="3797"/>
                  <a:pt x="9271" y="5219"/>
                </a:cubicBezTo>
                <a:lnTo>
                  <a:pt x="9271" y="14058"/>
                </a:lnTo>
                <a:cubicBezTo>
                  <a:pt x="9271" y="15226"/>
                  <a:pt x="9525" y="15925"/>
                  <a:pt x="9905" y="16129"/>
                </a:cubicBezTo>
                <a:cubicBezTo>
                  <a:pt x="10159" y="16332"/>
                  <a:pt x="10667" y="16179"/>
                  <a:pt x="11429" y="15646"/>
                </a:cubicBezTo>
                <a:cubicBezTo>
                  <a:pt x="12445" y="14820"/>
                  <a:pt x="13842" y="14172"/>
                  <a:pt x="15367" y="13703"/>
                </a:cubicBezTo>
                <a:cubicBezTo>
                  <a:pt x="16890" y="13233"/>
                  <a:pt x="18414" y="12992"/>
                  <a:pt x="19939" y="12992"/>
                </a:cubicBezTo>
                <a:cubicBezTo>
                  <a:pt x="22352" y="12992"/>
                  <a:pt x="24638" y="13386"/>
                  <a:pt x="26797" y="14185"/>
                </a:cubicBezTo>
                <a:cubicBezTo>
                  <a:pt x="28955" y="14985"/>
                  <a:pt x="30733" y="16129"/>
                  <a:pt x="32258" y="17627"/>
                </a:cubicBezTo>
                <a:cubicBezTo>
                  <a:pt x="33782" y="19139"/>
                  <a:pt x="35052" y="20993"/>
                  <a:pt x="35940" y="23202"/>
                </a:cubicBezTo>
                <a:cubicBezTo>
                  <a:pt x="36829" y="25412"/>
                  <a:pt x="37210" y="27926"/>
                  <a:pt x="37210" y="30759"/>
                </a:cubicBezTo>
                <a:lnTo>
                  <a:pt x="37210" y="47028"/>
                </a:lnTo>
                <a:cubicBezTo>
                  <a:pt x="37210" y="48031"/>
                  <a:pt x="36957" y="48882"/>
                  <a:pt x="36194" y="49580"/>
                </a:cubicBezTo>
                <a:cubicBezTo>
                  <a:pt x="35559" y="50291"/>
                  <a:pt x="34671" y="50647"/>
                  <a:pt x="33654" y="50647"/>
                </a:cubicBezTo>
                <a:cubicBezTo>
                  <a:pt x="32384" y="50647"/>
                  <a:pt x="31622" y="50291"/>
                  <a:pt x="30988" y="49580"/>
                </a:cubicBezTo>
                <a:cubicBezTo>
                  <a:pt x="30352" y="48882"/>
                  <a:pt x="30098" y="48031"/>
                  <a:pt x="30098" y="47028"/>
                </a:cubicBezTo>
                <a:lnTo>
                  <a:pt x="30098" y="30581"/>
                </a:lnTo>
                <a:cubicBezTo>
                  <a:pt x="30098" y="28702"/>
                  <a:pt x="29844" y="27076"/>
                  <a:pt x="29209" y="25717"/>
                </a:cubicBezTo>
                <a:cubicBezTo>
                  <a:pt x="28702" y="24371"/>
                  <a:pt x="27940" y="23241"/>
                  <a:pt x="27051" y="22364"/>
                </a:cubicBezTo>
                <a:cubicBezTo>
                  <a:pt x="26034" y="21475"/>
                  <a:pt x="25019" y="20828"/>
                  <a:pt x="23748" y="20421"/>
                </a:cubicBezTo>
                <a:cubicBezTo>
                  <a:pt x="22479" y="20002"/>
                  <a:pt x="21209" y="19798"/>
                  <a:pt x="19939" y="19798"/>
                </a:cubicBezTo>
                <a:cubicBezTo>
                  <a:pt x="17398" y="19798"/>
                  <a:pt x="15494" y="20243"/>
                  <a:pt x="14097" y="21119"/>
                </a:cubicBezTo>
                <a:cubicBezTo>
                  <a:pt x="12700" y="22008"/>
                  <a:pt x="11557" y="23062"/>
                  <a:pt x="10921" y="24307"/>
                </a:cubicBezTo>
                <a:cubicBezTo>
                  <a:pt x="10159" y="25539"/>
                  <a:pt x="9779" y="26822"/>
                  <a:pt x="9525" y="28155"/>
                </a:cubicBezTo>
                <a:cubicBezTo>
                  <a:pt x="9398" y="29476"/>
                  <a:pt x="9271" y="30581"/>
                  <a:pt x="9271" y="31470"/>
                </a:cubicBezTo>
                <a:lnTo>
                  <a:pt x="9271" y="47028"/>
                </a:lnTo>
                <a:cubicBezTo>
                  <a:pt x="9271" y="48196"/>
                  <a:pt x="8890" y="49097"/>
                  <a:pt x="8128" y="49720"/>
                </a:cubicBezTo>
                <a:cubicBezTo>
                  <a:pt x="7365" y="50342"/>
                  <a:pt x="6603" y="50647"/>
                  <a:pt x="5588" y="50647"/>
                </a:cubicBezTo>
                <a:cubicBezTo>
                  <a:pt x="4444" y="50647"/>
                  <a:pt x="3683" y="50279"/>
                  <a:pt x="3048" y="49542"/>
                </a:cubicBezTo>
                <a:cubicBezTo>
                  <a:pt x="2413" y="48806"/>
                  <a:pt x="2159" y="47967"/>
                  <a:pt x="2159" y="47028"/>
                </a:cubicBezTo>
                <a:lnTo>
                  <a:pt x="2159" y="6895"/>
                </a:lnTo>
                <a:cubicBezTo>
                  <a:pt x="1523" y="6540"/>
                  <a:pt x="1015" y="6057"/>
                  <a:pt x="508" y="5435"/>
                </a:cubicBezTo>
                <a:cubicBezTo>
                  <a:pt x="127" y="4812"/>
                  <a:pt x="0" y="4178"/>
                  <a:pt x="0" y="3530"/>
                </a:cubicBezTo>
                <a:cubicBezTo>
                  <a:pt x="0" y="2526"/>
                  <a:pt x="253" y="1689"/>
                  <a:pt x="1015" y="1016"/>
                </a:cubicBezTo>
                <a:cubicBezTo>
                  <a:pt x="1651" y="342"/>
                  <a:pt x="2540" y="0"/>
                  <a:pt x="3429" y="0"/>
                </a:cubicBez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Freeform 3"/>
          <p:cNvSpPr/>
          <p:nvPr/>
        </p:nvSpPr>
        <p:spPr>
          <a:xfrm>
            <a:off x="5593969" y="6640970"/>
            <a:ext cx="9271" cy="50647"/>
          </a:xfrm>
          <a:custGeom>
            <a:avLst/>
            <a:gdLst>
              <a:gd name="connsiteX0" fmla="*/ 3555 w 9271"/>
              <a:gd name="connsiteY0" fmla="*/ 0 h 50647"/>
              <a:gd name="connsiteX1" fmla="*/ 7365 w 9271"/>
              <a:gd name="connsiteY1" fmla="*/ 1549 h 50647"/>
              <a:gd name="connsiteX2" fmla="*/ 9271 w 9271"/>
              <a:gd name="connsiteY2" fmla="*/ 5219 h 50647"/>
              <a:gd name="connsiteX3" fmla="*/ 9271 w 9271"/>
              <a:gd name="connsiteY3" fmla="*/ 47205 h 50647"/>
              <a:gd name="connsiteX4" fmla="*/ 8128 w 9271"/>
              <a:gd name="connsiteY4" fmla="*/ 49669 h 50647"/>
              <a:gd name="connsiteX5" fmla="*/ 5588 w 9271"/>
              <a:gd name="connsiteY5" fmla="*/ 50647 h 50647"/>
              <a:gd name="connsiteX6" fmla="*/ 3048 w 9271"/>
              <a:gd name="connsiteY6" fmla="*/ 49631 h 50647"/>
              <a:gd name="connsiteX7" fmla="*/ 2159 w 9271"/>
              <a:gd name="connsiteY7" fmla="*/ 47205 h 50647"/>
              <a:gd name="connsiteX8" fmla="*/ 2159 w 9271"/>
              <a:gd name="connsiteY8" fmla="*/ 6895 h 50647"/>
              <a:gd name="connsiteX9" fmla="*/ 634 w 9271"/>
              <a:gd name="connsiteY9" fmla="*/ 5435 h 50647"/>
              <a:gd name="connsiteX10" fmla="*/ 0 w 9271"/>
              <a:gd name="connsiteY10" fmla="*/ 3530 h 50647"/>
              <a:gd name="connsiteX11" fmla="*/ 1015 w 9271"/>
              <a:gd name="connsiteY11" fmla="*/ 1016 h 50647"/>
              <a:gd name="connsiteX12" fmla="*/ 3555 w 9271"/>
              <a:gd name="connsiteY12" fmla="*/ 0 h 50647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</a:cxnLst>
            <a:rect l="l" t="t" r="r" b="b"/>
            <a:pathLst>
              <a:path w="9271" h="50647">
                <a:moveTo>
                  <a:pt x="3555" y="0"/>
                </a:moveTo>
                <a:cubicBezTo>
                  <a:pt x="5079" y="0"/>
                  <a:pt x="6350" y="520"/>
                  <a:pt x="7365" y="1549"/>
                </a:cubicBezTo>
                <a:cubicBezTo>
                  <a:pt x="8254" y="2578"/>
                  <a:pt x="8890" y="3797"/>
                  <a:pt x="9271" y="5219"/>
                </a:cubicBezTo>
                <a:lnTo>
                  <a:pt x="9271" y="47205"/>
                </a:lnTo>
                <a:cubicBezTo>
                  <a:pt x="9271" y="48196"/>
                  <a:pt x="8890" y="49021"/>
                  <a:pt x="8128" y="49669"/>
                </a:cubicBezTo>
                <a:cubicBezTo>
                  <a:pt x="7492" y="50317"/>
                  <a:pt x="6603" y="50647"/>
                  <a:pt x="5588" y="50647"/>
                </a:cubicBezTo>
                <a:cubicBezTo>
                  <a:pt x="4444" y="50647"/>
                  <a:pt x="3555" y="50304"/>
                  <a:pt x="3048" y="49631"/>
                </a:cubicBezTo>
                <a:cubicBezTo>
                  <a:pt x="2540" y="48958"/>
                  <a:pt x="2159" y="48145"/>
                  <a:pt x="2159" y="47205"/>
                </a:cubicBezTo>
                <a:lnTo>
                  <a:pt x="2159" y="6895"/>
                </a:lnTo>
                <a:cubicBezTo>
                  <a:pt x="1523" y="6540"/>
                  <a:pt x="1015" y="6057"/>
                  <a:pt x="634" y="5435"/>
                </a:cubicBezTo>
                <a:cubicBezTo>
                  <a:pt x="253" y="4812"/>
                  <a:pt x="0" y="4178"/>
                  <a:pt x="0" y="3530"/>
                </a:cubicBezTo>
                <a:cubicBezTo>
                  <a:pt x="0" y="2526"/>
                  <a:pt x="380" y="1689"/>
                  <a:pt x="1015" y="1016"/>
                </a:cubicBezTo>
                <a:cubicBezTo>
                  <a:pt x="1651" y="342"/>
                  <a:pt x="2540" y="0"/>
                  <a:pt x="3555" y="0"/>
                </a:cubicBez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Freeform 3"/>
          <p:cNvSpPr/>
          <p:nvPr/>
        </p:nvSpPr>
        <p:spPr>
          <a:xfrm>
            <a:off x="5578729" y="6640970"/>
            <a:ext cx="9270" cy="50647"/>
          </a:xfrm>
          <a:custGeom>
            <a:avLst/>
            <a:gdLst>
              <a:gd name="connsiteX0" fmla="*/ 3555 w 9270"/>
              <a:gd name="connsiteY0" fmla="*/ 0 h 50647"/>
              <a:gd name="connsiteX1" fmla="*/ 7365 w 9270"/>
              <a:gd name="connsiteY1" fmla="*/ 1549 h 50647"/>
              <a:gd name="connsiteX2" fmla="*/ 9270 w 9270"/>
              <a:gd name="connsiteY2" fmla="*/ 5219 h 50647"/>
              <a:gd name="connsiteX3" fmla="*/ 9270 w 9270"/>
              <a:gd name="connsiteY3" fmla="*/ 47205 h 50647"/>
              <a:gd name="connsiteX4" fmla="*/ 8127 w 9270"/>
              <a:gd name="connsiteY4" fmla="*/ 49669 h 50647"/>
              <a:gd name="connsiteX5" fmla="*/ 5588 w 9270"/>
              <a:gd name="connsiteY5" fmla="*/ 50647 h 50647"/>
              <a:gd name="connsiteX6" fmla="*/ 3047 w 9270"/>
              <a:gd name="connsiteY6" fmla="*/ 49631 h 50647"/>
              <a:gd name="connsiteX7" fmla="*/ 2158 w 9270"/>
              <a:gd name="connsiteY7" fmla="*/ 47205 h 50647"/>
              <a:gd name="connsiteX8" fmla="*/ 2158 w 9270"/>
              <a:gd name="connsiteY8" fmla="*/ 6895 h 50647"/>
              <a:gd name="connsiteX9" fmla="*/ 634 w 9270"/>
              <a:gd name="connsiteY9" fmla="*/ 5435 h 50647"/>
              <a:gd name="connsiteX10" fmla="*/ 0 w 9270"/>
              <a:gd name="connsiteY10" fmla="*/ 3530 h 50647"/>
              <a:gd name="connsiteX11" fmla="*/ 1015 w 9270"/>
              <a:gd name="connsiteY11" fmla="*/ 1016 h 50647"/>
              <a:gd name="connsiteX12" fmla="*/ 3555 w 9270"/>
              <a:gd name="connsiteY12" fmla="*/ 0 h 50647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</a:cxnLst>
            <a:rect l="l" t="t" r="r" b="b"/>
            <a:pathLst>
              <a:path w="9270" h="50647">
                <a:moveTo>
                  <a:pt x="3555" y="0"/>
                </a:moveTo>
                <a:cubicBezTo>
                  <a:pt x="5079" y="0"/>
                  <a:pt x="6350" y="520"/>
                  <a:pt x="7365" y="1549"/>
                </a:cubicBezTo>
                <a:cubicBezTo>
                  <a:pt x="8254" y="2578"/>
                  <a:pt x="8889" y="3797"/>
                  <a:pt x="9270" y="5219"/>
                </a:cubicBezTo>
                <a:lnTo>
                  <a:pt x="9270" y="47205"/>
                </a:lnTo>
                <a:cubicBezTo>
                  <a:pt x="9270" y="48196"/>
                  <a:pt x="8889" y="49021"/>
                  <a:pt x="8127" y="49669"/>
                </a:cubicBezTo>
                <a:cubicBezTo>
                  <a:pt x="7492" y="50317"/>
                  <a:pt x="6603" y="50647"/>
                  <a:pt x="5588" y="50647"/>
                </a:cubicBezTo>
                <a:cubicBezTo>
                  <a:pt x="4444" y="50647"/>
                  <a:pt x="3555" y="50304"/>
                  <a:pt x="3047" y="49631"/>
                </a:cubicBezTo>
                <a:cubicBezTo>
                  <a:pt x="2539" y="48958"/>
                  <a:pt x="2158" y="48145"/>
                  <a:pt x="2158" y="47205"/>
                </a:cubicBezTo>
                <a:lnTo>
                  <a:pt x="2158" y="6895"/>
                </a:lnTo>
                <a:cubicBezTo>
                  <a:pt x="1523" y="6540"/>
                  <a:pt x="1015" y="6057"/>
                  <a:pt x="634" y="5435"/>
                </a:cubicBezTo>
                <a:cubicBezTo>
                  <a:pt x="253" y="4812"/>
                  <a:pt x="0" y="4178"/>
                  <a:pt x="0" y="3530"/>
                </a:cubicBezTo>
                <a:cubicBezTo>
                  <a:pt x="0" y="2526"/>
                  <a:pt x="380" y="1689"/>
                  <a:pt x="1015" y="1016"/>
                </a:cubicBezTo>
                <a:cubicBezTo>
                  <a:pt x="1650" y="342"/>
                  <a:pt x="2539" y="0"/>
                  <a:pt x="3555" y="0"/>
                </a:cubicBez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Freeform 3"/>
          <p:cNvSpPr/>
          <p:nvPr/>
        </p:nvSpPr>
        <p:spPr>
          <a:xfrm>
            <a:off x="5535294" y="6640970"/>
            <a:ext cx="40132" cy="50431"/>
          </a:xfrm>
          <a:custGeom>
            <a:avLst/>
            <a:gdLst>
              <a:gd name="connsiteX0" fmla="*/ 20066 w 40132"/>
              <a:gd name="connsiteY0" fmla="*/ 0 h 50431"/>
              <a:gd name="connsiteX1" fmla="*/ 23114 w 40132"/>
              <a:gd name="connsiteY1" fmla="*/ 837 h 50431"/>
              <a:gd name="connsiteX2" fmla="*/ 25273 w 40132"/>
              <a:gd name="connsiteY2" fmla="*/ 3797 h 50431"/>
              <a:gd name="connsiteX3" fmla="*/ 40005 w 40132"/>
              <a:gd name="connsiteY3" fmla="*/ 45694 h 50431"/>
              <a:gd name="connsiteX4" fmla="*/ 40132 w 40132"/>
              <a:gd name="connsiteY4" fmla="*/ 48170 h 50431"/>
              <a:gd name="connsiteX5" fmla="*/ 38735 w 40132"/>
              <a:gd name="connsiteY5" fmla="*/ 50113 h 50431"/>
              <a:gd name="connsiteX6" fmla="*/ 35560 w 40132"/>
              <a:gd name="connsiteY6" fmla="*/ 50431 h 50431"/>
              <a:gd name="connsiteX7" fmla="*/ 33274 w 40132"/>
              <a:gd name="connsiteY7" fmla="*/ 48259 h 50431"/>
              <a:gd name="connsiteX8" fmla="*/ 30353 w 40132"/>
              <a:gd name="connsiteY8" fmla="*/ 39331 h 50431"/>
              <a:gd name="connsiteX9" fmla="*/ 28956 w 40132"/>
              <a:gd name="connsiteY9" fmla="*/ 37388 h 50431"/>
              <a:gd name="connsiteX10" fmla="*/ 26543 w 40132"/>
              <a:gd name="connsiteY10" fmla="*/ 36855 h 50431"/>
              <a:gd name="connsiteX11" fmla="*/ 12827 w 40132"/>
              <a:gd name="connsiteY11" fmla="*/ 36855 h 50431"/>
              <a:gd name="connsiteX12" fmla="*/ 11049 w 40132"/>
              <a:gd name="connsiteY12" fmla="*/ 37210 h 50431"/>
              <a:gd name="connsiteX13" fmla="*/ 10033 w 40132"/>
              <a:gd name="connsiteY13" fmla="*/ 38709 h 50431"/>
              <a:gd name="connsiteX14" fmla="*/ 6985 w 40132"/>
              <a:gd name="connsiteY14" fmla="*/ 48259 h 50431"/>
              <a:gd name="connsiteX15" fmla="*/ 4699 w 40132"/>
              <a:gd name="connsiteY15" fmla="*/ 50431 h 50431"/>
              <a:gd name="connsiteX16" fmla="*/ 1524 w 40132"/>
              <a:gd name="connsiteY16" fmla="*/ 50113 h 50431"/>
              <a:gd name="connsiteX17" fmla="*/ 0 w 40132"/>
              <a:gd name="connsiteY17" fmla="*/ 48170 h 50431"/>
              <a:gd name="connsiteX18" fmla="*/ 254 w 40132"/>
              <a:gd name="connsiteY18" fmla="*/ 45694 h 50431"/>
              <a:gd name="connsiteX19" fmla="*/ 14859 w 40132"/>
              <a:gd name="connsiteY19" fmla="*/ 3797 h 50431"/>
              <a:gd name="connsiteX20" fmla="*/ 17145 w 40132"/>
              <a:gd name="connsiteY20" fmla="*/ 837 h 50431"/>
              <a:gd name="connsiteX21" fmla="*/ 20066 w 40132"/>
              <a:gd name="connsiteY21" fmla="*/ 0 h 5043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</a:cxnLst>
            <a:rect l="l" t="t" r="r" b="b"/>
            <a:pathLst>
              <a:path w="40132" h="50431">
                <a:moveTo>
                  <a:pt x="20066" y="0"/>
                </a:moveTo>
                <a:cubicBezTo>
                  <a:pt x="21082" y="0"/>
                  <a:pt x="22098" y="279"/>
                  <a:pt x="23114" y="837"/>
                </a:cubicBezTo>
                <a:cubicBezTo>
                  <a:pt x="24130" y="1396"/>
                  <a:pt x="24892" y="2387"/>
                  <a:pt x="25273" y="3797"/>
                </a:cubicBezTo>
                <a:lnTo>
                  <a:pt x="40005" y="45694"/>
                </a:lnTo>
                <a:cubicBezTo>
                  <a:pt x="40259" y="46469"/>
                  <a:pt x="40386" y="47294"/>
                  <a:pt x="40132" y="48170"/>
                </a:cubicBezTo>
                <a:cubicBezTo>
                  <a:pt x="40005" y="49059"/>
                  <a:pt x="39497" y="49707"/>
                  <a:pt x="38735" y="50113"/>
                </a:cubicBezTo>
                <a:cubicBezTo>
                  <a:pt x="37719" y="50710"/>
                  <a:pt x="36576" y="50812"/>
                  <a:pt x="35560" y="50431"/>
                </a:cubicBezTo>
                <a:cubicBezTo>
                  <a:pt x="34417" y="50038"/>
                  <a:pt x="33655" y="49326"/>
                  <a:pt x="33274" y="48259"/>
                </a:cubicBezTo>
                <a:lnTo>
                  <a:pt x="30353" y="39331"/>
                </a:lnTo>
                <a:cubicBezTo>
                  <a:pt x="30099" y="38392"/>
                  <a:pt x="29591" y="37744"/>
                  <a:pt x="28956" y="37388"/>
                </a:cubicBezTo>
                <a:cubicBezTo>
                  <a:pt x="28321" y="37033"/>
                  <a:pt x="27559" y="36855"/>
                  <a:pt x="26543" y="36855"/>
                </a:cubicBezTo>
                <a:lnTo>
                  <a:pt x="12827" y="36855"/>
                </a:lnTo>
                <a:cubicBezTo>
                  <a:pt x="12065" y="36855"/>
                  <a:pt x="11557" y="36982"/>
                  <a:pt x="11049" y="37210"/>
                </a:cubicBezTo>
                <a:cubicBezTo>
                  <a:pt x="10668" y="37451"/>
                  <a:pt x="10287" y="37947"/>
                  <a:pt x="10033" y="38709"/>
                </a:cubicBezTo>
                <a:lnTo>
                  <a:pt x="6985" y="48259"/>
                </a:lnTo>
                <a:cubicBezTo>
                  <a:pt x="6604" y="49326"/>
                  <a:pt x="5842" y="50038"/>
                  <a:pt x="4699" y="50431"/>
                </a:cubicBezTo>
                <a:cubicBezTo>
                  <a:pt x="3556" y="50812"/>
                  <a:pt x="2540" y="50710"/>
                  <a:pt x="1524" y="50113"/>
                </a:cubicBezTo>
                <a:cubicBezTo>
                  <a:pt x="762" y="49707"/>
                  <a:pt x="254" y="49059"/>
                  <a:pt x="0" y="48170"/>
                </a:cubicBezTo>
                <a:cubicBezTo>
                  <a:pt x="-126" y="47294"/>
                  <a:pt x="-126" y="46469"/>
                  <a:pt x="254" y="45694"/>
                </a:cubicBezTo>
                <a:lnTo>
                  <a:pt x="14859" y="3797"/>
                </a:lnTo>
                <a:cubicBezTo>
                  <a:pt x="15367" y="2387"/>
                  <a:pt x="16129" y="1396"/>
                  <a:pt x="17145" y="837"/>
                </a:cubicBezTo>
                <a:cubicBezTo>
                  <a:pt x="18161" y="279"/>
                  <a:pt x="19177" y="0"/>
                  <a:pt x="20066" y="0"/>
                </a:cubicBez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Freeform 3"/>
          <p:cNvSpPr/>
          <p:nvPr/>
        </p:nvSpPr>
        <p:spPr>
          <a:xfrm>
            <a:off x="5464683" y="6640970"/>
            <a:ext cx="29082" cy="50647"/>
          </a:xfrm>
          <a:custGeom>
            <a:avLst/>
            <a:gdLst>
              <a:gd name="connsiteX0" fmla="*/ 10159 w 29082"/>
              <a:gd name="connsiteY0" fmla="*/ 0 h 50647"/>
              <a:gd name="connsiteX1" fmla="*/ 13969 w 29082"/>
              <a:gd name="connsiteY1" fmla="*/ 1549 h 50647"/>
              <a:gd name="connsiteX2" fmla="*/ 16001 w 29082"/>
              <a:gd name="connsiteY2" fmla="*/ 5219 h 50647"/>
              <a:gd name="connsiteX3" fmla="*/ 16001 w 29082"/>
              <a:gd name="connsiteY3" fmla="*/ 11138 h 50647"/>
              <a:gd name="connsiteX4" fmla="*/ 16509 w 29082"/>
              <a:gd name="connsiteY4" fmla="*/ 12636 h 50647"/>
              <a:gd name="connsiteX5" fmla="*/ 17652 w 29082"/>
              <a:gd name="connsiteY5" fmla="*/ 12903 h 50647"/>
              <a:gd name="connsiteX6" fmla="*/ 25653 w 29082"/>
              <a:gd name="connsiteY6" fmla="*/ 12903 h 50647"/>
              <a:gd name="connsiteX7" fmla="*/ 28320 w 29082"/>
              <a:gd name="connsiteY7" fmla="*/ 13969 h 50647"/>
              <a:gd name="connsiteX8" fmla="*/ 29082 w 29082"/>
              <a:gd name="connsiteY8" fmla="*/ 16268 h 50647"/>
              <a:gd name="connsiteX9" fmla="*/ 28447 w 29082"/>
              <a:gd name="connsiteY9" fmla="*/ 18567 h 50647"/>
              <a:gd name="connsiteX10" fmla="*/ 25653 w 29082"/>
              <a:gd name="connsiteY10" fmla="*/ 19798 h 50647"/>
              <a:gd name="connsiteX11" fmla="*/ 18034 w 29082"/>
              <a:gd name="connsiteY11" fmla="*/ 19798 h 50647"/>
              <a:gd name="connsiteX12" fmla="*/ 16382 w 29082"/>
              <a:gd name="connsiteY12" fmla="*/ 20370 h 50647"/>
              <a:gd name="connsiteX13" fmla="*/ 16001 w 29082"/>
              <a:gd name="connsiteY13" fmla="*/ 21653 h 50647"/>
              <a:gd name="connsiteX14" fmla="*/ 16001 w 29082"/>
              <a:gd name="connsiteY14" fmla="*/ 37833 h 50647"/>
              <a:gd name="connsiteX15" fmla="*/ 17652 w 29082"/>
              <a:gd name="connsiteY15" fmla="*/ 42252 h 50647"/>
              <a:gd name="connsiteX16" fmla="*/ 23114 w 29082"/>
              <a:gd name="connsiteY16" fmla="*/ 43839 h 50647"/>
              <a:gd name="connsiteX17" fmla="*/ 25526 w 29082"/>
              <a:gd name="connsiteY17" fmla="*/ 43839 h 50647"/>
              <a:gd name="connsiteX18" fmla="*/ 28066 w 29082"/>
              <a:gd name="connsiteY18" fmla="*/ 44589 h 50647"/>
              <a:gd name="connsiteX19" fmla="*/ 29082 w 29082"/>
              <a:gd name="connsiteY19" fmla="*/ 47294 h 50647"/>
              <a:gd name="connsiteX20" fmla="*/ 28066 w 29082"/>
              <a:gd name="connsiteY20" fmla="*/ 49847 h 50647"/>
              <a:gd name="connsiteX21" fmla="*/ 25526 w 29082"/>
              <a:gd name="connsiteY21" fmla="*/ 50647 h 50647"/>
              <a:gd name="connsiteX22" fmla="*/ 23114 w 29082"/>
              <a:gd name="connsiteY22" fmla="*/ 50647 h 50647"/>
              <a:gd name="connsiteX23" fmla="*/ 17526 w 29082"/>
              <a:gd name="connsiteY23" fmla="*/ 50076 h 50647"/>
              <a:gd name="connsiteX24" fmla="*/ 12953 w 29082"/>
              <a:gd name="connsiteY24" fmla="*/ 48043 h 50647"/>
              <a:gd name="connsiteX25" fmla="*/ 9905 w 29082"/>
              <a:gd name="connsiteY25" fmla="*/ 44106 h 50647"/>
              <a:gd name="connsiteX26" fmla="*/ 8762 w 29082"/>
              <a:gd name="connsiteY26" fmla="*/ 37833 h 50647"/>
              <a:gd name="connsiteX27" fmla="*/ 8762 w 29082"/>
              <a:gd name="connsiteY27" fmla="*/ 21742 h 50647"/>
              <a:gd name="connsiteX28" fmla="*/ 8508 w 29082"/>
              <a:gd name="connsiteY28" fmla="*/ 20548 h 50647"/>
              <a:gd name="connsiteX29" fmla="*/ 7111 w 29082"/>
              <a:gd name="connsiteY29" fmla="*/ 19798 h 50647"/>
              <a:gd name="connsiteX30" fmla="*/ 3428 w 29082"/>
              <a:gd name="connsiteY30" fmla="*/ 19798 h 50647"/>
              <a:gd name="connsiteX31" fmla="*/ 634 w 29082"/>
              <a:gd name="connsiteY31" fmla="*/ 18656 h 50647"/>
              <a:gd name="connsiteX32" fmla="*/ 0 w 29082"/>
              <a:gd name="connsiteY32" fmla="*/ 16268 h 50647"/>
              <a:gd name="connsiteX33" fmla="*/ 634 w 29082"/>
              <a:gd name="connsiteY33" fmla="*/ 14007 h 50647"/>
              <a:gd name="connsiteX34" fmla="*/ 3428 w 29082"/>
              <a:gd name="connsiteY34" fmla="*/ 12903 h 50647"/>
              <a:gd name="connsiteX35" fmla="*/ 6857 w 29082"/>
              <a:gd name="connsiteY35" fmla="*/ 12903 h 50647"/>
              <a:gd name="connsiteX36" fmla="*/ 7238 w 29082"/>
              <a:gd name="connsiteY36" fmla="*/ 12865 h 50647"/>
              <a:gd name="connsiteX37" fmla="*/ 7873 w 29082"/>
              <a:gd name="connsiteY37" fmla="*/ 12636 h 50647"/>
              <a:gd name="connsiteX38" fmla="*/ 8508 w 29082"/>
              <a:gd name="connsiteY38" fmla="*/ 12013 h 50647"/>
              <a:gd name="connsiteX39" fmla="*/ 8762 w 29082"/>
              <a:gd name="connsiteY39" fmla="*/ 10782 h 50647"/>
              <a:gd name="connsiteX40" fmla="*/ 8762 w 29082"/>
              <a:gd name="connsiteY40" fmla="*/ 6895 h 50647"/>
              <a:gd name="connsiteX41" fmla="*/ 7238 w 29082"/>
              <a:gd name="connsiteY41" fmla="*/ 5435 h 50647"/>
              <a:gd name="connsiteX42" fmla="*/ 6603 w 29082"/>
              <a:gd name="connsiteY42" fmla="*/ 3530 h 50647"/>
              <a:gd name="connsiteX43" fmla="*/ 7619 w 29082"/>
              <a:gd name="connsiteY43" fmla="*/ 1016 h 50647"/>
              <a:gd name="connsiteX44" fmla="*/ 10159 w 29082"/>
              <a:gd name="connsiteY44" fmla="*/ 0 h 50647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  <a:cxn ang="29">
                <a:pos x="connsiteX29" y="connsiteY29"/>
              </a:cxn>
              <a:cxn ang="30">
                <a:pos x="connsiteX30" y="connsiteY30"/>
              </a:cxn>
              <a:cxn ang="31">
                <a:pos x="connsiteX31" y="connsiteY31"/>
              </a:cxn>
              <a:cxn ang="32">
                <a:pos x="connsiteX32" y="connsiteY32"/>
              </a:cxn>
              <a:cxn ang="33">
                <a:pos x="connsiteX33" y="connsiteY33"/>
              </a:cxn>
              <a:cxn ang="34">
                <a:pos x="connsiteX34" y="connsiteY34"/>
              </a:cxn>
              <a:cxn ang="35">
                <a:pos x="connsiteX35" y="connsiteY35"/>
              </a:cxn>
              <a:cxn ang="36">
                <a:pos x="connsiteX36" y="connsiteY36"/>
              </a:cxn>
              <a:cxn ang="37">
                <a:pos x="connsiteX37" y="connsiteY37"/>
              </a:cxn>
              <a:cxn ang="38">
                <a:pos x="connsiteX38" y="connsiteY38"/>
              </a:cxn>
              <a:cxn ang="39">
                <a:pos x="connsiteX39" y="connsiteY39"/>
              </a:cxn>
              <a:cxn ang="40">
                <a:pos x="connsiteX40" y="connsiteY40"/>
              </a:cxn>
              <a:cxn ang="41">
                <a:pos x="connsiteX41" y="connsiteY41"/>
              </a:cxn>
              <a:cxn ang="42">
                <a:pos x="connsiteX42" y="connsiteY42"/>
              </a:cxn>
              <a:cxn ang="43">
                <a:pos x="connsiteX43" y="connsiteY43"/>
              </a:cxn>
              <a:cxn ang="44">
                <a:pos x="connsiteX44" y="connsiteY44"/>
              </a:cxn>
            </a:cxnLst>
            <a:rect l="l" t="t" r="r" b="b"/>
            <a:pathLst>
              <a:path w="29082" h="50647">
                <a:moveTo>
                  <a:pt x="10159" y="0"/>
                </a:moveTo>
                <a:cubicBezTo>
                  <a:pt x="11684" y="0"/>
                  <a:pt x="12953" y="520"/>
                  <a:pt x="13969" y="1549"/>
                </a:cubicBezTo>
                <a:cubicBezTo>
                  <a:pt x="14985" y="2578"/>
                  <a:pt x="15620" y="3797"/>
                  <a:pt x="16001" y="5219"/>
                </a:cubicBezTo>
                <a:lnTo>
                  <a:pt x="16001" y="11138"/>
                </a:lnTo>
                <a:cubicBezTo>
                  <a:pt x="16001" y="11963"/>
                  <a:pt x="16128" y="12458"/>
                  <a:pt x="16509" y="12636"/>
                </a:cubicBezTo>
                <a:cubicBezTo>
                  <a:pt x="17017" y="12813"/>
                  <a:pt x="17271" y="12903"/>
                  <a:pt x="17652" y="12903"/>
                </a:cubicBezTo>
                <a:lnTo>
                  <a:pt x="25653" y="12903"/>
                </a:lnTo>
                <a:cubicBezTo>
                  <a:pt x="26923" y="12903"/>
                  <a:pt x="27812" y="13258"/>
                  <a:pt x="28320" y="13969"/>
                </a:cubicBezTo>
                <a:cubicBezTo>
                  <a:pt x="28828" y="14668"/>
                  <a:pt x="29082" y="15443"/>
                  <a:pt x="29082" y="16268"/>
                </a:cubicBezTo>
                <a:cubicBezTo>
                  <a:pt x="29082" y="16967"/>
                  <a:pt x="28828" y="17741"/>
                  <a:pt x="28447" y="18567"/>
                </a:cubicBezTo>
                <a:cubicBezTo>
                  <a:pt x="27939" y="19392"/>
                  <a:pt x="27050" y="19798"/>
                  <a:pt x="25653" y="19798"/>
                </a:cubicBezTo>
                <a:lnTo>
                  <a:pt x="18034" y="19798"/>
                </a:lnTo>
                <a:cubicBezTo>
                  <a:pt x="17145" y="19798"/>
                  <a:pt x="16636" y="19989"/>
                  <a:pt x="16382" y="20370"/>
                </a:cubicBezTo>
                <a:cubicBezTo>
                  <a:pt x="16128" y="20751"/>
                  <a:pt x="16001" y="21183"/>
                  <a:pt x="16001" y="21653"/>
                </a:cubicBezTo>
                <a:lnTo>
                  <a:pt x="16001" y="37833"/>
                </a:lnTo>
                <a:cubicBezTo>
                  <a:pt x="16001" y="39713"/>
                  <a:pt x="16509" y="41185"/>
                  <a:pt x="17652" y="42252"/>
                </a:cubicBezTo>
                <a:cubicBezTo>
                  <a:pt x="18796" y="43306"/>
                  <a:pt x="20573" y="43839"/>
                  <a:pt x="23114" y="43839"/>
                </a:cubicBezTo>
                <a:lnTo>
                  <a:pt x="25526" y="43839"/>
                </a:lnTo>
                <a:cubicBezTo>
                  <a:pt x="26542" y="43839"/>
                  <a:pt x="27304" y="44094"/>
                  <a:pt x="28066" y="44589"/>
                </a:cubicBezTo>
                <a:cubicBezTo>
                  <a:pt x="28701" y="45097"/>
                  <a:pt x="29082" y="45986"/>
                  <a:pt x="29082" y="47294"/>
                </a:cubicBezTo>
                <a:cubicBezTo>
                  <a:pt x="29082" y="48462"/>
                  <a:pt x="28701" y="49326"/>
                  <a:pt x="28066" y="49847"/>
                </a:cubicBezTo>
                <a:cubicBezTo>
                  <a:pt x="27304" y="50380"/>
                  <a:pt x="26415" y="50647"/>
                  <a:pt x="25526" y="50647"/>
                </a:cubicBezTo>
                <a:lnTo>
                  <a:pt x="23114" y="50647"/>
                </a:lnTo>
                <a:cubicBezTo>
                  <a:pt x="21081" y="50647"/>
                  <a:pt x="19176" y="50456"/>
                  <a:pt x="17526" y="50076"/>
                </a:cubicBezTo>
                <a:cubicBezTo>
                  <a:pt x="15747" y="49694"/>
                  <a:pt x="14223" y="49009"/>
                  <a:pt x="12953" y="48043"/>
                </a:cubicBezTo>
                <a:cubicBezTo>
                  <a:pt x="11684" y="47066"/>
                  <a:pt x="10667" y="45757"/>
                  <a:pt x="9905" y="44106"/>
                </a:cubicBezTo>
                <a:cubicBezTo>
                  <a:pt x="9144" y="42456"/>
                  <a:pt x="8762" y="40360"/>
                  <a:pt x="8762" y="37833"/>
                </a:cubicBezTo>
                <a:lnTo>
                  <a:pt x="8762" y="21742"/>
                </a:lnTo>
                <a:cubicBezTo>
                  <a:pt x="8762" y="21449"/>
                  <a:pt x="8635" y="21056"/>
                  <a:pt x="8508" y="20548"/>
                </a:cubicBezTo>
                <a:cubicBezTo>
                  <a:pt x="8254" y="20053"/>
                  <a:pt x="7746" y="19798"/>
                  <a:pt x="7111" y="19798"/>
                </a:cubicBezTo>
                <a:lnTo>
                  <a:pt x="3428" y="19798"/>
                </a:lnTo>
                <a:cubicBezTo>
                  <a:pt x="2158" y="19798"/>
                  <a:pt x="1142" y="19418"/>
                  <a:pt x="634" y="18656"/>
                </a:cubicBezTo>
                <a:cubicBezTo>
                  <a:pt x="253" y="17881"/>
                  <a:pt x="0" y="17094"/>
                  <a:pt x="0" y="16268"/>
                </a:cubicBezTo>
                <a:cubicBezTo>
                  <a:pt x="0" y="15493"/>
                  <a:pt x="253" y="14744"/>
                  <a:pt x="634" y="14007"/>
                </a:cubicBezTo>
                <a:cubicBezTo>
                  <a:pt x="1142" y="13271"/>
                  <a:pt x="2158" y="12903"/>
                  <a:pt x="3428" y="12903"/>
                </a:cubicBezTo>
                <a:lnTo>
                  <a:pt x="6857" y="12903"/>
                </a:lnTo>
                <a:cubicBezTo>
                  <a:pt x="6857" y="12903"/>
                  <a:pt x="6984" y="12890"/>
                  <a:pt x="7238" y="12865"/>
                </a:cubicBezTo>
                <a:cubicBezTo>
                  <a:pt x="7492" y="12827"/>
                  <a:pt x="7619" y="12763"/>
                  <a:pt x="7873" y="12636"/>
                </a:cubicBezTo>
                <a:cubicBezTo>
                  <a:pt x="8127" y="12521"/>
                  <a:pt x="8381" y="12318"/>
                  <a:pt x="8508" y="12013"/>
                </a:cubicBezTo>
                <a:cubicBezTo>
                  <a:pt x="8635" y="11721"/>
                  <a:pt x="8762" y="11315"/>
                  <a:pt x="8762" y="10782"/>
                </a:cubicBezTo>
                <a:lnTo>
                  <a:pt x="8762" y="6895"/>
                </a:lnTo>
                <a:cubicBezTo>
                  <a:pt x="8127" y="6540"/>
                  <a:pt x="7619" y="6057"/>
                  <a:pt x="7238" y="5435"/>
                </a:cubicBezTo>
                <a:cubicBezTo>
                  <a:pt x="6730" y="4812"/>
                  <a:pt x="6603" y="4178"/>
                  <a:pt x="6603" y="3530"/>
                </a:cubicBezTo>
                <a:cubicBezTo>
                  <a:pt x="6603" y="2526"/>
                  <a:pt x="6857" y="1689"/>
                  <a:pt x="7619" y="1016"/>
                </a:cubicBezTo>
                <a:cubicBezTo>
                  <a:pt x="8254" y="342"/>
                  <a:pt x="9144" y="0"/>
                  <a:pt x="10159" y="0"/>
                </a:cubicBez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Freeform 3"/>
          <p:cNvSpPr/>
          <p:nvPr/>
        </p:nvSpPr>
        <p:spPr>
          <a:xfrm>
            <a:off x="5671185" y="6639382"/>
            <a:ext cx="10414" cy="10426"/>
          </a:xfrm>
          <a:custGeom>
            <a:avLst/>
            <a:gdLst>
              <a:gd name="connsiteX0" fmla="*/ 5207 w 10414"/>
              <a:gd name="connsiteY0" fmla="*/ 0 h 10426"/>
              <a:gd name="connsiteX1" fmla="*/ 8763 w 10414"/>
              <a:gd name="connsiteY1" fmla="*/ 1460 h 10426"/>
              <a:gd name="connsiteX2" fmla="*/ 10414 w 10414"/>
              <a:gd name="connsiteY2" fmla="*/ 5118 h 10426"/>
              <a:gd name="connsiteX3" fmla="*/ 8890 w 10414"/>
              <a:gd name="connsiteY3" fmla="*/ 8928 h 10426"/>
              <a:gd name="connsiteX4" fmla="*/ 5207 w 10414"/>
              <a:gd name="connsiteY4" fmla="*/ 10426 h 10426"/>
              <a:gd name="connsiteX5" fmla="*/ 1651 w 10414"/>
              <a:gd name="connsiteY5" fmla="*/ 9055 h 10426"/>
              <a:gd name="connsiteX6" fmla="*/ 0 w 10414"/>
              <a:gd name="connsiteY6" fmla="*/ 5118 h 10426"/>
              <a:gd name="connsiteX7" fmla="*/ 1651 w 10414"/>
              <a:gd name="connsiteY7" fmla="*/ 1460 h 10426"/>
              <a:gd name="connsiteX8" fmla="*/ 5207 w 10414"/>
              <a:gd name="connsiteY8" fmla="*/ 0 h 10426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</a:cxnLst>
            <a:rect l="l" t="t" r="r" b="b"/>
            <a:pathLst>
              <a:path w="10414" h="10426">
                <a:moveTo>
                  <a:pt x="5207" y="0"/>
                </a:moveTo>
                <a:cubicBezTo>
                  <a:pt x="6477" y="0"/>
                  <a:pt x="7620" y="482"/>
                  <a:pt x="8763" y="1460"/>
                </a:cubicBezTo>
                <a:cubicBezTo>
                  <a:pt x="9778" y="2425"/>
                  <a:pt x="10414" y="3644"/>
                  <a:pt x="10414" y="5118"/>
                </a:cubicBezTo>
                <a:cubicBezTo>
                  <a:pt x="10414" y="6654"/>
                  <a:pt x="9905" y="7924"/>
                  <a:pt x="8890" y="8928"/>
                </a:cubicBezTo>
                <a:cubicBezTo>
                  <a:pt x="7747" y="9931"/>
                  <a:pt x="6604" y="10426"/>
                  <a:pt x="5207" y="10426"/>
                </a:cubicBezTo>
                <a:cubicBezTo>
                  <a:pt x="3936" y="10426"/>
                  <a:pt x="2794" y="9969"/>
                  <a:pt x="1651" y="9055"/>
                </a:cubicBezTo>
                <a:cubicBezTo>
                  <a:pt x="635" y="8140"/>
                  <a:pt x="0" y="6832"/>
                  <a:pt x="0" y="5118"/>
                </a:cubicBezTo>
                <a:cubicBezTo>
                  <a:pt x="0" y="3644"/>
                  <a:pt x="508" y="2425"/>
                  <a:pt x="1651" y="1460"/>
                </a:cubicBezTo>
                <a:cubicBezTo>
                  <a:pt x="2667" y="482"/>
                  <a:pt x="3809" y="0"/>
                  <a:pt x="5207" y="0"/>
                </a:cubicBez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Freeform 3"/>
          <p:cNvSpPr/>
          <p:nvPr/>
        </p:nvSpPr>
        <p:spPr>
          <a:xfrm>
            <a:off x="5366639" y="6639382"/>
            <a:ext cx="10413" cy="10337"/>
          </a:xfrm>
          <a:custGeom>
            <a:avLst/>
            <a:gdLst>
              <a:gd name="connsiteX0" fmla="*/ 5206 w 10413"/>
              <a:gd name="connsiteY0" fmla="*/ 0 h 10337"/>
              <a:gd name="connsiteX1" fmla="*/ 8763 w 10413"/>
              <a:gd name="connsiteY1" fmla="*/ 1498 h 10337"/>
              <a:gd name="connsiteX2" fmla="*/ 10413 w 10413"/>
              <a:gd name="connsiteY2" fmla="*/ 5118 h 10337"/>
              <a:gd name="connsiteX3" fmla="*/ 8890 w 10413"/>
              <a:gd name="connsiteY3" fmla="*/ 8838 h 10337"/>
              <a:gd name="connsiteX4" fmla="*/ 5206 w 10413"/>
              <a:gd name="connsiteY4" fmla="*/ 10337 h 10337"/>
              <a:gd name="connsiteX5" fmla="*/ 1651 w 10413"/>
              <a:gd name="connsiteY5" fmla="*/ 8966 h 10337"/>
              <a:gd name="connsiteX6" fmla="*/ 0 w 10413"/>
              <a:gd name="connsiteY6" fmla="*/ 5118 h 10337"/>
              <a:gd name="connsiteX7" fmla="*/ 1651 w 10413"/>
              <a:gd name="connsiteY7" fmla="*/ 1460 h 10337"/>
              <a:gd name="connsiteX8" fmla="*/ 5206 w 10413"/>
              <a:gd name="connsiteY8" fmla="*/ 0 h 10337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</a:cxnLst>
            <a:rect l="l" t="t" r="r" b="b"/>
            <a:pathLst>
              <a:path w="10413" h="10337">
                <a:moveTo>
                  <a:pt x="5206" y="0"/>
                </a:moveTo>
                <a:cubicBezTo>
                  <a:pt x="6476" y="0"/>
                  <a:pt x="7746" y="495"/>
                  <a:pt x="8763" y="1498"/>
                </a:cubicBezTo>
                <a:cubicBezTo>
                  <a:pt x="9905" y="2501"/>
                  <a:pt x="10413" y="3708"/>
                  <a:pt x="10413" y="5118"/>
                </a:cubicBezTo>
                <a:cubicBezTo>
                  <a:pt x="10413" y="6591"/>
                  <a:pt x="9905" y="7835"/>
                  <a:pt x="8890" y="8838"/>
                </a:cubicBezTo>
                <a:cubicBezTo>
                  <a:pt x="7873" y="9842"/>
                  <a:pt x="6603" y="10337"/>
                  <a:pt x="5206" y="10337"/>
                </a:cubicBezTo>
                <a:cubicBezTo>
                  <a:pt x="3936" y="10337"/>
                  <a:pt x="2794" y="9880"/>
                  <a:pt x="1651" y="8966"/>
                </a:cubicBezTo>
                <a:cubicBezTo>
                  <a:pt x="634" y="8051"/>
                  <a:pt x="0" y="6768"/>
                  <a:pt x="0" y="5118"/>
                </a:cubicBezTo>
                <a:cubicBezTo>
                  <a:pt x="0" y="3644"/>
                  <a:pt x="508" y="2425"/>
                  <a:pt x="1651" y="1460"/>
                </a:cubicBezTo>
                <a:cubicBezTo>
                  <a:pt x="2666" y="482"/>
                  <a:pt x="3809" y="0"/>
                  <a:pt x="5206" y="0"/>
                </a:cubicBez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Freeform 3"/>
          <p:cNvSpPr/>
          <p:nvPr/>
        </p:nvSpPr>
        <p:spPr>
          <a:xfrm>
            <a:off x="526834" y="699135"/>
            <a:ext cx="125514" cy="113410"/>
          </a:xfrm>
          <a:custGeom>
            <a:avLst/>
            <a:gdLst>
              <a:gd name="connsiteX0" fmla="*/ 104647 w 125514"/>
              <a:gd name="connsiteY0" fmla="*/ 0 h 113410"/>
              <a:gd name="connsiteX1" fmla="*/ 125514 w 125514"/>
              <a:gd name="connsiteY1" fmla="*/ 0 h 113410"/>
              <a:gd name="connsiteX2" fmla="*/ 124891 w 125514"/>
              <a:gd name="connsiteY2" fmla="*/ 9016 h 113410"/>
              <a:gd name="connsiteX3" fmla="*/ 124802 w 125514"/>
              <a:gd name="connsiteY3" fmla="*/ 17779 h 113410"/>
              <a:gd name="connsiteX4" fmla="*/ 124802 w 125514"/>
              <a:gd name="connsiteY4" fmla="*/ 95630 h 113410"/>
              <a:gd name="connsiteX5" fmla="*/ 124891 w 125514"/>
              <a:gd name="connsiteY5" fmla="*/ 104647 h 113410"/>
              <a:gd name="connsiteX6" fmla="*/ 125514 w 125514"/>
              <a:gd name="connsiteY6" fmla="*/ 113410 h 113410"/>
              <a:gd name="connsiteX7" fmla="*/ 104647 w 125514"/>
              <a:gd name="connsiteY7" fmla="*/ 113410 h 113410"/>
              <a:gd name="connsiteX8" fmla="*/ 105359 w 125514"/>
              <a:gd name="connsiteY8" fmla="*/ 104647 h 113410"/>
              <a:gd name="connsiteX9" fmla="*/ 105536 w 125514"/>
              <a:gd name="connsiteY9" fmla="*/ 95630 h 113410"/>
              <a:gd name="connsiteX10" fmla="*/ 105536 w 125514"/>
              <a:gd name="connsiteY10" fmla="*/ 69214 h 113410"/>
              <a:gd name="connsiteX11" fmla="*/ 75133 w 125514"/>
              <a:gd name="connsiteY11" fmla="*/ 69214 h 113410"/>
              <a:gd name="connsiteX12" fmla="*/ 75133 w 125514"/>
              <a:gd name="connsiteY12" fmla="*/ 84962 h 113410"/>
              <a:gd name="connsiteX13" fmla="*/ 711 w 125514"/>
              <a:gd name="connsiteY13" fmla="*/ 84962 h 113410"/>
              <a:gd name="connsiteX14" fmla="*/ 711 w 125514"/>
              <a:gd name="connsiteY14" fmla="*/ 23875 h 113410"/>
              <a:gd name="connsiteX15" fmla="*/ 622 w 125514"/>
              <a:gd name="connsiteY15" fmla="*/ 15366 h 113410"/>
              <a:gd name="connsiteX16" fmla="*/ 0 w 125514"/>
              <a:gd name="connsiteY16" fmla="*/ 6350 h 113410"/>
              <a:gd name="connsiteX17" fmla="*/ 75844 w 125514"/>
              <a:gd name="connsiteY17" fmla="*/ 6350 h 113410"/>
              <a:gd name="connsiteX18" fmla="*/ 75222 w 125514"/>
              <a:gd name="connsiteY18" fmla="*/ 13715 h 113410"/>
              <a:gd name="connsiteX19" fmla="*/ 75133 w 125514"/>
              <a:gd name="connsiteY19" fmla="*/ 20320 h 113410"/>
              <a:gd name="connsiteX20" fmla="*/ 105536 w 125514"/>
              <a:gd name="connsiteY20" fmla="*/ 20320 h 113410"/>
              <a:gd name="connsiteX21" fmla="*/ 105536 w 125514"/>
              <a:gd name="connsiteY21" fmla="*/ 17779 h 113410"/>
              <a:gd name="connsiteX22" fmla="*/ 105359 w 125514"/>
              <a:gd name="connsiteY22" fmla="*/ 9016 h 113410"/>
              <a:gd name="connsiteX23" fmla="*/ 104647 w 125514"/>
              <a:gd name="connsiteY23" fmla="*/ 0 h 11341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</a:cxnLst>
            <a:rect l="l" t="t" r="r" b="b"/>
            <a:pathLst>
              <a:path w="125514" h="113410">
                <a:moveTo>
                  <a:pt x="104647" y="0"/>
                </a:moveTo>
                <a:lnTo>
                  <a:pt x="125514" y="0"/>
                </a:lnTo>
                <a:cubicBezTo>
                  <a:pt x="125158" y="3047"/>
                  <a:pt x="124955" y="5969"/>
                  <a:pt x="124891" y="9016"/>
                </a:cubicBezTo>
                <a:cubicBezTo>
                  <a:pt x="124840" y="11937"/>
                  <a:pt x="124802" y="14858"/>
                  <a:pt x="124802" y="17779"/>
                </a:cubicBezTo>
                <a:lnTo>
                  <a:pt x="124802" y="95630"/>
                </a:lnTo>
                <a:cubicBezTo>
                  <a:pt x="124802" y="98678"/>
                  <a:pt x="124840" y="101726"/>
                  <a:pt x="124891" y="104647"/>
                </a:cubicBezTo>
                <a:cubicBezTo>
                  <a:pt x="124955" y="107569"/>
                  <a:pt x="125158" y="110489"/>
                  <a:pt x="125514" y="113410"/>
                </a:cubicBezTo>
                <a:lnTo>
                  <a:pt x="104647" y="113410"/>
                </a:lnTo>
                <a:cubicBezTo>
                  <a:pt x="105003" y="110489"/>
                  <a:pt x="105244" y="107569"/>
                  <a:pt x="105359" y="104647"/>
                </a:cubicBezTo>
                <a:cubicBezTo>
                  <a:pt x="105473" y="101726"/>
                  <a:pt x="105536" y="98678"/>
                  <a:pt x="105536" y="95630"/>
                </a:cubicBezTo>
                <a:lnTo>
                  <a:pt x="105536" y="69214"/>
                </a:lnTo>
                <a:lnTo>
                  <a:pt x="75133" y="69214"/>
                </a:lnTo>
                <a:lnTo>
                  <a:pt x="75133" y="84962"/>
                </a:lnTo>
                <a:lnTo>
                  <a:pt x="711" y="84962"/>
                </a:lnTo>
                <a:lnTo>
                  <a:pt x="711" y="23875"/>
                </a:lnTo>
                <a:cubicBezTo>
                  <a:pt x="711" y="20954"/>
                  <a:pt x="673" y="18160"/>
                  <a:pt x="622" y="15366"/>
                </a:cubicBezTo>
                <a:cubicBezTo>
                  <a:pt x="558" y="12700"/>
                  <a:pt x="355" y="9651"/>
                  <a:pt x="0" y="6350"/>
                </a:cubicBezTo>
                <a:lnTo>
                  <a:pt x="75844" y="6350"/>
                </a:lnTo>
                <a:cubicBezTo>
                  <a:pt x="75488" y="8889"/>
                  <a:pt x="75272" y="11302"/>
                  <a:pt x="75222" y="13715"/>
                </a:cubicBezTo>
                <a:cubicBezTo>
                  <a:pt x="75158" y="16001"/>
                  <a:pt x="75133" y="18160"/>
                  <a:pt x="75133" y="20320"/>
                </a:cubicBezTo>
                <a:lnTo>
                  <a:pt x="105536" y="20320"/>
                </a:lnTo>
                <a:lnTo>
                  <a:pt x="105536" y="17779"/>
                </a:lnTo>
                <a:cubicBezTo>
                  <a:pt x="105536" y="14858"/>
                  <a:pt x="105473" y="11937"/>
                  <a:pt x="105359" y="9016"/>
                </a:cubicBezTo>
                <a:cubicBezTo>
                  <a:pt x="105244" y="5969"/>
                  <a:pt x="105003" y="3047"/>
                  <a:pt x="104647" y="0"/>
                </a:cubicBez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Freeform 3"/>
          <p:cNvSpPr/>
          <p:nvPr/>
        </p:nvSpPr>
        <p:spPr>
          <a:xfrm>
            <a:off x="473430" y="699135"/>
            <a:ext cx="40830" cy="96773"/>
          </a:xfrm>
          <a:custGeom>
            <a:avLst/>
            <a:gdLst>
              <a:gd name="connsiteX0" fmla="*/ 20142 w 40830"/>
              <a:gd name="connsiteY0" fmla="*/ 0 h 96773"/>
              <a:gd name="connsiteX1" fmla="*/ 40830 w 40830"/>
              <a:gd name="connsiteY1" fmla="*/ 0 h 96773"/>
              <a:gd name="connsiteX2" fmla="*/ 40208 w 40830"/>
              <a:gd name="connsiteY2" fmla="*/ 9016 h 96773"/>
              <a:gd name="connsiteX3" fmla="*/ 40119 w 40830"/>
              <a:gd name="connsiteY3" fmla="*/ 17779 h 96773"/>
              <a:gd name="connsiteX4" fmla="*/ 40119 w 40830"/>
              <a:gd name="connsiteY4" fmla="*/ 78993 h 96773"/>
              <a:gd name="connsiteX5" fmla="*/ 40208 w 40830"/>
              <a:gd name="connsiteY5" fmla="*/ 88010 h 96773"/>
              <a:gd name="connsiteX6" fmla="*/ 40830 w 40830"/>
              <a:gd name="connsiteY6" fmla="*/ 96773 h 96773"/>
              <a:gd name="connsiteX7" fmla="*/ 20142 w 40830"/>
              <a:gd name="connsiteY7" fmla="*/ 96773 h 96773"/>
              <a:gd name="connsiteX8" fmla="*/ 20853 w 40830"/>
              <a:gd name="connsiteY8" fmla="*/ 88010 h 96773"/>
              <a:gd name="connsiteX9" fmla="*/ 21031 w 40830"/>
              <a:gd name="connsiteY9" fmla="*/ 78993 h 96773"/>
              <a:gd name="connsiteX10" fmla="*/ 21031 w 40830"/>
              <a:gd name="connsiteY10" fmla="*/ 63626 h 96773"/>
              <a:gd name="connsiteX11" fmla="*/ 13080 w 40830"/>
              <a:gd name="connsiteY11" fmla="*/ 63626 h 96773"/>
              <a:gd name="connsiteX12" fmla="*/ 6451 w 40830"/>
              <a:gd name="connsiteY12" fmla="*/ 63626 h 96773"/>
              <a:gd name="connsiteX13" fmla="*/ 0 w 40830"/>
              <a:gd name="connsiteY13" fmla="*/ 64261 h 96773"/>
              <a:gd name="connsiteX14" fmla="*/ 0 w 40830"/>
              <a:gd name="connsiteY14" fmla="*/ 47370 h 96773"/>
              <a:gd name="connsiteX15" fmla="*/ 6718 w 40830"/>
              <a:gd name="connsiteY15" fmla="*/ 48005 h 96773"/>
              <a:gd name="connsiteX16" fmla="*/ 13423 w 40830"/>
              <a:gd name="connsiteY16" fmla="*/ 48005 h 96773"/>
              <a:gd name="connsiteX17" fmla="*/ 21031 w 40830"/>
              <a:gd name="connsiteY17" fmla="*/ 48005 h 96773"/>
              <a:gd name="connsiteX18" fmla="*/ 21031 w 40830"/>
              <a:gd name="connsiteY18" fmla="*/ 36575 h 96773"/>
              <a:gd name="connsiteX19" fmla="*/ 13779 w 40830"/>
              <a:gd name="connsiteY19" fmla="*/ 36575 h 96773"/>
              <a:gd name="connsiteX20" fmla="*/ 7150 w 40830"/>
              <a:gd name="connsiteY20" fmla="*/ 36702 h 96773"/>
              <a:gd name="connsiteX21" fmla="*/ 698 w 40830"/>
              <a:gd name="connsiteY21" fmla="*/ 37210 h 96773"/>
              <a:gd name="connsiteX22" fmla="*/ 698 w 40830"/>
              <a:gd name="connsiteY22" fmla="*/ 20320 h 96773"/>
              <a:gd name="connsiteX23" fmla="*/ 7416 w 40830"/>
              <a:gd name="connsiteY23" fmla="*/ 20954 h 96773"/>
              <a:gd name="connsiteX24" fmla="*/ 14135 w 40830"/>
              <a:gd name="connsiteY24" fmla="*/ 20954 h 96773"/>
              <a:gd name="connsiteX25" fmla="*/ 21031 w 40830"/>
              <a:gd name="connsiteY25" fmla="*/ 20954 h 96773"/>
              <a:gd name="connsiteX26" fmla="*/ 21031 w 40830"/>
              <a:gd name="connsiteY26" fmla="*/ 17779 h 96773"/>
              <a:gd name="connsiteX27" fmla="*/ 20853 w 40830"/>
              <a:gd name="connsiteY27" fmla="*/ 9016 h 96773"/>
              <a:gd name="connsiteX28" fmla="*/ 20142 w 40830"/>
              <a:gd name="connsiteY28" fmla="*/ 0 h 96773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</a:cxnLst>
            <a:rect l="l" t="t" r="r" b="b"/>
            <a:pathLst>
              <a:path w="40830" h="96773">
                <a:moveTo>
                  <a:pt x="20142" y="0"/>
                </a:moveTo>
                <a:lnTo>
                  <a:pt x="40830" y="0"/>
                </a:lnTo>
                <a:cubicBezTo>
                  <a:pt x="40474" y="3047"/>
                  <a:pt x="40271" y="5969"/>
                  <a:pt x="40208" y="9016"/>
                </a:cubicBezTo>
                <a:cubicBezTo>
                  <a:pt x="40157" y="11937"/>
                  <a:pt x="40119" y="14858"/>
                  <a:pt x="40119" y="17779"/>
                </a:cubicBezTo>
                <a:lnTo>
                  <a:pt x="40119" y="78993"/>
                </a:lnTo>
                <a:cubicBezTo>
                  <a:pt x="40119" y="82041"/>
                  <a:pt x="40157" y="85089"/>
                  <a:pt x="40208" y="88010"/>
                </a:cubicBezTo>
                <a:cubicBezTo>
                  <a:pt x="40271" y="90931"/>
                  <a:pt x="40474" y="93852"/>
                  <a:pt x="40830" y="96773"/>
                </a:cubicBezTo>
                <a:lnTo>
                  <a:pt x="20142" y="96773"/>
                </a:lnTo>
                <a:cubicBezTo>
                  <a:pt x="20497" y="93852"/>
                  <a:pt x="20739" y="90931"/>
                  <a:pt x="20853" y="88010"/>
                </a:cubicBezTo>
                <a:cubicBezTo>
                  <a:pt x="20967" y="85089"/>
                  <a:pt x="21031" y="82041"/>
                  <a:pt x="21031" y="78993"/>
                </a:cubicBezTo>
                <a:lnTo>
                  <a:pt x="21031" y="63626"/>
                </a:lnTo>
                <a:lnTo>
                  <a:pt x="13080" y="63626"/>
                </a:lnTo>
                <a:cubicBezTo>
                  <a:pt x="10960" y="63626"/>
                  <a:pt x="8750" y="63626"/>
                  <a:pt x="6451" y="63626"/>
                </a:cubicBezTo>
                <a:cubicBezTo>
                  <a:pt x="4152" y="63753"/>
                  <a:pt x="1993" y="64007"/>
                  <a:pt x="0" y="64261"/>
                </a:cubicBezTo>
                <a:lnTo>
                  <a:pt x="0" y="47370"/>
                </a:lnTo>
                <a:cubicBezTo>
                  <a:pt x="2120" y="47751"/>
                  <a:pt x="4356" y="47878"/>
                  <a:pt x="6718" y="48005"/>
                </a:cubicBezTo>
                <a:cubicBezTo>
                  <a:pt x="9067" y="48005"/>
                  <a:pt x="11302" y="48005"/>
                  <a:pt x="13423" y="48005"/>
                </a:cubicBezTo>
                <a:lnTo>
                  <a:pt x="21031" y="48005"/>
                </a:lnTo>
                <a:lnTo>
                  <a:pt x="21031" y="36575"/>
                </a:lnTo>
                <a:lnTo>
                  <a:pt x="13779" y="36575"/>
                </a:lnTo>
                <a:cubicBezTo>
                  <a:pt x="11658" y="36575"/>
                  <a:pt x="9448" y="36575"/>
                  <a:pt x="7150" y="36702"/>
                </a:cubicBezTo>
                <a:cubicBezTo>
                  <a:pt x="4851" y="36702"/>
                  <a:pt x="2705" y="36956"/>
                  <a:pt x="698" y="37210"/>
                </a:cubicBezTo>
                <a:lnTo>
                  <a:pt x="698" y="20320"/>
                </a:lnTo>
                <a:cubicBezTo>
                  <a:pt x="2819" y="20701"/>
                  <a:pt x="5067" y="20827"/>
                  <a:pt x="7416" y="20954"/>
                </a:cubicBezTo>
                <a:cubicBezTo>
                  <a:pt x="9779" y="20954"/>
                  <a:pt x="12014" y="20954"/>
                  <a:pt x="14135" y="20954"/>
                </a:cubicBezTo>
                <a:lnTo>
                  <a:pt x="21031" y="20954"/>
                </a:lnTo>
                <a:lnTo>
                  <a:pt x="21031" y="17779"/>
                </a:lnTo>
                <a:cubicBezTo>
                  <a:pt x="21031" y="14858"/>
                  <a:pt x="20967" y="11937"/>
                  <a:pt x="20853" y="9016"/>
                </a:cubicBezTo>
                <a:cubicBezTo>
                  <a:pt x="20739" y="5969"/>
                  <a:pt x="20497" y="3047"/>
                  <a:pt x="20142" y="0"/>
                </a:cubicBez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Freeform 3"/>
          <p:cNvSpPr/>
          <p:nvPr/>
        </p:nvSpPr>
        <p:spPr>
          <a:xfrm>
            <a:off x="413867" y="805688"/>
            <a:ext cx="86232" cy="44958"/>
          </a:xfrm>
          <a:custGeom>
            <a:avLst/>
            <a:gdLst>
              <a:gd name="connsiteX0" fmla="*/ 43116 w 86232"/>
              <a:gd name="connsiteY0" fmla="*/ 6350 h 44958"/>
              <a:gd name="connsiteX1" fmla="*/ 16243 w 86232"/>
              <a:gd name="connsiteY1" fmla="*/ 10794 h 44958"/>
              <a:gd name="connsiteX2" fmla="*/ 6350 w 86232"/>
              <a:gd name="connsiteY2" fmla="*/ 22225 h 44958"/>
              <a:gd name="connsiteX3" fmla="*/ 16243 w 86232"/>
              <a:gd name="connsiteY3" fmla="*/ 33909 h 44958"/>
              <a:gd name="connsiteX4" fmla="*/ 43116 w 86232"/>
              <a:gd name="connsiteY4" fmla="*/ 38608 h 44958"/>
              <a:gd name="connsiteX5" fmla="*/ 69722 w 86232"/>
              <a:gd name="connsiteY5" fmla="*/ 33909 h 44958"/>
              <a:gd name="connsiteX6" fmla="*/ 79882 w 86232"/>
              <a:gd name="connsiteY6" fmla="*/ 22478 h 44958"/>
              <a:gd name="connsiteX7" fmla="*/ 69722 w 86232"/>
              <a:gd name="connsiteY7" fmla="*/ 10667 h 44958"/>
              <a:gd name="connsiteX8" fmla="*/ 43116 w 86232"/>
              <a:gd name="connsiteY8" fmla="*/ 6350 h 4495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</a:cxnLst>
            <a:rect l="l" t="t" r="r" b="b"/>
            <a:pathLst>
              <a:path w="86232" h="44958">
                <a:moveTo>
                  <a:pt x="43116" y="6350"/>
                </a:moveTo>
                <a:cubicBezTo>
                  <a:pt x="31800" y="6350"/>
                  <a:pt x="22847" y="7873"/>
                  <a:pt x="16243" y="10794"/>
                </a:cubicBezTo>
                <a:cubicBezTo>
                  <a:pt x="9639" y="13716"/>
                  <a:pt x="6350" y="17526"/>
                  <a:pt x="6350" y="22225"/>
                </a:cubicBezTo>
                <a:cubicBezTo>
                  <a:pt x="6350" y="26923"/>
                  <a:pt x="9639" y="30733"/>
                  <a:pt x="16243" y="33909"/>
                </a:cubicBezTo>
                <a:cubicBezTo>
                  <a:pt x="22847" y="36957"/>
                  <a:pt x="31800" y="38608"/>
                  <a:pt x="43116" y="38608"/>
                </a:cubicBezTo>
                <a:cubicBezTo>
                  <a:pt x="54076" y="38608"/>
                  <a:pt x="62941" y="36957"/>
                  <a:pt x="69722" y="33909"/>
                </a:cubicBezTo>
                <a:cubicBezTo>
                  <a:pt x="76504" y="30860"/>
                  <a:pt x="79882" y="27051"/>
                  <a:pt x="79882" y="22478"/>
                </a:cubicBezTo>
                <a:cubicBezTo>
                  <a:pt x="79882" y="17526"/>
                  <a:pt x="76504" y="13589"/>
                  <a:pt x="69722" y="10667"/>
                </a:cubicBezTo>
                <a:cubicBezTo>
                  <a:pt x="62941" y="7873"/>
                  <a:pt x="54076" y="6350"/>
                  <a:pt x="43116" y="6350"/>
                </a:cubicBez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Freeform 3"/>
          <p:cNvSpPr/>
          <p:nvPr/>
        </p:nvSpPr>
        <p:spPr>
          <a:xfrm>
            <a:off x="537095" y="794258"/>
            <a:ext cx="124079" cy="66801"/>
          </a:xfrm>
          <a:custGeom>
            <a:avLst/>
            <a:gdLst>
              <a:gd name="connsiteX0" fmla="*/ 6350 w 124079"/>
              <a:gd name="connsiteY0" fmla="*/ 6350 h 66801"/>
              <a:gd name="connsiteX1" fmla="*/ 26860 w 124079"/>
              <a:gd name="connsiteY1" fmla="*/ 6350 h 66801"/>
              <a:gd name="connsiteX2" fmla="*/ 26238 w 124079"/>
              <a:gd name="connsiteY2" fmla="*/ 12953 h 66801"/>
              <a:gd name="connsiteX3" fmla="*/ 26149 w 124079"/>
              <a:gd name="connsiteY3" fmla="*/ 19430 h 66801"/>
              <a:gd name="connsiteX4" fmla="*/ 26149 w 124079"/>
              <a:gd name="connsiteY4" fmla="*/ 43052 h 66801"/>
              <a:gd name="connsiteX5" fmla="*/ 97396 w 124079"/>
              <a:gd name="connsiteY5" fmla="*/ 43052 h 66801"/>
              <a:gd name="connsiteX6" fmla="*/ 106857 w 124079"/>
              <a:gd name="connsiteY6" fmla="*/ 43052 h 66801"/>
              <a:gd name="connsiteX7" fmla="*/ 117729 w 124079"/>
              <a:gd name="connsiteY7" fmla="*/ 42417 h 66801"/>
              <a:gd name="connsiteX8" fmla="*/ 117729 w 124079"/>
              <a:gd name="connsiteY8" fmla="*/ 60451 h 66801"/>
              <a:gd name="connsiteX9" fmla="*/ 106857 w 124079"/>
              <a:gd name="connsiteY9" fmla="*/ 59816 h 66801"/>
              <a:gd name="connsiteX10" fmla="*/ 97396 w 124079"/>
              <a:gd name="connsiteY10" fmla="*/ 59689 h 66801"/>
              <a:gd name="connsiteX11" fmla="*/ 7061 w 124079"/>
              <a:gd name="connsiteY11" fmla="*/ 59689 h 66801"/>
              <a:gd name="connsiteX12" fmla="*/ 7061 w 124079"/>
              <a:gd name="connsiteY12" fmla="*/ 19684 h 66801"/>
              <a:gd name="connsiteX13" fmla="*/ 6972 w 124079"/>
              <a:gd name="connsiteY13" fmla="*/ 13080 h 66801"/>
              <a:gd name="connsiteX14" fmla="*/ 6350 w 124079"/>
              <a:gd name="connsiteY14" fmla="*/ 6350 h 6680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</a:cxnLst>
            <a:rect l="l" t="t" r="r" b="b"/>
            <a:pathLst>
              <a:path w="124079" h="66801">
                <a:moveTo>
                  <a:pt x="6350" y="6350"/>
                </a:moveTo>
                <a:lnTo>
                  <a:pt x="26860" y="6350"/>
                </a:lnTo>
                <a:cubicBezTo>
                  <a:pt x="26504" y="8382"/>
                  <a:pt x="26301" y="10667"/>
                  <a:pt x="26238" y="12953"/>
                </a:cubicBezTo>
                <a:cubicBezTo>
                  <a:pt x="26187" y="15239"/>
                  <a:pt x="26149" y="17398"/>
                  <a:pt x="26149" y="19430"/>
                </a:cubicBezTo>
                <a:lnTo>
                  <a:pt x="26149" y="43052"/>
                </a:lnTo>
                <a:lnTo>
                  <a:pt x="97396" y="43052"/>
                </a:lnTo>
                <a:cubicBezTo>
                  <a:pt x="100228" y="43052"/>
                  <a:pt x="103377" y="43052"/>
                  <a:pt x="106857" y="43052"/>
                </a:cubicBezTo>
                <a:cubicBezTo>
                  <a:pt x="110337" y="42926"/>
                  <a:pt x="113957" y="42671"/>
                  <a:pt x="117729" y="42417"/>
                </a:cubicBezTo>
                <a:lnTo>
                  <a:pt x="117729" y="60451"/>
                </a:lnTo>
                <a:cubicBezTo>
                  <a:pt x="113957" y="60070"/>
                  <a:pt x="110337" y="59816"/>
                  <a:pt x="106857" y="59816"/>
                </a:cubicBezTo>
                <a:cubicBezTo>
                  <a:pt x="103377" y="59689"/>
                  <a:pt x="100228" y="59689"/>
                  <a:pt x="97396" y="59689"/>
                </a:cubicBezTo>
                <a:lnTo>
                  <a:pt x="7061" y="59689"/>
                </a:lnTo>
                <a:lnTo>
                  <a:pt x="7061" y="19684"/>
                </a:lnTo>
                <a:cubicBezTo>
                  <a:pt x="7061" y="17652"/>
                  <a:pt x="7035" y="15366"/>
                  <a:pt x="6972" y="13080"/>
                </a:cubicBezTo>
                <a:cubicBezTo>
                  <a:pt x="6908" y="10667"/>
                  <a:pt x="6705" y="8382"/>
                  <a:pt x="6350" y="6350"/>
                </a:cubicBez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Freeform 3"/>
          <p:cNvSpPr/>
          <p:nvPr/>
        </p:nvSpPr>
        <p:spPr>
          <a:xfrm>
            <a:off x="393357" y="790447"/>
            <a:ext cx="127254" cy="75184"/>
          </a:xfrm>
          <a:custGeom>
            <a:avLst/>
            <a:gdLst>
              <a:gd name="connsiteX0" fmla="*/ 63627 w 127254"/>
              <a:gd name="connsiteY0" fmla="*/ 6350 h 75184"/>
              <a:gd name="connsiteX1" fmla="*/ 106235 w 127254"/>
              <a:gd name="connsiteY1" fmla="*/ 15367 h 75184"/>
              <a:gd name="connsiteX2" fmla="*/ 120904 w 127254"/>
              <a:gd name="connsiteY2" fmla="*/ 37719 h 75184"/>
              <a:gd name="connsiteX3" fmla="*/ 106146 w 127254"/>
              <a:gd name="connsiteY3" fmla="*/ 59944 h 75184"/>
              <a:gd name="connsiteX4" fmla="*/ 63627 w 127254"/>
              <a:gd name="connsiteY4" fmla="*/ 68834 h 75184"/>
              <a:gd name="connsiteX5" fmla="*/ 20929 w 127254"/>
              <a:gd name="connsiteY5" fmla="*/ 59944 h 75184"/>
              <a:gd name="connsiteX6" fmla="*/ 6350 w 127254"/>
              <a:gd name="connsiteY6" fmla="*/ 37719 h 75184"/>
              <a:gd name="connsiteX7" fmla="*/ 20929 w 127254"/>
              <a:gd name="connsiteY7" fmla="*/ 15367 h 75184"/>
              <a:gd name="connsiteX8" fmla="*/ 63627 w 127254"/>
              <a:gd name="connsiteY8" fmla="*/ 6350 h 7518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</a:cxnLst>
            <a:rect l="l" t="t" r="r" b="b"/>
            <a:pathLst>
              <a:path w="127254" h="75184">
                <a:moveTo>
                  <a:pt x="63627" y="6350"/>
                </a:moveTo>
                <a:cubicBezTo>
                  <a:pt x="82245" y="6350"/>
                  <a:pt x="96443" y="9398"/>
                  <a:pt x="106235" y="15367"/>
                </a:cubicBezTo>
                <a:cubicBezTo>
                  <a:pt x="116014" y="21463"/>
                  <a:pt x="120904" y="28829"/>
                  <a:pt x="120904" y="37719"/>
                </a:cubicBezTo>
                <a:cubicBezTo>
                  <a:pt x="120904" y="46482"/>
                  <a:pt x="115989" y="53975"/>
                  <a:pt x="106146" y="59944"/>
                </a:cubicBezTo>
                <a:cubicBezTo>
                  <a:pt x="96304" y="65786"/>
                  <a:pt x="82130" y="68834"/>
                  <a:pt x="63627" y="68834"/>
                </a:cubicBezTo>
                <a:cubicBezTo>
                  <a:pt x="44881" y="68834"/>
                  <a:pt x="30657" y="65786"/>
                  <a:pt x="20929" y="59944"/>
                </a:cubicBezTo>
                <a:cubicBezTo>
                  <a:pt x="11214" y="53975"/>
                  <a:pt x="6350" y="46482"/>
                  <a:pt x="6350" y="37719"/>
                </a:cubicBezTo>
                <a:cubicBezTo>
                  <a:pt x="6350" y="28829"/>
                  <a:pt x="11214" y="21463"/>
                  <a:pt x="20929" y="15367"/>
                </a:cubicBezTo>
                <a:cubicBezTo>
                  <a:pt x="30657" y="9398"/>
                  <a:pt x="44881" y="6350"/>
                  <a:pt x="63627" y="6350"/>
                </a:cubicBez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Freeform 3"/>
          <p:cNvSpPr/>
          <p:nvPr/>
        </p:nvSpPr>
        <p:spPr>
          <a:xfrm>
            <a:off x="595617" y="729107"/>
            <a:ext cx="43103" cy="29590"/>
          </a:xfrm>
          <a:custGeom>
            <a:avLst/>
            <a:gdLst>
              <a:gd name="connsiteX0" fmla="*/ 6350 w 43103"/>
              <a:gd name="connsiteY0" fmla="*/ 6350 h 29590"/>
              <a:gd name="connsiteX1" fmla="*/ 6350 w 43103"/>
              <a:gd name="connsiteY1" fmla="*/ 23240 h 29590"/>
              <a:gd name="connsiteX2" fmla="*/ 36753 w 43103"/>
              <a:gd name="connsiteY2" fmla="*/ 23240 h 29590"/>
              <a:gd name="connsiteX3" fmla="*/ 36753 w 43103"/>
              <a:gd name="connsiteY3" fmla="*/ 6350 h 29590"/>
              <a:gd name="connsiteX4" fmla="*/ 6350 w 43103"/>
              <a:gd name="connsiteY4" fmla="*/ 6350 h 2959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43103" h="29590">
                <a:moveTo>
                  <a:pt x="6350" y="6350"/>
                </a:moveTo>
                <a:lnTo>
                  <a:pt x="6350" y="23240"/>
                </a:lnTo>
                <a:lnTo>
                  <a:pt x="36753" y="23240"/>
                </a:lnTo>
                <a:lnTo>
                  <a:pt x="36753" y="6350"/>
                </a:lnTo>
                <a:lnTo>
                  <a:pt x="6350" y="6350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Freeform 3"/>
          <p:cNvSpPr/>
          <p:nvPr/>
        </p:nvSpPr>
        <p:spPr>
          <a:xfrm>
            <a:off x="539750" y="715517"/>
            <a:ext cx="49999" cy="58547"/>
          </a:xfrm>
          <a:custGeom>
            <a:avLst/>
            <a:gdLst>
              <a:gd name="connsiteX0" fmla="*/ 6350 w 49999"/>
              <a:gd name="connsiteY0" fmla="*/ 6350 h 58547"/>
              <a:gd name="connsiteX1" fmla="*/ 6350 w 49999"/>
              <a:gd name="connsiteY1" fmla="*/ 52197 h 58547"/>
              <a:gd name="connsiteX2" fmla="*/ 43649 w 49999"/>
              <a:gd name="connsiteY2" fmla="*/ 52197 h 58547"/>
              <a:gd name="connsiteX3" fmla="*/ 43649 w 49999"/>
              <a:gd name="connsiteY3" fmla="*/ 6350 h 58547"/>
              <a:gd name="connsiteX4" fmla="*/ 6350 w 49999"/>
              <a:gd name="connsiteY4" fmla="*/ 6350 h 58547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49999" h="58547">
                <a:moveTo>
                  <a:pt x="6350" y="6350"/>
                </a:moveTo>
                <a:lnTo>
                  <a:pt x="6350" y="52197"/>
                </a:lnTo>
                <a:lnTo>
                  <a:pt x="43649" y="52197"/>
                </a:lnTo>
                <a:lnTo>
                  <a:pt x="43649" y="6350"/>
                </a:lnTo>
                <a:lnTo>
                  <a:pt x="6350" y="6350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Freeform 3"/>
          <p:cNvSpPr/>
          <p:nvPr/>
        </p:nvSpPr>
        <p:spPr>
          <a:xfrm>
            <a:off x="408914" y="715390"/>
            <a:ext cx="36563" cy="61087"/>
          </a:xfrm>
          <a:custGeom>
            <a:avLst/>
            <a:gdLst>
              <a:gd name="connsiteX0" fmla="*/ 6350 w 36563"/>
              <a:gd name="connsiteY0" fmla="*/ 6350 h 61087"/>
              <a:gd name="connsiteX1" fmla="*/ 6883 w 36563"/>
              <a:gd name="connsiteY1" fmla="*/ 54737 h 61087"/>
              <a:gd name="connsiteX2" fmla="*/ 15189 w 36563"/>
              <a:gd name="connsiteY2" fmla="*/ 54737 h 61087"/>
              <a:gd name="connsiteX3" fmla="*/ 18110 w 36563"/>
              <a:gd name="connsiteY3" fmla="*/ 54737 h 61087"/>
              <a:gd name="connsiteX4" fmla="*/ 21551 w 36563"/>
              <a:gd name="connsiteY4" fmla="*/ 54737 h 61087"/>
              <a:gd name="connsiteX5" fmla="*/ 25527 w 36563"/>
              <a:gd name="connsiteY5" fmla="*/ 54737 h 61087"/>
              <a:gd name="connsiteX6" fmla="*/ 29857 w 36563"/>
              <a:gd name="connsiteY6" fmla="*/ 54610 h 61087"/>
              <a:gd name="connsiteX7" fmla="*/ 30213 w 36563"/>
              <a:gd name="connsiteY7" fmla="*/ 6350 h 61087"/>
              <a:gd name="connsiteX8" fmla="*/ 6350 w 36563"/>
              <a:gd name="connsiteY8" fmla="*/ 6350 h 61087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</a:cxnLst>
            <a:rect l="l" t="t" r="r" b="b"/>
            <a:pathLst>
              <a:path w="36563" h="61087">
                <a:moveTo>
                  <a:pt x="6350" y="6350"/>
                </a:moveTo>
                <a:lnTo>
                  <a:pt x="6883" y="54737"/>
                </a:lnTo>
                <a:lnTo>
                  <a:pt x="15189" y="54737"/>
                </a:lnTo>
                <a:cubicBezTo>
                  <a:pt x="16014" y="54737"/>
                  <a:pt x="16979" y="54737"/>
                  <a:pt x="18110" y="54737"/>
                </a:cubicBezTo>
                <a:cubicBezTo>
                  <a:pt x="19227" y="54737"/>
                  <a:pt x="20370" y="54737"/>
                  <a:pt x="21551" y="54737"/>
                </a:cubicBezTo>
                <a:cubicBezTo>
                  <a:pt x="22847" y="54737"/>
                  <a:pt x="24168" y="54737"/>
                  <a:pt x="25527" y="54737"/>
                </a:cubicBezTo>
                <a:cubicBezTo>
                  <a:pt x="26885" y="54610"/>
                  <a:pt x="28333" y="54610"/>
                  <a:pt x="29857" y="54610"/>
                </a:cubicBezTo>
                <a:lnTo>
                  <a:pt x="30213" y="6350"/>
                </a:lnTo>
                <a:lnTo>
                  <a:pt x="6350" y="6350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Freeform 3"/>
          <p:cNvSpPr/>
          <p:nvPr/>
        </p:nvSpPr>
        <p:spPr>
          <a:xfrm>
            <a:off x="373380" y="698372"/>
            <a:ext cx="112052" cy="95504"/>
          </a:xfrm>
          <a:custGeom>
            <a:avLst/>
            <a:gdLst>
              <a:gd name="connsiteX0" fmla="*/ 10058 w 112052"/>
              <a:gd name="connsiteY0" fmla="*/ 6350 h 95504"/>
              <a:gd name="connsiteX1" fmla="*/ 16954 w 112052"/>
              <a:gd name="connsiteY1" fmla="*/ 6985 h 95504"/>
              <a:gd name="connsiteX2" fmla="*/ 24028 w 112052"/>
              <a:gd name="connsiteY2" fmla="*/ 7112 h 95504"/>
              <a:gd name="connsiteX3" fmla="*/ 83426 w 112052"/>
              <a:gd name="connsiteY3" fmla="*/ 7112 h 95504"/>
              <a:gd name="connsiteX4" fmla="*/ 90322 w 112052"/>
              <a:gd name="connsiteY4" fmla="*/ 6985 h 95504"/>
              <a:gd name="connsiteX5" fmla="*/ 97396 w 112052"/>
              <a:gd name="connsiteY5" fmla="*/ 6350 h 95504"/>
              <a:gd name="connsiteX6" fmla="*/ 97396 w 112052"/>
              <a:gd name="connsiteY6" fmla="*/ 24003 h 95504"/>
              <a:gd name="connsiteX7" fmla="*/ 90766 w 112052"/>
              <a:gd name="connsiteY7" fmla="*/ 23495 h 95504"/>
              <a:gd name="connsiteX8" fmla="*/ 84315 w 112052"/>
              <a:gd name="connsiteY8" fmla="*/ 23367 h 95504"/>
              <a:gd name="connsiteX9" fmla="*/ 83781 w 112052"/>
              <a:gd name="connsiteY9" fmla="*/ 70739 h 95504"/>
              <a:gd name="connsiteX10" fmla="*/ 96329 w 112052"/>
              <a:gd name="connsiteY10" fmla="*/ 69596 h 95504"/>
              <a:gd name="connsiteX11" fmla="*/ 105702 w 112052"/>
              <a:gd name="connsiteY11" fmla="*/ 68198 h 95504"/>
              <a:gd name="connsiteX12" fmla="*/ 105702 w 112052"/>
              <a:gd name="connsiteY12" fmla="*/ 84709 h 95504"/>
              <a:gd name="connsiteX13" fmla="*/ 68935 w 112052"/>
              <a:gd name="connsiteY13" fmla="*/ 87757 h 95504"/>
              <a:gd name="connsiteX14" fmla="*/ 24028 w 112052"/>
              <a:gd name="connsiteY14" fmla="*/ 88392 h 95504"/>
              <a:gd name="connsiteX15" fmla="*/ 15189 w 112052"/>
              <a:gd name="connsiteY15" fmla="*/ 88519 h 95504"/>
              <a:gd name="connsiteX16" fmla="*/ 6350 w 112052"/>
              <a:gd name="connsiteY16" fmla="*/ 89154 h 95504"/>
              <a:gd name="connsiteX17" fmla="*/ 6350 w 112052"/>
              <a:gd name="connsiteY17" fmla="*/ 71374 h 95504"/>
              <a:gd name="connsiteX18" fmla="*/ 15189 w 112052"/>
              <a:gd name="connsiteY18" fmla="*/ 72009 h 95504"/>
              <a:gd name="connsiteX19" fmla="*/ 24028 w 112052"/>
              <a:gd name="connsiteY19" fmla="*/ 72009 h 95504"/>
              <a:gd name="connsiteX20" fmla="*/ 23672 w 112052"/>
              <a:gd name="connsiteY20" fmla="*/ 23367 h 95504"/>
              <a:gd name="connsiteX21" fmla="*/ 16865 w 112052"/>
              <a:gd name="connsiteY21" fmla="*/ 23495 h 95504"/>
              <a:gd name="connsiteX22" fmla="*/ 10058 w 112052"/>
              <a:gd name="connsiteY22" fmla="*/ 24003 h 95504"/>
              <a:gd name="connsiteX23" fmla="*/ 10058 w 112052"/>
              <a:gd name="connsiteY23" fmla="*/ 6350 h 9550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</a:cxnLst>
            <a:rect l="l" t="t" r="r" b="b"/>
            <a:pathLst>
              <a:path w="112052" h="95504">
                <a:moveTo>
                  <a:pt x="10058" y="6350"/>
                </a:moveTo>
                <a:cubicBezTo>
                  <a:pt x="12534" y="6731"/>
                  <a:pt x="14833" y="6985"/>
                  <a:pt x="16954" y="6985"/>
                </a:cubicBezTo>
                <a:cubicBezTo>
                  <a:pt x="19075" y="7112"/>
                  <a:pt x="21437" y="7112"/>
                  <a:pt x="24028" y="7112"/>
                </a:cubicBezTo>
                <a:lnTo>
                  <a:pt x="83426" y="7112"/>
                </a:lnTo>
                <a:cubicBezTo>
                  <a:pt x="85902" y="7112"/>
                  <a:pt x="88201" y="7112"/>
                  <a:pt x="90322" y="6985"/>
                </a:cubicBezTo>
                <a:cubicBezTo>
                  <a:pt x="92443" y="6985"/>
                  <a:pt x="94805" y="6731"/>
                  <a:pt x="97396" y="6350"/>
                </a:cubicBezTo>
                <a:lnTo>
                  <a:pt x="97396" y="24003"/>
                </a:lnTo>
                <a:cubicBezTo>
                  <a:pt x="94919" y="23748"/>
                  <a:pt x="92710" y="23495"/>
                  <a:pt x="90766" y="23495"/>
                </a:cubicBezTo>
                <a:cubicBezTo>
                  <a:pt x="88823" y="23367"/>
                  <a:pt x="86664" y="23367"/>
                  <a:pt x="84315" y="23367"/>
                </a:cubicBezTo>
                <a:lnTo>
                  <a:pt x="83781" y="70739"/>
                </a:lnTo>
                <a:cubicBezTo>
                  <a:pt x="88264" y="70358"/>
                  <a:pt x="92443" y="69977"/>
                  <a:pt x="96329" y="69596"/>
                </a:cubicBezTo>
                <a:cubicBezTo>
                  <a:pt x="100215" y="69215"/>
                  <a:pt x="103339" y="68707"/>
                  <a:pt x="105702" y="68198"/>
                </a:cubicBezTo>
                <a:lnTo>
                  <a:pt x="105702" y="84709"/>
                </a:lnTo>
                <a:cubicBezTo>
                  <a:pt x="95097" y="86233"/>
                  <a:pt x="82842" y="87248"/>
                  <a:pt x="68935" y="87757"/>
                </a:cubicBezTo>
                <a:cubicBezTo>
                  <a:pt x="55029" y="88138"/>
                  <a:pt x="40055" y="88392"/>
                  <a:pt x="24028" y="88392"/>
                </a:cubicBezTo>
                <a:cubicBezTo>
                  <a:pt x="20840" y="88392"/>
                  <a:pt x="17894" y="88392"/>
                  <a:pt x="15189" y="88519"/>
                </a:cubicBezTo>
                <a:cubicBezTo>
                  <a:pt x="12484" y="88519"/>
                  <a:pt x="9537" y="88773"/>
                  <a:pt x="6350" y="89154"/>
                </a:cubicBezTo>
                <a:lnTo>
                  <a:pt x="6350" y="71374"/>
                </a:lnTo>
                <a:cubicBezTo>
                  <a:pt x="9537" y="71755"/>
                  <a:pt x="12484" y="72009"/>
                  <a:pt x="15189" y="72009"/>
                </a:cubicBezTo>
                <a:cubicBezTo>
                  <a:pt x="17894" y="72009"/>
                  <a:pt x="20840" y="72009"/>
                  <a:pt x="24028" y="72009"/>
                </a:cubicBezTo>
                <a:lnTo>
                  <a:pt x="23672" y="23367"/>
                </a:lnTo>
                <a:cubicBezTo>
                  <a:pt x="21196" y="23367"/>
                  <a:pt x="18935" y="23367"/>
                  <a:pt x="16865" y="23495"/>
                </a:cubicBezTo>
                <a:cubicBezTo>
                  <a:pt x="14808" y="23495"/>
                  <a:pt x="12534" y="23748"/>
                  <a:pt x="10058" y="24003"/>
                </a:cubicBezTo>
                <a:lnTo>
                  <a:pt x="10058" y="6350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Freeform 3"/>
          <p:cNvSpPr/>
          <p:nvPr/>
        </p:nvSpPr>
        <p:spPr>
          <a:xfrm>
            <a:off x="520484" y="692785"/>
            <a:ext cx="138214" cy="126110"/>
          </a:xfrm>
          <a:custGeom>
            <a:avLst/>
            <a:gdLst>
              <a:gd name="connsiteX0" fmla="*/ 110997 w 138214"/>
              <a:gd name="connsiteY0" fmla="*/ 6350 h 126110"/>
              <a:gd name="connsiteX1" fmla="*/ 131864 w 138214"/>
              <a:gd name="connsiteY1" fmla="*/ 6350 h 126110"/>
              <a:gd name="connsiteX2" fmla="*/ 131241 w 138214"/>
              <a:gd name="connsiteY2" fmla="*/ 15366 h 126110"/>
              <a:gd name="connsiteX3" fmla="*/ 131152 w 138214"/>
              <a:gd name="connsiteY3" fmla="*/ 24129 h 126110"/>
              <a:gd name="connsiteX4" fmla="*/ 131152 w 138214"/>
              <a:gd name="connsiteY4" fmla="*/ 101980 h 126110"/>
              <a:gd name="connsiteX5" fmla="*/ 131241 w 138214"/>
              <a:gd name="connsiteY5" fmla="*/ 110997 h 126110"/>
              <a:gd name="connsiteX6" fmla="*/ 131864 w 138214"/>
              <a:gd name="connsiteY6" fmla="*/ 119760 h 126110"/>
              <a:gd name="connsiteX7" fmla="*/ 110997 w 138214"/>
              <a:gd name="connsiteY7" fmla="*/ 119760 h 126110"/>
              <a:gd name="connsiteX8" fmla="*/ 111709 w 138214"/>
              <a:gd name="connsiteY8" fmla="*/ 110997 h 126110"/>
              <a:gd name="connsiteX9" fmla="*/ 111886 w 138214"/>
              <a:gd name="connsiteY9" fmla="*/ 101980 h 126110"/>
              <a:gd name="connsiteX10" fmla="*/ 111886 w 138214"/>
              <a:gd name="connsiteY10" fmla="*/ 75564 h 126110"/>
              <a:gd name="connsiteX11" fmla="*/ 81483 w 138214"/>
              <a:gd name="connsiteY11" fmla="*/ 75564 h 126110"/>
              <a:gd name="connsiteX12" fmla="*/ 81483 w 138214"/>
              <a:gd name="connsiteY12" fmla="*/ 91312 h 126110"/>
              <a:gd name="connsiteX13" fmla="*/ 7061 w 138214"/>
              <a:gd name="connsiteY13" fmla="*/ 91312 h 126110"/>
              <a:gd name="connsiteX14" fmla="*/ 7061 w 138214"/>
              <a:gd name="connsiteY14" fmla="*/ 30225 h 126110"/>
              <a:gd name="connsiteX15" fmla="*/ 6972 w 138214"/>
              <a:gd name="connsiteY15" fmla="*/ 21716 h 126110"/>
              <a:gd name="connsiteX16" fmla="*/ 6350 w 138214"/>
              <a:gd name="connsiteY16" fmla="*/ 12700 h 126110"/>
              <a:gd name="connsiteX17" fmla="*/ 82194 w 138214"/>
              <a:gd name="connsiteY17" fmla="*/ 12700 h 126110"/>
              <a:gd name="connsiteX18" fmla="*/ 81572 w 138214"/>
              <a:gd name="connsiteY18" fmla="*/ 20065 h 126110"/>
              <a:gd name="connsiteX19" fmla="*/ 81483 w 138214"/>
              <a:gd name="connsiteY19" fmla="*/ 26670 h 126110"/>
              <a:gd name="connsiteX20" fmla="*/ 111886 w 138214"/>
              <a:gd name="connsiteY20" fmla="*/ 26670 h 126110"/>
              <a:gd name="connsiteX21" fmla="*/ 111886 w 138214"/>
              <a:gd name="connsiteY21" fmla="*/ 24129 h 126110"/>
              <a:gd name="connsiteX22" fmla="*/ 111709 w 138214"/>
              <a:gd name="connsiteY22" fmla="*/ 15366 h 126110"/>
              <a:gd name="connsiteX23" fmla="*/ 110997 w 138214"/>
              <a:gd name="connsiteY23" fmla="*/ 6350 h 12611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</a:cxnLst>
            <a:rect l="l" t="t" r="r" b="b"/>
            <a:pathLst>
              <a:path w="138214" h="126110">
                <a:moveTo>
                  <a:pt x="110997" y="6350"/>
                </a:moveTo>
                <a:lnTo>
                  <a:pt x="131864" y="6350"/>
                </a:lnTo>
                <a:cubicBezTo>
                  <a:pt x="131508" y="9397"/>
                  <a:pt x="131305" y="12319"/>
                  <a:pt x="131241" y="15366"/>
                </a:cubicBezTo>
                <a:cubicBezTo>
                  <a:pt x="131190" y="18287"/>
                  <a:pt x="131152" y="21208"/>
                  <a:pt x="131152" y="24129"/>
                </a:cubicBezTo>
                <a:lnTo>
                  <a:pt x="131152" y="101980"/>
                </a:lnTo>
                <a:cubicBezTo>
                  <a:pt x="131152" y="105028"/>
                  <a:pt x="131190" y="108076"/>
                  <a:pt x="131241" y="110997"/>
                </a:cubicBezTo>
                <a:cubicBezTo>
                  <a:pt x="131305" y="113919"/>
                  <a:pt x="131508" y="116839"/>
                  <a:pt x="131864" y="119760"/>
                </a:cubicBezTo>
                <a:lnTo>
                  <a:pt x="110997" y="119760"/>
                </a:lnTo>
                <a:cubicBezTo>
                  <a:pt x="111353" y="116839"/>
                  <a:pt x="111594" y="113919"/>
                  <a:pt x="111709" y="110997"/>
                </a:cubicBezTo>
                <a:cubicBezTo>
                  <a:pt x="111823" y="108076"/>
                  <a:pt x="111886" y="105028"/>
                  <a:pt x="111886" y="101980"/>
                </a:cubicBezTo>
                <a:lnTo>
                  <a:pt x="111886" y="75564"/>
                </a:lnTo>
                <a:lnTo>
                  <a:pt x="81483" y="75564"/>
                </a:lnTo>
                <a:lnTo>
                  <a:pt x="81483" y="91312"/>
                </a:lnTo>
                <a:lnTo>
                  <a:pt x="7061" y="91312"/>
                </a:lnTo>
                <a:lnTo>
                  <a:pt x="7061" y="30225"/>
                </a:lnTo>
                <a:cubicBezTo>
                  <a:pt x="7061" y="27304"/>
                  <a:pt x="7023" y="24510"/>
                  <a:pt x="6972" y="21716"/>
                </a:cubicBezTo>
                <a:cubicBezTo>
                  <a:pt x="6908" y="19050"/>
                  <a:pt x="6705" y="16001"/>
                  <a:pt x="6350" y="12700"/>
                </a:cubicBezTo>
                <a:lnTo>
                  <a:pt x="82194" y="12700"/>
                </a:lnTo>
                <a:cubicBezTo>
                  <a:pt x="81838" y="15239"/>
                  <a:pt x="81622" y="17652"/>
                  <a:pt x="81572" y="20065"/>
                </a:cubicBezTo>
                <a:cubicBezTo>
                  <a:pt x="81508" y="22351"/>
                  <a:pt x="81483" y="24510"/>
                  <a:pt x="81483" y="26670"/>
                </a:cubicBezTo>
                <a:lnTo>
                  <a:pt x="111886" y="26670"/>
                </a:lnTo>
                <a:lnTo>
                  <a:pt x="111886" y="24129"/>
                </a:lnTo>
                <a:cubicBezTo>
                  <a:pt x="111886" y="21208"/>
                  <a:pt x="111823" y="18287"/>
                  <a:pt x="111709" y="15366"/>
                </a:cubicBezTo>
                <a:cubicBezTo>
                  <a:pt x="111594" y="12319"/>
                  <a:pt x="111353" y="9397"/>
                  <a:pt x="110997" y="6350"/>
                </a:cubicBez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Freeform 3"/>
          <p:cNvSpPr/>
          <p:nvPr/>
        </p:nvSpPr>
        <p:spPr>
          <a:xfrm>
            <a:off x="467080" y="692785"/>
            <a:ext cx="53530" cy="109473"/>
          </a:xfrm>
          <a:custGeom>
            <a:avLst/>
            <a:gdLst>
              <a:gd name="connsiteX0" fmla="*/ 26492 w 53530"/>
              <a:gd name="connsiteY0" fmla="*/ 6350 h 109473"/>
              <a:gd name="connsiteX1" fmla="*/ 47180 w 53530"/>
              <a:gd name="connsiteY1" fmla="*/ 6350 h 109473"/>
              <a:gd name="connsiteX2" fmla="*/ 46558 w 53530"/>
              <a:gd name="connsiteY2" fmla="*/ 15366 h 109473"/>
              <a:gd name="connsiteX3" fmla="*/ 46469 w 53530"/>
              <a:gd name="connsiteY3" fmla="*/ 24129 h 109473"/>
              <a:gd name="connsiteX4" fmla="*/ 46469 w 53530"/>
              <a:gd name="connsiteY4" fmla="*/ 85343 h 109473"/>
              <a:gd name="connsiteX5" fmla="*/ 46558 w 53530"/>
              <a:gd name="connsiteY5" fmla="*/ 94360 h 109473"/>
              <a:gd name="connsiteX6" fmla="*/ 47180 w 53530"/>
              <a:gd name="connsiteY6" fmla="*/ 103123 h 109473"/>
              <a:gd name="connsiteX7" fmla="*/ 26492 w 53530"/>
              <a:gd name="connsiteY7" fmla="*/ 103123 h 109473"/>
              <a:gd name="connsiteX8" fmla="*/ 27203 w 53530"/>
              <a:gd name="connsiteY8" fmla="*/ 94360 h 109473"/>
              <a:gd name="connsiteX9" fmla="*/ 27381 w 53530"/>
              <a:gd name="connsiteY9" fmla="*/ 85343 h 109473"/>
              <a:gd name="connsiteX10" fmla="*/ 27381 w 53530"/>
              <a:gd name="connsiteY10" fmla="*/ 69976 h 109473"/>
              <a:gd name="connsiteX11" fmla="*/ 19430 w 53530"/>
              <a:gd name="connsiteY11" fmla="*/ 69976 h 109473"/>
              <a:gd name="connsiteX12" fmla="*/ 12801 w 53530"/>
              <a:gd name="connsiteY12" fmla="*/ 69976 h 109473"/>
              <a:gd name="connsiteX13" fmla="*/ 6350 w 53530"/>
              <a:gd name="connsiteY13" fmla="*/ 70611 h 109473"/>
              <a:gd name="connsiteX14" fmla="*/ 6350 w 53530"/>
              <a:gd name="connsiteY14" fmla="*/ 53720 h 109473"/>
              <a:gd name="connsiteX15" fmla="*/ 13068 w 53530"/>
              <a:gd name="connsiteY15" fmla="*/ 54355 h 109473"/>
              <a:gd name="connsiteX16" fmla="*/ 19773 w 53530"/>
              <a:gd name="connsiteY16" fmla="*/ 54355 h 109473"/>
              <a:gd name="connsiteX17" fmla="*/ 27381 w 53530"/>
              <a:gd name="connsiteY17" fmla="*/ 54355 h 109473"/>
              <a:gd name="connsiteX18" fmla="*/ 27381 w 53530"/>
              <a:gd name="connsiteY18" fmla="*/ 42925 h 109473"/>
              <a:gd name="connsiteX19" fmla="*/ 20129 w 53530"/>
              <a:gd name="connsiteY19" fmla="*/ 42925 h 109473"/>
              <a:gd name="connsiteX20" fmla="*/ 13500 w 53530"/>
              <a:gd name="connsiteY20" fmla="*/ 43052 h 109473"/>
              <a:gd name="connsiteX21" fmla="*/ 7048 w 53530"/>
              <a:gd name="connsiteY21" fmla="*/ 43560 h 109473"/>
              <a:gd name="connsiteX22" fmla="*/ 7048 w 53530"/>
              <a:gd name="connsiteY22" fmla="*/ 26670 h 109473"/>
              <a:gd name="connsiteX23" fmla="*/ 13766 w 53530"/>
              <a:gd name="connsiteY23" fmla="*/ 27304 h 109473"/>
              <a:gd name="connsiteX24" fmla="*/ 20485 w 53530"/>
              <a:gd name="connsiteY24" fmla="*/ 27304 h 109473"/>
              <a:gd name="connsiteX25" fmla="*/ 27381 w 53530"/>
              <a:gd name="connsiteY25" fmla="*/ 27304 h 109473"/>
              <a:gd name="connsiteX26" fmla="*/ 27381 w 53530"/>
              <a:gd name="connsiteY26" fmla="*/ 24129 h 109473"/>
              <a:gd name="connsiteX27" fmla="*/ 27203 w 53530"/>
              <a:gd name="connsiteY27" fmla="*/ 15366 h 109473"/>
              <a:gd name="connsiteX28" fmla="*/ 26492 w 53530"/>
              <a:gd name="connsiteY28" fmla="*/ 6350 h 109473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</a:cxnLst>
            <a:rect l="l" t="t" r="r" b="b"/>
            <a:pathLst>
              <a:path w="53530" h="109473">
                <a:moveTo>
                  <a:pt x="26492" y="6350"/>
                </a:moveTo>
                <a:lnTo>
                  <a:pt x="47180" y="6350"/>
                </a:lnTo>
                <a:cubicBezTo>
                  <a:pt x="46824" y="9397"/>
                  <a:pt x="46621" y="12319"/>
                  <a:pt x="46558" y="15366"/>
                </a:cubicBezTo>
                <a:cubicBezTo>
                  <a:pt x="46507" y="18287"/>
                  <a:pt x="46469" y="21208"/>
                  <a:pt x="46469" y="24129"/>
                </a:cubicBezTo>
                <a:lnTo>
                  <a:pt x="46469" y="85343"/>
                </a:lnTo>
                <a:cubicBezTo>
                  <a:pt x="46469" y="88391"/>
                  <a:pt x="46507" y="91439"/>
                  <a:pt x="46558" y="94360"/>
                </a:cubicBezTo>
                <a:cubicBezTo>
                  <a:pt x="46621" y="97281"/>
                  <a:pt x="46824" y="100202"/>
                  <a:pt x="47180" y="103123"/>
                </a:cubicBezTo>
                <a:lnTo>
                  <a:pt x="26492" y="103123"/>
                </a:lnTo>
                <a:cubicBezTo>
                  <a:pt x="26847" y="100202"/>
                  <a:pt x="27089" y="97281"/>
                  <a:pt x="27203" y="94360"/>
                </a:cubicBezTo>
                <a:cubicBezTo>
                  <a:pt x="27317" y="91439"/>
                  <a:pt x="27381" y="88391"/>
                  <a:pt x="27381" y="85343"/>
                </a:cubicBezTo>
                <a:lnTo>
                  <a:pt x="27381" y="69976"/>
                </a:lnTo>
                <a:lnTo>
                  <a:pt x="19430" y="69976"/>
                </a:lnTo>
                <a:cubicBezTo>
                  <a:pt x="17310" y="69976"/>
                  <a:pt x="15100" y="69976"/>
                  <a:pt x="12801" y="69976"/>
                </a:cubicBezTo>
                <a:cubicBezTo>
                  <a:pt x="10502" y="70103"/>
                  <a:pt x="8343" y="70357"/>
                  <a:pt x="6350" y="70611"/>
                </a:cubicBezTo>
                <a:lnTo>
                  <a:pt x="6350" y="53720"/>
                </a:lnTo>
                <a:cubicBezTo>
                  <a:pt x="8470" y="54101"/>
                  <a:pt x="10706" y="54228"/>
                  <a:pt x="13068" y="54355"/>
                </a:cubicBezTo>
                <a:cubicBezTo>
                  <a:pt x="15417" y="54355"/>
                  <a:pt x="17652" y="54355"/>
                  <a:pt x="19773" y="54355"/>
                </a:cubicBezTo>
                <a:lnTo>
                  <a:pt x="27381" y="54355"/>
                </a:lnTo>
                <a:lnTo>
                  <a:pt x="27381" y="42925"/>
                </a:lnTo>
                <a:lnTo>
                  <a:pt x="20129" y="42925"/>
                </a:lnTo>
                <a:cubicBezTo>
                  <a:pt x="18008" y="42925"/>
                  <a:pt x="15798" y="42925"/>
                  <a:pt x="13500" y="43052"/>
                </a:cubicBezTo>
                <a:cubicBezTo>
                  <a:pt x="11201" y="43052"/>
                  <a:pt x="9055" y="43306"/>
                  <a:pt x="7048" y="43560"/>
                </a:cubicBezTo>
                <a:lnTo>
                  <a:pt x="7048" y="26670"/>
                </a:lnTo>
                <a:cubicBezTo>
                  <a:pt x="9169" y="27051"/>
                  <a:pt x="11417" y="27177"/>
                  <a:pt x="13766" y="27304"/>
                </a:cubicBezTo>
                <a:cubicBezTo>
                  <a:pt x="16129" y="27304"/>
                  <a:pt x="18364" y="27304"/>
                  <a:pt x="20485" y="27304"/>
                </a:cubicBezTo>
                <a:lnTo>
                  <a:pt x="27381" y="27304"/>
                </a:lnTo>
                <a:lnTo>
                  <a:pt x="27381" y="24129"/>
                </a:lnTo>
                <a:cubicBezTo>
                  <a:pt x="27381" y="21208"/>
                  <a:pt x="27317" y="18287"/>
                  <a:pt x="27203" y="15366"/>
                </a:cubicBezTo>
                <a:cubicBezTo>
                  <a:pt x="27089" y="12319"/>
                  <a:pt x="26847" y="9397"/>
                  <a:pt x="26492" y="6350"/>
                </a:cubicBez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Freeform 3"/>
          <p:cNvSpPr/>
          <p:nvPr/>
        </p:nvSpPr>
        <p:spPr>
          <a:xfrm>
            <a:off x="656259" y="705612"/>
            <a:ext cx="147789" cy="134493"/>
          </a:xfrm>
          <a:custGeom>
            <a:avLst/>
            <a:gdLst>
              <a:gd name="connsiteX0" fmla="*/ 130111 w 147789"/>
              <a:gd name="connsiteY0" fmla="*/ 0 h 134493"/>
              <a:gd name="connsiteX1" fmla="*/ 130111 w 147789"/>
              <a:gd name="connsiteY1" fmla="*/ 17526 h 134493"/>
              <a:gd name="connsiteX2" fmla="*/ 119329 w 147789"/>
              <a:gd name="connsiteY2" fmla="*/ 17145 h 134493"/>
              <a:gd name="connsiteX3" fmla="*/ 110134 w 147789"/>
              <a:gd name="connsiteY3" fmla="*/ 17017 h 134493"/>
              <a:gd name="connsiteX4" fmla="*/ 38011 w 147789"/>
              <a:gd name="connsiteY4" fmla="*/ 17017 h 134493"/>
              <a:gd name="connsiteX5" fmla="*/ 38011 w 147789"/>
              <a:gd name="connsiteY5" fmla="*/ 63627 h 134493"/>
              <a:gd name="connsiteX6" fmla="*/ 111544 w 147789"/>
              <a:gd name="connsiteY6" fmla="*/ 63627 h 134493"/>
              <a:gd name="connsiteX7" fmla="*/ 120738 w 147789"/>
              <a:gd name="connsiteY7" fmla="*/ 63627 h 134493"/>
              <a:gd name="connsiteX8" fmla="*/ 131521 w 147789"/>
              <a:gd name="connsiteY8" fmla="*/ 63119 h 134493"/>
              <a:gd name="connsiteX9" fmla="*/ 131521 w 147789"/>
              <a:gd name="connsiteY9" fmla="*/ 80772 h 134493"/>
              <a:gd name="connsiteX10" fmla="*/ 120738 w 147789"/>
              <a:gd name="connsiteY10" fmla="*/ 80390 h 134493"/>
              <a:gd name="connsiteX11" fmla="*/ 111544 w 147789"/>
              <a:gd name="connsiteY11" fmla="*/ 80264 h 134493"/>
              <a:gd name="connsiteX12" fmla="*/ 83616 w 147789"/>
              <a:gd name="connsiteY12" fmla="*/ 80264 h 134493"/>
              <a:gd name="connsiteX13" fmla="*/ 83616 w 147789"/>
              <a:gd name="connsiteY13" fmla="*/ 117220 h 134493"/>
              <a:gd name="connsiteX14" fmla="*/ 120738 w 147789"/>
              <a:gd name="connsiteY14" fmla="*/ 117220 h 134493"/>
              <a:gd name="connsiteX15" fmla="*/ 134264 w 147789"/>
              <a:gd name="connsiteY15" fmla="*/ 117094 h 134493"/>
              <a:gd name="connsiteX16" fmla="*/ 147789 w 147789"/>
              <a:gd name="connsiteY16" fmla="*/ 116585 h 134493"/>
              <a:gd name="connsiteX17" fmla="*/ 147789 w 147789"/>
              <a:gd name="connsiteY17" fmla="*/ 134493 h 134493"/>
              <a:gd name="connsiteX18" fmla="*/ 134264 w 147789"/>
              <a:gd name="connsiteY18" fmla="*/ 133985 h 134493"/>
              <a:gd name="connsiteX19" fmla="*/ 120738 w 147789"/>
              <a:gd name="connsiteY19" fmla="*/ 133858 h 134493"/>
              <a:gd name="connsiteX20" fmla="*/ 27038 w 147789"/>
              <a:gd name="connsiteY20" fmla="*/ 133858 h 134493"/>
              <a:gd name="connsiteX21" fmla="*/ 13525 w 147789"/>
              <a:gd name="connsiteY21" fmla="*/ 133985 h 134493"/>
              <a:gd name="connsiteX22" fmla="*/ 0 w 147789"/>
              <a:gd name="connsiteY22" fmla="*/ 134493 h 134493"/>
              <a:gd name="connsiteX23" fmla="*/ 0 w 147789"/>
              <a:gd name="connsiteY23" fmla="*/ 116585 h 134493"/>
              <a:gd name="connsiteX24" fmla="*/ 13525 w 147789"/>
              <a:gd name="connsiteY24" fmla="*/ 117094 h 134493"/>
              <a:gd name="connsiteX25" fmla="*/ 27038 w 147789"/>
              <a:gd name="connsiteY25" fmla="*/ 117220 h 134493"/>
              <a:gd name="connsiteX26" fmla="*/ 63995 w 147789"/>
              <a:gd name="connsiteY26" fmla="*/ 117220 h 134493"/>
              <a:gd name="connsiteX27" fmla="*/ 63995 w 147789"/>
              <a:gd name="connsiteY27" fmla="*/ 80264 h 134493"/>
              <a:gd name="connsiteX28" fmla="*/ 18732 w 147789"/>
              <a:gd name="connsiteY28" fmla="*/ 80264 h 134493"/>
              <a:gd name="connsiteX29" fmla="*/ 18732 w 147789"/>
              <a:gd name="connsiteY29" fmla="*/ 18796 h 134493"/>
              <a:gd name="connsiteX30" fmla="*/ 18554 w 147789"/>
              <a:gd name="connsiteY30" fmla="*/ 9778 h 134493"/>
              <a:gd name="connsiteX31" fmla="*/ 17856 w 147789"/>
              <a:gd name="connsiteY31" fmla="*/ 508 h 134493"/>
              <a:gd name="connsiteX32" fmla="*/ 110134 w 147789"/>
              <a:gd name="connsiteY32" fmla="*/ 508 h 134493"/>
              <a:gd name="connsiteX33" fmla="*/ 119329 w 147789"/>
              <a:gd name="connsiteY33" fmla="*/ 508 h 134493"/>
              <a:gd name="connsiteX34" fmla="*/ 130111 w 147789"/>
              <a:gd name="connsiteY34" fmla="*/ 0 h 134493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  <a:cxn ang="29">
                <a:pos x="connsiteX29" y="connsiteY29"/>
              </a:cxn>
              <a:cxn ang="30">
                <a:pos x="connsiteX30" y="connsiteY30"/>
              </a:cxn>
              <a:cxn ang="31">
                <a:pos x="connsiteX31" y="connsiteY31"/>
              </a:cxn>
              <a:cxn ang="32">
                <a:pos x="connsiteX32" y="connsiteY32"/>
              </a:cxn>
              <a:cxn ang="33">
                <a:pos x="connsiteX33" y="connsiteY33"/>
              </a:cxn>
              <a:cxn ang="34">
                <a:pos x="connsiteX34" y="connsiteY34"/>
              </a:cxn>
            </a:cxnLst>
            <a:rect l="l" t="t" r="r" b="b"/>
            <a:pathLst>
              <a:path w="147789" h="134493">
                <a:moveTo>
                  <a:pt x="130111" y="0"/>
                </a:moveTo>
                <a:lnTo>
                  <a:pt x="130111" y="17526"/>
                </a:lnTo>
                <a:cubicBezTo>
                  <a:pt x="126225" y="17272"/>
                  <a:pt x="122631" y="17145"/>
                  <a:pt x="119329" y="17145"/>
                </a:cubicBezTo>
                <a:cubicBezTo>
                  <a:pt x="116027" y="17017"/>
                  <a:pt x="112966" y="17017"/>
                  <a:pt x="110134" y="17017"/>
                </a:cubicBezTo>
                <a:lnTo>
                  <a:pt x="38011" y="17017"/>
                </a:lnTo>
                <a:lnTo>
                  <a:pt x="38011" y="63627"/>
                </a:lnTo>
                <a:lnTo>
                  <a:pt x="111544" y="63627"/>
                </a:lnTo>
                <a:cubicBezTo>
                  <a:pt x="114376" y="63627"/>
                  <a:pt x="117436" y="63627"/>
                  <a:pt x="120738" y="63627"/>
                </a:cubicBezTo>
                <a:cubicBezTo>
                  <a:pt x="124040" y="63627"/>
                  <a:pt x="127635" y="63500"/>
                  <a:pt x="131521" y="63119"/>
                </a:cubicBezTo>
                <a:lnTo>
                  <a:pt x="131521" y="80772"/>
                </a:lnTo>
                <a:cubicBezTo>
                  <a:pt x="127635" y="80517"/>
                  <a:pt x="124040" y="80390"/>
                  <a:pt x="120738" y="80390"/>
                </a:cubicBezTo>
                <a:cubicBezTo>
                  <a:pt x="117436" y="80264"/>
                  <a:pt x="114376" y="80264"/>
                  <a:pt x="111544" y="80264"/>
                </a:cubicBezTo>
                <a:lnTo>
                  <a:pt x="83616" y="80264"/>
                </a:lnTo>
                <a:lnTo>
                  <a:pt x="83616" y="117220"/>
                </a:lnTo>
                <a:lnTo>
                  <a:pt x="120738" y="117220"/>
                </a:lnTo>
                <a:cubicBezTo>
                  <a:pt x="125336" y="117220"/>
                  <a:pt x="129844" y="117220"/>
                  <a:pt x="134264" y="117094"/>
                </a:cubicBezTo>
                <a:cubicBezTo>
                  <a:pt x="138684" y="117094"/>
                  <a:pt x="143192" y="116839"/>
                  <a:pt x="147789" y="116585"/>
                </a:cubicBezTo>
                <a:lnTo>
                  <a:pt x="147789" y="134493"/>
                </a:lnTo>
                <a:cubicBezTo>
                  <a:pt x="143192" y="134239"/>
                  <a:pt x="138684" y="133985"/>
                  <a:pt x="134264" y="133985"/>
                </a:cubicBezTo>
                <a:cubicBezTo>
                  <a:pt x="129844" y="133858"/>
                  <a:pt x="125336" y="133858"/>
                  <a:pt x="120738" y="133858"/>
                </a:cubicBezTo>
                <a:lnTo>
                  <a:pt x="27038" y="133858"/>
                </a:lnTo>
                <a:cubicBezTo>
                  <a:pt x="22453" y="133858"/>
                  <a:pt x="17945" y="133858"/>
                  <a:pt x="13525" y="133985"/>
                </a:cubicBezTo>
                <a:cubicBezTo>
                  <a:pt x="9105" y="133985"/>
                  <a:pt x="4597" y="134239"/>
                  <a:pt x="0" y="134493"/>
                </a:cubicBezTo>
                <a:lnTo>
                  <a:pt x="0" y="116585"/>
                </a:lnTo>
                <a:cubicBezTo>
                  <a:pt x="4597" y="116839"/>
                  <a:pt x="9105" y="117094"/>
                  <a:pt x="13525" y="117094"/>
                </a:cubicBezTo>
                <a:cubicBezTo>
                  <a:pt x="17945" y="117220"/>
                  <a:pt x="22453" y="117220"/>
                  <a:pt x="27038" y="117220"/>
                </a:cubicBezTo>
                <a:lnTo>
                  <a:pt x="63995" y="117220"/>
                </a:lnTo>
                <a:lnTo>
                  <a:pt x="63995" y="80264"/>
                </a:lnTo>
                <a:lnTo>
                  <a:pt x="18732" y="80264"/>
                </a:lnTo>
                <a:lnTo>
                  <a:pt x="18732" y="18796"/>
                </a:lnTo>
                <a:cubicBezTo>
                  <a:pt x="18732" y="15875"/>
                  <a:pt x="18681" y="12827"/>
                  <a:pt x="18554" y="9778"/>
                </a:cubicBezTo>
                <a:cubicBezTo>
                  <a:pt x="18440" y="6730"/>
                  <a:pt x="18199" y="3555"/>
                  <a:pt x="17856" y="508"/>
                </a:cubicBezTo>
                <a:lnTo>
                  <a:pt x="110134" y="508"/>
                </a:lnTo>
                <a:cubicBezTo>
                  <a:pt x="112966" y="508"/>
                  <a:pt x="116027" y="508"/>
                  <a:pt x="119329" y="508"/>
                </a:cubicBezTo>
                <a:cubicBezTo>
                  <a:pt x="122631" y="508"/>
                  <a:pt x="126225" y="380"/>
                  <a:pt x="130111" y="0"/>
                </a:cubicBez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Freeform 3"/>
          <p:cNvSpPr/>
          <p:nvPr/>
        </p:nvSpPr>
        <p:spPr>
          <a:xfrm>
            <a:off x="649909" y="699262"/>
            <a:ext cx="160489" cy="147193"/>
          </a:xfrm>
          <a:custGeom>
            <a:avLst/>
            <a:gdLst>
              <a:gd name="connsiteX0" fmla="*/ 136461 w 160489"/>
              <a:gd name="connsiteY0" fmla="*/ 6350 h 147193"/>
              <a:gd name="connsiteX1" fmla="*/ 136461 w 160489"/>
              <a:gd name="connsiteY1" fmla="*/ 23876 h 147193"/>
              <a:gd name="connsiteX2" fmla="*/ 125679 w 160489"/>
              <a:gd name="connsiteY2" fmla="*/ 23495 h 147193"/>
              <a:gd name="connsiteX3" fmla="*/ 116484 w 160489"/>
              <a:gd name="connsiteY3" fmla="*/ 23367 h 147193"/>
              <a:gd name="connsiteX4" fmla="*/ 44361 w 160489"/>
              <a:gd name="connsiteY4" fmla="*/ 23367 h 147193"/>
              <a:gd name="connsiteX5" fmla="*/ 44361 w 160489"/>
              <a:gd name="connsiteY5" fmla="*/ 69977 h 147193"/>
              <a:gd name="connsiteX6" fmla="*/ 117894 w 160489"/>
              <a:gd name="connsiteY6" fmla="*/ 69977 h 147193"/>
              <a:gd name="connsiteX7" fmla="*/ 127088 w 160489"/>
              <a:gd name="connsiteY7" fmla="*/ 69977 h 147193"/>
              <a:gd name="connsiteX8" fmla="*/ 137871 w 160489"/>
              <a:gd name="connsiteY8" fmla="*/ 69469 h 147193"/>
              <a:gd name="connsiteX9" fmla="*/ 137871 w 160489"/>
              <a:gd name="connsiteY9" fmla="*/ 87122 h 147193"/>
              <a:gd name="connsiteX10" fmla="*/ 127088 w 160489"/>
              <a:gd name="connsiteY10" fmla="*/ 86740 h 147193"/>
              <a:gd name="connsiteX11" fmla="*/ 117894 w 160489"/>
              <a:gd name="connsiteY11" fmla="*/ 86614 h 147193"/>
              <a:gd name="connsiteX12" fmla="*/ 89966 w 160489"/>
              <a:gd name="connsiteY12" fmla="*/ 86614 h 147193"/>
              <a:gd name="connsiteX13" fmla="*/ 89966 w 160489"/>
              <a:gd name="connsiteY13" fmla="*/ 123570 h 147193"/>
              <a:gd name="connsiteX14" fmla="*/ 127088 w 160489"/>
              <a:gd name="connsiteY14" fmla="*/ 123570 h 147193"/>
              <a:gd name="connsiteX15" fmla="*/ 140614 w 160489"/>
              <a:gd name="connsiteY15" fmla="*/ 123444 h 147193"/>
              <a:gd name="connsiteX16" fmla="*/ 154139 w 160489"/>
              <a:gd name="connsiteY16" fmla="*/ 122935 h 147193"/>
              <a:gd name="connsiteX17" fmla="*/ 154139 w 160489"/>
              <a:gd name="connsiteY17" fmla="*/ 140843 h 147193"/>
              <a:gd name="connsiteX18" fmla="*/ 140614 w 160489"/>
              <a:gd name="connsiteY18" fmla="*/ 140335 h 147193"/>
              <a:gd name="connsiteX19" fmla="*/ 127088 w 160489"/>
              <a:gd name="connsiteY19" fmla="*/ 140208 h 147193"/>
              <a:gd name="connsiteX20" fmla="*/ 33388 w 160489"/>
              <a:gd name="connsiteY20" fmla="*/ 140208 h 147193"/>
              <a:gd name="connsiteX21" fmla="*/ 19875 w 160489"/>
              <a:gd name="connsiteY21" fmla="*/ 140335 h 147193"/>
              <a:gd name="connsiteX22" fmla="*/ 6350 w 160489"/>
              <a:gd name="connsiteY22" fmla="*/ 140843 h 147193"/>
              <a:gd name="connsiteX23" fmla="*/ 6350 w 160489"/>
              <a:gd name="connsiteY23" fmla="*/ 122935 h 147193"/>
              <a:gd name="connsiteX24" fmla="*/ 19875 w 160489"/>
              <a:gd name="connsiteY24" fmla="*/ 123444 h 147193"/>
              <a:gd name="connsiteX25" fmla="*/ 33388 w 160489"/>
              <a:gd name="connsiteY25" fmla="*/ 123570 h 147193"/>
              <a:gd name="connsiteX26" fmla="*/ 70345 w 160489"/>
              <a:gd name="connsiteY26" fmla="*/ 123570 h 147193"/>
              <a:gd name="connsiteX27" fmla="*/ 70345 w 160489"/>
              <a:gd name="connsiteY27" fmla="*/ 86614 h 147193"/>
              <a:gd name="connsiteX28" fmla="*/ 25082 w 160489"/>
              <a:gd name="connsiteY28" fmla="*/ 86614 h 147193"/>
              <a:gd name="connsiteX29" fmla="*/ 25082 w 160489"/>
              <a:gd name="connsiteY29" fmla="*/ 25146 h 147193"/>
              <a:gd name="connsiteX30" fmla="*/ 24904 w 160489"/>
              <a:gd name="connsiteY30" fmla="*/ 16128 h 147193"/>
              <a:gd name="connsiteX31" fmla="*/ 24206 w 160489"/>
              <a:gd name="connsiteY31" fmla="*/ 6858 h 147193"/>
              <a:gd name="connsiteX32" fmla="*/ 116484 w 160489"/>
              <a:gd name="connsiteY32" fmla="*/ 6858 h 147193"/>
              <a:gd name="connsiteX33" fmla="*/ 125679 w 160489"/>
              <a:gd name="connsiteY33" fmla="*/ 6858 h 147193"/>
              <a:gd name="connsiteX34" fmla="*/ 136461 w 160489"/>
              <a:gd name="connsiteY34" fmla="*/ 6350 h 147193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  <a:cxn ang="29">
                <a:pos x="connsiteX29" y="connsiteY29"/>
              </a:cxn>
              <a:cxn ang="30">
                <a:pos x="connsiteX30" y="connsiteY30"/>
              </a:cxn>
              <a:cxn ang="31">
                <a:pos x="connsiteX31" y="connsiteY31"/>
              </a:cxn>
              <a:cxn ang="32">
                <a:pos x="connsiteX32" y="connsiteY32"/>
              </a:cxn>
              <a:cxn ang="33">
                <a:pos x="connsiteX33" y="connsiteY33"/>
              </a:cxn>
              <a:cxn ang="34">
                <a:pos x="connsiteX34" y="connsiteY34"/>
              </a:cxn>
            </a:cxnLst>
            <a:rect l="l" t="t" r="r" b="b"/>
            <a:pathLst>
              <a:path w="160489" h="147193">
                <a:moveTo>
                  <a:pt x="136461" y="6350"/>
                </a:moveTo>
                <a:lnTo>
                  <a:pt x="136461" y="23876"/>
                </a:lnTo>
                <a:cubicBezTo>
                  <a:pt x="132575" y="23622"/>
                  <a:pt x="128981" y="23495"/>
                  <a:pt x="125679" y="23495"/>
                </a:cubicBezTo>
                <a:cubicBezTo>
                  <a:pt x="122377" y="23367"/>
                  <a:pt x="119316" y="23367"/>
                  <a:pt x="116484" y="23367"/>
                </a:cubicBezTo>
                <a:lnTo>
                  <a:pt x="44361" y="23367"/>
                </a:lnTo>
                <a:lnTo>
                  <a:pt x="44361" y="69977"/>
                </a:lnTo>
                <a:lnTo>
                  <a:pt x="117894" y="69977"/>
                </a:lnTo>
                <a:cubicBezTo>
                  <a:pt x="120726" y="69977"/>
                  <a:pt x="123786" y="69977"/>
                  <a:pt x="127088" y="69977"/>
                </a:cubicBezTo>
                <a:cubicBezTo>
                  <a:pt x="130390" y="69977"/>
                  <a:pt x="133985" y="69850"/>
                  <a:pt x="137871" y="69469"/>
                </a:cubicBezTo>
                <a:lnTo>
                  <a:pt x="137871" y="87122"/>
                </a:lnTo>
                <a:cubicBezTo>
                  <a:pt x="133985" y="86867"/>
                  <a:pt x="130390" y="86740"/>
                  <a:pt x="127088" y="86740"/>
                </a:cubicBezTo>
                <a:cubicBezTo>
                  <a:pt x="123786" y="86614"/>
                  <a:pt x="120726" y="86614"/>
                  <a:pt x="117894" y="86614"/>
                </a:cubicBezTo>
                <a:lnTo>
                  <a:pt x="89966" y="86614"/>
                </a:lnTo>
                <a:lnTo>
                  <a:pt x="89966" y="123570"/>
                </a:lnTo>
                <a:lnTo>
                  <a:pt x="127088" y="123570"/>
                </a:lnTo>
                <a:cubicBezTo>
                  <a:pt x="131686" y="123570"/>
                  <a:pt x="136194" y="123570"/>
                  <a:pt x="140614" y="123444"/>
                </a:cubicBezTo>
                <a:cubicBezTo>
                  <a:pt x="145034" y="123444"/>
                  <a:pt x="149542" y="123189"/>
                  <a:pt x="154139" y="122935"/>
                </a:cubicBezTo>
                <a:lnTo>
                  <a:pt x="154139" y="140843"/>
                </a:lnTo>
                <a:cubicBezTo>
                  <a:pt x="149542" y="140589"/>
                  <a:pt x="145034" y="140335"/>
                  <a:pt x="140614" y="140335"/>
                </a:cubicBezTo>
                <a:cubicBezTo>
                  <a:pt x="136194" y="140208"/>
                  <a:pt x="131686" y="140208"/>
                  <a:pt x="127088" y="140208"/>
                </a:cubicBezTo>
                <a:lnTo>
                  <a:pt x="33388" y="140208"/>
                </a:lnTo>
                <a:cubicBezTo>
                  <a:pt x="28803" y="140208"/>
                  <a:pt x="24295" y="140208"/>
                  <a:pt x="19875" y="140335"/>
                </a:cubicBezTo>
                <a:cubicBezTo>
                  <a:pt x="15455" y="140335"/>
                  <a:pt x="10947" y="140589"/>
                  <a:pt x="6350" y="140843"/>
                </a:cubicBezTo>
                <a:lnTo>
                  <a:pt x="6350" y="122935"/>
                </a:lnTo>
                <a:cubicBezTo>
                  <a:pt x="10947" y="123189"/>
                  <a:pt x="15455" y="123444"/>
                  <a:pt x="19875" y="123444"/>
                </a:cubicBezTo>
                <a:cubicBezTo>
                  <a:pt x="24295" y="123570"/>
                  <a:pt x="28803" y="123570"/>
                  <a:pt x="33388" y="123570"/>
                </a:cubicBezTo>
                <a:lnTo>
                  <a:pt x="70345" y="123570"/>
                </a:lnTo>
                <a:lnTo>
                  <a:pt x="70345" y="86614"/>
                </a:lnTo>
                <a:lnTo>
                  <a:pt x="25082" y="86614"/>
                </a:lnTo>
                <a:lnTo>
                  <a:pt x="25082" y="25146"/>
                </a:lnTo>
                <a:cubicBezTo>
                  <a:pt x="25082" y="22225"/>
                  <a:pt x="25031" y="19177"/>
                  <a:pt x="24904" y="16128"/>
                </a:cubicBezTo>
                <a:cubicBezTo>
                  <a:pt x="24790" y="13080"/>
                  <a:pt x="24549" y="9905"/>
                  <a:pt x="24206" y="6858"/>
                </a:cubicBezTo>
                <a:lnTo>
                  <a:pt x="116484" y="6858"/>
                </a:lnTo>
                <a:cubicBezTo>
                  <a:pt x="119316" y="6858"/>
                  <a:pt x="122377" y="6858"/>
                  <a:pt x="125679" y="6858"/>
                </a:cubicBezTo>
                <a:cubicBezTo>
                  <a:pt x="128981" y="6858"/>
                  <a:pt x="132575" y="6730"/>
                  <a:pt x="136461" y="6350"/>
                </a:cubicBez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Freeform 3"/>
          <p:cNvSpPr/>
          <p:nvPr/>
        </p:nvSpPr>
        <p:spPr>
          <a:xfrm>
            <a:off x="867092" y="705104"/>
            <a:ext cx="180505" cy="140842"/>
          </a:xfrm>
          <a:custGeom>
            <a:avLst/>
            <a:gdLst>
              <a:gd name="connsiteX0" fmla="*/ 136309 w 180505"/>
              <a:gd name="connsiteY0" fmla="*/ 0 h 140842"/>
              <a:gd name="connsiteX1" fmla="*/ 158051 w 180505"/>
              <a:gd name="connsiteY1" fmla="*/ 0 h 140842"/>
              <a:gd name="connsiteX2" fmla="*/ 152400 w 180505"/>
              <a:gd name="connsiteY2" fmla="*/ 8635 h 140842"/>
              <a:gd name="connsiteX3" fmla="*/ 147802 w 180505"/>
              <a:gd name="connsiteY3" fmla="*/ 17144 h 140842"/>
              <a:gd name="connsiteX4" fmla="*/ 118097 w 180505"/>
              <a:gd name="connsiteY4" fmla="*/ 76326 h 140842"/>
              <a:gd name="connsiteX5" fmla="*/ 115176 w 180505"/>
              <a:gd name="connsiteY5" fmla="*/ 81660 h 140842"/>
              <a:gd name="connsiteX6" fmla="*/ 112268 w 180505"/>
              <a:gd name="connsiteY6" fmla="*/ 86740 h 140842"/>
              <a:gd name="connsiteX7" fmla="*/ 109347 w 180505"/>
              <a:gd name="connsiteY7" fmla="*/ 91439 h 140842"/>
              <a:gd name="connsiteX8" fmla="*/ 106959 w 180505"/>
              <a:gd name="connsiteY8" fmla="*/ 95250 h 140842"/>
              <a:gd name="connsiteX9" fmla="*/ 110667 w 180505"/>
              <a:gd name="connsiteY9" fmla="*/ 95250 h 140842"/>
              <a:gd name="connsiteX10" fmla="*/ 115620 w 180505"/>
              <a:gd name="connsiteY10" fmla="*/ 95250 h 140842"/>
              <a:gd name="connsiteX11" fmla="*/ 120484 w 180505"/>
              <a:gd name="connsiteY11" fmla="*/ 95250 h 140842"/>
              <a:gd name="connsiteX12" fmla="*/ 123405 w 180505"/>
              <a:gd name="connsiteY12" fmla="*/ 95122 h 140842"/>
              <a:gd name="connsiteX13" fmla="*/ 145148 w 180505"/>
              <a:gd name="connsiteY13" fmla="*/ 95122 h 140842"/>
              <a:gd name="connsiteX14" fmla="*/ 145148 w 180505"/>
              <a:gd name="connsiteY14" fmla="*/ 43306 h 140842"/>
              <a:gd name="connsiteX15" fmla="*/ 163703 w 180505"/>
              <a:gd name="connsiteY15" fmla="*/ 41782 h 140842"/>
              <a:gd name="connsiteX16" fmla="*/ 163703 w 180505"/>
              <a:gd name="connsiteY16" fmla="*/ 95250 h 140842"/>
              <a:gd name="connsiteX17" fmla="*/ 167068 w 180505"/>
              <a:gd name="connsiteY17" fmla="*/ 95250 h 140842"/>
              <a:gd name="connsiteX18" fmla="*/ 171488 w 180505"/>
              <a:gd name="connsiteY18" fmla="*/ 95122 h 140842"/>
              <a:gd name="connsiteX19" fmla="*/ 176263 w 180505"/>
              <a:gd name="connsiteY19" fmla="*/ 94995 h 140842"/>
              <a:gd name="connsiteX20" fmla="*/ 180505 w 180505"/>
              <a:gd name="connsiteY20" fmla="*/ 94360 h 140842"/>
              <a:gd name="connsiteX21" fmla="*/ 180505 w 180505"/>
              <a:gd name="connsiteY21" fmla="*/ 110997 h 140842"/>
              <a:gd name="connsiteX22" fmla="*/ 175196 w 180505"/>
              <a:gd name="connsiteY22" fmla="*/ 110616 h 140842"/>
              <a:gd name="connsiteX23" fmla="*/ 170421 w 180505"/>
              <a:gd name="connsiteY23" fmla="*/ 110489 h 140842"/>
              <a:gd name="connsiteX24" fmla="*/ 166357 w 180505"/>
              <a:gd name="connsiteY24" fmla="*/ 110362 h 140842"/>
              <a:gd name="connsiteX25" fmla="*/ 163703 w 180505"/>
              <a:gd name="connsiteY25" fmla="*/ 110108 h 140842"/>
              <a:gd name="connsiteX26" fmla="*/ 163703 w 180505"/>
              <a:gd name="connsiteY26" fmla="*/ 125221 h 140842"/>
              <a:gd name="connsiteX27" fmla="*/ 163969 w 180505"/>
              <a:gd name="connsiteY27" fmla="*/ 132841 h 140842"/>
              <a:gd name="connsiteX28" fmla="*/ 164947 w 180505"/>
              <a:gd name="connsiteY28" fmla="*/ 140842 h 140842"/>
              <a:gd name="connsiteX29" fmla="*/ 144081 w 180505"/>
              <a:gd name="connsiteY29" fmla="*/ 140842 h 140842"/>
              <a:gd name="connsiteX30" fmla="*/ 144881 w 180505"/>
              <a:gd name="connsiteY30" fmla="*/ 132714 h 140842"/>
              <a:gd name="connsiteX31" fmla="*/ 145148 w 180505"/>
              <a:gd name="connsiteY31" fmla="*/ 125348 h 140842"/>
              <a:gd name="connsiteX32" fmla="*/ 145148 w 180505"/>
              <a:gd name="connsiteY32" fmla="*/ 110362 h 140842"/>
              <a:gd name="connsiteX33" fmla="*/ 141782 w 180505"/>
              <a:gd name="connsiteY33" fmla="*/ 110362 h 140842"/>
              <a:gd name="connsiteX34" fmla="*/ 136664 w 180505"/>
              <a:gd name="connsiteY34" fmla="*/ 110489 h 140842"/>
              <a:gd name="connsiteX35" fmla="*/ 94018 w 180505"/>
              <a:gd name="connsiteY35" fmla="*/ 110489 h 140842"/>
              <a:gd name="connsiteX36" fmla="*/ 91668 w 180505"/>
              <a:gd name="connsiteY36" fmla="*/ 117601 h 140842"/>
              <a:gd name="connsiteX37" fmla="*/ 81851 w 180505"/>
              <a:gd name="connsiteY37" fmla="*/ 129920 h 140842"/>
              <a:gd name="connsiteX38" fmla="*/ 66129 w 180505"/>
              <a:gd name="connsiteY38" fmla="*/ 137667 h 140842"/>
              <a:gd name="connsiteX39" fmla="*/ 46151 w 180505"/>
              <a:gd name="connsiteY39" fmla="*/ 140334 h 140842"/>
              <a:gd name="connsiteX40" fmla="*/ 27673 w 180505"/>
              <a:gd name="connsiteY40" fmla="*/ 137921 h 140842"/>
              <a:gd name="connsiteX41" fmla="*/ 13258 w 180505"/>
              <a:gd name="connsiteY41" fmla="*/ 130809 h 140842"/>
              <a:gd name="connsiteX42" fmla="*/ 3454 w 180505"/>
              <a:gd name="connsiteY42" fmla="*/ 119379 h 140842"/>
              <a:gd name="connsiteX43" fmla="*/ 0 w 180505"/>
              <a:gd name="connsiteY43" fmla="*/ 103758 h 140842"/>
              <a:gd name="connsiteX44" fmla="*/ 2298 w 180505"/>
              <a:gd name="connsiteY44" fmla="*/ 92328 h 140842"/>
              <a:gd name="connsiteX45" fmla="*/ 8496 w 180505"/>
              <a:gd name="connsiteY45" fmla="*/ 82550 h 140842"/>
              <a:gd name="connsiteX46" fmla="*/ 17602 w 180505"/>
              <a:gd name="connsiteY46" fmla="*/ 74548 h 140842"/>
              <a:gd name="connsiteX47" fmla="*/ 28651 w 180505"/>
              <a:gd name="connsiteY47" fmla="*/ 68706 h 140842"/>
              <a:gd name="connsiteX48" fmla="*/ 18478 w 180505"/>
              <a:gd name="connsiteY48" fmla="*/ 63245 h 140842"/>
              <a:gd name="connsiteX49" fmla="*/ 10794 w 180505"/>
              <a:gd name="connsiteY49" fmla="*/ 55625 h 140842"/>
              <a:gd name="connsiteX50" fmla="*/ 5753 w 180505"/>
              <a:gd name="connsiteY50" fmla="*/ 47243 h 140842"/>
              <a:gd name="connsiteX51" fmla="*/ 4076 w 180505"/>
              <a:gd name="connsiteY51" fmla="*/ 37845 h 140842"/>
              <a:gd name="connsiteX52" fmla="*/ 7340 w 180505"/>
              <a:gd name="connsiteY52" fmla="*/ 23875 h 140842"/>
              <a:gd name="connsiteX53" fmla="*/ 16802 w 180505"/>
              <a:gd name="connsiteY53" fmla="*/ 13080 h 140842"/>
              <a:gd name="connsiteX54" fmla="*/ 30594 w 180505"/>
              <a:gd name="connsiteY54" fmla="*/ 6222 h 140842"/>
              <a:gd name="connsiteX55" fmla="*/ 48450 w 180505"/>
              <a:gd name="connsiteY55" fmla="*/ 3682 h 140842"/>
              <a:gd name="connsiteX56" fmla="*/ 65417 w 180505"/>
              <a:gd name="connsiteY56" fmla="*/ 6222 h 140842"/>
              <a:gd name="connsiteX57" fmla="*/ 78676 w 180505"/>
              <a:gd name="connsiteY57" fmla="*/ 12953 h 140842"/>
              <a:gd name="connsiteX58" fmla="*/ 87160 w 180505"/>
              <a:gd name="connsiteY58" fmla="*/ 22986 h 140842"/>
              <a:gd name="connsiteX59" fmla="*/ 90347 w 180505"/>
              <a:gd name="connsiteY59" fmla="*/ 35559 h 140842"/>
              <a:gd name="connsiteX60" fmla="*/ 87960 w 180505"/>
              <a:gd name="connsiteY60" fmla="*/ 45846 h 140842"/>
              <a:gd name="connsiteX61" fmla="*/ 81851 w 180505"/>
              <a:gd name="connsiteY61" fmla="*/ 54482 h 140842"/>
              <a:gd name="connsiteX62" fmla="*/ 72402 w 180505"/>
              <a:gd name="connsiteY62" fmla="*/ 61848 h 140842"/>
              <a:gd name="connsiteX63" fmla="*/ 60820 w 180505"/>
              <a:gd name="connsiteY63" fmla="*/ 66420 h 140842"/>
              <a:gd name="connsiteX64" fmla="*/ 74701 w 180505"/>
              <a:gd name="connsiteY64" fmla="*/ 72770 h 140842"/>
              <a:gd name="connsiteX65" fmla="*/ 85750 w 180505"/>
              <a:gd name="connsiteY65" fmla="*/ 80771 h 140842"/>
              <a:gd name="connsiteX66" fmla="*/ 91681 w 180505"/>
              <a:gd name="connsiteY66" fmla="*/ 89153 h 140842"/>
              <a:gd name="connsiteX67" fmla="*/ 128168 w 180505"/>
              <a:gd name="connsiteY67" fmla="*/ 18033 h 140842"/>
              <a:gd name="connsiteX68" fmla="*/ 132422 w 180505"/>
              <a:gd name="connsiteY68" fmla="*/ 9270 h 140842"/>
              <a:gd name="connsiteX69" fmla="*/ 136309 w 180505"/>
              <a:gd name="connsiteY69" fmla="*/ 0 h 14084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  <a:cxn ang="29">
                <a:pos x="connsiteX29" y="connsiteY29"/>
              </a:cxn>
              <a:cxn ang="30">
                <a:pos x="connsiteX30" y="connsiteY30"/>
              </a:cxn>
              <a:cxn ang="31">
                <a:pos x="connsiteX31" y="connsiteY31"/>
              </a:cxn>
              <a:cxn ang="32">
                <a:pos x="connsiteX32" y="connsiteY32"/>
              </a:cxn>
              <a:cxn ang="33">
                <a:pos x="connsiteX33" y="connsiteY33"/>
              </a:cxn>
              <a:cxn ang="34">
                <a:pos x="connsiteX34" y="connsiteY34"/>
              </a:cxn>
              <a:cxn ang="35">
                <a:pos x="connsiteX35" y="connsiteY35"/>
              </a:cxn>
              <a:cxn ang="36">
                <a:pos x="connsiteX36" y="connsiteY36"/>
              </a:cxn>
              <a:cxn ang="37">
                <a:pos x="connsiteX37" y="connsiteY37"/>
              </a:cxn>
              <a:cxn ang="38">
                <a:pos x="connsiteX38" y="connsiteY38"/>
              </a:cxn>
              <a:cxn ang="39">
                <a:pos x="connsiteX39" y="connsiteY39"/>
              </a:cxn>
              <a:cxn ang="40">
                <a:pos x="connsiteX40" y="connsiteY40"/>
              </a:cxn>
              <a:cxn ang="41">
                <a:pos x="connsiteX41" y="connsiteY41"/>
              </a:cxn>
              <a:cxn ang="42">
                <a:pos x="connsiteX42" y="connsiteY42"/>
              </a:cxn>
              <a:cxn ang="43">
                <a:pos x="connsiteX43" y="connsiteY43"/>
              </a:cxn>
              <a:cxn ang="44">
                <a:pos x="connsiteX44" y="connsiteY44"/>
              </a:cxn>
              <a:cxn ang="45">
                <a:pos x="connsiteX45" y="connsiteY45"/>
              </a:cxn>
              <a:cxn ang="46">
                <a:pos x="connsiteX46" y="connsiteY46"/>
              </a:cxn>
              <a:cxn ang="47">
                <a:pos x="connsiteX47" y="connsiteY47"/>
              </a:cxn>
              <a:cxn ang="48">
                <a:pos x="connsiteX48" y="connsiteY48"/>
              </a:cxn>
              <a:cxn ang="49">
                <a:pos x="connsiteX49" y="connsiteY49"/>
              </a:cxn>
              <a:cxn ang="50">
                <a:pos x="connsiteX50" y="connsiteY50"/>
              </a:cxn>
              <a:cxn ang="51">
                <a:pos x="connsiteX51" y="connsiteY51"/>
              </a:cxn>
              <a:cxn ang="52">
                <a:pos x="connsiteX52" y="connsiteY52"/>
              </a:cxn>
              <a:cxn ang="53">
                <a:pos x="connsiteX53" y="connsiteY53"/>
              </a:cxn>
              <a:cxn ang="54">
                <a:pos x="connsiteX54" y="connsiteY54"/>
              </a:cxn>
              <a:cxn ang="55">
                <a:pos x="connsiteX55" y="connsiteY55"/>
              </a:cxn>
              <a:cxn ang="56">
                <a:pos x="connsiteX56" y="connsiteY56"/>
              </a:cxn>
              <a:cxn ang="57">
                <a:pos x="connsiteX57" y="connsiteY57"/>
              </a:cxn>
              <a:cxn ang="58">
                <a:pos x="connsiteX58" y="connsiteY58"/>
              </a:cxn>
              <a:cxn ang="59">
                <a:pos x="connsiteX59" y="connsiteY59"/>
              </a:cxn>
              <a:cxn ang="60">
                <a:pos x="connsiteX60" y="connsiteY60"/>
              </a:cxn>
              <a:cxn ang="61">
                <a:pos x="connsiteX61" y="connsiteY61"/>
              </a:cxn>
              <a:cxn ang="62">
                <a:pos x="connsiteX62" y="connsiteY62"/>
              </a:cxn>
              <a:cxn ang="63">
                <a:pos x="connsiteX63" y="connsiteY63"/>
              </a:cxn>
              <a:cxn ang="64">
                <a:pos x="connsiteX64" y="connsiteY64"/>
              </a:cxn>
              <a:cxn ang="65">
                <a:pos x="connsiteX65" y="connsiteY65"/>
              </a:cxn>
              <a:cxn ang="66">
                <a:pos x="connsiteX66" y="connsiteY66"/>
              </a:cxn>
              <a:cxn ang="67">
                <a:pos x="connsiteX67" y="connsiteY67"/>
              </a:cxn>
              <a:cxn ang="68">
                <a:pos x="connsiteX68" y="connsiteY68"/>
              </a:cxn>
              <a:cxn ang="69">
                <a:pos x="connsiteX69" y="connsiteY69"/>
              </a:cxn>
            </a:cxnLst>
            <a:rect l="l" t="t" r="r" b="b"/>
            <a:pathLst>
              <a:path w="180505" h="140842">
                <a:moveTo>
                  <a:pt x="136309" y="0"/>
                </a:moveTo>
                <a:lnTo>
                  <a:pt x="158051" y="0"/>
                </a:lnTo>
                <a:cubicBezTo>
                  <a:pt x="155816" y="3174"/>
                  <a:pt x="153924" y="6095"/>
                  <a:pt x="152400" y="8635"/>
                </a:cubicBezTo>
                <a:cubicBezTo>
                  <a:pt x="150863" y="11302"/>
                  <a:pt x="149326" y="14096"/>
                  <a:pt x="147802" y="17144"/>
                </a:cubicBezTo>
                <a:lnTo>
                  <a:pt x="118097" y="76326"/>
                </a:lnTo>
                <a:cubicBezTo>
                  <a:pt x="117157" y="78104"/>
                  <a:pt x="116179" y="79882"/>
                  <a:pt x="115176" y="81660"/>
                </a:cubicBezTo>
                <a:cubicBezTo>
                  <a:pt x="114172" y="83438"/>
                  <a:pt x="113207" y="85089"/>
                  <a:pt x="112268" y="86740"/>
                </a:cubicBezTo>
                <a:cubicBezTo>
                  <a:pt x="111201" y="88391"/>
                  <a:pt x="110236" y="90042"/>
                  <a:pt x="109347" y="91439"/>
                </a:cubicBezTo>
                <a:cubicBezTo>
                  <a:pt x="108458" y="92836"/>
                  <a:pt x="107670" y="94106"/>
                  <a:pt x="106959" y="95250"/>
                </a:cubicBezTo>
                <a:cubicBezTo>
                  <a:pt x="107784" y="95250"/>
                  <a:pt x="109016" y="95250"/>
                  <a:pt x="110667" y="95250"/>
                </a:cubicBezTo>
                <a:cubicBezTo>
                  <a:pt x="112318" y="95250"/>
                  <a:pt x="113969" y="95250"/>
                  <a:pt x="115620" y="95250"/>
                </a:cubicBezTo>
                <a:cubicBezTo>
                  <a:pt x="117386" y="95250"/>
                  <a:pt x="119011" y="95250"/>
                  <a:pt x="120484" y="95250"/>
                </a:cubicBezTo>
                <a:cubicBezTo>
                  <a:pt x="121958" y="95122"/>
                  <a:pt x="122936" y="95122"/>
                  <a:pt x="123405" y="95122"/>
                </a:cubicBezTo>
                <a:lnTo>
                  <a:pt x="145148" y="95122"/>
                </a:lnTo>
                <a:lnTo>
                  <a:pt x="145148" y="43306"/>
                </a:lnTo>
                <a:lnTo>
                  <a:pt x="163703" y="41782"/>
                </a:lnTo>
                <a:lnTo>
                  <a:pt x="163703" y="95250"/>
                </a:lnTo>
                <a:cubicBezTo>
                  <a:pt x="164528" y="95250"/>
                  <a:pt x="165658" y="95250"/>
                  <a:pt x="167068" y="95250"/>
                </a:cubicBezTo>
                <a:cubicBezTo>
                  <a:pt x="168478" y="95250"/>
                  <a:pt x="169951" y="95250"/>
                  <a:pt x="171488" y="95122"/>
                </a:cubicBezTo>
                <a:cubicBezTo>
                  <a:pt x="173139" y="95122"/>
                  <a:pt x="174726" y="94995"/>
                  <a:pt x="176263" y="94995"/>
                </a:cubicBezTo>
                <a:cubicBezTo>
                  <a:pt x="177787" y="94868"/>
                  <a:pt x="179209" y="94614"/>
                  <a:pt x="180505" y="94360"/>
                </a:cubicBezTo>
                <a:lnTo>
                  <a:pt x="180505" y="110997"/>
                </a:lnTo>
                <a:cubicBezTo>
                  <a:pt x="178739" y="110870"/>
                  <a:pt x="176961" y="110743"/>
                  <a:pt x="175196" y="110616"/>
                </a:cubicBezTo>
                <a:cubicBezTo>
                  <a:pt x="173431" y="110489"/>
                  <a:pt x="171843" y="110489"/>
                  <a:pt x="170421" y="110489"/>
                </a:cubicBezTo>
                <a:cubicBezTo>
                  <a:pt x="168897" y="110362"/>
                  <a:pt x="167538" y="110362"/>
                  <a:pt x="166357" y="110362"/>
                </a:cubicBezTo>
                <a:cubicBezTo>
                  <a:pt x="165176" y="110362"/>
                  <a:pt x="164299" y="110235"/>
                  <a:pt x="163703" y="110108"/>
                </a:cubicBezTo>
                <a:lnTo>
                  <a:pt x="163703" y="125221"/>
                </a:lnTo>
                <a:cubicBezTo>
                  <a:pt x="163703" y="128015"/>
                  <a:pt x="163791" y="130555"/>
                  <a:pt x="163969" y="132841"/>
                </a:cubicBezTo>
                <a:cubicBezTo>
                  <a:pt x="164147" y="135127"/>
                  <a:pt x="164477" y="137794"/>
                  <a:pt x="164947" y="140842"/>
                </a:cubicBezTo>
                <a:lnTo>
                  <a:pt x="144081" y="140842"/>
                </a:lnTo>
                <a:cubicBezTo>
                  <a:pt x="144437" y="137667"/>
                  <a:pt x="144703" y="135001"/>
                  <a:pt x="144881" y="132714"/>
                </a:cubicBezTo>
                <a:cubicBezTo>
                  <a:pt x="145059" y="130555"/>
                  <a:pt x="145148" y="128015"/>
                  <a:pt x="145148" y="125348"/>
                </a:cubicBezTo>
                <a:lnTo>
                  <a:pt x="145148" y="110362"/>
                </a:lnTo>
                <a:cubicBezTo>
                  <a:pt x="145148" y="110362"/>
                  <a:pt x="144030" y="110362"/>
                  <a:pt x="141782" y="110362"/>
                </a:cubicBezTo>
                <a:cubicBezTo>
                  <a:pt x="139547" y="110489"/>
                  <a:pt x="137833" y="110489"/>
                  <a:pt x="136664" y="110489"/>
                </a:cubicBezTo>
                <a:lnTo>
                  <a:pt x="94018" y="110489"/>
                </a:lnTo>
                <a:lnTo>
                  <a:pt x="91668" y="117601"/>
                </a:lnTo>
                <a:cubicBezTo>
                  <a:pt x="89370" y="122427"/>
                  <a:pt x="86106" y="126491"/>
                  <a:pt x="81851" y="129920"/>
                </a:cubicBezTo>
                <a:cubicBezTo>
                  <a:pt x="77381" y="133350"/>
                  <a:pt x="72136" y="135889"/>
                  <a:pt x="66129" y="137667"/>
                </a:cubicBezTo>
                <a:cubicBezTo>
                  <a:pt x="60109" y="139445"/>
                  <a:pt x="53454" y="140334"/>
                  <a:pt x="46151" y="140334"/>
                </a:cubicBezTo>
                <a:cubicBezTo>
                  <a:pt x="39433" y="140334"/>
                  <a:pt x="33274" y="139572"/>
                  <a:pt x="27673" y="137921"/>
                </a:cubicBezTo>
                <a:cubicBezTo>
                  <a:pt x="22072" y="136397"/>
                  <a:pt x="17272" y="133984"/>
                  <a:pt x="13258" y="130809"/>
                </a:cubicBezTo>
                <a:cubicBezTo>
                  <a:pt x="9017" y="127761"/>
                  <a:pt x="5753" y="123951"/>
                  <a:pt x="3454" y="119379"/>
                </a:cubicBezTo>
                <a:cubicBezTo>
                  <a:pt x="1155" y="114934"/>
                  <a:pt x="0" y="109727"/>
                  <a:pt x="0" y="103758"/>
                </a:cubicBezTo>
                <a:cubicBezTo>
                  <a:pt x="0" y="99821"/>
                  <a:pt x="774" y="96011"/>
                  <a:pt x="2298" y="92328"/>
                </a:cubicBezTo>
                <a:cubicBezTo>
                  <a:pt x="3835" y="88772"/>
                  <a:pt x="5892" y="85470"/>
                  <a:pt x="8496" y="82550"/>
                </a:cubicBezTo>
                <a:cubicBezTo>
                  <a:pt x="11087" y="79628"/>
                  <a:pt x="14122" y="76961"/>
                  <a:pt x="17602" y="74548"/>
                </a:cubicBezTo>
                <a:cubicBezTo>
                  <a:pt x="21069" y="72262"/>
                  <a:pt x="24752" y="70357"/>
                  <a:pt x="28651" y="68706"/>
                </a:cubicBezTo>
                <a:cubicBezTo>
                  <a:pt x="24879" y="67309"/>
                  <a:pt x="21488" y="65532"/>
                  <a:pt x="18478" y="63245"/>
                </a:cubicBezTo>
                <a:cubicBezTo>
                  <a:pt x="15468" y="61086"/>
                  <a:pt x="12915" y="58546"/>
                  <a:pt x="10794" y="55625"/>
                </a:cubicBezTo>
                <a:cubicBezTo>
                  <a:pt x="8547" y="53085"/>
                  <a:pt x="6870" y="50291"/>
                  <a:pt x="5753" y="47243"/>
                </a:cubicBezTo>
                <a:cubicBezTo>
                  <a:pt x="4635" y="44322"/>
                  <a:pt x="4076" y="41147"/>
                  <a:pt x="4076" y="37845"/>
                </a:cubicBezTo>
                <a:cubicBezTo>
                  <a:pt x="4076" y="32765"/>
                  <a:pt x="5156" y="28066"/>
                  <a:pt x="7340" y="23875"/>
                </a:cubicBezTo>
                <a:cubicBezTo>
                  <a:pt x="9525" y="19684"/>
                  <a:pt x="12674" y="16001"/>
                  <a:pt x="16802" y="13080"/>
                </a:cubicBezTo>
                <a:cubicBezTo>
                  <a:pt x="20574" y="10159"/>
                  <a:pt x="25171" y="7873"/>
                  <a:pt x="30594" y="6222"/>
                </a:cubicBezTo>
                <a:cubicBezTo>
                  <a:pt x="36017" y="4571"/>
                  <a:pt x="41960" y="3682"/>
                  <a:pt x="48450" y="3682"/>
                </a:cubicBezTo>
                <a:cubicBezTo>
                  <a:pt x="54571" y="3682"/>
                  <a:pt x="60236" y="4571"/>
                  <a:pt x="65417" y="6222"/>
                </a:cubicBezTo>
                <a:cubicBezTo>
                  <a:pt x="70599" y="7873"/>
                  <a:pt x="75018" y="10032"/>
                  <a:pt x="78676" y="12953"/>
                </a:cubicBezTo>
                <a:cubicBezTo>
                  <a:pt x="82207" y="15747"/>
                  <a:pt x="85039" y="19050"/>
                  <a:pt x="87160" y="22986"/>
                </a:cubicBezTo>
                <a:cubicBezTo>
                  <a:pt x="89281" y="26923"/>
                  <a:pt x="90347" y="31114"/>
                  <a:pt x="90347" y="35559"/>
                </a:cubicBezTo>
                <a:cubicBezTo>
                  <a:pt x="90347" y="39242"/>
                  <a:pt x="89547" y="42544"/>
                  <a:pt x="87960" y="45846"/>
                </a:cubicBezTo>
                <a:cubicBezTo>
                  <a:pt x="86360" y="49021"/>
                  <a:pt x="84328" y="51815"/>
                  <a:pt x="81851" y="54482"/>
                </a:cubicBezTo>
                <a:cubicBezTo>
                  <a:pt x="79032" y="57276"/>
                  <a:pt x="75869" y="59689"/>
                  <a:pt x="72402" y="61848"/>
                </a:cubicBezTo>
                <a:cubicBezTo>
                  <a:pt x="68922" y="63880"/>
                  <a:pt x="65062" y="65404"/>
                  <a:pt x="60820" y="66420"/>
                </a:cubicBezTo>
                <a:cubicBezTo>
                  <a:pt x="65887" y="68198"/>
                  <a:pt x="70510" y="70357"/>
                  <a:pt x="74701" y="72770"/>
                </a:cubicBezTo>
                <a:cubicBezTo>
                  <a:pt x="78879" y="75183"/>
                  <a:pt x="82562" y="77851"/>
                  <a:pt x="85750" y="80771"/>
                </a:cubicBezTo>
                <a:lnTo>
                  <a:pt x="91681" y="89153"/>
                </a:lnTo>
                <a:lnTo>
                  <a:pt x="128168" y="18033"/>
                </a:lnTo>
                <a:cubicBezTo>
                  <a:pt x="129819" y="14858"/>
                  <a:pt x="131241" y="11937"/>
                  <a:pt x="132422" y="9270"/>
                </a:cubicBezTo>
                <a:cubicBezTo>
                  <a:pt x="133591" y="6603"/>
                  <a:pt x="134886" y="3555"/>
                  <a:pt x="136309" y="0"/>
                </a:cubicBez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Freeform 3"/>
          <p:cNvSpPr/>
          <p:nvPr/>
        </p:nvSpPr>
        <p:spPr>
          <a:xfrm>
            <a:off x="783932" y="848487"/>
            <a:ext cx="101612" cy="25019"/>
          </a:xfrm>
          <a:custGeom>
            <a:avLst/>
            <a:gdLst>
              <a:gd name="connsiteX0" fmla="*/ 6350 w 101612"/>
              <a:gd name="connsiteY0" fmla="*/ 6350 h 25019"/>
              <a:gd name="connsiteX1" fmla="*/ 95262 w 101612"/>
              <a:gd name="connsiteY1" fmla="*/ 6350 h 25019"/>
              <a:gd name="connsiteX2" fmla="*/ 95262 w 101612"/>
              <a:gd name="connsiteY2" fmla="*/ 18669 h 25019"/>
              <a:gd name="connsiteX3" fmla="*/ 6350 w 101612"/>
              <a:gd name="connsiteY3" fmla="*/ 18669 h 25019"/>
              <a:gd name="connsiteX4" fmla="*/ 6350 w 101612"/>
              <a:gd name="connsiteY4" fmla="*/ 6350 h 25019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1612" h="25019">
                <a:moveTo>
                  <a:pt x="6350" y="6350"/>
                </a:moveTo>
                <a:lnTo>
                  <a:pt x="95262" y="6350"/>
                </a:lnTo>
                <a:lnTo>
                  <a:pt x="95262" y="18669"/>
                </a:lnTo>
                <a:lnTo>
                  <a:pt x="6350" y="18669"/>
                </a:lnTo>
                <a:lnTo>
                  <a:pt x="6350" y="6350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Freeform 3"/>
          <p:cNvSpPr/>
          <p:nvPr/>
        </p:nvSpPr>
        <p:spPr>
          <a:xfrm>
            <a:off x="1066698" y="774572"/>
            <a:ext cx="62738" cy="59182"/>
          </a:xfrm>
          <a:custGeom>
            <a:avLst/>
            <a:gdLst>
              <a:gd name="connsiteX0" fmla="*/ 6350 w 62738"/>
              <a:gd name="connsiteY0" fmla="*/ 6350 h 59182"/>
              <a:gd name="connsiteX1" fmla="*/ 6350 w 62738"/>
              <a:gd name="connsiteY1" fmla="*/ 52832 h 59182"/>
              <a:gd name="connsiteX2" fmla="*/ 29337 w 62738"/>
              <a:gd name="connsiteY2" fmla="*/ 52832 h 59182"/>
              <a:gd name="connsiteX3" fmla="*/ 40741 w 62738"/>
              <a:gd name="connsiteY3" fmla="*/ 51308 h 59182"/>
              <a:gd name="connsiteX4" fmla="*/ 49314 w 62738"/>
              <a:gd name="connsiteY4" fmla="*/ 46482 h 59182"/>
              <a:gd name="connsiteX5" fmla="*/ 54521 w 62738"/>
              <a:gd name="connsiteY5" fmla="*/ 39116 h 59182"/>
              <a:gd name="connsiteX6" fmla="*/ 56388 w 62738"/>
              <a:gd name="connsiteY6" fmla="*/ 29209 h 59182"/>
              <a:gd name="connsiteX7" fmla="*/ 54355 w 62738"/>
              <a:gd name="connsiteY7" fmla="*/ 19050 h 59182"/>
              <a:gd name="connsiteX8" fmla="*/ 48780 w 62738"/>
              <a:gd name="connsiteY8" fmla="*/ 11811 h 59182"/>
              <a:gd name="connsiteX9" fmla="*/ 39941 w 62738"/>
              <a:gd name="connsiteY9" fmla="*/ 7747 h 59182"/>
              <a:gd name="connsiteX10" fmla="*/ 28625 w 62738"/>
              <a:gd name="connsiteY10" fmla="*/ 6350 h 59182"/>
              <a:gd name="connsiteX11" fmla="*/ 6350 w 62738"/>
              <a:gd name="connsiteY11" fmla="*/ 6350 h 5918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</a:cxnLst>
            <a:rect l="l" t="t" r="r" b="b"/>
            <a:pathLst>
              <a:path w="62738" h="59182">
                <a:moveTo>
                  <a:pt x="6350" y="6350"/>
                </a:moveTo>
                <a:lnTo>
                  <a:pt x="6350" y="52832"/>
                </a:lnTo>
                <a:lnTo>
                  <a:pt x="29337" y="52832"/>
                </a:lnTo>
                <a:cubicBezTo>
                  <a:pt x="33578" y="52832"/>
                  <a:pt x="37376" y="52324"/>
                  <a:pt x="40741" y="51308"/>
                </a:cubicBezTo>
                <a:cubicBezTo>
                  <a:pt x="44094" y="50165"/>
                  <a:pt x="46951" y="48641"/>
                  <a:pt x="49314" y="46482"/>
                </a:cubicBezTo>
                <a:cubicBezTo>
                  <a:pt x="51549" y="44450"/>
                  <a:pt x="53289" y="42036"/>
                  <a:pt x="54521" y="39116"/>
                </a:cubicBezTo>
                <a:cubicBezTo>
                  <a:pt x="55765" y="36067"/>
                  <a:pt x="56388" y="32893"/>
                  <a:pt x="56388" y="29209"/>
                </a:cubicBezTo>
                <a:cubicBezTo>
                  <a:pt x="56388" y="25273"/>
                  <a:pt x="55702" y="21844"/>
                  <a:pt x="54355" y="19050"/>
                </a:cubicBezTo>
                <a:cubicBezTo>
                  <a:pt x="52997" y="16128"/>
                  <a:pt x="51143" y="13716"/>
                  <a:pt x="48780" y="11811"/>
                </a:cubicBezTo>
                <a:cubicBezTo>
                  <a:pt x="46304" y="10033"/>
                  <a:pt x="43357" y="8763"/>
                  <a:pt x="39941" y="7747"/>
                </a:cubicBezTo>
                <a:cubicBezTo>
                  <a:pt x="36525" y="6858"/>
                  <a:pt x="32753" y="6350"/>
                  <a:pt x="28625" y="6350"/>
                </a:cubicBezTo>
                <a:lnTo>
                  <a:pt x="6350" y="6350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Freeform 3"/>
          <p:cNvSpPr/>
          <p:nvPr/>
        </p:nvSpPr>
        <p:spPr>
          <a:xfrm>
            <a:off x="881075" y="774191"/>
            <a:ext cx="66624" cy="63880"/>
          </a:xfrm>
          <a:custGeom>
            <a:avLst/>
            <a:gdLst>
              <a:gd name="connsiteX0" fmla="*/ 25095 w 66624"/>
              <a:gd name="connsiteY0" fmla="*/ 6350 h 63880"/>
              <a:gd name="connsiteX1" fmla="*/ 16611 w 66624"/>
              <a:gd name="connsiteY1" fmla="*/ 12192 h 63880"/>
              <a:gd name="connsiteX2" fmla="*/ 10769 w 66624"/>
              <a:gd name="connsiteY2" fmla="*/ 18034 h 63880"/>
              <a:gd name="connsiteX3" fmla="*/ 7416 w 66624"/>
              <a:gd name="connsiteY3" fmla="*/ 25146 h 63880"/>
              <a:gd name="connsiteX4" fmla="*/ 6350 w 66624"/>
              <a:gd name="connsiteY4" fmla="*/ 32893 h 63880"/>
              <a:gd name="connsiteX5" fmla="*/ 8039 w 66624"/>
              <a:gd name="connsiteY5" fmla="*/ 42672 h 63880"/>
              <a:gd name="connsiteX6" fmla="*/ 13423 w 66624"/>
              <a:gd name="connsiteY6" fmla="*/ 50419 h 63880"/>
              <a:gd name="connsiteX7" fmla="*/ 21818 w 66624"/>
              <a:gd name="connsiteY7" fmla="*/ 55753 h 63880"/>
              <a:gd name="connsiteX8" fmla="*/ 33756 w 66624"/>
              <a:gd name="connsiteY8" fmla="*/ 57530 h 63880"/>
              <a:gd name="connsiteX9" fmla="*/ 45250 w 66624"/>
              <a:gd name="connsiteY9" fmla="*/ 55879 h 63880"/>
              <a:gd name="connsiteX10" fmla="*/ 53733 w 66624"/>
              <a:gd name="connsiteY10" fmla="*/ 51308 h 63880"/>
              <a:gd name="connsiteX11" fmla="*/ 58597 w 66624"/>
              <a:gd name="connsiteY11" fmla="*/ 44704 h 63880"/>
              <a:gd name="connsiteX12" fmla="*/ 60274 w 66624"/>
              <a:gd name="connsiteY12" fmla="*/ 36067 h 63880"/>
              <a:gd name="connsiteX13" fmla="*/ 58508 w 66624"/>
              <a:gd name="connsiteY13" fmla="*/ 26797 h 63880"/>
              <a:gd name="connsiteX14" fmla="*/ 52844 w 66624"/>
              <a:gd name="connsiteY14" fmla="*/ 20193 h 63880"/>
              <a:gd name="connsiteX15" fmla="*/ 41795 w 66624"/>
              <a:gd name="connsiteY15" fmla="*/ 13589 h 63880"/>
              <a:gd name="connsiteX16" fmla="*/ 25095 w 66624"/>
              <a:gd name="connsiteY16" fmla="*/ 6350 h 6388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</a:cxnLst>
            <a:rect l="l" t="t" r="r" b="b"/>
            <a:pathLst>
              <a:path w="66624" h="63880">
                <a:moveTo>
                  <a:pt x="25095" y="6350"/>
                </a:moveTo>
                <a:cubicBezTo>
                  <a:pt x="21793" y="8255"/>
                  <a:pt x="18961" y="10286"/>
                  <a:pt x="16611" y="12192"/>
                </a:cubicBezTo>
                <a:cubicBezTo>
                  <a:pt x="14249" y="14224"/>
                  <a:pt x="12306" y="16128"/>
                  <a:pt x="10769" y="18034"/>
                </a:cubicBezTo>
                <a:cubicBezTo>
                  <a:pt x="9245" y="20320"/>
                  <a:pt x="8115" y="22605"/>
                  <a:pt x="7416" y="25146"/>
                </a:cubicBezTo>
                <a:cubicBezTo>
                  <a:pt x="6705" y="27559"/>
                  <a:pt x="6350" y="30226"/>
                  <a:pt x="6350" y="32893"/>
                </a:cubicBezTo>
                <a:cubicBezTo>
                  <a:pt x="6350" y="36448"/>
                  <a:pt x="6908" y="39751"/>
                  <a:pt x="8039" y="42672"/>
                </a:cubicBezTo>
                <a:cubicBezTo>
                  <a:pt x="9156" y="45720"/>
                  <a:pt x="10947" y="48259"/>
                  <a:pt x="13423" y="50419"/>
                </a:cubicBezTo>
                <a:cubicBezTo>
                  <a:pt x="15659" y="52832"/>
                  <a:pt x="18465" y="54483"/>
                  <a:pt x="21818" y="55753"/>
                </a:cubicBezTo>
                <a:cubicBezTo>
                  <a:pt x="25184" y="56896"/>
                  <a:pt x="29159" y="57530"/>
                  <a:pt x="33756" y="57530"/>
                </a:cubicBezTo>
                <a:cubicBezTo>
                  <a:pt x="37998" y="57530"/>
                  <a:pt x="41833" y="57023"/>
                  <a:pt x="45250" y="55879"/>
                </a:cubicBezTo>
                <a:cubicBezTo>
                  <a:pt x="48666" y="54864"/>
                  <a:pt x="51498" y="53340"/>
                  <a:pt x="53733" y="51308"/>
                </a:cubicBezTo>
                <a:cubicBezTo>
                  <a:pt x="55854" y="49529"/>
                  <a:pt x="57467" y="47371"/>
                  <a:pt x="58597" y="44704"/>
                </a:cubicBezTo>
                <a:cubicBezTo>
                  <a:pt x="59715" y="42036"/>
                  <a:pt x="60274" y="39116"/>
                  <a:pt x="60274" y="36067"/>
                </a:cubicBezTo>
                <a:cubicBezTo>
                  <a:pt x="60274" y="32512"/>
                  <a:pt x="59677" y="29464"/>
                  <a:pt x="58508" y="26797"/>
                </a:cubicBezTo>
                <a:cubicBezTo>
                  <a:pt x="57327" y="24129"/>
                  <a:pt x="55435" y="21971"/>
                  <a:pt x="52844" y="20193"/>
                </a:cubicBezTo>
                <a:cubicBezTo>
                  <a:pt x="49898" y="17907"/>
                  <a:pt x="46215" y="15748"/>
                  <a:pt x="41795" y="13589"/>
                </a:cubicBezTo>
                <a:cubicBezTo>
                  <a:pt x="37376" y="11557"/>
                  <a:pt x="31813" y="9144"/>
                  <a:pt x="25095" y="6350"/>
                </a:cubicBez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Freeform 3"/>
          <p:cNvSpPr/>
          <p:nvPr/>
        </p:nvSpPr>
        <p:spPr>
          <a:xfrm>
            <a:off x="1066698" y="718058"/>
            <a:ext cx="58318" cy="53339"/>
          </a:xfrm>
          <a:custGeom>
            <a:avLst/>
            <a:gdLst>
              <a:gd name="connsiteX0" fmla="*/ 6350 w 58318"/>
              <a:gd name="connsiteY0" fmla="*/ 6350 h 53339"/>
              <a:gd name="connsiteX1" fmla="*/ 6350 w 58318"/>
              <a:gd name="connsiteY1" fmla="*/ 46989 h 53339"/>
              <a:gd name="connsiteX2" fmla="*/ 27571 w 58318"/>
              <a:gd name="connsiteY2" fmla="*/ 46989 h 53339"/>
              <a:gd name="connsiteX3" fmla="*/ 38087 w 58318"/>
              <a:gd name="connsiteY3" fmla="*/ 45466 h 53339"/>
              <a:gd name="connsiteX4" fmla="*/ 45770 w 58318"/>
              <a:gd name="connsiteY4" fmla="*/ 41147 h 53339"/>
              <a:gd name="connsiteX5" fmla="*/ 50368 w 58318"/>
              <a:gd name="connsiteY5" fmla="*/ 34797 h 53339"/>
              <a:gd name="connsiteX6" fmla="*/ 51968 w 58318"/>
              <a:gd name="connsiteY6" fmla="*/ 26797 h 53339"/>
              <a:gd name="connsiteX7" fmla="*/ 49936 w 58318"/>
              <a:gd name="connsiteY7" fmla="*/ 17271 h 53339"/>
              <a:gd name="connsiteX8" fmla="*/ 44538 w 58318"/>
              <a:gd name="connsiteY8" fmla="*/ 10794 h 53339"/>
              <a:gd name="connsiteX9" fmla="*/ 36055 w 58318"/>
              <a:gd name="connsiteY9" fmla="*/ 7366 h 53339"/>
              <a:gd name="connsiteX10" fmla="*/ 25793 w 58318"/>
              <a:gd name="connsiteY10" fmla="*/ 6350 h 53339"/>
              <a:gd name="connsiteX11" fmla="*/ 6350 w 58318"/>
              <a:gd name="connsiteY11" fmla="*/ 6350 h 53339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</a:cxnLst>
            <a:rect l="l" t="t" r="r" b="b"/>
            <a:pathLst>
              <a:path w="58318" h="53339">
                <a:moveTo>
                  <a:pt x="6350" y="6350"/>
                </a:moveTo>
                <a:lnTo>
                  <a:pt x="6350" y="46989"/>
                </a:lnTo>
                <a:lnTo>
                  <a:pt x="27571" y="46989"/>
                </a:lnTo>
                <a:cubicBezTo>
                  <a:pt x="31572" y="46989"/>
                  <a:pt x="35077" y="46482"/>
                  <a:pt x="38087" y="45466"/>
                </a:cubicBezTo>
                <a:cubicBezTo>
                  <a:pt x="41097" y="44450"/>
                  <a:pt x="43649" y="43052"/>
                  <a:pt x="45770" y="41147"/>
                </a:cubicBezTo>
                <a:cubicBezTo>
                  <a:pt x="47777" y="39370"/>
                  <a:pt x="49314" y="37210"/>
                  <a:pt x="50368" y="34797"/>
                </a:cubicBezTo>
                <a:cubicBezTo>
                  <a:pt x="51435" y="32258"/>
                  <a:pt x="51968" y="29590"/>
                  <a:pt x="51968" y="26797"/>
                </a:cubicBezTo>
                <a:cubicBezTo>
                  <a:pt x="51968" y="23113"/>
                  <a:pt x="51282" y="19811"/>
                  <a:pt x="49936" y="17271"/>
                </a:cubicBezTo>
                <a:cubicBezTo>
                  <a:pt x="48577" y="14732"/>
                  <a:pt x="46774" y="12446"/>
                  <a:pt x="44538" y="10794"/>
                </a:cubicBezTo>
                <a:cubicBezTo>
                  <a:pt x="42062" y="9143"/>
                  <a:pt x="39230" y="8128"/>
                  <a:pt x="36055" y="7366"/>
                </a:cubicBezTo>
                <a:cubicBezTo>
                  <a:pt x="32867" y="6730"/>
                  <a:pt x="29451" y="6350"/>
                  <a:pt x="25793" y="6350"/>
                </a:cubicBezTo>
                <a:lnTo>
                  <a:pt x="6350" y="6350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Freeform 3"/>
          <p:cNvSpPr/>
          <p:nvPr/>
        </p:nvSpPr>
        <p:spPr>
          <a:xfrm>
            <a:off x="883374" y="715517"/>
            <a:ext cx="60261" cy="55879"/>
          </a:xfrm>
          <a:custGeom>
            <a:avLst/>
            <a:gdLst>
              <a:gd name="connsiteX0" fmla="*/ 30213 w 60261"/>
              <a:gd name="connsiteY0" fmla="*/ 6350 h 55879"/>
              <a:gd name="connsiteX1" fmla="*/ 20942 w 60261"/>
              <a:gd name="connsiteY1" fmla="*/ 7747 h 55879"/>
              <a:gd name="connsiteX2" fmla="*/ 13423 w 60261"/>
              <a:gd name="connsiteY2" fmla="*/ 11683 h 55879"/>
              <a:gd name="connsiteX3" fmla="*/ 8204 w 60261"/>
              <a:gd name="connsiteY3" fmla="*/ 17907 h 55879"/>
              <a:gd name="connsiteX4" fmla="*/ 6350 w 60261"/>
              <a:gd name="connsiteY4" fmla="*/ 25527 h 55879"/>
              <a:gd name="connsiteX5" fmla="*/ 8381 w 60261"/>
              <a:gd name="connsiteY5" fmla="*/ 33147 h 55879"/>
              <a:gd name="connsiteX6" fmla="*/ 14134 w 60261"/>
              <a:gd name="connsiteY6" fmla="*/ 39242 h 55879"/>
              <a:gd name="connsiteX7" fmla="*/ 17932 w 60261"/>
              <a:gd name="connsiteY7" fmla="*/ 42164 h 55879"/>
              <a:gd name="connsiteX8" fmla="*/ 22263 w 60261"/>
              <a:gd name="connsiteY8" fmla="*/ 44703 h 55879"/>
              <a:gd name="connsiteX9" fmla="*/ 26949 w 60261"/>
              <a:gd name="connsiteY9" fmla="*/ 47244 h 55879"/>
              <a:gd name="connsiteX10" fmla="*/ 31991 w 60261"/>
              <a:gd name="connsiteY10" fmla="*/ 49529 h 55879"/>
              <a:gd name="connsiteX11" fmla="*/ 41617 w 60261"/>
              <a:gd name="connsiteY11" fmla="*/ 44069 h 55879"/>
              <a:gd name="connsiteX12" fmla="*/ 48602 w 60261"/>
              <a:gd name="connsiteY12" fmla="*/ 37972 h 55879"/>
              <a:gd name="connsiteX13" fmla="*/ 52577 w 60261"/>
              <a:gd name="connsiteY13" fmla="*/ 31877 h 55879"/>
              <a:gd name="connsiteX14" fmla="*/ 53911 w 60261"/>
              <a:gd name="connsiteY14" fmla="*/ 24891 h 55879"/>
              <a:gd name="connsiteX15" fmla="*/ 52311 w 60261"/>
              <a:gd name="connsiteY15" fmla="*/ 17018 h 55879"/>
              <a:gd name="connsiteX16" fmla="*/ 47891 w 60261"/>
              <a:gd name="connsiteY16" fmla="*/ 10922 h 55879"/>
              <a:gd name="connsiteX17" fmla="*/ 40385 w 60261"/>
              <a:gd name="connsiteY17" fmla="*/ 7620 h 55879"/>
              <a:gd name="connsiteX18" fmla="*/ 30213 w 60261"/>
              <a:gd name="connsiteY18" fmla="*/ 6350 h 55879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</a:cxnLst>
            <a:rect l="l" t="t" r="r" b="b"/>
            <a:pathLst>
              <a:path w="60261" h="55879">
                <a:moveTo>
                  <a:pt x="30213" y="6350"/>
                </a:moveTo>
                <a:cubicBezTo>
                  <a:pt x="26923" y="6350"/>
                  <a:pt x="23825" y="6858"/>
                  <a:pt x="20942" y="7747"/>
                </a:cubicBezTo>
                <a:cubicBezTo>
                  <a:pt x="18046" y="8763"/>
                  <a:pt x="15544" y="10033"/>
                  <a:pt x="13423" y="11683"/>
                </a:cubicBezTo>
                <a:cubicBezTo>
                  <a:pt x="11188" y="13461"/>
                  <a:pt x="9448" y="15494"/>
                  <a:pt x="8204" y="17907"/>
                </a:cubicBezTo>
                <a:cubicBezTo>
                  <a:pt x="6972" y="20192"/>
                  <a:pt x="6350" y="22733"/>
                  <a:pt x="6350" y="25527"/>
                </a:cubicBezTo>
                <a:cubicBezTo>
                  <a:pt x="6350" y="28321"/>
                  <a:pt x="7035" y="30860"/>
                  <a:pt x="8381" y="33147"/>
                </a:cubicBezTo>
                <a:cubicBezTo>
                  <a:pt x="9740" y="35433"/>
                  <a:pt x="11658" y="37464"/>
                  <a:pt x="14134" y="39242"/>
                </a:cubicBezTo>
                <a:cubicBezTo>
                  <a:pt x="15316" y="40386"/>
                  <a:pt x="16573" y="41275"/>
                  <a:pt x="17932" y="42164"/>
                </a:cubicBezTo>
                <a:cubicBezTo>
                  <a:pt x="19291" y="43052"/>
                  <a:pt x="20726" y="43941"/>
                  <a:pt x="22263" y="44703"/>
                </a:cubicBezTo>
                <a:cubicBezTo>
                  <a:pt x="23799" y="45592"/>
                  <a:pt x="25361" y="46354"/>
                  <a:pt x="26949" y="47244"/>
                </a:cubicBezTo>
                <a:cubicBezTo>
                  <a:pt x="28536" y="48006"/>
                  <a:pt x="30213" y="48768"/>
                  <a:pt x="31991" y="49529"/>
                </a:cubicBezTo>
                <a:cubicBezTo>
                  <a:pt x="35636" y="47752"/>
                  <a:pt x="38849" y="45973"/>
                  <a:pt x="41617" y="44069"/>
                </a:cubicBezTo>
                <a:cubicBezTo>
                  <a:pt x="44386" y="42164"/>
                  <a:pt x="46723" y="40132"/>
                  <a:pt x="48602" y="37972"/>
                </a:cubicBezTo>
                <a:cubicBezTo>
                  <a:pt x="50368" y="36068"/>
                  <a:pt x="51701" y="33909"/>
                  <a:pt x="52577" y="31877"/>
                </a:cubicBezTo>
                <a:cubicBezTo>
                  <a:pt x="53466" y="29718"/>
                  <a:pt x="53911" y="27432"/>
                  <a:pt x="53911" y="24891"/>
                </a:cubicBezTo>
                <a:cubicBezTo>
                  <a:pt x="53911" y="21971"/>
                  <a:pt x="53377" y="19303"/>
                  <a:pt x="52311" y="17018"/>
                </a:cubicBezTo>
                <a:cubicBezTo>
                  <a:pt x="51257" y="14604"/>
                  <a:pt x="49783" y="12572"/>
                  <a:pt x="47891" y="10922"/>
                </a:cubicBezTo>
                <a:cubicBezTo>
                  <a:pt x="45770" y="9525"/>
                  <a:pt x="43268" y="8382"/>
                  <a:pt x="40385" y="7620"/>
                </a:cubicBezTo>
                <a:cubicBezTo>
                  <a:pt x="37490" y="6730"/>
                  <a:pt x="34112" y="6350"/>
                  <a:pt x="30213" y="6350"/>
                </a:cubicBez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Freeform 3"/>
          <p:cNvSpPr/>
          <p:nvPr/>
        </p:nvSpPr>
        <p:spPr>
          <a:xfrm>
            <a:off x="1046899" y="702690"/>
            <a:ext cx="103924" cy="147066"/>
          </a:xfrm>
          <a:custGeom>
            <a:avLst/>
            <a:gdLst>
              <a:gd name="connsiteX0" fmla="*/ 6350 w 103924"/>
              <a:gd name="connsiteY0" fmla="*/ 6350 h 147066"/>
              <a:gd name="connsiteX1" fmla="*/ 43129 w 103924"/>
              <a:gd name="connsiteY1" fmla="*/ 6350 h 147066"/>
              <a:gd name="connsiteX2" fmla="*/ 62750 w 103924"/>
              <a:gd name="connsiteY2" fmla="*/ 7874 h 147066"/>
              <a:gd name="connsiteX3" fmla="*/ 78308 w 103924"/>
              <a:gd name="connsiteY3" fmla="*/ 13208 h 147066"/>
              <a:gd name="connsiteX4" fmla="*/ 88290 w 103924"/>
              <a:gd name="connsiteY4" fmla="*/ 23368 h 147066"/>
              <a:gd name="connsiteX5" fmla="*/ 91922 w 103924"/>
              <a:gd name="connsiteY5" fmla="*/ 38608 h 147066"/>
              <a:gd name="connsiteX6" fmla="*/ 90500 w 103924"/>
              <a:gd name="connsiteY6" fmla="*/ 48768 h 147066"/>
              <a:gd name="connsiteX7" fmla="*/ 86258 w 103924"/>
              <a:gd name="connsiteY7" fmla="*/ 57404 h 147066"/>
              <a:gd name="connsiteX8" fmla="*/ 78828 w 103924"/>
              <a:gd name="connsiteY8" fmla="*/ 64516 h 147066"/>
              <a:gd name="connsiteX9" fmla="*/ 68580 w 103924"/>
              <a:gd name="connsiteY9" fmla="*/ 69088 h 147066"/>
              <a:gd name="connsiteX10" fmla="*/ 81394 w 103924"/>
              <a:gd name="connsiteY10" fmla="*/ 73787 h 147066"/>
              <a:gd name="connsiteX11" fmla="*/ 90500 w 103924"/>
              <a:gd name="connsiteY11" fmla="*/ 81279 h 147066"/>
              <a:gd name="connsiteX12" fmla="*/ 95808 w 103924"/>
              <a:gd name="connsiteY12" fmla="*/ 91186 h 147066"/>
              <a:gd name="connsiteX13" fmla="*/ 97574 w 103924"/>
              <a:gd name="connsiteY13" fmla="*/ 103124 h 147066"/>
              <a:gd name="connsiteX14" fmla="*/ 94386 w 103924"/>
              <a:gd name="connsiteY14" fmla="*/ 119126 h 147066"/>
              <a:gd name="connsiteX15" fmla="*/ 84848 w 103924"/>
              <a:gd name="connsiteY15" fmla="*/ 130937 h 147066"/>
              <a:gd name="connsiteX16" fmla="*/ 68491 w 103924"/>
              <a:gd name="connsiteY16" fmla="*/ 138176 h 147066"/>
              <a:gd name="connsiteX17" fmla="*/ 45592 w 103924"/>
              <a:gd name="connsiteY17" fmla="*/ 140716 h 147066"/>
              <a:gd name="connsiteX18" fmla="*/ 6350 w 103924"/>
              <a:gd name="connsiteY18" fmla="*/ 140716 h 147066"/>
              <a:gd name="connsiteX19" fmla="*/ 7150 w 103924"/>
              <a:gd name="connsiteY19" fmla="*/ 131064 h 147066"/>
              <a:gd name="connsiteX20" fmla="*/ 7416 w 103924"/>
              <a:gd name="connsiteY20" fmla="*/ 121539 h 147066"/>
              <a:gd name="connsiteX21" fmla="*/ 7416 w 103924"/>
              <a:gd name="connsiteY21" fmla="*/ 25908 h 147066"/>
              <a:gd name="connsiteX22" fmla="*/ 7150 w 103924"/>
              <a:gd name="connsiteY22" fmla="*/ 16256 h 147066"/>
              <a:gd name="connsiteX23" fmla="*/ 6350 w 103924"/>
              <a:gd name="connsiteY23" fmla="*/ 6350 h 147066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</a:cxnLst>
            <a:rect l="l" t="t" r="r" b="b"/>
            <a:pathLst>
              <a:path w="103924" h="147066">
                <a:moveTo>
                  <a:pt x="6350" y="6350"/>
                </a:moveTo>
                <a:lnTo>
                  <a:pt x="43129" y="6350"/>
                </a:lnTo>
                <a:cubicBezTo>
                  <a:pt x="50190" y="6350"/>
                  <a:pt x="56730" y="6858"/>
                  <a:pt x="62750" y="7874"/>
                </a:cubicBezTo>
                <a:cubicBezTo>
                  <a:pt x="68757" y="9017"/>
                  <a:pt x="73939" y="10668"/>
                  <a:pt x="78308" y="13208"/>
                </a:cubicBezTo>
                <a:cubicBezTo>
                  <a:pt x="82550" y="15748"/>
                  <a:pt x="85877" y="19177"/>
                  <a:pt x="88290" y="23368"/>
                </a:cubicBezTo>
                <a:cubicBezTo>
                  <a:pt x="90703" y="27559"/>
                  <a:pt x="91922" y="32639"/>
                  <a:pt x="91922" y="38608"/>
                </a:cubicBezTo>
                <a:cubicBezTo>
                  <a:pt x="91922" y="42164"/>
                  <a:pt x="91439" y="45593"/>
                  <a:pt x="90500" y="48768"/>
                </a:cubicBezTo>
                <a:cubicBezTo>
                  <a:pt x="89560" y="51943"/>
                  <a:pt x="88150" y="54864"/>
                  <a:pt x="86258" y="57404"/>
                </a:cubicBezTo>
                <a:cubicBezTo>
                  <a:pt x="84251" y="60071"/>
                  <a:pt x="81775" y="62484"/>
                  <a:pt x="78828" y="64516"/>
                </a:cubicBezTo>
                <a:cubicBezTo>
                  <a:pt x="75882" y="66421"/>
                  <a:pt x="72466" y="67945"/>
                  <a:pt x="68580" y="69088"/>
                </a:cubicBezTo>
                <a:cubicBezTo>
                  <a:pt x="73532" y="70104"/>
                  <a:pt x="77800" y="71755"/>
                  <a:pt x="81394" y="73787"/>
                </a:cubicBezTo>
                <a:cubicBezTo>
                  <a:pt x="84988" y="75946"/>
                  <a:pt x="88023" y="78486"/>
                  <a:pt x="90500" y="81279"/>
                </a:cubicBezTo>
                <a:cubicBezTo>
                  <a:pt x="92862" y="84201"/>
                  <a:pt x="94627" y="87503"/>
                  <a:pt x="95808" y="91186"/>
                </a:cubicBezTo>
                <a:cubicBezTo>
                  <a:pt x="96989" y="94996"/>
                  <a:pt x="97574" y="98933"/>
                  <a:pt x="97574" y="103124"/>
                </a:cubicBezTo>
                <a:cubicBezTo>
                  <a:pt x="97574" y="109220"/>
                  <a:pt x="96507" y="114554"/>
                  <a:pt x="94386" y="119126"/>
                </a:cubicBezTo>
                <a:cubicBezTo>
                  <a:pt x="92265" y="123825"/>
                  <a:pt x="89090" y="127761"/>
                  <a:pt x="84848" y="130937"/>
                </a:cubicBezTo>
                <a:cubicBezTo>
                  <a:pt x="80479" y="134111"/>
                  <a:pt x="75031" y="136525"/>
                  <a:pt x="68491" y="138176"/>
                </a:cubicBezTo>
                <a:cubicBezTo>
                  <a:pt x="61950" y="139827"/>
                  <a:pt x="54317" y="140716"/>
                  <a:pt x="45592" y="140716"/>
                </a:cubicBezTo>
                <a:lnTo>
                  <a:pt x="6350" y="140716"/>
                </a:lnTo>
                <a:cubicBezTo>
                  <a:pt x="6705" y="137033"/>
                  <a:pt x="6972" y="133858"/>
                  <a:pt x="7150" y="131064"/>
                </a:cubicBezTo>
                <a:cubicBezTo>
                  <a:pt x="7327" y="128397"/>
                  <a:pt x="7416" y="125222"/>
                  <a:pt x="7416" y="121539"/>
                </a:cubicBezTo>
                <a:lnTo>
                  <a:pt x="7416" y="25908"/>
                </a:lnTo>
                <a:cubicBezTo>
                  <a:pt x="7416" y="22225"/>
                  <a:pt x="7327" y="19050"/>
                  <a:pt x="7150" y="16256"/>
                </a:cubicBezTo>
                <a:cubicBezTo>
                  <a:pt x="6972" y="13461"/>
                  <a:pt x="6705" y="10160"/>
                  <a:pt x="6350" y="6350"/>
                </a:cubicBez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Freeform 3"/>
          <p:cNvSpPr/>
          <p:nvPr/>
        </p:nvSpPr>
        <p:spPr>
          <a:xfrm>
            <a:off x="860742" y="698754"/>
            <a:ext cx="193205" cy="153542"/>
          </a:xfrm>
          <a:custGeom>
            <a:avLst/>
            <a:gdLst>
              <a:gd name="connsiteX0" fmla="*/ 142659 w 193205"/>
              <a:gd name="connsiteY0" fmla="*/ 6350 h 153542"/>
              <a:gd name="connsiteX1" fmla="*/ 164401 w 193205"/>
              <a:gd name="connsiteY1" fmla="*/ 6350 h 153542"/>
              <a:gd name="connsiteX2" fmla="*/ 158750 w 193205"/>
              <a:gd name="connsiteY2" fmla="*/ 14985 h 153542"/>
              <a:gd name="connsiteX3" fmla="*/ 154152 w 193205"/>
              <a:gd name="connsiteY3" fmla="*/ 23494 h 153542"/>
              <a:gd name="connsiteX4" fmla="*/ 124447 w 193205"/>
              <a:gd name="connsiteY4" fmla="*/ 82676 h 153542"/>
              <a:gd name="connsiteX5" fmla="*/ 121526 w 193205"/>
              <a:gd name="connsiteY5" fmla="*/ 88010 h 153542"/>
              <a:gd name="connsiteX6" fmla="*/ 118618 w 193205"/>
              <a:gd name="connsiteY6" fmla="*/ 93090 h 153542"/>
              <a:gd name="connsiteX7" fmla="*/ 115697 w 193205"/>
              <a:gd name="connsiteY7" fmla="*/ 97789 h 153542"/>
              <a:gd name="connsiteX8" fmla="*/ 113309 w 193205"/>
              <a:gd name="connsiteY8" fmla="*/ 101600 h 153542"/>
              <a:gd name="connsiteX9" fmla="*/ 117017 w 193205"/>
              <a:gd name="connsiteY9" fmla="*/ 101600 h 153542"/>
              <a:gd name="connsiteX10" fmla="*/ 121970 w 193205"/>
              <a:gd name="connsiteY10" fmla="*/ 101600 h 153542"/>
              <a:gd name="connsiteX11" fmla="*/ 126834 w 193205"/>
              <a:gd name="connsiteY11" fmla="*/ 101600 h 153542"/>
              <a:gd name="connsiteX12" fmla="*/ 129755 w 193205"/>
              <a:gd name="connsiteY12" fmla="*/ 101472 h 153542"/>
              <a:gd name="connsiteX13" fmla="*/ 151498 w 193205"/>
              <a:gd name="connsiteY13" fmla="*/ 101472 h 153542"/>
              <a:gd name="connsiteX14" fmla="*/ 151498 w 193205"/>
              <a:gd name="connsiteY14" fmla="*/ 49656 h 153542"/>
              <a:gd name="connsiteX15" fmla="*/ 170053 w 193205"/>
              <a:gd name="connsiteY15" fmla="*/ 48132 h 153542"/>
              <a:gd name="connsiteX16" fmla="*/ 170053 w 193205"/>
              <a:gd name="connsiteY16" fmla="*/ 101600 h 153542"/>
              <a:gd name="connsiteX17" fmla="*/ 173418 w 193205"/>
              <a:gd name="connsiteY17" fmla="*/ 101600 h 153542"/>
              <a:gd name="connsiteX18" fmla="*/ 177838 w 193205"/>
              <a:gd name="connsiteY18" fmla="*/ 101472 h 153542"/>
              <a:gd name="connsiteX19" fmla="*/ 182613 w 193205"/>
              <a:gd name="connsiteY19" fmla="*/ 101345 h 153542"/>
              <a:gd name="connsiteX20" fmla="*/ 186855 w 193205"/>
              <a:gd name="connsiteY20" fmla="*/ 100710 h 153542"/>
              <a:gd name="connsiteX21" fmla="*/ 186855 w 193205"/>
              <a:gd name="connsiteY21" fmla="*/ 117347 h 153542"/>
              <a:gd name="connsiteX22" fmla="*/ 181546 w 193205"/>
              <a:gd name="connsiteY22" fmla="*/ 116966 h 153542"/>
              <a:gd name="connsiteX23" fmla="*/ 176771 w 193205"/>
              <a:gd name="connsiteY23" fmla="*/ 116839 h 153542"/>
              <a:gd name="connsiteX24" fmla="*/ 172707 w 193205"/>
              <a:gd name="connsiteY24" fmla="*/ 116712 h 153542"/>
              <a:gd name="connsiteX25" fmla="*/ 170053 w 193205"/>
              <a:gd name="connsiteY25" fmla="*/ 116458 h 153542"/>
              <a:gd name="connsiteX26" fmla="*/ 170053 w 193205"/>
              <a:gd name="connsiteY26" fmla="*/ 131571 h 153542"/>
              <a:gd name="connsiteX27" fmla="*/ 170319 w 193205"/>
              <a:gd name="connsiteY27" fmla="*/ 139191 h 153542"/>
              <a:gd name="connsiteX28" fmla="*/ 171297 w 193205"/>
              <a:gd name="connsiteY28" fmla="*/ 147192 h 153542"/>
              <a:gd name="connsiteX29" fmla="*/ 150431 w 193205"/>
              <a:gd name="connsiteY29" fmla="*/ 147192 h 153542"/>
              <a:gd name="connsiteX30" fmla="*/ 151231 w 193205"/>
              <a:gd name="connsiteY30" fmla="*/ 139064 h 153542"/>
              <a:gd name="connsiteX31" fmla="*/ 151498 w 193205"/>
              <a:gd name="connsiteY31" fmla="*/ 131698 h 153542"/>
              <a:gd name="connsiteX32" fmla="*/ 151498 w 193205"/>
              <a:gd name="connsiteY32" fmla="*/ 116712 h 153542"/>
              <a:gd name="connsiteX33" fmla="*/ 148132 w 193205"/>
              <a:gd name="connsiteY33" fmla="*/ 116712 h 153542"/>
              <a:gd name="connsiteX34" fmla="*/ 143014 w 193205"/>
              <a:gd name="connsiteY34" fmla="*/ 116839 h 153542"/>
              <a:gd name="connsiteX35" fmla="*/ 100368 w 193205"/>
              <a:gd name="connsiteY35" fmla="*/ 116839 h 153542"/>
              <a:gd name="connsiteX36" fmla="*/ 98018 w 193205"/>
              <a:gd name="connsiteY36" fmla="*/ 123951 h 153542"/>
              <a:gd name="connsiteX37" fmla="*/ 88201 w 193205"/>
              <a:gd name="connsiteY37" fmla="*/ 136270 h 153542"/>
              <a:gd name="connsiteX38" fmla="*/ 72479 w 193205"/>
              <a:gd name="connsiteY38" fmla="*/ 144017 h 153542"/>
              <a:gd name="connsiteX39" fmla="*/ 52501 w 193205"/>
              <a:gd name="connsiteY39" fmla="*/ 146684 h 153542"/>
              <a:gd name="connsiteX40" fmla="*/ 34023 w 193205"/>
              <a:gd name="connsiteY40" fmla="*/ 144271 h 153542"/>
              <a:gd name="connsiteX41" fmla="*/ 19608 w 193205"/>
              <a:gd name="connsiteY41" fmla="*/ 137159 h 153542"/>
              <a:gd name="connsiteX42" fmla="*/ 9804 w 193205"/>
              <a:gd name="connsiteY42" fmla="*/ 125729 h 153542"/>
              <a:gd name="connsiteX43" fmla="*/ 6350 w 193205"/>
              <a:gd name="connsiteY43" fmla="*/ 110108 h 153542"/>
              <a:gd name="connsiteX44" fmla="*/ 8648 w 193205"/>
              <a:gd name="connsiteY44" fmla="*/ 98678 h 153542"/>
              <a:gd name="connsiteX45" fmla="*/ 14846 w 193205"/>
              <a:gd name="connsiteY45" fmla="*/ 88900 h 153542"/>
              <a:gd name="connsiteX46" fmla="*/ 23952 w 193205"/>
              <a:gd name="connsiteY46" fmla="*/ 80898 h 153542"/>
              <a:gd name="connsiteX47" fmla="*/ 35001 w 193205"/>
              <a:gd name="connsiteY47" fmla="*/ 75056 h 153542"/>
              <a:gd name="connsiteX48" fmla="*/ 24828 w 193205"/>
              <a:gd name="connsiteY48" fmla="*/ 69595 h 153542"/>
              <a:gd name="connsiteX49" fmla="*/ 17144 w 193205"/>
              <a:gd name="connsiteY49" fmla="*/ 61975 h 153542"/>
              <a:gd name="connsiteX50" fmla="*/ 12103 w 193205"/>
              <a:gd name="connsiteY50" fmla="*/ 53593 h 153542"/>
              <a:gd name="connsiteX51" fmla="*/ 10426 w 193205"/>
              <a:gd name="connsiteY51" fmla="*/ 44195 h 153542"/>
              <a:gd name="connsiteX52" fmla="*/ 13690 w 193205"/>
              <a:gd name="connsiteY52" fmla="*/ 30225 h 153542"/>
              <a:gd name="connsiteX53" fmla="*/ 23152 w 193205"/>
              <a:gd name="connsiteY53" fmla="*/ 19430 h 153542"/>
              <a:gd name="connsiteX54" fmla="*/ 36944 w 193205"/>
              <a:gd name="connsiteY54" fmla="*/ 12572 h 153542"/>
              <a:gd name="connsiteX55" fmla="*/ 54800 w 193205"/>
              <a:gd name="connsiteY55" fmla="*/ 10032 h 153542"/>
              <a:gd name="connsiteX56" fmla="*/ 71767 w 193205"/>
              <a:gd name="connsiteY56" fmla="*/ 12572 h 153542"/>
              <a:gd name="connsiteX57" fmla="*/ 85026 w 193205"/>
              <a:gd name="connsiteY57" fmla="*/ 19303 h 153542"/>
              <a:gd name="connsiteX58" fmla="*/ 93510 w 193205"/>
              <a:gd name="connsiteY58" fmla="*/ 29336 h 153542"/>
              <a:gd name="connsiteX59" fmla="*/ 96697 w 193205"/>
              <a:gd name="connsiteY59" fmla="*/ 41909 h 153542"/>
              <a:gd name="connsiteX60" fmla="*/ 94310 w 193205"/>
              <a:gd name="connsiteY60" fmla="*/ 52196 h 153542"/>
              <a:gd name="connsiteX61" fmla="*/ 88201 w 193205"/>
              <a:gd name="connsiteY61" fmla="*/ 60832 h 153542"/>
              <a:gd name="connsiteX62" fmla="*/ 78752 w 193205"/>
              <a:gd name="connsiteY62" fmla="*/ 68198 h 153542"/>
              <a:gd name="connsiteX63" fmla="*/ 67170 w 193205"/>
              <a:gd name="connsiteY63" fmla="*/ 72770 h 153542"/>
              <a:gd name="connsiteX64" fmla="*/ 81051 w 193205"/>
              <a:gd name="connsiteY64" fmla="*/ 79120 h 153542"/>
              <a:gd name="connsiteX65" fmla="*/ 92100 w 193205"/>
              <a:gd name="connsiteY65" fmla="*/ 87121 h 153542"/>
              <a:gd name="connsiteX66" fmla="*/ 98031 w 193205"/>
              <a:gd name="connsiteY66" fmla="*/ 95503 h 153542"/>
              <a:gd name="connsiteX67" fmla="*/ 134518 w 193205"/>
              <a:gd name="connsiteY67" fmla="*/ 24383 h 153542"/>
              <a:gd name="connsiteX68" fmla="*/ 138772 w 193205"/>
              <a:gd name="connsiteY68" fmla="*/ 15620 h 153542"/>
              <a:gd name="connsiteX69" fmla="*/ 142659 w 193205"/>
              <a:gd name="connsiteY69" fmla="*/ 6350 h 15354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  <a:cxn ang="29">
                <a:pos x="connsiteX29" y="connsiteY29"/>
              </a:cxn>
              <a:cxn ang="30">
                <a:pos x="connsiteX30" y="connsiteY30"/>
              </a:cxn>
              <a:cxn ang="31">
                <a:pos x="connsiteX31" y="connsiteY31"/>
              </a:cxn>
              <a:cxn ang="32">
                <a:pos x="connsiteX32" y="connsiteY32"/>
              </a:cxn>
              <a:cxn ang="33">
                <a:pos x="connsiteX33" y="connsiteY33"/>
              </a:cxn>
              <a:cxn ang="34">
                <a:pos x="connsiteX34" y="connsiteY34"/>
              </a:cxn>
              <a:cxn ang="35">
                <a:pos x="connsiteX35" y="connsiteY35"/>
              </a:cxn>
              <a:cxn ang="36">
                <a:pos x="connsiteX36" y="connsiteY36"/>
              </a:cxn>
              <a:cxn ang="37">
                <a:pos x="connsiteX37" y="connsiteY37"/>
              </a:cxn>
              <a:cxn ang="38">
                <a:pos x="connsiteX38" y="connsiteY38"/>
              </a:cxn>
              <a:cxn ang="39">
                <a:pos x="connsiteX39" y="connsiteY39"/>
              </a:cxn>
              <a:cxn ang="40">
                <a:pos x="connsiteX40" y="connsiteY40"/>
              </a:cxn>
              <a:cxn ang="41">
                <a:pos x="connsiteX41" y="connsiteY41"/>
              </a:cxn>
              <a:cxn ang="42">
                <a:pos x="connsiteX42" y="connsiteY42"/>
              </a:cxn>
              <a:cxn ang="43">
                <a:pos x="connsiteX43" y="connsiteY43"/>
              </a:cxn>
              <a:cxn ang="44">
                <a:pos x="connsiteX44" y="connsiteY44"/>
              </a:cxn>
              <a:cxn ang="45">
                <a:pos x="connsiteX45" y="connsiteY45"/>
              </a:cxn>
              <a:cxn ang="46">
                <a:pos x="connsiteX46" y="connsiteY46"/>
              </a:cxn>
              <a:cxn ang="47">
                <a:pos x="connsiteX47" y="connsiteY47"/>
              </a:cxn>
              <a:cxn ang="48">
                <a:pos x="connsiteX48" y="connsiteY48"/>
              </a:cxn>
              <a:cxn ang="49">
                <a:pos x="connsiteX49" y="connsiteY49"/>
              </a:cxn>
              <a:cxn ang="50">
                <a:pos x="connsiteX50" y="connsiteY50"/>
              </a:cxn>
              <a:cxn ang="51">
                <a:pos x="connsiteX51" y="connsiteY51"/>
              </a:cxn>
              <a:cxn ang="52">
                <a:pos x="connsiteX52" y="connsiteY52"/>
              </a:cxn>
              <a:cxn ang="53">
                <a:pos x="connsiteX53" y="connsiteY53"/>
              </a:cxn>
              <a:cxn ang="54">
                <a:pos x="connsiteX54" y="connsiteY54"/>
              </a:cxn>
              <a:cxn ang="55">
                <a:pos x="connsiteX55" y="connsiteY55"/>
              </a:cxn>
              <a:cxn ang="56">
                <a:pos x="connsiteX56" y="connsiteY56"/>
              </a:cxn>
              <a:cxn ang="57">
                <a:pos x="connsiteX57" y="connsiteY57"/>
              </a:cxn>
              <a:cxn ang="58">
                <a:pos x="connsiteX58" y="connsiteY58"/>
              </a:cxn>
              <a:cxn ang="59">
                <a:pos x="connsiteX59" y="connsiteY59"/>
              </a:cxn>
              <a:cxn ang="60">
                <a:pos x="connsiteX60" y="connsiteY60"/>
              </a:cxn>
              <a:cxn ang="61">
                <a:pos x="connsiteX61" y="connsiteY61"/>
              </a:cxn>
              <a:cxn ang="62">
                <a:pos x="connsiteX62" y="connsiteY62"/>
              </a:cxn>
              <a:cxn ang="63">
                <a:pos x="connsiteX63" y="connsiteY63"/>
              </a:cxn>
              <a:cxn ang="64">
                <a:pos x="connsiteX64" y="connsiteY64"/>
              </a:cxn>
              <a:cxn ang="65">
                <a:pos x="connsiteX65" y="connsiteY65"/>
              </a:cxn>
              <a:cxn ang="66">
                <a:pos x="connsiteX66" y="connsiteY66"/>
              </a:cxn>
              <a:cxn ang="67">
                <a:pos x="connsiteX67" y="connsiteY67"/>
              </a:cxn>
              <a:cxn ang="68">
                <a:pos x="connsiteX68" y="connsiteY68"/>
              </a:cxn>
              <a:cxn ang="69">
                <a:pos x="connsiteX69" y="connsiteY69"/>
              </a:cxn>
            </a:cxnLst>
            <a:rect l="l" t="t" r="r" b="b"/>
            <a:pathLst>
              <a:path w="193205" h="153542">
                <a:moveTo>
                  <a:pt x="142659" y="6350"/>
                </a:moveTo>
                <a:lnTo>
                  <a:pt x="164401" y="6350"/>
                </a:lnTo>
                <a:cubicBezTo>
                  <a:pt x="162166" y="9524"/>
                  <a:pt x="160274" y="12445"/>
                  <a:pt x="158750" y="14985"/>
                </a:cubicBezTo>
                <a:cubicBezTo>
                  <a:pt x="157213" y="17652"/>
                  <a:pt x="155676" y="20446"/>
                  <a:pt x="154152" y="23494"/>
                </a:cubicBezTo>
                <a:lnTo>
                  <a:pt x="124447" y="82676"/>
                </a:lnTo>
                <a:cubicBezTo>
                  <a:pt x="123507" y="84454"/>
                  <a:pt x="122529" y="86232"/>
                  <a:pt x="121526" y="88010"/>
                </a:cubicBezTo>
                <a:cubicBezTo>
                  <a:pt x="120522" y="89788"/>
                  <a:pt x="119557" y="91439"/>
                  <a:pt x="118618" y="93090"/>
                </a:cubicBezTo>
                <a:cubicBezTo>
                  <a:pt x="117551" y="94741"/>
                  <a:pt x="116586" y="96392"/>
                  <a:pt x="115697" y="97789"/>
                </a:cubicBezTo>
                <a:cubicBezTo>
                  <a:pt x="114808" y="99186"/>
                  <a:pt x="114020" y="100456"/>
                  <a:pt x="113309" y="101600"/>
                </a:cubicBezTo>
                <a:cubicBezTo>
                  <a:pt x="114134" y="101600"/>
                  <a:pt x="115366" y="101600"/>
                  <a:pt x="117017" y="101600"/>
                </a:cubicBezTo>
                <a:cubicBezTo>
                  <a:pt x="118668" y="101600"/>
                  <a:pt x="120319" y="101600"/>
                  <a:pt x="121970" y="101600"/>
                </a:cubicBezTo>
                <a:cubicBezTo>
                  <a:pt x="123736" y="101600"/>
                  <a:pt x="125361" y="101600"/>
                  <a:pt x="126834" y="101600"/>
                </a:cubicBezTo>
                <a:cubicBezTo>
                  <a:pt x="128308" y="101472"/>
                  <a:pt x="129286" y="101472"/>
                  <a:pt x="129755" y="101472"/>
                </a:cubicBezTo>
                <a:lnTo>
                  <a:pt x="151498" y="101472"/>
                </a:lnTo>
                <a:lnTo>
                  <a:pt x="151498" y="49656"/>
                </a:lnTo>
                <a:lnTo>
                  <a:pt x="170053" y="48132"/>
                </a:lnTo>
                <a:lnTo>
                  <a:pt x="170053" y="101600"/>
                </a:lnTo>
                <a:cubicBezTo>
                  <a:pt x="170878" y="101600"/>
                  <a:pt x="172008" y="101600"/>
                  <a:pt x="173418" y="101600"/>
                </a:cubicBezTo>
                <a:cubicBezTo>
                  <a:pt x="174828" y="101600"/>
                  <a:pt x="176301" y="101600"/>
                  <a:pt x="177838" y="101472"/>
                </a:cubicBezTo>
                <a:cubicBezTo>
                  <a:pt x="179489" y="101472"/>
                  <a:pt x="181076" y="101345"/>
                  <a:pt x="182613" y="101345"/>
                </a:cubicBezTo>
                <a:cubicBezTo>
                  <a:pt x="184137" y="101218"/>
                  <a:pt x="185559" y="100964"/>
                  <a:pt x="186855" y="100710"/>
                </a:cubicBezTo>
                <a:lnTo>
                  <a:pt x="186855" y="117347"/>
                </a:lnTo>
                <a:cubicBezTo>
                  <a:pt x="185089" y="117220"/>
                  <a:pt x="183311" y="117093"/>
                  <a:pt x="181546" y="116966"/>
                </a:cubicBezTo>
                <a:cubicBezTo>
                  <a:pt x="179781" y="116839"/>
                  <a:pt x="178193" y="116839"/>
                  <a:pt x="176771" y="116839"/>
                </a:cubicBezTo>
                <a:cubicBezTo>
                  <a:pt x="175247" y="116712"/>
                  <a:pt x="173888" y="116712"/>
                  <a:pt x="172707" y="116712"/>
                </a:cubicBezTo>
                <a:cubicBezTo>
                  <a:pt x="171526" y="116712"/>
                  <a:pt x="170649" y="116585"/>
                  <a:pt x="170053" y="116458"/>
                </a:cubicBezTo>
                <a:lnTo>
                  <a:pt x="170053" y="131571"/>
                </a:lnTo>
                <a:cubicBezTo>
                  <a:pt x="170053" y="134365"/>
                  <a:pt x="170141" y="136905"/>
                  <a:pt x="170319" y="139191"/>
                </a:cubicBezTo>
                <a:cubicBezTo>
                  <a:pt x="170497" y="141477"/>
                  <a:pt x="170827" y="144144"/>
                  <a:pt x="171297" y="147192"/>
                </a:cubicBezTo>
                <a:lnTo>
                  <a:pt x="150431" y="147192"/>
                </a:lnTo>
                <a:cubicBezTo>
                  <a:pt x="150787" y="144017"/>
                  <a:pt x="151053" y="141351"/>
                  <a:pt x="151231" y="139064"/>
                </a:cubicBezTo>
                <a:cubicBezTo>
                  <a:pt x="151409" y="136905"/>
                  <a:pt x="151498" y="134365"/>
                  <a:pt x="151498" y="131698"/>
                </a:cubicBezTo>
                <a:lnTo>
                  <a:pt x="151498" y="116712"/>
                </a:lnTo>
                <a:cubicBezTo>
                  <a:pt x="151498" y="116712"/>
                  <a:pt x="150380" y="116712"/>
                  <a:pt x="148132" y="116712"/>
                </a:cubicBezTo>
                <a:cubicBezTo>
                  <a:pt x="145897" y="116839"/>
                  <a:pt x="144183" y="116839"/>
                  <a:pt x="143014" y="116839"/>
                </a:cubicBezTo>
                <a:lnTo>
                  <a:pt x="100368" y="116839"/>
                </a:lnTo>
                <a:lnTo>
                  <a:pt x="98018" y="123951"/>
                </a:lnTo>
                <a:cubicBezTo>
                  <a:pt x="95720" y="128777"/>
                  <a:pt x="92456" y="132841"/>
                  <a:pt x="88201" y="136270"/>
                </a:cubicBezTo>
                <a:cubicBezTo>
                  <a:pt x="83731" y="139700"/>
                  <a:pt x="78486" y="142239"/>
                  <a:pt x="72479" y="144017"/>
                </a:cubicBezTo>
                <a:cubicBezTo>
                  <a:pt x="66459" y="145795"/>
                  <a:pt x="59804" y="146684"/>
                  <a:pt x="52501" y="146684"/>
                </a:cubicBezTo>
                <a:cubicBezTo>
                  <a:pt x="45783" y="146684"/>
                  <a:pt x="39624" y="145922"/>
                  <a:pt x="34023" y="144271"/>
                </a:cubicBezTo>
                <a:cubicBezTo>
                  <a:pt x="28422" y="142747"/>
                  <a:pt x="23622" y="140334"/>
                  <a:pt x="19608" y="137159"/>
                </a:cubicBezTo>
                <a:cubicBezTo>
                  <a:pt x="15367" y="134111"/>
                  <a:pt x="12103" y="130301"/>
                  <a:pt x="9804" y="125729"/>
                </a:cubicBezTo>
                <a:cubicBezTo>
                  <a:pt x="7505" y="121284"/>
                  <a:pt x="6350" y="116077"/>
                  <a:pt x="6350" y="110108"/>
                </a:cubicBezTo>
                <a:cubicBezTo>
                  <a:pt x="6350" y="106171"/>
                  <a:pt x="7124" y="102361"/>
                  <a:pt x="8648" y="98678"/>
                </a:cubicBezTo>
                <a:cubicBezTo>
                  <a:pt x="10185" y="95122"/>
                  <a:pt x="12242" y="91820"/>
                  <a:pt x="14846" y="88900"/>
                </a:cubicBezTo>
                <a:cubicBezTo>
                  <a:pt x="17437" y="85978"/>
                  <a:pt x="20472" y="83311"/>
                  <a:pt x="23952" y="80898"/>
                </a:cubicBezTo>
                <a:cubicBezTo>
                  <a:pt x="27419" y="78612"/>
                  <a:pt x="31102" y="76707"/>
                  <a:pt x="35001" y="75056"/>
                </a:cubicBezTo>
                <a:cubicBezTo>
                  <a:pt x="31229" y="73659"/>
                  <a:pt x="27838" y="71882"/>
                  <a:pt x="24828" y="69595"/>
                </a:cubicBezTo>
                <a:cubicBezTo>
                  <a:pt x="21818" y="67436"/>
                  <a:pt x="19265" y="64896"/>
                  <a:pt x="17144" y="61975"/>
                </a:cubicBezTo>
                <a:cubicBezTo>
                  <a:pt x="14897" y="59435"/>
                  <a:pt x="13220" y="56641"/>
                  <a:pt x="12103" y="53593"/>
                </a:cubicBezTo>
                <a:cubicBezTo>
                  <a:pt x="10985" y="50672"/>
                  <a:pt x="10426" y="47497"/>
                  <a:pt x="10426" y="44195"/>
                </a:cubicBezTo>
                <a:cubicBezTo>
                  <a:pt x="10426" y="39115"/>
                  <a:pt x="11506" y="34416"/>
                  <a:pt x="13690" y="30225"/>
                </a:cubicBezTo>
                <a:cubicBezTo>
                  <a:pt x="15875" y="26034"/>
                  <a:pt x="19024" y="22351"/>
                  <a:pt x="23152" y="19430"/>
                </a:cubicBezTo>
                <a:cubicBezTo>
                  <a:pt x="26924" y="16509"/>
                  <a:pt x="31521" y="14223"/>
                  <a:pt x="36944" y="12572"/>
                </a:cubicBezTo>
                <a:cubicBezTo>
                  <a:pt x="42367" y="10921"/>
                  <a:pt x="48310" y="10032"/>
                  <a:pt x="54800" y="10032"/>
                </a:cubicBezTo>
                <a:cubicBezTo>
                  <a:pt x="60921" y="10032"/>
                  <a:pt x="66586" y="10921"/>
                  <a:pt x="71767" y="12572"/>
                </a:cubicBezTo>
                <a:cubicBezTo>
                  <a:pt x="76949" y="14223"/>
                  <a:pt x="81368" y="16382"/>
                  <a:pt x="85026" y="19303"/>
                </a:cubicBezTo>
                <a:cubicBezTo>
                  <a:pt x="88557" y="22097"/>
                  <a:pt x="91389" y="25400"/>
                  <a:pt x="93510" y="29336"/>
                </a:cubicBezTo>
                <a:cubicBezTo>
                  <a:pt x="95631" y="33273"/>
                  <a:pt x="96697" y="37464"/>
                  <a:pt x="96697" y="41909"/>
                </a:cubicBezTo>
                <a:cubicBezTo>
                  <a:pt x="96697" y="45592"/>
                  <a:pt x="95897" y="48894"/>
                  <a:pt x="94310" y="52196"/>
                </a:cubicBezTo>
                <a:cubicBezTo>
                  <a:pt x="92710" y="55371"/>
                  <a:pt x="90678" y="58165"/>
                  <a:pt x="88201" y="60832"/>
                </a:cubicBezTo>
                <a:cubicBezTo>
                  <a:pt x="85382" y="63626"/>
                  <a:pt x="82219" y="66039"/>
                  <a:pt x="78752" y="68198"/>
                </a:cubicBezTo>
                <a:cubicBezTo>
                  <a:pt x="75272" y="70230"/>
                  <a:pt x="71412" y="71754"/>
                  <a:pt x="67170" y="72770"/>
                </a:cubicBezTo>
                <a:cubicBezTo>
                  <a:pt x="72237" y="74548"/>
                  <a:pt x="76860" y="76707"/>
                  <a:pt x="81051" y="79120"/>
                </a:cubicBezTo>
                <a:cubicBezTo>
                  <a:pt x="85229" y="81533"/>
                  <a:pt x="88912" y="84201"/>
                  <a:pt x="92100" y="87121"/>
                </a:cubicBezTo>
                <a:lnTo>
                  <a:pt x="98031" y="95503"/>
                </a:lnTo>
                <a:lnTo>
                  <a:pt x="134518" y="24383"/>
                </a:lnTo>
                <a:cubicBezTo>
                  <a:pt x="136169" y="21208"/>
                  <a:pt x="137591" y="18287"/>
                  <a:pt x="138772" y="15620"/>
                </a:cubicBezTo>
                <a:cubicBezTo>
                  <a:pt x="139941" y="12953"/>
                  <a:pt x="141236" y="9905"/>
                  <a:pt x="142659" y="6350"/>
                </a:cubicBez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Freeform 3"/>
          <p:cNvSpPr/>
          <p:nvPr/>
        </p:nvSpPr>
        <p:spPr>
          <a:xfrm>
            <a:off x="1427353" y="698881"/>
            <a:ext cx="20574" cy="83947"/>
          </a:xfrm>
          <a:custGeom>
            <a:avLst/>
            <a:gdLst>
              <a:gd name="connsiteX0" fmla="*/ 0 w 20574"/>
              <a:gd name="connsiteY0" fmla="*/ 0 h 83947"/>
              <a:gd name="connsiteX1" fmla="*/ 20574 w 20574"/>
              <a:gd name="connsiteY1" fmla="*/ 0 h 83947"/>
              <a:gd name="connsiteX2" fmla="*/ 19938 w 20574"/>
              <a:gd name="connsiteY2" fmla="*/ 9016 h 83947"/>
              <a:gd name="connsiteX3" fmla="*/ 19812 w 20574"/>
              <a:gd name="connsiteY3" fmla="*/ 17907 h 83947"/>
              <a:gd name="connsiteX4" fmla="*/ 19812 w 20574"/>
              <a:gd name="connsiteY4" fmla="*/ 83947 h 83947"/>
              <a:gd name="connsiteX5" fmla="*/ 888 w 20574"/>
              <a:gd name="connsiteY5" fmla="*/ 83947 h 83947"/>
              <a:gd name="connsiteX6" fmla="*/ 888 w 20574"/>
              <a:gd name="connsiteY6" fmla="*/ 17907 h 83947"/>
              <a:gd name="connsiteX7" fmla="*/ 762 w 20574"/>
              <a:gd name="connsiteY7" fmla="*/ 9016 h 83947"/>
              <a:gd name="connsiteX8" fmla="*/ 0 w 20574"/>
              <a:gd name="connsiteY8" fmla="*/ 0 h 83947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</a:cxnLst>
            <a:rect l="l" t="t" r="r" b="b"/>
            <a:pathLst>
              <a:path w="20574" h="83947">
                <a:moveTo>
                  <a:pt x="0" y="0"/>
                </a:moveTo>
                <a:lnTo>
                  <a:pt x="20574" y="0"/>
                </a:lnTo>
                <a:cubicBezTo>
                  <a:pt x="20193" y="3047"/>
                  <a:pt x="19938" y="6096"/>
                  <a:pt x="19938" y="9016"/>
                </a:cubicBezTo>
                <a:cubicBezTo>
                  <a:pt x="19812" y="11938"/>
                  <a:pt x="19812" y="14985"/>
                  <a:pt x="19812" y="17907"/>
                </a:cubicBezTo>
                <a:lnTo>
                  <a:pt x="19812" y="83947"/>
                </a:lnTo>
                <a:lnTo>
                  <a:pt x="888" y="83947"/>
                </a:lnTo>
                <a:lnTo>
                  <a:pt x="888" y="17907"/>
                </a:lnTo>
                <a:cubicBezTo>
                  <a:pt x="888" y="14985"/>
                  <a:pt x="888" y="11938"/>
                  <a:pt x="762" y="9016"/>
                </a:cubicBezTo>
                <a:cubicBezTo>
                  <a:pt x="635" y="6096"/>
                  <a:pt x="380" y="3047"/>
                  <a:pt x="0" y="0"/>
                </a:cubicBez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Freeform 3"/>
          <p:cNvSpPr/>
          <p:nvPr/>
        </p:nvSpPr>
        <p:spPr>
          <a:xfrm>
            <a:off x="1352296" y="815594"/>
            <a:ext cx="82295" cy="30353"/>
          </a:xfrm>
          <a:custGeom>
            <a:avLst/>
            <a:gdLst>
              <a:gd name="connsiteX0" fmla="*/ 6350 w 82295"/>
              <a:gd name="connsiteY0" fmla="*/ 6350 h 30353"/>
              <a:gd name="connsiteX1" fmla="*/ 6350 w 82295"/>
              <a:gd name="connsiteY1" fmla="*/ 24003 h 30353"/>
              <a:gd name="connsiteX2" fmla="*/ 75945 w 82295"/>
              <a:gd name="connsiteY2" fmla="*/ 24003 h 30353"/>
              <a:gd name="connsiteX3" fmla="*/ 75945 w 82295"/>
              <a:gd name="connsiteY3" fmla="*/ 6350 h 30353"/>
              <a:gd name="connsiteX4" fmla="*/ 6350 w 82295"/>
              <a:gd name="connsiteY4" fmla="*/ 6350 h 30353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82295" h="30353">
                <a:moveTo>
                  <a:pt x="6350" y="6350"/>
                </a:moveTo>
                <a:lnTo>
                  <a:pt x="6350" y="24003"/>
                </a:lnTo>
                <a:lnTo>
                  <a:pt x="75945" y="24003"/>
                </a:lnTo>
                <a:lnTo>
                  <a:pt x="75945" y="6350"/>
                </a:lnTo>
                <a:lnTo>
                  <a:pt x="6350" y="6350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Freeform 3"/>
          <p:cNvSpPr/>
          <p:nvPr/>
        </p:nvSpPr>
        <p:spPr>
          <a:xfrm>
            <a:off x="1332865" y="783082"/>
            <a:ext cx="121030" cy="78613"/>
          </a:xfrm>
          <a:custGeom>
            <a:avLst/>
            <a:gdLst>
              <a:gd name="connsiteX0" fmla="*/ 6350 w 121030"/>
              <a:gd name="connsiteY0" fmla="*/ 6350 h 78613"/>
              <a:gd name="connsiteX1" fmla="*/ 26415 w 121030"/>
              <a:gd name="connsiteY1" fmla="*/ 6350 h 78613"/>
              <a:gd name="connsiteX2" fmla="*/ 25780 w 121030"/>
              <a:gd name="connsiteY2" fmla="*/ 12065 h 78613"/>
              <a:gd name="connsiteX3" fmla="*/ 25780 w 121030"/>
              <a:gd name="connsiteY3" fmla="*/ 17779 h 78613"/>
              <a:gd name="connsiteX4" fmla="*/ 25780 w 121030"/>
              <a:gd name="connsiteY4" fmla="*/ 23114 h 78613"/>
              <a:gd name="connsiteX5" fmla="*/ 95376 w 121030"/>
              <a:gd name="connsiteY5" fmla="*/ 23114 h 78613"/>
              <a:gd name="connsiteX6" fmla="*/ 95376 w 121030"/>
              <a:gd name="connsiteY6" fmla="*/ 18160 h 78613"/>
              <a:gd name="connsiteX7" fmla="*/ 95250 w 121030"/>
              <a:gd name="connsiteY7" fmla="*/ 12319 h 78613"/>
              <a:gd name="connsiteX8" fmla="*/ 94741 w 121030"/>
              <a:gd name="connsiteY8" fmla="*/ 6350 h 78613"/>
              <a:gd name="connsiteX9" fmla="*/ 114680 w 121030"/>
              <a:gd name="connsiteY9" fmla="*/ 6350 h 78613"/>
              <a:gd name="connsiteX10" fmla="*/ 114045 w 121030"/>
              <a:gd name="connsiteY10" fmla="*/ 12065 h 78613"/>
              <a:gd name="connsiteX11" fmla="*/ 113918 w 121030"/>
              <a:gd name="connsiteY11" fmla="*/ 17779 h 78613"/>
              <a:gd name="connsiteX12" fmla="*/ 113918 w 121030"/>
              <a:gd name="connsiteY12" fmla="*/ 72263 h 78613"/>
              <a:gd name="connsiteX13" fmla="*/ 6984 w 121030"/>
              <a:gd name="connsiteY13" fmla="*/ 72263 h 78613"/>
              <a:gd name="connsiteX14" fmla="*/ 6984 w 121030"/>
              <a:gd name="connsiteY14" fmla="*/ 18160 h 78613"/>
              <a:gd name="connsiteX15" fmla="*/ 6857 w 121030"/>
              <a:gd name="connsiteY15" fmla="*/ 12319 h 78613"/>
              <a:gd name="connsiteX16" fmla="*/ 6350 w 121030"/>
              <a:gd name="connsiteY16" fmla="*/ 6350 h 78613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</a:cxnLst>
            <a:rect l="l" t="t" r="r" b="b"/>
            <a:pathLst>
              <a:path w="121030" h="78613">
                <a:moveTo>
                  <a:pt x="6350" y="6350"/>
                </a:moveTo>
                <a:lnTo>
                  <a:pt x="26415" y="6350"/>
                </a:lnTo>
                <a:cubicBezTo>
                  <a:pt x="26034" y="8127"/>
                  <a:pt x="25907" y="10033"/>
                  <a:pt x="25780" y="12065"/>
                </a:cubicBezTo>
                <a:cubicBezTo>
                  <a:pt x="25780" y="14096"/>
                  <a:pt x="25780" y="16128"/>
                  <a:pt x="25780" y="17779"/>
                </a:cubicBezTo>
                <a:lnTo>
                  <a:pt x="25780" y="23114"/>
                </a:lnTo>
                <a:lnTo>
                  <a:pt x="95376" y="23114"/>
                </a:lnTo>
                <a:lnTo>
                  <a:pt x="95376" y="18160"/>
                </a:lnTo>
                <a:cubicBezTo>
                  <a:pt x="95376" y="16383"/>
                  <a:pt x="95376" y="14477"/>
                  <a:pt x="95250" y="12319"/>
                </a:cubicBezTo>
                <a:cubicBezTo>
                  <a:pt x="95250" y="10286"/>
                  <a:pt x="94995" y="8254"/>
                  <a:pt x="94741" y="6350"/>
                </a:cubicBezTo>
                <a:lnTo>
                  <a:pt x="114680" y="6350"/>
                </a:lnTo>
                <a:cubicBezTo>
                  <a:pt x="114300" y="8127"/>
                  <a:pt x="114045" y="10033"/>
                  <a:pt x="114045" y="12065"/>
                </a:cubicBezTo>
                <a:cubicBezTo>
                  <a:pt x="113918" y="14096"/>
                  <a:pt x="113918" y="16128"/>
                  <a:pt x="113918" y="17779"/>
                </a:cubicBezTo>
                <a:lnTo>
                  <a:pt x="113918" y="72263"/>
                </a:lnTo>
                <a:lnTo>
                  <a:pt x="6984" y="72263"/>
                </a:lnTo>
                <a:lnTo>
                  <a:pt x="6984" y="18160"/>
                </a:lnTo>
                <a:cubicBezTo>
                  <a:pt x="6984" y="16383"/>
                  <a:pt x="6984" y="14477"/>
                  <a:pt x="6857" y="12319"/>
                </a:cubicBezTo>
                <a:cubicBezTo>
                  <a:pt x="6857" y="10286"/>
                  <a:pt x="6603" y="8254"/>
                  <a:pt x="6350" y="6350"/>
                </a:cubicBez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Freeform 3"/>
          <p:cNvSpPr/>
          <p:nvPr/>
        </p:nvSpPr>
        <p:spPr>
          <a:xfrm>
            <a:off x="1330198" y="710819"/>
            <a:ext cx="58928" cy="58292"/>
          </a:xfrm>
          <a:custGeom>
            <a:avLst/>
            <a:gdLst>
              <a:gd name="connsiteX0" fmla="*/ 29463 w 58928"/>
              <a:gd name="connsiteY0" fmla="*/ 6350 h 58292"/>
              <a:gd name="connsiteX1" fmla="*/ 12700 w 58928"/>
              <a:gd name="connsiteY1" fmla="*/ 13080 h 58292"/>
              <a:gd name="connsiteX2" fmla="*/ 6350 w 58928"/>
              <a:gd name="connsiteY2" fmla="*/ 29082 h 58292"/>
              <a:gd name="connsiteX3" fmla="*/ 12700 w 58928"/>
              <a:gd name="connsiteY3" fmla="*/ 45339 h 58292"/>
              <a:gd name="connsiteX4" fmla="*/ 29463 w 58928"/>
              <a:gd name="connsiteY4" fmla="*/ 51942 h 58292"/>
              <a:gd name="connsiteX5" fmla="*/ 46355 w 58928"/>
              <a:gd name="connsiteY5" fmla="*/ 45339 h 58292"/>
              <a:gd name="connsiteX6" fmla="*/ 52578 w 58928"/>
              <a:gd name="connsiteY6" fmla="*/ 29082 h 58292"/>
              <a:gd name="connsiteX7" fmla="*/ 46355 w 58928"/>
              <a:gd name="connsiteY7" fmla="*/ 12953 h 58292"/>
              <a:gd name="connsiteX8" fmla="*/ 29463 w 58928"/>
              <a:gd name="connsiteY8" fmla="*/ 6350 h 5829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</a:cxnLst>
            <a:rect l="l" t="t" r="r" b="b"/>
            <a:pathLst>
              <a:path w="58928" h="58292">
                <a:moveTo>
                  <a:pt x="29463" y="6350"/>
                </a:moveTo>
                <a:cubicBezTo>
                  <a:pt x="22479" y="6350"/>
                  <a:pt x="16891" y="8509"/>
                  <a:pt x="12700" y="13080"/>
                </a:cubicBezTo>
                <a:cubicBezTo>
                  <a:pt x="8382" y="17526"/>
                  <a:pt x="6350" y="22859"/>
                  <a:pt x="6350" y="29082"/>
                </a:cubicBezTo>
                <a:cubicBezTo>
                  <a:pt x="6350" y="35432"/>
                  <a:pt x="8382" y="40894"/>
                  <a:pt x="12700" y="45339"/>
                </a:cubicBezTo>
                <a:cubicBezTo>
                  <a:pt x="16891" y="49657"/>
                  <a:pt x="22479" y="51942"/>
                  <a:pt x="29463" y="51942"/>
                </a:cubicBezTo>
                <a:cubicBezTo>
                  <a:pt x="36575" y="51942"/>
                  <a:pt x="42163" y="49657"/>
                  <a:pt x="46355" y="45339"/>
                </a:cubicBezTo>
                <a:cubicBezTo>
                  <a:pt x="50545" y="40894"/>
                  <a:pt x="52578" y="35432"/>
                  <a:pt x="52578" y="29082"/>
                </a:cubicBezTo>
                <a:cubicBezTo>
                  <a:pt x="52578" y="22732"/>
                  <a:pt x="50545" y="17398"/>
                  <a:pt x="46355" y="12953"/>
                </a:cubicBezTo>
                <a:cubicBezTo>
                  <a:pt x="42163" y="8509"/>
                  <a:pt x="36575" y="6350"/>
                  <a:pt x="29463" y="6350"/>
                </a:cubicBez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Freeform 3"/>
          <p:cNvSpPr/>
          <p:nvPr/>
        </p:nvSpPr>
        <p:spPr>
          <a:xfrm>
            <a:off x="1174381" y="700405"/>
            <a:ext cx="105397" cy="125983"/>
          </a:xfrm>
          <a:custGeom>
            <a:avLst/>
            <a:gdLst>
              <a:gd name="connsiteX0" fmla="*/ 82016 w 105397"/>
              <a:gd name="connsiteY0" fmla="*/ 6350 h 125983"/>
              <a:gd name="connsiteX1" fmla="*/ 82016 w 105397"/>
              <a:gd name="connsiteY1" fmla="*/ 23748 h 125983"/>
              <a:gd name="connsiteX2" fmla="*/ 77685 w 105397"/>
              <a:gd name="connsiteY2" fmla="*/ 23494 h 125983"/>
              <a:gd name="connsiteX3" fmla="*/ 73532 w 105397"/>
              <a:gd name="connsiteY3" fmla="*/ 23240 h 125983"/>
              <a:gd name="connsiteX4" fmla="*/ 69380 w 105397"/>
              <a:gd name="connsiteY4" fmla="*/ 23240 h 125983"/>
              <a:gd name="connsiteX5" fmla="*/ 65227 w 105397"/>
              <a:gd name="connsiteY5" fmla="*/ 23240 h 125983"/>
              <a:gd name="connsiteX6" fmla="*/ 25984 w 105397"/>
              <a:gd name="connsiteY6" fmla="*/ 23240 h 125983"/>
              <a:gd name="connsiteX7" fmla="*/ 25984 w 105397"/>
              <a:gd name="connsiteY7" fmla="*/ 53720 h 125983"/>
              <a:gd name="connsiteX8" fmla="*/ 80073 w 105397"/>
              <a:gd name="connsiteY8" fmla="*/ 53720 h 125983"/>
              <a:gd name="connsiteX9" fmla="*/ 80073 w 105397"/>
              <a:gd name="connsiteY9" fmla="*/ 70103 h 125983"/>
              <a:gd name="connsiteX10" fmla="*/ 25984 w 105397"/>
              <a:gd name="connsiteY10" fmla="*/ 70103 h 125983"/>
              <a:gd name="connsiteX11" fmla="*/ 25984 w 105397"/>
              <a:gd name="connsiteY11" fmla="*/ 102869 h 125983"/>
              <a:gd name="connsiteX12" fmla="*/ 32702 w 105397"/>
              <a:gd name="connsiteY12" fmla="*/ 102869 h 125983"/>
              <a:gd name="connsiteX13" fmla="*/ 40474 w 105397"/>
              <a:gd name="connsiteY13" fmla="*/ 102996 h 125983"/>
              <a:gd name="connsiteX14" fmla="*/ 49758 w 105397"/>
              <a:gd name="connsiteY14" fmla="*/ 102869 h 125983"/>
              <a:gd name="connsiteX15" fmla="*/ 61163 w 105397"/>
              <a:gd name="connsiteY15" fmla="*/ 102107 h 125983"/>
              <a:gd name="connsiteX16" fmla="*/ 80518 w 105397"/>
              <a:gd name="connsiteY16" fmla="*/ 100456 h 125983"/>
              <a:gd name="connsiteX17" fmla="*/ 99047 w 105397"/>
              <a:gd name="connsiteY17" fmla="*/ 98170 h 125983"/>
              <a:gd name="connsiteX18" fmla="*/ 99047 w 105397"/>
              <a:gd name="connsiteY18" fmla="*/ 114426 h 125983"/>
              <a:gd name="connsiteX19" fmla="*/ 81483 w 105397"/>
              <a:gd name="connsiteY19" fmla="*/ 116839 h 125983"/>
              <a:gd name="connsiteX20" fmla="*/ 61163 w 105397"/>
              <a:gd name="connsiteY20" fmla="*/ 118490 h 125983"/>
              <a:gd name="connsiteX21" fmla="*/ 36588 w 105397"/>
              <a:gd name="connsiteY21" fmla="*/ 119379 h 125983"/>
              <a:gd name="connsiteX22" fmla="*/ 7238 w 105397"/>
              <a:gd name="connsiteY22" fmla="*/ 119633 h 125983"/>
              <a:gd name="connsiteX23" fmla="*/ 7238 w 105397"/>
              <a:gd name="connsiteY23" fmla="*/ 25019 h 125983"/>
              <a:gd name="connsiteX24" fmla="*/ 7061 w 105397"/>
              <a:gd name="connsiteY24" fmla="*/ 16001 h 125983"/>
              <a:gd name="connsiteX25" fmla="*/ 6350 w 105397"/>
              <a:gd name="connsiteY25" fmla="*/ 6857 h 125983"/>
              <a:gd name="connsiteX26" fmla="*/ 65227 w 105397"/>
              <a:gd name="connsiteY26" fmla="*/ 6857 h 125983"/>
              <a:gd name="connsiteX27" fmla="*/ 73532 w 105397"/>
              <a:gd name="connsiteY27" fmla="*/ 6857 h 125983"/>
              <a:gd name="connsiteX28" fmla="*/ 82016 w 105397"/>
              <a:gd name="connsiteY28" fmla="*/ 6350 h 125983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</a:cxnLst>
            <a:rect l="l" t="t" r="r" b="b"/>
            <a:pathLst>
              <a:path w="105397" h="125983">
                <a:moveTo>
                  <a:pt x="82016" y="6350"/>
                </a:moveTo>
                <a:lnTo>
                  <a:pt x="82016" y="23748"/>
                </a:lnTo>
                <a:cubicBezTo>
                  <a:pt x="80492" y="23621"/>
                  <a:pt x="79044" y="23621"/>
                  <a:pt x="77685" y="23494"/>
                </a:cubicBezTo>
                <a:cubicBezTo>
                  <a:pt x="76327" y="23494"/>
                  <a:pt x="74942" y="23367"/>
                  <a:pt x="73532" y="23240"/>
                </a:cubicBezTo>
                <a:cubicBezTo>
                  <a:pt x="72123" y="23240"/>
                  <a:pt x="70739" y="23240"/>
                  <a:pt x="69380" y="23240"/>
                </a:cubicBezTo>
                <a:cubicBezTo>
                  <a:pt x="68021" y="23240"/>
                  <a:pt x="66636" y="23240"/>
                  <a:pt x="65227" y="23240"/>
                </a:cubicBezTo>
                <a:lnTo>
                  <a:pt x="25984" y="23240"/>
                </a:lnTo>
                <a:lnTo>
                  <a:pt x="25984" y="53720"/>
                </a:lnTo>
                <a:lnTo>
                  <a:pt x="80073" y="53720"/>
                </a:lnTo>
                <a:lnTo>
                  <a:pt x="80073" y="70103"/>
                </a:lnTo>
                <a:lnTo>
                  <a:pt x="25984" y="70103"/>
                </a:lnTo>
                <a:lnTo>
                  <a:pt x="25984" y="102869"/>
                </a:lnTo>
                <a:cubicBezTo>
                  <a:pt x="28105" y="102869"/>
                  <a:pt x="30340" y="102869"/>
                  <a:pt x="32702" y="102869"/>
                </a:cubicBezTo>
                <a:cubicBezTo>
                  <a:pt x="35051" y="102996"/>
                  <a:pt x="37642" y="102996"/>
                  <a:pt x="40474" y="102996"/>
                </a:cubicBezTo>
                <a:cubicBezTo>
                  <a:pt x="43307" y="102996"/>
                  <a:pt x="46393" y="102869"/>
                  <a:pt x="49758" y="102869"/>
                </a:cubicBezTo>
                <a:cubicBezTo>
                  <a:pt x="53111" y="102742"/>
                  <a:pt x="56921" y="102488"/>
                  <a:pt x="61163" y="102107"/>
                </a:cubicBezTo>
                <a:cubicBezTo>
                  <a:pt x="66814" y="101726"/>
                  <a:pt x="73266" y="101219"/>
                  <a:pt x="80518" y="100456"/>
                </a:cubicBezTo>
                <a:cubicBezTo>
                  <a:pt x="87769" y="99694"/>
                  <a:pt x="93929" y="98932"/>
                  <a:pt x="99047" y="98170"/>
                </a:cubicBezTo>
                <a:lnTo>
                  <a:pt x="99047" y="114426"/>
                </a:lnTo>
                <a:cubicBezTo>
                  <a:pt x="94157" y="115188"/>
                  <a:pt x="88328" y="115950"/>
                  <a:pt x="81483" y="116839"/>
                </a:cubicBezTo>
                <a:cubicBezTo>
                  <a:pt x="74650" y="117601"/>
                  <a:pt x="67881" y="118236"/>
                  <a:pt x="61163" y="118490"/>
                </a:cubicBezTo>
                <a:cubicBezTo>
                  <a:pt x="54089" y="118998"/>
                  <a:pt x="45897" y="119252"/>
                  <a:pt x="36588" y="119379"/>
                </a:cubicBezTo>
                <a:cubicBezTo>
                  <a:pt x="27279" y="119506"/>
                  <a:pt x="17487" y="119633"/>
                  <a:pt x="7238" y="119633"/>
                </a:cubicBezTo>
                <a:lnTo>
                  <a:pt x="7238" y="25019"/>
                </a:lnTo>
                <a:cubicBezTo>
                  <a:pt x="7238" y="22097"/>
                  <a:pt x="7175" y="19050"/>
                  <a:pt x="7061" y="16001"/>
                </a:cubicBezTo>
                <a:cubicBezTo>
                  <a:pt x="6946" y="12953"/>
                  <a:pt x="6705" y="9905"/>
                  <a:pt x="6350" y="6857"/>
                </a:cubicBezTo>
                <a:lnTo>
                  <a:pt x="65227" y="6857"/>
                </a:lnTo>
                <a:cubicBezTo>
                  <a:pt x="68059" y="6857"/>
                  <a:pt x="70827" y="6857"/>
                  <a:pt x="73532" y="6857"/>
                </a:cubicBezTo>
                <a:cubicBezTo>
                  <a:pt x="76250" y="6857"/>
                  <a:pt x="79070" y="6603"/>
                  <a:pt x="82016" y="6350"/>
                </a:cubicBez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Freeform 3"/>
          <p:cNvSpPr/>
          <p:nvPr/>
        </p:nvSpPr>
        <p:spPr>
          <a:xfrm>
            <a:off x="1273556" y="692785"/>
            <a:ext cx="134493" cy="170560"/>
          </a:xfrm>
          <a:custGeom>
            <a:avLst/>
            <a:gdLst>
              <a:gd name="connsiteX0" fmla="*/ 6350 w 134493"/>
              <a:gd name="connsiteY0" fmla="*/ 6350 h 170560"/>
              <a:gd name="connsiteX1" fmla="*/ 26924 w 134493"/>
              <a:gd name="connsiteY1" fmla="*/ 6350 h 170560"/>
              <a:gd name="connsiteX2" fmla="*/ 26289 w 134493"/>
              <a:gd name="connsiteY2" fmla="*/ 18287 h 170560"/>
              <a:gd name="connsiteX3" fmla="*/ 26162 w 134493"/>
              <a:gd name="connsiteY3" fmla="*/ 29971 h 170560"/>
              <a:gd name="connsiteX4" fmla="*/ 26162 w 134493"/>
              <a:gd name="connsiteY4" fmla="*/ 64261 h 170560"/>
              <a:gd name="connsiteX5" fmla="*/ 34797 w 134493"/>
              <a:gd name="connsiteY5" fmla="*/ 64261 h 170560"/>
              <a:gd name="connsiteX6" fmla="*/ 41529 w 134493"/>
              <a:gd name="connsiteY6" fmla="*/ 64261 h 170560"/>
              <a:gd name="connsiteX7" fmla="*/ 47752 w 134493"/>
              <a:gd name="connsiteY7" fmla="*/ 63626 h 170560"/>
              <a:gd name="connsiteX8" fmla="*/ 47244 w 134493"/>
              <a:gd name="connsiteY8" fmla="*/ 62610 h 170560"/>
              <a:gd name="connsiteX9" fmla="*/ 44069 w 134493"/>
              <a:gd name="connsiteY9" fmla="*/ 47116 h 170560"/>
              <a:gd name="connsiteX10" fmla="*/ 47116 w 134493"/>
              <a:gd name="connsiteY10" fmla="*/ 31750 h 170560"/>
              <a:gd name="connsiteX11" fmla="*/ 55880 w 134493"/>
              <a:gd name="connsiteY11" fmla="*/ 19176 h 170560"/>
              <a:gd name="connsiteX12" fmla="*/ 69214 w 134493"/>
              <a:gd name="connsiteY12" fmla="*/ 10794 h 170560"/>
              <a:gd name="connsiteX13" fmla="*/ 86105 w 134493"/>
              <a:gd name="connsiteY13" fmla="*/ 7746 h 170560"/>
              <a:gd name="connsiteX14" fmla="*/ 102870 w 134493"/>
              <a:gd name="connsiteY14" fmla="*/ 10794 h 170560"/>
              <a:gd name="connsiteX15" fmla="*/ 116205 w 134493"/>
              <a:gd name="connsiteY15" fmla="*/ 19176 h 170560"/>
              <a:gd name="connsiteX16" fmla="*/ 124967 w 134493"/>
              <a:gd name="connsiteY16" fmla="*/ 31876 h 170560"/>
              <a:gd name="connsiteX17" fmla="*/ 128143 w 134493"/>
              <a:gd name="connsiteY17" fmla="*/ 47116 h 170560"/>
              <a:gd name="connsiteX18" fmla="*/ 124967 w 134493"/>
              <a:gd name="connsiteY18" fmla="*/ 62610 h 170560"/>
              <a:gd name="connsiteX19" fmla="*/ 116205 w 134493"/>
              <a:gd name="connsiteY19" fmla="*/ 75056 h 170560"/>
              <a:gd name="connsiteX20" fmla="*/ 102870 w 134493"/>
              <a:gd name="connsiteY20" fmla="*/ 83439 h 170560"/>
              <a:gd name="connsiteX21" fmla="*/ 86105 w 134493"/>
              <a:gd name="connsiteY21" fmla="*/ 86359 h 170560"/>
              <a:gd name="connsiteX22" fmla="*/ 69341 w 134493"/>
              <a:gd name="connsiteY22" fmla="*/ 83439 h 170560"/>
              <a:gd name="connsiteX23" fmla="*/ 56006 w 134493"/>
              <a:gd name="connsiteY23" fmla="*/ 75056 h 170560"/>
              <a:gd name="connsiteX24" fmla="*/ 51054 w 134493"/>
              <a:gd name="connsiteY24" fmla="*/ 69341 h 170560"/>
              <a:gd name="connsiteX25" fmla="*/ 48260 w 134493"/>
              <a:gd name="connsiteY25" fmla="*/ 64389 h 170560"/>
              <a:gd name="connsiteX26" fmla="*/ 48260 w 134493"/>
              <a:gd name="connsiteY26" fmla="*/ 82803 h 170560"/>
              <a:gd name="connsiteX27" fmla="*/ 41402 w 134493"/>
              <a:gd name="connsiteY27" fmla="*/ 82295 h 170560"/>
              <a:gd name="connsiteX28" fmla="*/ 34797 w 134493"/>
              <a:gd name="connsiteY28" fmla="*/ 82169 h 170560"/>
              <a:gd name="connsiteX29" fmla="*/ 26162 w 134493"/>
              <a:gd name="connsiteY29" fmla="*/ 82169 h 170560"/>
              <a:gd name="connsiteX30" fmla="*/ 26162 w 134493"/>
              <a:gd name="connsiteY30" fmla="*/ 140461 h 170560"/>
              <a:gd name="connsiteX31" fmla="*/ 26289 w 134493"/>
              <a:gd name="connsiteY31" fmla="*/ 152400 h 170560"/>
              <a:gd name="connsiteX32" fmla="*/ 26924 w 134493"/>
              <a:gd name="connsiteY32" fmla="*/ 164210 h 170560"/>
              <a:gd name="connsiteX33" fmla="*/ 6350 w 134493"/>
              <a:gd name="connsiteY33" fmla="*/ 164210 h 170560"/>
              <a:gd name="connsiteX34" fmla="*/ 7112 w 134493"/>
              <a:gd name="connsiteY34" fmla="*/ 152400 h 170560"/>
              <a:gd name="connsiteX35" fmla="*/ 7239 w 134493"/>
              <a:gd name="connsiteY35" fmla="*/ 140461 h 170560"/>
              <a:gd name="connsiteX36" fmla="*/ 7239 w 134493"/>
              <a:gd name="connsiteY36" fmla="*/ 29971 h 170560"/>
              <a:gd name="connsiteX37" fmla="*/ 7112 w 134493"/>
              <a:gd name="connsiteY37" fmla="*/ 18287 h 170560"/>
              <a:gd name="connsiteX38" fmla="*/ 6350 w 134493"/>
              <a:gd name="connsiteY38" fmla="*/ 6350 h 17056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  <a:cxn ang="29">
                <a:pos x="connsiteX29" y="connsiteY29"/>
              </a:cxn>
              <a:cxn ang="30">
                <a:pos x="connsiteX30" y="connsiteY30"/>
              </a:cxn>
              <a:cxn ang="31">
                <a:pos x="connsiteX31" y="connsiteY31"/>
              </a:cxn>
              <a:cxn ang="32">
                <a:pos x="connsiteX32" y="connsiteY32"/>
              </a:cxn>
              <a:cxn ang="33">
                <a:pos x="connsiteX33" y="connsiteY33"/>
              </a:cxn>
              <a:cxn ang="34">
                <a:pos x="connsiteX34" y="connsiteY34"/>
              </a:cxn>
              <a:cxn ang="35">
                <a:pos x="connsiteX35" y="connsiteY35"/>
              </a:cxn>
              <a:cxn ang="36">
                <a:pos x="connsiteX36" y="connsiteY36"/>
              </a:cxn>
              <a:cxn ang="37">
                <a:pos x="connsiteX37" y="connsiteY37"/>
              </a:cxn>
              <a:cxn ang="38">
                <a:pos x="connsiteX38" y="connsiteY38"/>
              </a:cxn>
            </a:cxnLst>
            <a:rect l="l" t="t" r="r" b="b"/>
            <a:pathLst>
              <a:path w="134493" h="170560">
                <a:moveTo>
                  <a:pt x="6350" y="6350"/>
                </a:moveTo>
                <a:lnTo>
                  <a:pt x="26924" y="6350"/>
                </a:lnTo>
                <a:cubicBezTo>
                  <a:pt x="26543" y="10286"/>
                  <a:pt x="26289" y="14351"/>
                  <a:pt x="26289" y="18287"/>
                </a:cubicBezTo>
                <a:cubicBezTo>
                  <a:pt x="26162" y="22224"/>
                  <a:pt x="26162" y="26161"/>
                  <a:pt x="26162" y="29971"/>
                </a:cubicBezTo>
                <a:lnTo>
                  <a:pt x="26162" y="64261"/>
                </a:lnTo>
                <a:lnTo>
                  <a:pt x="34797" y="64261"/>
                </a:lnTo>
                <a:cubicBezTo>
                  <a:pt x="36956" y="64261"/>
                  <a:pt x="39243" y="64261"/>
                  <a:pt x="41529" y="64261"/>
                </a:cubicBezTo>
                <a:lnTo>
                  <a:pt x="47752" y="63626"/>
                </a:lnTo>
                <a:lnTo>
                  <a:pt x="47244" y="62610"/>
                </a:lnTo>
                <a:cubicBezTo>
                  <a:pt x="45085" y="57784"/>
                  <a:pt x="44069" y="52704"/>
                  <a:pt x="44069" y="47116"/>
                </a:cubicBezTo>
                <a:cubicBezTo>
                  <a:pt x="44069" y="41782"/>
                  <a:pt x="45085" y="36575"/>
                  <a:pt x="47116" y="31750"/>
                </a:cubicBezTo>
                <a:cubicBezTo>
                  <a:pt x="49149" y="26923"/>
                  <a:pt x="52070" y="22732"/>
                  <a:pt x="55880" y="19176"/>
                </a:cubicBezTo>
                <a:cubicBezTo>
                  <a:pt x="59690" y="15620"/>
                  <a:pt x="64135" y="12826"/>
                  <a:pt x="69214" y="10794"/>
                </a:cubicBezTo>
                <a:cubicBezTo>
                  <a:pt x="74294" y="8762"/>
                  <a:pt x="80010" y="7746"/>
                  <a:pt x="86105" y="7746"/>
                </a:cubicBezTo>
                <a:cubicBezTo>
                  <a:pt x="92075" y="7746"/>
                  <a:pt x="97663" y="8762"/>
                  <a:pt x="102870" y="10794"/>
                </a:cubicBezTo>
                <a:cubicBezTo>
                  <a:pt x="107950" y="12826"/>
                  <a:pt x="112394" y="15620"/>
                  <a:pt x="116205" y="19176"/>
                </a:cubicBezTo>
                <a:cubicBezTo>
                  <a:pt x="119887" y="22859"/>
                  <a:pt x="122936" y="27051"/>
                  <a:pt x="124967" y="31876"/>
                </a:cubicBezTo>
                <a:cubicBezTo>
                  <a:pt x="127126" y="36575"/>
                  <a:pt x="128143" y="41782"/>
                  <a:pt x="128143" y="47116"/>
                </a:cubicBezTo>
                <a:cubicBezTo>
                  <a:pt x="128143" y="52704"/>
                  <a:pt x="127126" y="57784"/>
                  <a:pt x="124967" y="62610"/>
                </a:cubicBezTo>
                <a:cubicBezTo>
                  <a:pt x="122936" y="67436"/>
                  <a:pt x="119887" y="71501"/>
                  <a:pt x="116205" y="75056"/>
                </a:cubicBezTo>
                <a:cubicBezTo>
                  <a:pt x="112394" y="78612"/>
                  <a:pt x="107950" y="81406"/>
                  <a:pt x="102870" y="83439"/>
                </a:cubicBezTo>
                <a:cubicBezTo>
                  <a:pt x="97663" y="85343"/>
                  <a:pt x="92075" y="86359"/>
                  <a:pt x="86105" y="86359"/>
                </a:cubicBezTo>
                <a:cubicBezTo>
                  <a:pt x="80136" y="86359"/>
                  <a:pt x="74549" y="85343"/>
                  <a:pt x="69341" y="83439"/>
                </a:cubicBezTo>
                <a:cubicBezTo>
                  <a:pt x="64135" y="81406"/>
                  <a:pt x="59690" y="78612"/>
                  <a:pt x="56006" y="75056"/>
                </a:cubicBezTo>
                <a:cubicBezTo>
                  <a:pt x="54229" y="73278"/>
                  <a:pt x="52451" y="71373"/>
                  <a:pt x="51054" y="69341"/>
                </a:cubicBezTo>
                <a:lnTo>
                  <a:pt x="48260" y="64389"/>
                </a:lnTo>
                <a:lnTo>
                  <a:pt x="48260" y="82803"/>
                </a:lnTo>
                <a:cubicBezTo>
                  <a:pt x="46101" y="82550"/>
                  <a:pt x="43814" y="82295"/>
                  <a:pt x="41402" y="82295"/>
                </a:cubicBezTo>
                <a:cubicBezTo>
                  <a:pt x="38989" y="82169"/>
                  <a:pt x="36830" y="82169"/>
                  <a:pt x="34797" y="82169"/>
                </a:cubicBezTo>
                <a:lnTo>
                  <a:pt x="26162" y="82169"/>
                </a:lnTo>
                <a:lnTo>
                  <a:pt x="26162" y="140461"/>
                </a:lnTo>
                <a:cubicBezTo>
                  <a:pt x="26162" y="144525"/>
                  <a:pt x="26162" y="148462"/>
                  <a:pt x="26289" y="152400"/>
                </a:cubicBezTo>
                <a:cubicBezTo>
                  <a:pt x="26289" y="156336"/>
                  <a:pt x="26543" y="160273"/>
                  <a:pt x="26924" y="164210"/>
                </a:cubicBezTo>
                <a:lnTo>
                  <a:pt x="6350" y="164210"/>
                </a:lnTo>
                <a:cubicBezTo>
                  <a:pt x="6731" y="160273"/>
                  <a:pt x="6985" y="156336"/>
                  <a:pt x="7112" y="152400"/>
                </a:cubicBezTo>
                <a:cubicBezTo>
                  <a:pt x="7239" y="148462"/>
                  <a:pt x="7239" y="144525"/>
                  <a:pt x="7239" y="140461"/>
                </a:cubicBezTo>
                <a:lnTo>
                  <a:pt x="7239" y="29971"/>
                </a:lnTo>
                <a:cubicBezTo>
                  <a:pt x="7239" y="26161"/>
                  <a:pt x="7239" y="22224"/>
                  <a:pt x="7112" y="18287"/>
                </a:cubicBezTo>
                <a:cubicBezTo>
                  <a:pt x="6985" y="14351"/>
                  <a:pt x="6731" y="10286"/>
                  <a:pt x="6350" y="6350"/>
                </a:cubicBez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Freeform 3"/>
          <p:cNvSpPr/>
          <p:nvPr/>
        </p:nvSpPr>
        <p:spPr>
          <a:xfrm>
            <a:off x="1421003" y="692531"/>
            <a:ext cx="33274" cy="96647"/>
          </a:xfrm>
          <a:custGeom>
            <a:avLst/>
            <a:gdLst>
              <a:gd name="connsiteX0" fmla="*/ 6350 w 33274"/>
              <a:gd name="connsiteY0" fmla="*/ 6350 h 96647"/>
              <a:gd name="connsiteX1" fmla="*/ 26924 w 33274"/>
              <a:gd name="connsiteY1" fmla="*/ 6350 h 96647"/>
              <a:gd name="connsiteX2" fmla="*/ 26288 w 33274"/>
              <a:gd name="connsiteY2" fmla="*/ 15366 h 96647"/>
              <a:gd name="connsiteX3" fmla="*/ 26162 w 33274"/>
              <a:gd name="connsiteY3" fmla="*/ 24257 h 96647"/>
              <a:gd name="connsiteX4" fmla="*/ 26162 w 33274"/>
              <a:gd name="connsiteY4" fmla="*/ 90297 h 96647"/>
              <a:gd name="connsiteX5" fmla="*/ 7238 w 33274"/>
              <a:gd name="connsiteY5" fmla="*/ 90297 h 96647"/>
              <a:gd name="connsiteX6" fmla="*/ 7238 w 33274"/>
              <a:gd name="connsiteY6" fmla="*/ 24257 h 96647"/>
              <a:gd name="connsiteX7" fmla="*/ 7112 w 33274"/>
              <a:gd name="connsiteY7" fmla="*/ 15366 h 96647"/>
              <a:gd name="connsiteX8" fmla="*/ 6350 w 33274"/>
              <a:gd name="connsiteY8" fmla="*/ 6350 h 96647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</a:cxnLst>
            <a:rect l="l" t="t" r="r" b="b"/>
            <a:pathLst>
              <a:path w="33274" h="96647">
                <a:moveTo>
                  <a:pt x="6350" y="6350"/>
                </a:moveTo>
                <a:lnTo>
                  <a:pt x="26924" y="6350"/>
                </a:lnTo>
                <a:cubicBezTo>
                  <a:pt x="26543" y="9397"/>
                  <a:pt x="26288" y="12446"/>
                  <a:pt x="26288" y="15366"/>
                </a:cubicBezTo>
                <a:cubicBezTo>
                  <a:pt x="26162" y="18288"/>
                  <a:pt x="26162" y="21335"/>
                  <a:pt x="26162" y="24257"/>
                </a:cubicBezTo>
                <a:lnTo>
                  <a:pt x="26162" y="90297"/>
                </a:lnTo>
                <a:lnTo>
                  <a:pt x="7238" y="90297"/>
                </a:lnTo>
                <a:lnTo>
                  <a:pt x="7238" y="24257"/>
                </a:lnTo>
                <a:cubicBezTo>
                  <a:pt x="7238" y="21335"/>
                  <a:pt x="7238" y="18288"/>
                  <a:pt x="7112" y="15366"/>
                </a:cubicBezTo>
                <a:cubicBezTo>
                  <a:pt x="6985" y="12446"/>
                  <a:pt x="6730" y="9397"/>
                  <a:pt x="6350" y="6350"/>
                </a:cubicBez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Freeform 3"/>
          <p:cNvSpPr/>
          <p:nvPr/>
        </p:nvSpPr>
        <p:spPr>
          <a:xfrm>
            <a:off x="274320" y="691896"/>
            <a:ext cx="51816" cy="173735"/>
          </a:xfrm>
          <a:custGeom>
            <a:avLst/>
            <a:gdLst>
              <a:gd name="connsiteX0" fmla="*/ 0 w 51816"/>
              <a:gd name="connsiteY0" fmla="*/ 173735 h 173735"/>
              <a:gd name="connsiteX1" fmla="*/ 51816 w 51816"/>
              <a:gd name="connsiteY1" fmla="*/ 173735 h 173735"/>
              <a:gd name="connsiteX2" fmla="*/ 51816 w 51816"/>
              <a:gd name="connsiteY2" fmla="*/ 0 h 173735"/>
              <a:gd name="connsiteX3" fmla="*/ 0 w 51816"/>
              <a:gd name="connsiteY3" fmla="*/ 0 h 173735"/>
              <a:gd name="connsiteX4" fmla="*/ 0 w 51816"/>
              <a:gd name="connsiteY4" fmla="*/ 173735 h 173735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51816" h="173735">
                <a:moveTo>
                  <a:pt x="0" y="173735"/>
                </a:moveTo>
                <a:lnTo>
                  <a:pt x="51816" y="173735"/>
                </a:lnTo>
                <a:lnTo>
                  <a:pt x="51816" y="0"/>
                </a:lnTo>
                <a:lnTo>
                  <a:pt x="0" y="0"/>
                </a:lnTo>
                <a:lnTo>
                  <a:pt x="0" y="173735"/>
                </a:lnTo>
              </a:path>
            </a:pathLst>
          </a:custGeom>
          <a:solidFill>
            <a:srgbClr val="C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68300" y="698500"/>
            <a:ext cx="292100" cy="165100"/>
          </a:xfrm>
          <a:prstGeom prst="rect">
            <a:avLst/>
          </a:prstGeom>
          <a:noFill/>
        </p:spPr>
      </p:pic>
      <p:pic>
        <p:nvPicPr>
          <p:cNvPr id="6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87400" y="698500"/>
            <a:ext cx="368300" cy="177800"/>
          </a:xfrm>
          <a:prstGeom prst="rect">
            <a:avLst/>
          </a:prstGeom>
          <a:noFill/>
        </p:spPr>
      </p:pic>
      <p:pic>
        <p:nvPicPr>
          <p:cNvPr id="1024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168400" y="698500"/>
            <a:ext cx="292100" cy="165100"/>
          </a:xfrm>
          <a:prstGeom prst="rect">
            <a:avLst/>
          </a:prstGeom>
          <a:noFill/>
        </p:spPr>
      </p:pic>
      <p:pic>
        <p:nvPicPr>
          <p:cNvPr id="1025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003300" y="914400"/>
            <a:ext cx="7899400" cy="5600700"/>
          </a:xfrm>
          <a:prstGeom prst="rect">
            <a:avLst/>
          </a:prstGeom>
          <a:noFill/>
        </p:spPr>
      </p:pic>
      <p:pic>
        <p:nvPicPr>
          <p:cNvPr id="1026" name="Picture 3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848100" y="6629400"/>
            <a:ext cx="381000" cy="88900"/>
          </a:xfrm>
          <a:prstGeom prst="rect">
            <a:avLst/>
          </a:prstGeom>
          <a:noFill/>
        </p:spPr>
      </p:pic>
      <p:pic>
        <p:nvPicPr>
          <p:cNvPr id="1028" name="Picture 3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241800" y="6629400"/>
            <a:ext cx="76200" cy="76200"/>
          </a:xfrm>
          <a:prstGeom prst="rect">
            <a:avLst/>
          </a:prstGeom>
          <a:noFill/>
        </p:spPr>
      </p:pic>
      <p:pic>
        <p:nvPicPr>
          <p:cNvPr id="1029" name="Picture 3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4330700" y="6629400"/>
            <a:ext cx="381000" cy="63500"/>
          </a:xfrm>
          <a:prstGeom prst="rect">
            <a:avLst/>
          </a:prstGeom>
          <a:noFill/>
        </p:spPr>
      </p:pic>
      <p:pic>
        <p:nvPicPr>
          <p:cNvPr id="1030" name="Picture 3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4737100" y="6629400"/>
            <a:ext cx="482600" cy="88900"/>
          </a:xfrm>
          <a:prstGeom prst="rect">
            <a:avLst/>
          </a:prstGeom>
          <a:noFill/>
        </p:spPr>
      </p:pic>
      <p:pic>
        <p:nvPicPr>
          <p:cNvPr id="1031" name="Picture 3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5232400" y="6629400"/>
            <a:ext cx="965200" cy="88900"/>
          </a:xfrm>
          <a:prstGeom prst="rect">
            <a:avLst/>
          </a:prstGeom>
          <a:noFill/>
        </p:spPr>
      </p:pic>
      <p:pic>
        <p:nvPicPr>
          <p:cNvPr id="1032" name="Picture 3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9690100" y="6692900"/>
            <a:ext cx="152400" cy="114300"/>
          </a:xfrm>
          <a:prstGeom prst="rect">
            <a:avLst/>
          </a:prstGeom>
          <a:noFill/>
        </p:spPr>
      </p:pic>
      <p:pic>
        <p:nvPicPr>
          <p:cNvPr id="1033" name="Picture 3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114300" y="457200"/>
            <a:ext cx="9740900" cy="61341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0" y="0"/>
            <a:ext cx="9906000" cy="6858000"/>
          </a:xfrm>
          <a:custGeom>
            <a:avLst/>
            <a:gdLst>
              <a:gd name="connsiteX0" fmla="*/ 0 w 9906000"/>
              <a:gd name="connsiteY0" fmla="*/ 6858000 h 6858000"/>
              <a:gd name="connsiteX1" fmla="*/ 9906000 w 9906000"/>
              <a:gd name="connsiteY1" fmla="*/ 6858000 h 6858000"/>
              <a:gd name="connsiteX2" fmla="*/ 9906000 w 9906000"/>
              <a:gd name="connsiteY2" fmla="*/ 0 h 6858000"/>
              <a:gd name="connsiteX3" fmla="*/ 0 w 9906000"/>
              <a:gd name="connsiteY3" fmla="*/ 0 h 6858000"/>
              <a:gd name="connsiteX4" fmla="*/ 0 w 9906000"/>
              <a:gd name="connsiteY4" fmla="*/ 6858000 h 68580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9906000" h="6858000">
                <a:moveTo>
                  <a:pt x="0" y="6858000"/>
                </a:moveTo>
                <a:lnTo>
                  <a:pt x="9906000" y="6858000"/>
                </a:lnTo>
                <a:lnTo>
                  <a:pt x="9906000" y="0"/>
                </a:lnTo>
                <a:lnTo>
                  <a:pt x="0" y="0"/>
                </a:lnTo>
                <a:lnTo>
                  <a:pt x="0" y="6858000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Freeform 3"/>
          <p:cNvSpPr/>
          <p:nvPr/>
        </p:nvSpPr>
        <p:spPr>
          <a:xfrm>
            <a:off x="0" y="4032"/>
            <a:ext cx="9898423" cy="2133600"/>
          </a:xfrm>
          <a:custGeom>
            <a:avLst/>
            <a:gdLst>
              <a:gd name="connsiteX0" fmla="*/ 0 w 9898423"/>
              <a:gd name="connsiteY0" fmla="*/ 0 h 2133600"/>
              <a:gd name="connsiteX1" fmla="*/ 9898423 w 9898423"/>
              <a:gd name="connsiteY1" fmla="*/ 0 h 2133600"/>
              <a:gd name="connsiteX2" fmla="*/ 9898423 w 9898423"/>
              <a:gd name="connsiteY2" fmla="*/ 2133600 h 2133600"/>
              <a:gd name="connsiteX3" fmla="*/ 0 w 9898423"/>
              <a:gd name="connsiteY3" fmla="*/ 2133600 h 2133600"/>
              <a:gd name="connsiteX4" fmla="*/ 0 w 9898423"/>
              <a:gd name="connsiteY4" fmla="*/ 0 h 21336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9898423" h="2133600">
                <a:moveTo>
                  <a:pt x="0" y="0"/>
                </a:moveTo>
                <a:lnTo>
                  <a:pt x="9898423" y="0"/>
                </a:lnTo>
                <a:lnTo>
                  <a:pt x="9898423" y="2133600"/>
                </a:lnTo>
                <a:lnTo>
                  <a:pt x="0" y="2133600"/>
                </a:lnTo>
                <a:lnTo>
                  <a:pt x="0" y="0"/>
                </a:lnTo>
              </a:path>
            </a:pathLst>
          </a:custGeom>
          <a:solidFill>
            <a:srgbClr val="03283A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Freeform 3"/>
          <p:cNvSpPr/>
          <p:nvPr/>
        </p:nvSpPr>
        <p:spPr>
          <a:xfrm>
            <a:off x="0" y="1118409"/>
            <a:ext cx="163245" cy="1028700"/>
          </a:xfrm>
          <a:custGeom>
            <a:avLst/>
            <a:gdLst>
              <a:gd name="connsiteX0" fmla="*/ 0 w 163245"/>
              <a:gd name="connsiteY0" fmla="*/ 0 h 1028700"/>
              <a:gd name="connsiteX1" fmla="*/ 163245 w 163245"/>
              <a:gd name="connsiteY1" fmla="*/ 0 h 1028700"/>
              <a:gd name="connsiteX2" fmla="*/ 163245 w 163245"/>
              <a:gd name="connsiteY2" fmla="*/ 1028700 h 1028700"/>
              <a:gd name="connsiteX3" fmla="*/ 0 w 163245"/>
              <a:gd name="connsiteY3" fmla="*/ 1028700 h 1028700"/>
              <a:gd name="connsiteX4" fmla="*/ 0 w 163245"/>
              <a:gd name="connsiteY4" fmla="*/ 0 h 10287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63245" h="1028700">
                <a:moveTo>
                  <a:pt x="0" y="0"/>
                </a:moveTo>
                <a:lnTo>
                  <a:pt x="163245" y="0"/>
                </a:lnTo>
                <a:lnTo>
                  <a:pt x="163245" y="1028700"/>
                </a:lnTo>
                <a:lnTo>
                  <a:pt x="0" y="1028700"/>
                </a:lnTo>
                <a:lnTo>
                  <a:pt x="0" y="0"/>
                </a:lnTo>
              </a:path>
            </a:pathLst>
          </a:custGeom>
          <a:solidFill>
            <a:srgbClr val="898788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Freeform 3"/>
          <p:cNvSpPr/>
          <p:nvPr/>
        </p:nvSpPr>
        <p:spPr>
          <a:xfrm>
            <a:off x="9082654" y="4086"/>
            <a:ext cx="170928" cy="1028912"/>
          </a:xfrm>
          <a:custGeom>
            <a:avLst/>
            <a:gdLst>
              <a:gd name="connsiteX0" fmla="*/ 0 w 170928"/>
              <a:gd name="connsiteY0" fmla="*/ 1028912 h 1028912"/>
              <a:gd name="connsiteX1" fmla="*/ 170928 w 170928"/>
              <a:gd name="connsiteY1" fmla="*/ 1028912 h 1028912"/>
              <a:gd name="connsiteX2" fmla="*/ 170928 w 170928"/>
              <a:gd name="connsiteY2" fmla="*/ 0 h 1028912"/>
              <a:gd name="connsiteX3" fmla="*/ 0 w 170928"/>
              <a:gd name="connsiteY3" fmla="*/ 0 h 1028912"/>
              <a:gd name="connsiteX4" fmla="*/ 0 w 170928"/>
              <a:gd name="connsiteY4" fmla="*/ 1028912 h 102891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70928" h="1028912">
                <a:moveTo>
                  <a:pt x="0" y="1028912"/>
                </a:moveTo>
                <a:lnTo>
                  <a:pt x="170928" y="1028912"/>
                </a:lnTo>
                <a:lnTo>
                  <a:pt x="170928" y="0"/>
                </a:lnTo>
                <a:lnTo>
                  <a:pt x="0" y="0"/>
                </a:lnTo>
                <a:lnTo>
                  <a:pt x="0" y="1028912"/>
                </a:lnTo>
              </a:path>
            </a:pathLst>
          </a:custGeom>
          <a:solidFill>
            <a:srgbClr val="898788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Freeform 3"/>
          <p:cNvSpPr/>
          <p:nvPr/>
        </p:nvSpPr>
        <p:spPr>
          <a:xfrm>
            <a:off x="1150366" y="6682486"/>
            <a:ext cx="8473948" cy="15751"/>
          </a:xfrm>
          <a:custGeom>
            <a:avLst/>
            <a:gdLst>
              <a:gd name="connsiteX0" fmla="*/ 6350 w 8473948"/>
              <a:gd name="connsiteY0" fmla="*/ 6350 h 15751"/>
              <a:gd name="connsiteX1" fmla="*/ 8467598 w 8473948"/>
              <a:gd name="connsiteY1" fmla="*/ 6350 h 1575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8473948" h="15751">
                <a:moveTo>
                  <a:pt x="6350" y="6350"/>
                </a:moveTo>
                <a:lnTo>
                  <a:pt x="8467598" y="6350"/>
                </a:lnTo>
              </a:path>
            </a:pathLst>
          </a:custGeom>
          <a:ln w="12700">
            <a:solidFill>
              <a:srgbClr val="7F7F7F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Freeform 3"/>
          <p:cNvSpPr/>
          <p:nvPr/>
        </p:nvSpPr>
        <p:spPr>
          <a:xfrm>
            <a:off x="144780" y="489204"/>
            <a:ext cx="9628632" cy="6013703"/>
          </a:xfrm>
          <a:custGeom>
            <a:avLst/>
            <a:gdLst>
              <a:gd name="connsiteX0" fmla="*/ 0 w 9628632"/>
              <a:gd name="connsiteY0" fmla="*/ 136651 h 6013703"/>
              <a:gd name="connsiteX1" fmla="*/ 136690 w 9628632"/>
              <a:gd name="connsiteY1" fmla="*/ 0 h 6013703"/>
              <a:gd name="connsiteX2" fmla="*/ 9491980 w 9628632"/>
              <a:gd name="connsiteY2" fmla="*/ 0 h 6013703"/>
              <a:gd name="connsiteX3" fmla="*/ 9628632 w 9628632"/>
              <a:gd name="connsiteY3" fmla="*/ 136651 h 6013703"/>
              <a:gd name="connsiteX4" fmla="*/ 9628632 w 9628632"/>
              <a:gd name="connsiteY4" fmla="*/ 5877014 h 6013703"/>
              <a:gd name="connsiteX5" fmla="*/ 9491980 w 9628632"/>
              <a:gd name="connsiteY5" fmla="*/ 6013703 h 6013703"/>
              <a:gd name="connsiteX6" fmla="*/ 136690 w 9628632"/>
              <a:gd name="connsiteY6" fmla="*/ 6013703 h 6013703"/>
              <a:gd name="connsiteX7" fmla="*/ 0 w 9628632"/>
              <a:gd name="connsiteY7" fmla="*/ 5877014 h 6013703"/>
              <a:gd name="connsiteX8" fmla="*/ 0 w 9628632"/>
              <a:gd name="connsiteY8" fmla="*/ 136651 h 6013703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</a:cxnLst>
            <a:rect l="l" t="t" r="r" b="b"/>
            <a:pathLst>
              <a:path w="9628632" h="6013703">
                <a:moveTo>
                  <a:pt x="0" y="136651"/>
                </a:moveTo>
                <a:cubicBezTo>
                  <a:pt x="0" y="61213"/>
                  <a:pt x="61201" y="0"/>
                  <a:pt x="136690" y="0"/>
                </a:cubicBezTo>
                <a:lnTo>
                  <a:pt x="9491980" y="0"/>
                </a:lnTo>
                <a:cubicBezTo>
                  <a:pt x="9567418" y="0"/>
                  <a:pt x="9628632" y="61213"/>
                  <a:pt x="9628632" y="136651"/>
                </a:cubicBezTo>
                <a:lnTo>
                  <a:pt x="9628632" y="5877014"/>
                </a:lnTo>
                <a:cubicBezTo>
                  <a:pt x="9628632" y="5952502"/>
                  <a:pt x="9567418" y="6013703"/>
                  <a:pt x="9491980" y="6013703"/>
                </a:cubicBezTo>
                <a:lnTo>
                  <a:pt x="136690" y="6013703"/>
                </a:lnTo>
                <a:cubicBezTo>
                  <a:pt x="61201" y="6013703"/>
                  <a:pt x="0" y="5952502"/>
                  <a:pt x="0" y="5877014"/>
                </a:cubicBezTo>
                <a:lnTo>
                  <a:pt x="0" y="136651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Freeform 3"/>
          <p:cNvSpPr/>
          <p:nvPr/>
        </p:nvSpPr>
        <p:spPr>
          <a:xfrm>
            <a:off x="138430" y="482854"/>
            <a:ext cx="9641332" cy="6026403"/>
          </a:xfrm>
          <a:custGeom>
            <a:avLst/>
            <a:gdLst>
              <a:gd name="connsiteX0" fmla="*/ 6350 w 9641332"/>
              <a:gd name="connsiteY0" fmla="*/ 143001 h 6026403"/>
              <a:gd name="connsiteX1" fmla="*/ 143040 w 9641332"/>
              <a:gd name="connsiteY1" fmla="*/ 6350 h 6026403"/>
              <a:gd name="connsiteX2" fmla="*/ 9498330 w 9641332"/>
              <a:gd name="connsiteY2" fmla="*/ 6350 h 6026403"/>
              <a:gd name="connsiteX3" fmla="*/ 9634982 w 9641332"/>
              <a:gd name="connsiteY3" fmla="*/ 143001 h 6026403"/>
              <a:gd name="connsiteX4" fmla="*/ 9634982 w 9641332"/>
              <a:gd name="connsiteY4" fmla="*/ 5883364 h 6026403"/>
              <a:gd name="connsiteX5" fmla="*/ 9498330 w 9641332"/>
              <a:gd name="connsiteY5" fmla="*/ 6020053 h 6026403"/>
              <a:gd name="connsiteX6" fmla="*/ 143040 w 9641332"/>
              <a:gd name="connsiteY6" fmla="*/ 6020053 h 6026403"/>
              <a:gd name="connsiteX7" fmla="*/ 6350 w 9641332"/>
              <a:gd name="connsiteY7" fmla="*/ 5883364 h 6026403"/>
              <a:gd name="connsiteX8" fmla="*/ 6350 w 9641332"/>
              <a:gd name="connsiteY8" fmla="*/ 143001 h 6026403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</a:cxnLst>
            <a:rect l="l" t="t" r="r" b="b"/>
            <a:pathLst>
              <a:path w="9641332" h="6026403">
                <a:moveTo>
                  <a:pt x="6350" y="143001"/>
                </a:moveTo>
                <a:cubicBezTo>
                  <a:pt x="6350" y="67563"/>
                  <a:pt x="67551" y="6350"/>
                  <a:pt x="143040" y="6350"/>
                </a:cubicBezTo>
                <a:lnTo>
                  <a:pt x="9498330" y="6350"/>
                </a:lnTo>
                <a:cubicBezTo>
                  <a:pt x="9573768" y="6350"/>
                  <a:pt x="9634982" y="67563"/>
                  <a:pt x="9634982" y="143001"/>
                </a:cubicBezTo>
                <a:lnTo>
                  <a:pt x="9634982" y="5883364"/>
                </a:lnTo>
                <a:cubicBezTo>
                  <a:pt x="9634982" y="5958852"/>
                  <a:pt x="9573768" y="6020053"/>
                  <a:pt x="9498330" y="6020053"/>
                </a:cubicBezTo>
                <a:lnTo>
                  <a:pt x="143040" y="6020053"/>
                </a:lnTo>
                <a:cubicBezTo>
                  <a:pt x="67551" y="6020053"/>
                  <a:pt x="6350" y="5958852"/>
                  <a:pt x="6350" y="5883364"/>
                </a:cubicBezTo>
                <a:lnTo>
                  <a:pt x="6350" y="143001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Freeform 3"/>
          <p:cNvSpPr/>
          <p:nvPr/>
        </p:nvSpPr>
        <p:spPr>
          <a:xfrm>
            <a:off x="3404615" y="6562343"/>
            <a:ext cx="3243072" cy="198119"/>
          </a:xfrm>
          <a:custGeom>
            <a:avLst/>
            <a:gdLst>
              <a:gd name="connsiteX0" fmla="*/ 0 w 3243072"/>
              <a:gd name="connsiteY0" fmla="*/ 198119 h 198119"/>
              <a:gd name="connsiteX1" fmla="*/ 3243072 w 3243072"/>
              <a:gd name="connsiteY1" fmla="*/ 198119 h 198119"/>
              <a:gd name="connsiteX2" fmla="*/ 3243072 w 3243072"/>
              <a:gd name="connsiteY2" fmla="*/ 0 h 198119"/>
              <a:gd name="connsiteX3" fmla="*/ 0 w 3243072"/>
              <a:gd name="connsiteY3" fmla="*/ 0 h 198119"/>
              <a:gd name="connsiteX4" fmla="*/ 0 w 3243072"/>
              <a:gd name="connsiteY4" fmla="*/ 198119 h 198119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3243072" h="198119">
                <a:moveTo>
                  <a:pt x="0" y="198119"/>
                </a:moveTo>
                <a:lnTo>
                  <a:pt x="3243072" y="198119"/>
                </a:lnTo>
                <a:lnTo>
                  <a:pt x="3243072" y="0"/>
                </a:lnTo>
                <a:lnTo>
                  <a:pt x="0" y="0"/>
                </a:lnTo>
                <a:lnTo>
                  <a:pt x="0" y="198119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Freeform 3"/>
          <p:cNvSpPr/>
          <p:nvPr/>
        </p:nvSpPr>
        <p:spPr>
          <a:xfrm>
            <a:off x="4045458" y="6653695"/>
            <a:ext cx="36067" cy="37833"/>
          </a:xfrm>
          <a:custGeom>
            <a:avLst/>
            <a:gdLst>
              <a:gd name="connsiteX0" fmla="*/ 3428 w 36067"/>
              <a:gd name="connsiteY0" fmla="*/ 0 h 37833"/>
              <a:gd name="connsiteX1" fmla="*/ 7111 w 36067"/>
              <a:gd name="connsiteY1" fmla="*/ 1498 h 37833"/>
              <a:gd name="connsiteX2" fmla="*/ 9016 w 36067"/>
              <a:gd name="connsiteY2" fmla="*/ 5041 h 37833"/>
              <a:gd name="connsiteX3" fmla="*/ 14477 w 36067"/>
              <a:gd name="connsiteY3" fmla="*/ 1371 h 37833"/>
              <a:gd name="connsiteX4" fmla="*/ 20954 w 36067"/>
              <a:gd name="connsiteY4" fmla="*/ 266 h 37833"/>
              <a:gd name="connsiteX5" fmla="*/ 29463 w 36067"/>
              <a:gd name="connsiteY5" fmla="*/ 1993 h 37833"/>
              <a:gd name="connsiteX6" fmla="*/ 35178 w 36067"/>
              <a:gd name="connsiteY6" fmla="*/ 6984 h 37833"/>
              <a:gd name="connsiteX7" fmla="*/ 36067 w 36067"/>
              <a:gd name="connsiteY7" fmla="*/ 9588 h 37833"/>
              <a:gd name="connsiteX8" fmla="*/ 34925 w 36067"/>
              <a:gd name="connsiteY8" fmla="*/ 11938 h 37833"/>
              <a:gd name="connsiteX9" fmla="*/ 32384 w 36067"/>
              <a:gd name="connsiteY9" fmla="*/ 12724 h 37833"/>
              <a:gd name="connsiteX10" fmla="*/ 29971 w 36067"/>
              <a:gd name="connsiteY10" fmla="*/ 11493 h 37833"/>
              <a:gd name="connsiteX11" fmla="*/ 25907 w 36067"/>
              <a:gd name="connsiteY11" fmla="*/ 8305 h 37833"/>
              <a:gd name="connsiteX12" fmla="*/ 20701 w 36067"/>
              <a:gd name="connsiteY12" fmla="*/ 7162 h 37833"/>
              <a:gd name="connsiteX13" fmla="*/ 16509 w 36067"/>
              <a:gd name="connsiteY13" fmla="*/ 8001 h 37833"/>
              <a:gd name="connsiteX14" fmla="*/ 12826 w 36067"/>
              <a:gd name="connsiteY14" fmla="*/ 10388 h 37833"/>
              <a:gd name="connsiteX15" fmla="*/ 10286 w 36067"/>
              <a:gd name="connsiteY15" fmla="*/ 14147 h 37833"/>
              <a:gd name="connsiteX16" fmla="*/ 9271 w 36067"/>
              <a:gd name="connsiteY16" fmla="*/ 19100 h 37833"/>
              <a:gd name="connsiteX17" fmla="*/ 9271 w 36067"/>
              <a:gd name="connsiteY17" fmla="*/ 34302 h 37833"/>
              <a:gd name="connsiteX18" fmla="*/ 8254 w 36067"/>
              <a:gd name="connsiteY18" fmla="*/ 36944 h 37833"/>
              <a:gd name="connsiteX19" fmla="*/ 5587 w 36067"/>
              <a:gd name="connsiteY19" fmla="*/ 37833 h 37833"/>
              <a:gd name="connsiteX20" fmla="*/ 3047 w 36067"/>
              <a:gd name="connsiteY20" fmla="*/ 36817 h 37833"/>
              <a:gd name="connsiteX21" fmla="*/ 2159 w 36067"/>
              <a:gd name="connsiteY21" fmla="*/ 34302 h 37833"/>
              <a:gd name="connsiteX22" fmla="*/ 2159 w 36067"/>
              <a:gd name="connsiteY22" fmla="*/ 6895 h 37833"/>
              <a:gd name="connsiteX23" fmla="*/ 507 w 36067"/>
              <a:gd name="connsiteY23" fmla="*/ 5435 h 37833"/>
              <a:gd name="connsiteX24" fmla="*/ 0 w 36067"/>
              <a:gd name="connsiteY24" fmla="*/ 3543 h 37833"/>
              <a:gd name="connsiteX25" fmla="*/ 1015 w 36067"/>
              <a:gd name="connsiteY25" fmla="*/ 1015 h 37833"/>
              <a:gd name="connsiteX26" fmla="*/ 3428 w 36067"/>
              <a:gd name="connsiteY26" fmla="*/ 0 h 37833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</a:cxnLst>
            <a:rect l="l" t="t" r="r" b="b"/>
            <a:pathLst>
              <a:path w="36067" h="37833">
                <a:moveTo>
                  <a:pt x="3428" y="0"/>
                </a:moveTo>
                <a:cubicBezTo>
                  <a:pt x="4952" y="0"/>
                  <a:pt x="6222" y="507"/>
                  <a:pt x="7111" y="1498"/>
                </a:cubicBezTo>
                <a:cubicBezTo>
                  <a:pt x="8001" y="2501"/>
                  <a:pt x="8635" y="3682"/>
                  <a:pt x="9016" y="5041"/>
                </a:cubicBezTo>
                <a:cubicBezTo>
                  <a:pt x="10540" y="3326"/>
                  <a:pt x="12319" y="2107"/>
                  <a:pt x="14477" y="1371"/>
                </a:cubicBezTo>
                <a:cubicBezTo>
                  <a:pt x="16509" y="634"/>
                  <a:pt x="18795" y="266"/>
                  <a:pt x="20954" y="266"/>
                </a:cubicBezTo>
                <a:cubicBezTo>
                  <a:pt x="24256" y="266"/>
                  <a:pt x="27051" y="837"/>
                  <a:pt x="29463" y="1993"/>
                </a:cubicBezTo>
                <a:cubicBezTo>
                  <a:pt x="31750" y="3136"/>
                  <a:pt x="33654" y="4800"/>
                  <a:pt x="35178" y="6984"/>
                </a:cubicBezTo>
                <a:cubicBezTo>
                  <a:pt x="35813" y="7810"/>
                  <a:pt x="36067" y="8673"/>
                  <a:pt x="36067" y="9588"/>
                </a:cubicBezTo>
                <a:cubicBezTo>
                  <a:pt x="36067" y="10502"/>
                  <a:pt x="35686" y="11290"/>
                  <a:pt x="34925" y="11938"/>
                </a:cubicBezTo>
                <a:cubicBezTo>
                  <a:pt x="34290" y="12585"/>
                  <a:pt x="33401" y="12851"/>
                  <a:pt x="32384" y="12724"/>
                </a:cubicBezTo>
                <a:cubicBezTo>
                  <a:pt x="31369" y="12610"/>
                  <a:pt x="30479" y="12204"/>
                  <a:pt x="29971" y="11493"/>
                </a:cubicBezTo>
                <a:cubicBezTo>
                  <a:pt x="28701" y="10134"/>
                  <a:pt x="27432" y="9080"/>
                  <a:pt x="25907" y="8305"/>
                </a:cubicBezTo>
                <a:cubicBezTo>
                  <a:pt x="24256" y="7543"/>
                  <a:pt x="22605" y="7162"/>
                  <a:pt x="20701" y="7162"/>
                </a:cubicBezTo>
                <a:cubicBezTo>
                  <a:pt x="19303" y="7162"/>
                  <a:pt x="17779" y="7442"/>
                  <a:pt x="16509" y="8001"/>
                </a:cubicBezTo>
                <a:cubicBezTo>
                  <a:pt x="15113" y="8559"/>
                  <a:pt x="13970" y="9359"/>
                  <a:pt x="12826" y="10388"/>
                </a:cubicBezTo>
                <a:cubicBezTo>
                  <a:pt x="11810" y="11417"/>
                  <a:pt x="10921" y="12674"/>
                  <a:pt x="10286" y="14147"/>
                </a:cubicBezTo>
                <a:cubicBezTo>
                  <a:pt x="9651" y="15620"/>
                  <a:pt x="9271" y="17271"/>
                  <a:pt x="9271" y="19100"/>
                </a:cubicBezTo>
                <a:lnTo>
                  <a:pt x="9271" y="34302"/>
                </a:lnTo>
                <a:cubicBezTo>
                  <a:pt x="9271" y="35470"/>
                  <a:pt x="9016" y="36359"/>
                  <a:pt x="8254" y="36944"/>
                </a:cubicBezTo>
                <a:cubicBezTo>
                  <a:pt x="7620" y="37541"/>
                  <a:pt x="6730" y="37833"/>
                  <a:pt x="5587" y="37833"/>
                </a:cubicBezTo>
                <a:cubicBezTo>
                  <a:pt x="4444" y="37833"/>
                  <a:pt x="3555" y="37489"/>
                  <a:pt x="3047" y="36817"/>
                </a:cubicBezTo>
                <a:cubicBezTo>
                  <a:pt x="2413" y="36143"/>
                  <a:pt x="2159" y="35305"/>
                  <a:pt x="2159" y="34302"/>
                </a:cubicBezTo>
                <a:lnTo>
                  <a:pt x="2159" y="6895"/>
                </a:lnTo>
                <a:cubicBezTo>
                  <a:pt x="1523" y="6539"/>
                  <a:pt x="1015" y="6057"/>
                  <a:pt x="507" y="5435"/>
                </a:cubicBezTo>
                <a:cubicBezTo>
                  <a:pt x="126" y="4812"/>
                  <a:pt x="0" y="4190"/>
                  <a:pt x="0" y="3543"/>
                </a:cubicBezTo>
                <a:cubicBezTo>
                  <a:pt x="0" y="2539"/>
                  <a:pt x="253" y="1701"/>
                  <a:pt x="1015" y="1015"/>
                </a:cubicBezTo>
                <a:cubicBezTo>
                  <a:pt x="1651" y="342"/>
                  <a:pt x="2540" y="0"/>
                  <a:pt x="3428" y="0"/>
                </a:cubicBez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Freeform 3"/>
          <p:cNvSpPr/>
          <p:nvPr/>
        </p:nvSpPr>
        <p:spPr>
          <a:xfrm>
            <a:off x="3957065" y="6653695"/>
            <a:ext cx="40259" cy="56222"/>
          </a:xfrm>
          <a:custGeom>
            <a:avLst/>
            <a:gdLst>
              <a:gd name="connsiteX0" fmla="*/ 3555 w 40259"/>
              <a:gd name="connsiteY0" fmla="*/ 0 h 56222"/>
              <a:gd name="connsiteX1" fmla="*/ 7112 w 40259"/>
              <a:gd name="connsiteY1" fmla="*/ 1422 h 56222"/>
              <a:gd name="connsiteX2" fmla="*/ 9017 w 40259"/>
              <a:gd name="connsiteY2" fmla="*/ 4774 h 56222"/>
              <a:gd name="connsiteX3" fmla="*/ 15621 w 40259"/>
              <a:gd name="connsiteY3" fmla="*/ 1015 h 56222"/>
              <a:gd name="connsiteX4" fmla="*/ 21336 w 40259"/>
              <a:gd name="connsiteY4" fmla="*/ 266 h 56222"/>
              <a:gd name="connsiteX5" fmla="*/ 28447 w 40259"/>
              <a:gd name="connsiteY5" fmla="*/ 1460 h 56222"/>
              <a:gd name="connsiteX6" fmla="*/ 34417 w 40259"/>
              <a:gd name="connsiteY6" fmla="*/ 5041 h 56222"/>
              <a:gd name="connsiteX7" fmla="*/ 38608 w 40259"/>
              <a:gd name="connsiteY7" fmla="*/ 10959 h 56222"/>
              <a:gd name="connsiteX8" fmla="*/ 40259 w 40259"/>
              <a:gd name="connsiteY8" fmla="*/ 19189 h 56222"/>
              <a:gd name="connsiteX9" fmla="*/ 39116 w 40259"/>
              <a:gd name="connsiteY9" fmla="*/ 25806 h 56222"/>
              <a:gd name="connsiteX10" fmla="*/ 35559 w 40259"/>
              <a:gd name="connsiteY10" fmla="*/ 31863 h 56222"/>
              <a:gd name="connsiteX11" fmla="*/ 29591 w 40259"/>
              <a:gd name="connsiteY11" fmla="*/ 36245 h 56222"/>
              <a:gd name="connsiteX12" fmla="*/ 21209 w 40259"/>
              <a:gd name="connsiteY12" fmla="*/ 37921 h 56222"/>
              <a:gd name="connsiteX13" fmla="*/ 12192 w 40259"/>
              <a:gd name="connsiteY13" fmla="*/ 35445 h 56222"/>
              <a:gd name="connsiteX14" fmla="*/ 11303 w 40259"/>
              <a:gd name="connsiteY14" fmla="*/ 34911 h 56222"/>
              <a:gd name="connsiteX15" fmla="*/ 10414 w 40259"/>
              <a:gd name="connsiteY15" fmla="*/ 34607 h 56222"/>
              <a:gd name="connsiteX16" fmla="*/ 9652 w 40259"/>
              <a:gd name="connsiteY16" fmla="*/ 34823 h 56222"/>
              <a:gd name="connsiteX17" fmla="*/ 9397 w 40259"/>
              <a:gd name="connsiteY17" fmla="*/ 35978 h 56222"/>
              <a:gd name="connsiteX18" fmla="*/ 9397 w 40259"/>
              <a:gd name="connsiteY18" fmla="*/ 52412 h 56222"/>
              <a:gd name="connsiteX19" fmla="*/ 8636 w 40259"/>
              <a:gd name="connsiteY19" fmla="*/ 55067 h 56222"/>
              <a:gd name="connsiteX20" fmla="*/ 5842 w 40259"/>
              <a:gd name="connsiteY20" fmla="*/ 56222 h 56222"/>
              <a:gd name="connsiteX21" fmla="*/ 3175 w 40259"/>
              <a:gd name="connsiteY21" fmla="*/ 55117 h 56222"/>
              <a:gd name="connsiteX22" fmla="*/ 2286 w 40259"/>
              <a:gd name="connsiteY22" fmla="*/ 52412 h 56222"/>
              <a:gd name="connsiteX23" fmla="*/ 2286 w 40259"/>
              <a:gd name="connsiteY23" fmla="*/ 6895 h 56222"/>
              <a:gd name="connsiteX24" fmla="*/ 635 w 40259"/>
              <a:gd name="connsiteY24" fmla="*/ 5435 h 56222"/>
              <a:gd name="connsiteX25" fmla="*/ 0 w 40259"/>
              <a:gd name="connsiteY25" fmla="*/ 3543 h 56222"/>
              <a:gd name="connsiteX26" fmla="*/ 1016 w 40259"/>
              <a:gd name="connsiteY26" fmla="*/ 1015 h 56222"/>
              <a:gd name="connsiteX27" fmla="*/ 3555 w 40259"/>
              <a:gd name="connsiteY27" fmla="*/ 0 h 5622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</a:cxnLst>
            <a:rect l="l" t="t" r="r" b="b"/>
            <a:pathLst>
              <a:path w="40259" h="56222">
                <a:moveTo>
                  <a:pt x="3555" y="0"/>
                </a:moveTo>
                <a:cubicBezTo>
                  <a:pt x="5079" y="0"/>
                  <a:pt x="6350" y="469"/>
                  <a:pt x="7112" y="1422"/>
                </a:cubicBezTo>
                <a:cubicBezTo>
                  <a:pt x="8001" y="2361"/>
                  <a:pt x="8636" y="3479"/>
                  <a:pt x="9017" y="4774"/>
                </a:cubicBezTo>
                <a:cubicBezTo>
                  <a:pt x="11303" y="2768"/>
                  <a:pt x="13462" y="1523"/>
                  <a:pt x="15621" y="1015"/>
                </a:cubicBezTo>
                <a:cubicBezTo>
                  <a:pt x="17653" y="520"/>
                  <a:pt x="19685" y="266"/>
                  <a:pt x="21336" y="266"/>
                </a:cubicBezTo>
                <a:cubicBezTo>
                  <a:pt x="23876" y="266"/>
                  <a:pt x="26162" y="660"/>
                  <a:pt x="28447" y="1460"/>
                </a:cubicBezTo>
                <a:cubicBezTo>
                  <a:pt x="30734" y="2260"/>
                  <a:pt x="32766" y="3454"/>
                  <a:pt x="34417" y="5041"/>
                </a:cubicBezTo>
                <a:cubicBezTo>
                  <a:pt x="36195" y="6629"/>
                  <a:pt x="37592" y="8610"/>
                  <a:pt x="38608" y="10959"/>
                </a:cubicBezTo>
                <a:cubicBezTo>
                  <a:pt x="39751" y="13321"/>
                  <a:pt x="40259" y="16064"/>
                  <a:pt x="40259" y="19189"/>
                </a:cubicBezTo>
                <a:cubicBezTo>
                  <a:pt x="40259" y="21360"/>
                  <a:pt x="39878" y="23570"/>
                  <a:pt x="39116" y="25806"/>
                </a:cubicBezTo>
                <a:cubicBezTo>
                  <a:pt x="38354" y="28054"/>
                  <a:pt x="37211" y="30073"/>
                  <a:pt x="35559" y="31863"/>
                </a:cubicBezTo>
                <a:cubicBezTo>
                  <a:pt x="34036" y="33667"/>
                  <a:pt x="32004" y="35128"/>
                  <a:pt x="29591" y="36245"/>
                </a:cubicBezTo>
                <a:cubicBezTo>
                  <a:pt x="27178" y="37362"/>
                  <a:pt x="24384" y="37921"/>
                  <a:pt x="21209" y="37921"/>
                </a:cubicBezTo>
                <a:cubicBezTo>
                  <a:pt x="17907" y="37921"/>
                  <a:pt x="14859" y="37096"/>
                  <a:pt x="12192" y="35445"/>
                </a:cubicBezTo>
                <a:cubicBezTo>
                  <a:pt x="11938" y="35267"/>
                  <a:pt x="11684" y="35090"/>
                  <a:pt x="11303" y="34911"/>
                </a:cubicBezTo>
                <a:cubicBezTo>
                  <a:pt x="10922" y="34734"/>
                  <a:pt x="10667" y="34632"/>
                  <a:pt x="10414" y="34607"/>
                </a:cubicBezTo>
                <a:cubicBezTo>
                  <a:pt x="10159" y="34581"/>
                  <a:pt x="9905" y="34645"/>
                  <a:pt x="9652" y="34823"/>
                </a:cubicBezTo>
                <a:cubicBezTo>
                  <a:pt x="9525" y="35000"/>
                  <a:pt x="9397" y="35394"/>
                  <a:pt x="9397" y="35978"/>
                </a:cubicBezTo>
                <a:lnTo>
                  <a:pt x="9397" y="52412"/>
                </a:lnTo>
                <a:cubicBezTo>
                  <a:pt x="9397" y="53416"/>
                  <a:pt x="9144" y="54305"/>
                  <a:pt x="8636" y="55067"/>
                </a:cubicBezTo>
                <a:cubicBezTo>
                  <a:pt x="8128" y="55841"/>
                  <a:pt x="7112" y="56222"/>
                  <a:pt x="5842" y="56222"/>
                </a:cubicBezTo>
                <a:cubicBezTo>
                  <a:pt x="4572" y="56222"/>
                  <a:pt x="3683" y="55853"/>
                  <a:pt x="3175" y="55117"/>
                </a:cubicBezTo>
                <a:cubicBezTo>
                  <a:pt x="2540" y="54381"/>
                  <a:pt x="2286" y="53479"/>
                  <a:pt x="2286" y="52412"/>
                </a:cubicBezTo>
                <a:lnTo>
                  <a:pt x="2286" y="6895"/>
                </a:lnTo>
                <a:cubicBezTo>
                  <a:pt x="1651" y="6539"/>
                  <a:pt x="1016" y="6057"/>
                  <a:pt x="635" y="5435"/>
                </a:cubicBezTo>
                <a:cubicBezTo>
                  <a:pt x="254" y="4812"/>
                  <a:pt x="0" y="4190"/>
                  <a:pt x="0" y="3543"/>
                </a:cubicBezTo>
                <a:cubicBezTo>
                  <a:pt x="0" y="2539"/>
                  <a:pt x="381" y="1701"/>
                  <a:pt x="1016" y="1015"/>
                </a:cubicBezTo>
                <a:cubicBezTo>
                  <a:pt x="1778" y="342"/>
                  <a:pt x="2540" y="0"/>
                  <a:pt x="3555" y="0"/>
                </a:cubicBez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Freeform 3"/>
          <p:cNvSpPr/>
          <p:nvPr/>
        </p:nvSpPr>
        <p:spPr>
          <a:xfrm>
            <a:off x="4002786" y="6653517"/>
            <a:ext cx="37211" cy="56401"/>
          </a:xfrm>
          <a:custGeom>
            <a:avLst/>
            <a:gdLst>
              <a:gd name="connsiteX0" fmla="*/ 31115 w 37211"/>
              <a:gd name="connsiteY0" fmla="*/ 0 h 56401"/>
              <a:gd name="connsiteX1" fmla="*/ 35052 w 37211"/>
              <a:gd name="connsiteY1" fmla="*/ 1460 h 56401"/>
              <a:gd name="connsiteX2" fmla="*/ 37211 w 37211"/>
              <a:gd name="connsiteY2" fmla="*/ 4953 h 56401"/>
              <a:gd name="connsiteX3" fmla="*/ 37211 w 37211"/>
              <a:gd name="connsiteY3" fmla="*/ 52768 h 56401"/>
              <a:gd name="connsiteX4" fmla="*/ 36703 w 37211"/>
              <a:gd name="connsiteY4" fmla="*/ 54546 h 56401"/>
              <a:gd name="connsiteX5" fmla="*/ 35814 w 37211"/>
              <a:gd name="connsiteY5" fmla="*/ 55651 h 56401"/>
              <a:gd name="connsiteX6" fmla="*/ 34544 w 37211"/>
              <a:gd name="connsiteY6" fmla="*/ 56222 h 56401"/>
              <a:gd name="connsiteX7" fmla="*/ 33527 w 37211"/>
              <a:gd name="connsiteY7" fmla="*/ 56401 h 56401"/>
              <a:gd name="connsiteX8" fmla="*/ 31369 w 37211"/>
              <a:gd name="connsiteY8" fmla="*/ 55740 h 56401"/>
              <a:gd name="connsiteX9" fmla="*/ 30098 w 37211"/>
              <a:gd name="connsiteY9" fmla="*/ 52768 h 56401"/>
              <a:gd name="connsiteX10" fmla="*/ 30098 w 37211"/>
              <a:gd name="connsiteY10" fmla="*/ 36156 h 56401"/>
              <a:gd name="connsiteX11" fmla="*/ 29845 w 37211"/>
              <a:gd name="connsiteY11" fmla="*/ 34874 h 56401"/>
              <a:gd name="connsiteX12" fmla="*/ 28702 w 37211"/>
              <a:gd name="connsiteY12" fmla="*/ 35090 h 56401"/>
              <a:gd name="connsiteX13" fmla="*/ 19177 w 37211"/>
              <a:gd name="connsiteY13" fmla="*/ 38100 h 56401"/>
              <a:gd name="connsiteX14" fmla="*/ 11938 w 37211"/>
              <a:gd name="connsiteY14" fmla="*/ 36868 h 56401"/>
              <a:gd name="connsiteX15" fmla="*/ 6604 w 37211"/>
              <a:gd name="connsiteY15" fmla="*/ 33464 h 56401"/>
              <a:gd name="connsiteX16" fmla="*/ 3302 w 37211"/>
              <a:gd name="connsiteY16" fmla="*/ 28206 h 56401"/>
              <a:gd name="connsiteX17" fmla="*/ 2158 w 37211"/>
              <a:gd name="connsiteY17" fmla="*/ 21399 h 56401"/>
              <a:gd name="connsiteX18" fmla="*/ 2158 w 37211"/>
              <a:gd name="connsiteY18" fmla="*/ 7073 h 56401"/>
              <a:gd name="connsiteX19" fmla="*/ 635 w 37211"/>
              <a:gd name="connsiteY19" fmla="*/ 5663 h 56401"/>
              <a:gd name="connsiteX20" fmla="*/ 0 w 37211"/>
              <a:gd name="connsiteY20" fmla="*/ 3809 h 56401"/>
              <a:gd name="connsiteX21" fmla="*/ 1016 w 37211"/>
              <a:gd name="connsiteY21" fmla="*/ 1422 h 56401"/>
              <a:gd name="connsiteX22" fmla="*/ 3428 w 37211"/>
              <a:gd name="connsiteY22" fmla="*/ 444 h 56401"/>
              <a:gd name="connsiteX23" fmla="*/ 7239 w 37211"/>
              <a:gd name="connsiteY23" fmla="*/ 1905 h 56401"/>
              <a:gd name="connsiteX24" fmla="*/ 9271 w 37211"/>
              <a:gd name="connsiteY24" fmla="*/ 5397 h 56401"/>
              <a:gd name="connsiteX25" fmla="*/ 9271 w 37211"/>
              <a:gd name="connsiteY25" fmla="*/ 20066 h 56401"/>
              <a:gd name="connsiteX26" fmla="*/ 11557 w 37211"/>
              <a:gd name="connsiteY26" fmla="*/ 28244 h 56401"/>
              <a:gd name="connsiteX27" fmla="*/ 19177 w 37211"/>
              <a:gd name="connsiteY27" fmla="*/ 31204 h 56401"/>
              <a:gd name="connsiteX28" fmla="*/ 27432 w 37211"/>
              <a:gd name="connsiteY28" fmla="*/ 28156 h 56401"/>
              <a:gd name="connsiteX29" fmla="*/ 29845 w 37211"/>
              <a:gd name="connsiteY29" fmla="*/ 20155 h 56401"/>
              <a:gd name="connsiteX30" fmla="*/ 29845 w 37211"/>
              <a:gd name="connsiteY30" fmla="*/ 6629 h 56401"/>
              <a:gd name="connsiteX31" fmla="*/ 28321 w 37211"/>
              <a:gd name="connsiteY31" fmla="*/ 5219 h 56401"/>
              <a:gd name="connsiteX32" fmla="*/ 27685 w 37211"/>
              <a:gd name="connsiteY32" fmla="*/ 3365 h 56401"/>
              <a:gd name="connsiteX33" fmla="*/ 28575 w 37211"/>
              <a:gd name="connsiteY33" fmla="*/ 978 h 56401"/>
              <a:gd name="connsiteX34" fmla="*/ 31115 w 37211"/>
              <a:gd name="connsiteY34" fmla="*/ 0 h 5640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  <a:cxn ang="29">
                <a:pos x="connsiteX29" y="connsiteY29"/>
              </a:cxn>
              <a:cxn ang="30">
                <a:pos x="connsiteX30" y="connsiteY30"/>
              </a:cxn>
              <a:cxn ang="31">
                <a:pos x="connsiteX31" y="connsiteY31"/>
              </a:cxn>
              <a:cxn ang="32">
                <a:pos x="connsiteX32" y="connsiteY32"/>
              </a:cxn>
              <a:cxn ang="33">
                <a:pos x="connsiteX33" y="connsiteY33"/>
              </a:cxn>
              <a:cxn ang="34">
                <a:pos x="connsiteX34" y="connsiteY34"/>
              </a:cxn>
            </a:cxnLst>
            <a:rect l="l" t="t" r="r" b="b"/>
            <a:pathLst>
              <a:path w="37211" h="56401">
                <a:moveTo>
                  <a:pt x="31115" y="0"/>
                </a:moveTo>
                <a:cubicBezTo>
                  <a:pt x="32639" y="0"/>
                  <a:pt x="33908" y="495"/>
                  <a:pt x="35052" y="1460"/>
                </a:cubicBezTo>
                <a:cubicBezTo>
                  <a:pt x="36067" y="2438"/>
                  <a:pt x="36829" y="3594"/>
                  <a:pt x="37211" y="4953"/>
                </a:cubicBezTo>
                <a:lnTo>
                  <a:pt x="37211" y="52768"/>
                </a:lnTo>
                <a:cubicBezTo>
                  <a:pt x="37211" y="53479"/>
                  <a:pt x="37084" y="54064"/>
                  <a:pt x="36703" y="54546"/>
                </a:cubicBezTo>
                <a:cubicBezTo>
                  <a:pt x="36448" y="55016"/>
                  <a:pt x="36195" y="55384"/>
                  <a:pt x="35814" y="55651"/>
                </a:cubicBezTo>
                <a:cubicBezTo>
                  <a:pt x="35433" y="55905"/>
                  <a:pt x="35052" y="56108"/>
                  <a:pt x="34544" y="56222"/>
                </a:cubicBezTo>
                <a:cubicBezTo>
                  <a:pt x="34163" y="56337"/>
                  <a:pt x="33782" y="56401"/>
                  <a:pt x="33527" y="56401"/>
                </a:cubicBezTo>
                <a:cubicBezTo>
                  <a:pt x="32893" y="56401"/>
                  <a:pt x="32258" y="56172"/>
                  <a:pt x="31369" y="55740"/>
                </a:cubicBezTo>
                <a:cubicBezTo>
                  <a:pt x="30479" y="55295"/>
                  <a:pt x="30098" y="54305"/>
                  <a:pt x="30098" y="52768"/>
                </a:cubicBezTo>
                <a:lnTo>
                  <a:pt x="30098" y="36156"/>
                </a:lnTo>
                <a:cubicBezTo>
                  <a:pt x="30098" y="35686"/>
                  <a:pt x="29972" y="35255"/>
                  <a:pt x="29845" y="34874"/>
                </a:cubicBezTo>
                <a:cubicBezTo>
                  <a:pt x="29717" y="34493"/>
                  <a:pt x="29336" y="34569"/>
                  <a:pt x="28702" y="35090"/>
                </a:cubicBezTo>
                <a:cubicBezTo>
                  <a:pt x="26035" y="37096"/>
                  <a:pt x="22859" y="38100"/>
                  <a:pt x="19177" y="38100"/>
                </a:cubicBezTo>
                <a:cubicBezTo>
                  <a:pt x="16509" y="38100"/>
                  <a:pt x="14097" y="37693"/>
                  <a:pt x="11938" y="36868"/>
                </a:cubicBezTo>
                <a:cubicBezTo>
                  <a:pt x="9905" y="36042"/>
                  <a:pt x="8127" y="34899"/>
                  <a:pt x="6604" y="33464"/>
                </a:cubicBezTo>
                <a:cubicBezTo>
                  <a:pt x="5207" y="32016"/>
                  <a:pt x="4064" y="30264"/>
                  <a:pt x="3302" y="28206"/>
                </a:cubicBezTo>
                <a:cubicBezTo>
                  <a:pt x="2539" y="26136"/>
                  <a:pt x="2158" y="23863"/>
                  <a:pt x="2158" y="21399"/>
                </a:cubicBezTo>
                <a:lnTo>
                  <a:pt x="2158" y="7073"/>
                </a:lnTo>
                <a:cubicBezTo>
                  <a:pt x="1523" y="6718"/>
                  <a:pt x="1016" y="6248"/>
                  <a:pt x="635" y="5663"/>
                </a:cubicBezTo>
                <a:cubicBezTo>
                  <a:pt x="254" y="5067"/>
                  <a:pt x="0" y="4457"/>
                  <a:pt x="0" y="3809"/>
                </a:cubicBezTo>
                <a:cubicBezTo>
                  <a:pt x="0" y="2857"/>
                  <a:pt x="381" y="2070"/>
                  <a:pt x="1016" y="1422"/>
                </a:cubicBezTo>
                <a:cubicBezTo>
                  <a:pt x="1523" y="775"/>
                  <a:pt x="2413" y="444"/>
                  <a:pt x="3428" y="444"/>
                </a:cubicBezTo>
                <a:cubicBezTo>
                  <a:pt x="4953" y="444"/>
                  <a:pt x="6223" y="927"/>
                  <a:pt x="7239" y="1905"/>
                </a:cubicBezTo>
                <a:cubicBezTo>
                  <a:pt x="8254" y="2870"/>
                  <a:pt x="9016" y="4038"/>
                  <a:pt x="9271" y="5397"/>
                </a:cubicBezTo>
                <a:lnTo>
                  <a:pt x="9271" y="20066"/>
                </a:lnTo>
                <a:cubicBezTo>
                  <a:pt x="9271" y="23482"/>
                  <a:pt x="10033" y="26213"/>
                  <a:pt x="11557" y="28244"/>
                </a:cubicBezTo>
                <a:cubicBezTo>
                  <a:pt x="12954" y="30277"/>
                  <a:pt x="15494" y="31267"/>
                  <a:pt x="19177" y="31204"/>
                </a:cubicBezTo>
                <a:cubicBezTo>
                  <a:pt x="22986" y="31153"/>
                  <a:pt x="25781" y="30124"/>
                  <a:pt x="27432" y="28156"/>
                </a:cubicBezTo>
                <a:cubicBezTo>
                  <a:pt x="28955" y="26187"/>
                  <a:pt x="29845" y="23520"/>
                  <a:pt x="29845" y="20155"/>
                </a:cubicBezTo>
                <a:lnTo>
                  <a:pt x="29845" y="6629"/>
                </a:lnTo>
                <a:cubicBezTo>
                  <a:pt x="29209" y="6274"/>
                  <a:pt x="28702" y="5804"/>
                  <a:pt x="28321" y="5219"/>
                </a:cubicBezTo>
                <a:cubicBezTo>
                  <a:pt x="27939" y="4622"/>
                  <a:pt x="27685" y="4013"/>
                  <a:pt x="27685" y="3365"/>
                </a:cubicBezTo>
                <a:cubicBezTo>
                  <a:pt x="27685" y="2413"/>
                  <a:pt x="28066" y="1625"/>
                  <a:pt x="28575" y="978"/>
                </a:cubicBezTo>
                <a:cubicBezTo>
                  <a:pt x="29209" y="330"/>
                  <a:pt x="30098" y="0"/>
                  <a:pt x="31115" y="0"/>
                </a:cubicBez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Freeform 3"/>
          <p:cNvSpPr/>
          <p:nvPr/>
        </p:nvSpPr>
        <p:spPr>
          <a:xfrm>
            <a:off x="4104767" y="6649986"/>
            <a:ext cx="37718" cy="59842"/>
          </a:xfrm>
          <a:custGeom>
            <a:avLst/>
            <a:gdLst>
              <a:gd name="connsiteX0" fmla="*/ 31876 w 37718"/>
              <a:gd name="connsiteY0" fmla="*/ 0 h 59842"/>
              <a:gd name="connsiteX1" fmla="*/ 35686 w 37718"/>
              <a:gd name="connsiteY1" fmla="*/ 1549 h 59842"/>
              <a:gd name="connsiteX2" fmla="*/ 37718 w 37718"/>
              <a:gd name="connsiteY2" fmla="*/ 5207 h 59842"/>
              <a:gd name="connsiteX3" fmla="*/ 37718 w 37718"/>
              <a:gd name="connsiteY3" fmla="*/ 47371 h 59842"/>
              <a:gd name="connsiteX4" fmla="*/ 36575 w 37718"/>
              <a:gd name="connsiteY4" fmla="*/ 52806 h 59842"/>
              <a:gd name="connsiteX5" fmla="*/ 33527 w 37718"/>
              <a:gd name="connsiteY5" fmla="*/ 56705 h 59842"/>
              <a:gd name="connsiteX6" fmla="*/ 29082 w 37718"/>
              <a:gd name="connsiteY6" fmla="*/ 59042 h 59842"/>
              <a:gd name="connsiteX7" fmla="*/ 23875 w 37718"/>
              <a:gd name="connsiteY7" fmla="*/ 59842 h 59842"/>
              <a:gd name="connsiteX8" fmla="*/ 22351 w 37718"/>
              <a:gd name="connsiteY8" fmla="*/ 59842 h 59842"/>
              <a:gd name="connsiteX9" fmla="*/ 19938 w 37718"/>
              <a:gd name="connsiteY9" fmla="*/ 59093 h 59842"/>
              <a:gd name="connsiteX10" fmla="*/ 18795 w 37718"/>
              <a:gd name="connsiteY10" fmla="*/ 56566 h 59842"/>
              <a:gd name="connsiteX11" fmla="*/ 19811 w 37718"/>
              <a:gd name="connsiteY11" fmla="*/ 53873 h 59842"/>
              <a:gd name="connsiteX12" fmla="*/ 22351 w 37718"/>
              <a:gd name="connsiteY12" fmla="*/ 53124 h 59842"/>
              <a:gd name="connsiteX13" fmla="*/ 23113 w 37718"/>
              <a:gd name="connsiteY13" fmla="*/ 53124 h 59842"/>
              <a:gd name="connsiteX14" fmla="*/ 28701 w 37718"/>
              <a:gd name="connsiteY14" fmla="*/ 51486 h 59842"/>
              <a:gd name="connsiteX15" fmla="*/ 30479 w 37718"/>
              <a:gd name="connsiteY15" fmla="*/ 47028 h 59842"/>
              <a:gd name="connsiteX16" fmla="*/ 30479 w 37718"/>
              <a:gd name="connsiteY16" fmla="*/ 41630 h 59842"/>
              <a:gd name="connsiteX17" fmla="*/ 29717 w 37718"/>
              <a:gd name="connsiteY17" fmla="*/ 39599 h 59842"/>
              <a:gd name="connsiteX18" fmla="*/ 27050 w 37718"/>
              <a:gd name="connsiteY18" fmla="*/ 39776 h 59842"/>
              <a:gd name="connsiteX19" fmla="*/ 22986 w 37718"/>
              <a:gd name="connsiteY19" fmla="*/ 41148 h 59842"/>
              <a:gd name="connsiteX20" fmla="*/ 18668 w 37718"/>
              <a:gd name="connsiteY20" fmla="*/ 41630 h 59842"/>
              <a:gd name="connsiteX21" fmla="*/ 11302 w 37718"/>
              <a:gd name="connsiteY21" fmla="*/ 40259 h 59842"/>
              <a:gd name="connsiteX22" fmla="*/ 5460 w 37718"/>
              <a:gd name="connsiteY22" fmla="*/ 36410 h 59842"/>
              <a:gd name="connsiteX23" fmla="*/ 1396 w 37718"/>
              <a:gd name="connsiteY23" fmla="*/ 30454 h 59842"/>
              <a:gd name="connsiteX24" fmla="*/ 0 w 37718"/>
              <a:gd name="connsiteY24" fmla="*/ 22720 h 59842"/>
              <a:gd name="connsiteX25" fmla="*/ 1523 w 37718"/>
              <a:gd name="connsiteY25" fmla="*/ 15113 h 59842"/>
              <a:gd name="connsiteX26" fmla="*/ 5587 w 37718"/>
              <a:gd name="connsiteY26" fmla="*/ 9194 h 59842"/>
              <a:gd name="connsiteX27" fmla="*/ 11556 w 37718"/>
              <a:gd name="connsiteY27" fmla="*/ 5346 h 59842"/>
              <a:gd name="connsiteX28" fmla="*/ 18668 w 37718"/>
              <a:gd name="connsiteY28" fmla="*/ 3975 h 59842"/>
              <a:gd name="connsiteX29" fmla="*/ 25653 w 37718"/>
              <a:gd name="connsiteY29" fmla="*/ 5346 h 59842"/>
              <a:gd name="connsiteX30" fmla="*/ 30860 w 37718"/>
              <a:gd name="connsiteY30" fmla="*/ 9462 h 59842"/>
              <a:gd name="connsiteX31" fmla="*/ 30860 w 37718"/>
              <a:gd name="connsiteY31" fmla="*/ 6896 h 59842"/>
              <a:gd name="connsiteX32" fmla="*/ 29336 w 37718"/>
              <a:gd name="connsiteY32" fmla="*/ 5436 h 59842"/>
              <a:gd name="connsiteX33" fmla="*/ 28701 w 37718"/>
              <a:gd name="connsiteY33" fmla="*/ 3530 h 59842"/>
              <a:gd name="connsiteX34" fmla="*/ 29590 w 37718"/>
              <a:gd name="connsiteY34" fmla="*/ 1016 h 59842"/>
              <a:gd name="connsiteX35" fmla="*/ 31876 w 37718"/>
              <a:gd name="connsiteY35" fmla="*/ 0 h 5984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  <a:cxn ang="29">
                <a:pos x="connsiteX29" y="connsiteY29"/>
              </a:cxn>
              <a:cxn ang="30">
                <a:pos x="connsiteX30" y="connsiteY30"/>
              </a:cxn>
              <a:cxn ang="31">
                <a:pos x="connsiteX31" y="connsiteY31"/>
              </a:cxn>
              <a:cxn ang="32">
                <a:pos x="connsiteX32" y="connsiteY32"/>
              </a:cxn>
              <a:cxn ang="33">
                <a:pos x="connsiteX33" y="connsiteY33"/>
              </a:cxn>
              <a:cxn ang="34">
                <a:pos x="connsiteX34" y="connsiteY34"/>
              </a:cxn>
              <a:cxn ang="35">
                <a:pos x="connsiteX35" y="connsiteY35"/>
              </a:cxn>
            </a:cxnLst>
            <a:rect l="l" t="t" r="r" b="b"/>
            <a:pathLst>
              <a:path w="37718" h="59842">
                <a:moveTo>
                  <a:pt x="31876" y="0"/>
                </a:moveTo>
                <a:cubicBezTo>
                  <a:pt x="33527" y="0"/>
                  <a:pt x="34797" y="508"/>
                  <a:pt x="35686" y="1549"/>
                </a:cubicBezTo>
                <a:cubicBezTo>
                  <a:pt x="36702" y="2578"/>
                  <a:pt x="37337" y="3797"/>
                  <a:pt x="37718" y="5207"/>
                </a:cubicBezTo>
                <a:lnTo>
                  <a:pt x="37718" y="47371"/>
                </a:lnTo>
                <a:cubicBezTo>
                  <a:pt x="37718" y="49441"/>
                  <a:pt x="37337" y="51244"/>
                  <a:pt x="36575" y="52806"/>
                </a:cubicBezTo>
                <a:cubicBezTo>
                  <a:pt x="35813" y="54368"/>
                  <a:pt x="34797" y="55677"/>
                  <a:pt x="33527" y="56705"/>
                </a:cubicBezTo>
                <a:cubicBezTo>
                  <a:pt x="32130" y="57734"/>
                  <a:pt x="30733" y="58509"/>
                  <a:pt x="29082" y="59042"/>
                </a:cubicBezTo>
                <a:cubicBezTo>
                  <a:pt x="27431" y="59576"/>
                  <a:pt x="25653" y="59842"/>
                  <a:pt x="23875" y="59842"/>
                </a:cubicBezTo>
                <a:lnTo>
                  <a:pt x="22351" y="59842"/>
                </a:lnTo>
                <a:cubicBezTo>
                  <a:pt x="21462" y="59842"/>
                  <a:pt x="20573" y="59588"/>
                  <a:pt x="19938" y="59093"/>
                </a:cubicBezTo>
                <a:cubicBezTo>
                  <a:pt x="19176" y="58585"/>
                  <a:pt x="18795" y="57747"/>
                  <a:pt x="18795" y="56566"/>
                </a:cubicBezTo>
                <a:cubicBezTo>
                  <a:pt x="18795" y="55271"/>
                  <a:pt x="19176" y="54368"/>
                  <a:pt x="19811" y="53873"/>
                </a:cubicBezTo>
                <a:cubicBezTo>
                  <a:pt x="20573" y="53378"/>
                  <a:pt x="21335" y="53124"/>
                  <a:pt x="22351" y="53124"/>
                </a:cubicBezTo>
                <a:lnTo>
                  <a:pt x="23113" y="53124"/>
                </a:lnTo>
                <a:cubicBezTo>
                  <a:pt x="25653" y="53124"/>
                  <a:pt x="27558" y="52578"/>
                  <a:pt x="28701" y="51486"/>
                </a:cubicBezTo>
                <a:cubicBezTo>
                  <a:pt x="29844" y="50393"/>
                  <a:pt x="30479" y="48907"/>
                  <a:pt x="30479" y="47028"/>
                </a:cubicBezTo>
                <a:lnTo>
                  <a:pt x="30479" y="41630"/>
                </a:lnTo>
                <a:cubicBezTo>
                  <a:pt x="30479" y="40741"/>
                  <a:pt x="30225" y="40068"/>
                  <a:pt x="29717" y="39599"/>
                </a:cubicBezTo>
                <a:cubicBezTo>
                  <a:pt x="29336" y="39129"/>
                  <a:pt x="28447" y="39179"/>
                  <a:pt x="27050" y="39776"/>
                </a:cubicBezTo>
                <a:cubicBezTo>
                  <a:pt x="25780" y="40361"/>
                  <a:pt x="24383" y="40818"/>
                  <a:pt x="22986" y="41148"/>
                </a:cubicBezTo>
                <a:cubicBezTo>
                  <a:pt x="21589" y="41465"/>
                  <a:pt x="20065" y="41630"/>
                  <a:pt x="18668" y="41630"/>
                </a:cubicBezTo>
                <a:cubicBezTo>
                  <a:pt x="16001" y="41630"/>
                  <a:pt x="13588" y="41173"/>
                  <a:pt x="11302" y="40259"/>
                </a:cubicBezTo>
                <a:cubicBezTo>
                  <a:pt x="9016" y="39344"/>
                  <a:pt x="7111" y="38062"/>
                  <a:pt x="5460" y="36410"/>
                </a:cubicBezTo>
                <a:cubicBezTo>
                  <a:pt x="3682" y="34759"/>
                  <a:pt x="2412" y="32779"/>
                  <a:pt x="1396" y="30454"/>
                </a:cubicBezTo>
                <a:cubicBezTo>
                  <a:pt x="507" y="28118"/>
                  <a:pt x="0" y="25540"/>
                  <a:pt x="0" y="22720"/>
                </a:cubicBezTo>
                <a:cubicBezTo>
                  <a:pt x="0" y="19952"/>
                  <a:pt x="507" y="17412"/>
                  <a:pt x="1523" y="15113"/>
                </a:cubicBezTo>
                <a:cubicBezTo>
                  <a:pt x="2412" y="12814"/>
                  <a:pt x="3809" y="10845"/>
                  <a:pt x="5587" y="9194"/>
                </a:cubicBezTo>
                <a:cubicBezTo>
                  <a:pt x="7365" y="7544"/>
                  <a:pt x="9270" y="6261"/>
                  <a:pt x="11556" y="5346"/>
                </a:cubicBezTo>
                <a:cubicBezTo>
                  <a:pt x="13842" y="4432"/>
                  <a:pt x="16255" y="3975"/>
                  <a:pt x="18668" y="3975"/>
                </a:cubicBezTo>
                <a:cubicBezTo>
                  <a:pt x="21208" y="3975"/>
                  <a:pt x="23494" y="4432"/>
                  <a:pt x="25653" y="5346"/>
                </a:cubicBezTo>
                <a:cubicBezTo>
                  <a:pt x="27812" y="6261"/>
                  <a:pt x="29590" y="7632"/>
                  <a:pt x="30860" y="9462"/>
                </a:cubicBezTo>
                <a:lnTo>
                  <a:pt x="30860" y="6896"/>
                </a:lnTo>
                <a:cubicBezTo>
                  <a:pt x="30225" y="6540"/>
                  <a:pt x="29717" y="6058"/>
                  <a:pt x="29336" y="5436"/>
                </a:cubicBezTo>
                <a:cubicBezTo>
                  <a:pt x="28955" y="4813"/>
                  <a:pt x="28701" y="4178"/>
                  <a:pt x="28701" y="3530"/>
                </a:cubicBezTo>
                <a:cubicBezTo>
                  <a:pt x="28701" y="2527"/>
                  <a:pt x="28955" y="1689"/>
                  <a:pt x="29590" y="1016"/>
                </a:cubicBezTo>
                <a:cubicBezTo>
                  <a:pt x="30098" y="343"/>
                  <a:pt x="30860" y="0"/>
                  <a:pt x="31876" y="0"/>
                </a:cubicBez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Freeform 3"/>
          <p:cNvSpPr/>
          <p:nvPr/>
        </p:nvSpPr>
        <p:spPr>
          <a:xfrm>
            <a:off x="3858006" y="6641058"/>
            <a:ext cx="46989" cy="50558"/>
          </a:xfrm>
          <a:custGeom>
            <a:avLst/>
            <a:gdLst>
              <a:gd name="connsiteX0" fmla="*/ 25019 w 46989"/>
              <a:gd name="connsiteY0" fmla="*/ 0 h 50558"/>
              <a:gd name="connsiteX1" fmla="*/ 35941 w 46989"/>
              <a:gd name="connsiteY1" fmla="*/ 2299 h 50558"/>
              <a:gd name="connsiteX2" fmla="*/ 45592 w 46989"/>
              <a:gd name="connsiteY2" fmla="*/ 10338 h 50558"/>
              <a:gd name="connsiteX3" fmla="*/ 46735 w 46989"/>
              <a:gd name="connsiteY3" fmla="*/ 13919 h 50558"/>
              <a:gd name="connsiteX4" fmla="*/ 45211 w 46989"/>
              <a:gd name="connsiteY4" fmla="*/ 16091 h 50558"/>
              <a:gd name="connsiteX5" fmla="*/ 42672 w 46989"/>
              <a:gd name="connsiteY5" fmla="*/ 16523 h 50558"/>
              <a:gd name="connsiteX6" fmla="*/ 39751 w 46989"/>
              <a:gd name="connsiteY6" fmla="*/ 14402 h 50558"/>
              <a:gd name="connsiteX7" fmla="*/ 33527 w 46989"/>
              <a:gd name="connsiteY7" fmla="*/ 8966 h 50558"/>
              <a:gd name="connsiteX8" fmla="*/ 24892 w 46989"/>
              <a:gd name="connsiteY8" fmla="*/ 6629 h 50558"/>
              <a:gd name="connsiteX9" fmla="*/ 17907 w 46989"/>
              <a:gd name="connsiteY9" fmla="*/ 8001 h 50558"/>
              <a:gd name="connsiteX10" fmla="*/ 12446 w 46989"/>
              <a:gd name="connsiteY10" fmla="*/ 11798 h 50558"/>
              <a:gd name="connsiteX11" fmla="*/ 8763 w 46989"/>
              <a:gd name="connsiteY11" fmla="*/ 17678 h 50558"/>
              <a:gd name="connsiteX12" fmla="*/ 7365 w 46989"/>
              <a:gd name="connsiteY12" fmla="*/ 25273 h 50558"/>
              <a:gd name="connsiteX13" fmla="*/ 8382 w 46989"/>
              <a:gd name="connsiteY13" fmla="*/ 32220 h 50558"/>
              <a:gd name="connsiteX14" fmla="*/ 11684 w 46989"/>
              <a:gd name="connsiteY14" fmla="*/ 38138 h 50558"/>
              <a:gd name="connsiteX15" fmla="*/ 17272 w 46989"/>
              <a:gd name="connsiteY15" fmla="*/ 42291 h 50558"/>
              <a:gd name="connsiteX16" fmla="*/ 25273 w 46989"/>
              <a:gd name="connsiteY16" fmla="*/ 43840 h 50558"/>
              <a:gd name="connsiteX17" fmla="*/ 33908 w 46989"/>
              <a:gd name="connsiteY17" fmla="*/ 41542 h 50558"/>
              <a:gd name="connsiteX18" fmla="*/ 40004 w 46989"/>
              <a:gd name="connsiteY18" fmla="*/ 36157 h 50558"/>
              <a:gd name="connsiteX19" fmla="*/ 42926 w 46989"/>
              <a:gd name="connsiteY19" fmla="*/ 34023 h 50558"/>
              <a:gd name="connsiteX20" fmla="*/ 45465 w 46989"/>
              <a:gd name="connsiteY20" fmla="*/ 34468 h 50558"/>
              <a:gd name="connsiteX21" fmla="*/ 46989 w 46989"/>
              <a:gd name="connsiteY21" fmla="*/ 36639 h 50558"/>
              <a:gd name="connsiteX22" fmla="*/ 45846 w 46989"/>
              <a:gd name="connsiteY22" fmla="*/ 40221 h 50558"/>
              <a:gd name="connsiteX23" fmla="*/ 36067 w 46989"/>
              <a:gd name="connsiteY23" fmla="*/ 48260 h 50558"/>
              <a:gd name="connsiteX24" fmla="*/ 25273 w 46989"/>
              <a:gd name="connsiteY24" fmla="*/ 50558 h 50558"/>
              <a:gd name="connsiteX25" fmla="*/ 14858 w 46989"/>
              <a:gd name="connsiteY25" fmla="*/ 48704 h 50558"/>
              <a:gd name="connsiteX26" fmla="*/ 6984 w 46989"/>
              <a:gd name="connsiteY26" fmla="*/ 43536 h 50558"/>
              <a:gd name="connsiteX27" fmla="*/ 1777 w 46989"/>
              <a:gd name="connsiteY27" fmla="*/ 35535 h 50558"/>
              <a:gd name="connsiteX28" fmla="*/ 0 w 46989"/>
              <a:gd name="connsiteY28" fmla="*/ 25273 h 50558"/>
              <a:gd name="connsiteX29" fmla="*/ 1651 w 46989"/>
              <a:gd name="connsiteY29" fmla="*/ 15468 h 50558"/>
              <a:gd name="connsiteX30" fmla="*/ 6603 w 46989"/>
              <a:gd name="connsiteY30" fmla="*/ 7429 h 50558"/>
              <a:gd name="connsiteX31" fmla="*/ 14351 w 46989"/>
              <a:gd name="connsiteY31" fmla="*/ 1994 h 50558"/>
              <a:gd name="connsiteX32" fmla="*/ 25019 w 46989"/>
              <a:gd name="connsiteY32" fmla="*/ 0 h 5055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  <a:cxn ang="29">
                <a:pos x="connsiteX29" y="connsiteY29"/>
              </a:cxn>
              <a:cxn ang="30">
                <a:pos x="connsiteX30" y="connsiteY30"/>
              </a:cxn>
              <a:cxn ang="31">
                <a:pos x="connsiteX31" y="connsiteY31"/>
              </a:cxn>
              <a:cxn ang="32">
                <a:pos x="connsiteX32" y="connsiteY32"/>
              </a:cxn>
            </a:cxnLst>
            <a:rect l="l" t="t" r="r" b="b"/>
            <a:pathLst>
              <a:path w="46989" h="50558">
                <a:moveTo>
                  <a:pt x="25019" y="0"/>
                </a:moveTo>
                <a:cubicBezTo>
                  <a:pt x="28955" y="0"/>
                  <a:pt x="32511" y="762"/>
                  <a:pt x="35941" y="2299"/>
                </a:cubicBezTo>
                <a:cubicBezTo>
                  <a:pt x="39369" y="3823"/>
                  <a:pt x="42545" y="6515"/>
                  <a:pt x="45592" y="10338"/>
                </a:cubicBezTo>
                <a:cubicBezTo>
                  <a:pt x="46608" y="11760"/>
                  <a:pt x="46989" y="12954"/>
                  <a:pt x="46735" y="13919"/>
                </a:cubicBezTo>
                <a:cubicBezTo>
                  <a:pt x="46482" y="14897"/>
                  <a:pt x="45973" y="15621"/>
                  <a:pt x="45211" y="16091"/>
                </a:cubicBezTo>
                <a:cubicBezTo>
                  <a:pt x="44323" y="16561"/>
                  <a:pt x="43561" y="16700"/>
                  <a:pt x="42672" y="16523"/>
                </a:cubicBezTo>
                <a:cubicBezTo>
                  <a:pt x="41783" y="16357"/>
                  <a:pt x="40766" y="15647"/>
                  <a:pt x="39751" y="14402"/>
                </a:cubicBezTo>
                <a:cubicBezTo>
                  <a:pt x="38100" y="12344"/>
                  <a:pt x="36067" y="10528"/>
                  <a:pt x="33527" y="8966"/>
                </a:cubicBezTo>
                <a:cubicBezTo>
                  <a:pt x="30988" y="7404"/>
                  <a:pt x="28066" y="6629"/>
                  <a:pt x="24892" y="6629"/>
                </a:cubicBezTo>
                <a:cubicBezTo>
                  <a:pt x="22352" y="6629"/>
                  <a:pt x="20065" y="7087"/>
                  <a:pt x="17907" y="8001"/>
                </a:cubicBezTo>
                <a:cubicBezTo>
                  <a:pt x="15875" y="8915"/>
                  <a:pt x="13969" y="10173"/>
                  <a:pt x="12446" y="11798"/>
                </a:cubicBezTo>
                <a:cubicBezTo>
                  <a:pt x="10922" y="13423"/>
                  <a:pt x="9652" y="15380"/>
                  <a:pt x="8763" y="17678"/>
                </a:cubicBezTo>
                <a:cubicBezTo>
                  <a:pt x="7746" y="19977"/>
                  <a:pt x="7365" y="22504"/>
                  <a:pt x="7365" y="25273"/>
                </a:cubicBezTo>
                <a:cubicBezTo>
                  <a:pt x="7365" y="27699"/>
                  <a:pt x="7746" y="30010"/>
                  <a:pt x="8382" y="32220"/>
                </a:cubicBezTo>
                <a:cubicBezTo>
                  <a:pt x="9144" y="34430"/>
                  <a:pt x="10159" y="36398"/>
                  <a:pt x="11684" y="38138"/>
                </a:cubicBezTo>
                <a:cubicBezTo>
                  <a:pt x="13207" y="39878"/>
                  <a:pt x="14985" y="41262"/>
                  <a:pt x="17272" y="42291"/>
                </a:cubicBezTo>
                <a:cubicBezTo>
                  <a:pt x="19557" y="43319"/>
                  <a:pt x="22225" y="43840"/>
                  <a:pt x="25273" y="43840"/>
                </a:cubicBezTo>
                <a:cubicBezTo>
                  <a:pt x="28575" y="43840"/>
                  <a:pt x="31369" y="43078"/>
                  <a:pt x="33908" y="41542"/>
                </a:cubicBezTo>
                <a:cubicBezTo>
                  <a:pt x="36322" y="40005"/>
                  <a:pt x="38353" y="38214"/>
                  <a:pt x="40004" y="36157"/>
                </a:cubicBezTo>
                <a:cubicBezTo>
                  <a:pt x="41021" y="34912"/>
                  <a:pt x="42036" y="34201"/>
                  <a:pt x="42926" y="34023"/>
                </a:cubicBezTo>
                <a:cubicBezTo>
                  <a:pt x="43815" y="33858"/>
                  <a:pt x="44577" y="33997"/>
                  <a:pt x="45465" y="34468"/>
                </a:cubicBezTo>
                <a:cubicBezTo>
                  <a:pt x="46227" y="34938"/>
                  <a:pt x="46863" y="35662"/>
                  <a:pt x="46989" y="36639"/>
                </a:cubicBezTo>
                <a:cubicBezTo>
                  <a:pt x="47244" y="37605"/>
                  <a:pt x="46863" y="38799"/>
                  <a:pt x="45846" y="40221"/>
                </a:cubicBezTo>
                <a:cubicBezTo>
                  <a:pt x="42798" y="44043"/>
                  <a:pt x="39623" y="46723"/>
                  <a:pt x="36067" y="48260"/>
                </a:cubicBezTo>
                <a:cubicBezTo>
                  <a:pt x="32511" y="49796"/>
                  <a:pt x="28828" y="50558"/>
                  <a:pt x="25273" y="50558"/>
                </a:cubicBezTo>
                <a:cubicBezTo>
                  <a:pt x="21463" y="50558"/>
                  <a:pt x="18034" y="49936"/>
                  <a:pt x="14858" y="48704"/>
                </a:cubicBezTo>
                <a:cubicBezTo>
                  <a:pt x="11811" y="47460"/>
                  <a:pt x="9144" y="45746"/>
                  <a:pt x="6984" y="43536"/>
                </a:cubicBezTo>
                <a:cubicBezTo>
                  <a:pt x="4698" y="41326"/>
                  <a:pt x="3047" y="38658"/>
                  <a:pt x="1777" y="35535"/>
                </a:cubicBezTo>
                <a:cubicBezTo>
                  <a:pt x="634" y="32410"/>
                  <a:pt x="0" y="28994"/>
                  <a:pt x="0" y="25273"/>
                </a:cubicBezTo>
                <a:cubicBezTo>
                  <a:pt x="0" y="21806"/>
                  <a:pt x="634" y="18529"/>
                  <a:pt x="1651" y="15468"/>
                </a:cubicBezTo>
                <a:cubicBezTo>
                  <a:pt x="2794" y="12408"/>
                  <a:pt x="4445" y="9715"/>
                  <a:pt x="6603" y="7429"/>
                </a:cubicBezTo>
                <a:cubicBezTo>
                  <a:pt x="8635" y="5131"/>
                  <a:pt x="11303" y="3315"/>
                  <a:pt x="14351" y="1994"/>
                </a:cubicBezTo>
                <a:cubicBezTo>
                  <a:pt x="17526" y="660"/>
                  <a:pt x="21082" y="0"/>
                  <a:pt x="25019" y="0"/>
                </a:cubicBez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Freeform 3"/>
          <p:cNvSpPr/>
          <p:nvPr/>
        </p:nvSpPr>
        <p:spPr>
          <a:xfrm>
            <a:off x="4190619" y="6640970"/>
            <a:ext cx="29083" cy="50647"/>
          </a:xfrm>
          <a:custGeom>
            <a:avLst/>
            <a:gdLst>
              <a:gd name="connsiteX0" fmla="*/ 10160 w 29083"/>
              <a:gd name="connsiteY0" fmla="*/ 0 h 50647"/>
              <a:gd name="connsiteX1" fmla="*/ 13970 w 29083"/>
              <a:gd name="connsiteY1" fmla="*/ 1549 h 50647"/>
              <a:gd name="connsiteX2" fmla="*/ 16002 w 29083"/>
              <a:gd name="connsiteY2" fmla="*/ 5219 h 50647"/>
              <a:gd name="connsiteX3" fmla="*/ 16002 w 29083"/>
              <a:gd name="connsiteY3" fmla="*/ 11138 h 50647"/>
              <a:gd name="connsiteX4" fmla="*/ 16510 w 29083"/>
              <a:gd name="connsiteY4" fmla="*/ 12636 h 50647"/>
              <a:gd name="connsiteX5" fmla="*/ 17652 w 29083"/>
              <a:gd name="connsiteY5" fmla="*/ 12903 h 50647"/>
              <a:gd name="connsiteX6" fmla="*/ 25653 w 29083"/>
              <a:gd name="connsiteY6" fmla="*/ 12903 h 50647"/>
              <a:gd name="connsiteX7" fmla="*/ 28321 w 29083"/>
              <a:gd name="connsiteY7" fmla="*/ 13969 h 50647"/>
              <a:gd name="connsiteX8" fmla="*/ 29083 w 29083"/>
              <a:gd name="connsiteY8" fmla="*/ 16268 h 50647"/>
              <a:gd name="connsiteX9" fmla="*/ 28448 w 29083"/>
              <a:gd name="connsiteY9" fmla="*/ 18567 h 50647"/>
              <a:gd name="connsiteX10" fmla="*/ 25653 w 29083"/>
              <a:gd name="connsiteY10" fmla="*/ 19798 h 50647"/>
              <a:gd name="connsiteX11" fmla="*/ 18033 w 29083"/>
              <a:gd name="connsiteY11" fmla="*/ 19798 h 50647"/>
              <a:gd name="connsiteX12" fmla="*/ 16383 w 29083"/>
              <a:gd name="connsiteY12" fmla="*/ 20370 h 50647"/>
              <a:gd name="connsiteX13" fmla="*/ 16002 w 29083"/>
              <a:gd name="connsiteY13" fmla="*/ 21653 h 50647"/>
              <a:gd name="connsiteX14" fmla="*/ 16002 w 29083"/>
              <a:gd name="connsiteY14" fmla="*/ 37833 h 50647"/>
              <a:gd name="connsiteX15" fmla="*/ 17652 w 29083"/>
              <a:gd name="connsiteY15" fmla="*/ 42252 h 50647"/>
              <a:gd name="connsiteX16" fmla="*/ 23114 w 29083"/>
              <a:gd name="connsiteY16" fmla="*/ 43839 h 50647"/>
              <a:gd name="connsiteX17" fmla="*/ 25526 w 29083"/>
              <a:gd name="connsiteY17" fmla="*/ 43839 h 50647"/>
              <a:gd name="connsiteX18" fmla="*/ 28066 w 29083"/>
              <a:gd name="connsiteY18" fmla="*/ 44589 h 50647"/>
              <a:gd name="connsiteX19" fmla="*/ 29083 w 29083"/>
              <a:gd name="connsiteY19" fmla="*/ 47294 h 50647"/>
              <a:gd name="connsiteX20" fmla="*/ 28066 w 29083"/>
              <a:gd name="connsiteY20" fmla="*/ 49847 h 50647"/>
              <a:gd name="connsiteX21" fmla="*/ 25526 w 29083"/>
              <a:gd name="connsiteY21" fmla="*/ 50647 h 50647"/>
              <a:gd name="connsiteX22" fmla="*/ 23114 w 29083"/>
              <a:gd name="connsiteY22" fmla="*/ 50647 h 50647"/>
              <a:gd name="connsiteX23" fmla="*/ 17525 w 29083"/>
              <a:gd name="connsiteY23" fmla="*/ 50076 h 50647"/>
              <a:gd name="connsiteX24" fmla="*/ 12953 w 29083"/>
              <a:gd name="connsiteY24" fmla="*/ 48043 h 50647"/>
              <a:gd name="connsiteX25" fmla="*/ 9905 w 29083"/>
              <a:gd name="connsiteY25" fmla="*/ 44106 h 50647"/>
              <a:gd name="connsiteX26" fmla="*/ 8763 w 29083"/>
              <a:gd name="connsiteY26" fmla="*/ 37833 h 50647"/>
              <a:gd name="connsiteX27" fmla="*/ 8763 w 29083"/>
              <a:gd name="connsiteY27" fmla="*/ 21742 h 50647"/>
              <a:gd name="connsiteX28" fmla="*/ 8509 w 29083"/>
              <a:gd name="connsiteY28" fmla="*/ 20548 h 50647"/>
              <a:gd name="connsiteX29" fmla="*/ 7111 w 29083"/>
              <a:gd name="connsiteY29" fmla="*/ 19798 h 50647"/>
              <a:gd name="connsiteX30" fmla="*/ 3429 w 29083"/>
              <a:gd name="connsiteY30" fmla="*/ 19798 h 50647"/>
              <a:gd name="connsiteX31" fmla="*/ 634 w 29083"/>
              <a:gd name="connsiteY31" fmla="*/ 18656 h 50647"/>
              <a:gd name="connsiteX32" fmla="*/ 0 w 29083"/>
              <a:gd name="connsiteY32" fmla="*/ 16268 h 50647"/>
              <a:gd name="connsiteX33" fmla="*/ 634 w 29083"/>
              <a:gd name="connsiteY33" fmla="*/ 14007 h 50647"/>
              <a:gd name="connsiteX34" fmla="*/ 3429 w 29083"/>
              <a:gd name="connsiteY34" fmla="*/ 12903 h 50647"/>
              <a:gd name="connsiteX35" fmla="*/ 6858 w 29083"/>
              <a:gd name="connsiteY35" fmla="*/ 12903 h 50647"/>
              <a:gd name="connsiteX36" fmla="*/ 7239 w 29083"/>
              <a:gd name="connsiteY36" fmla="*/ 12865 h 50647"/>
              <a:gd name="connsiteX37" fmla="*/ 7873 w 29083"/>
              <a:gd name="connsiteY37" fmla="*/ 12636 h 50647"/>
              <a:gd name="connsiteX38" fmla="*/ 8509 w 29083"/>
              <a:gd name="connsiteY38" fmla="*/ 12013 h 50647"/>
              <a:gd name="connsiteX39" fmla="*/ 8763 w 29083"/>
              <a:gd name="connsiteY39" fmla="*/ 10782 h 50647"/>
              <a:gd name="connsiteX40" fmla="*/ 8763 w 29083"/>
              <a:gd name="connsiteY40" fmla="*/ 6895 h 50647"/>
              <a:gd name="connsiteX41" fmla="*/ 7239 w 29083"/>
              <a:gd name="connsiteY41" fmla="*/ 5435 h 50647"/>
              <a:gd name="connsiteX42" fmla="*/ 6603 w 29083"/>
              <a:gd name="connsiteY42" fmla="*/ 3530 h 50647"/>
              <a:gd name="connsiteX43" fmla="*/ 7620 w 29083"/>
              <a:gd name="connsiteY43" fmla="*/ 1016 h 50647"/>
              <a:gd name="connsiteX44" fmla="*/ 10160 w 29083"/>
              <a:gd name="connsiteY44" fmla="*/ 0 h 50647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  <a:cxn ang="29">
                <a:pos x="connsiteX29" y="connsiteY29"/>
              </a:cxn>
              <a:cxn ang="30">
                <a:pos x="connsiteX30" y="connsiteY30"/>
              </a:cxn>
              <a:cxn ang="31">
                <a:pos x="connsiteX31" y="connsiteY31"/>
              </a:cxn>
              <a:cxn ang="32">
                <a:pos x="connsiteX32" y="connsiteY32"/>
              </a:cxn>
              <a:cxn ang="33">
                <a:pos x="connsiteX33" y="connsiteY33"/>
              </a:cxn>
              <a:cxn ang="34">
                <a:pos x="connsiteX34" y="connsiteY34"/>
              </a:cxn>
              <a:cxn ang="35">
                <a:pos x="connsiteX35" y="connsiteY35"/>
              </a:cxn>
              <a:cxn ang="36">
                <a:pos x="connsiteX36" y="connsiteY36"/>
              </a:cxn>
              <a:cxn ang="37">
                <a:pos x="connsiteX37" y="connsiteY37"/>
              </a:cxn>
              <a:cxn ang="38">
                <a:pos x="connsiteX38" y="connsiteY38"/>
              </a:cxn>
              <a:cxn ang="39">
                <a:pos x="connsiteX39" y="connsiteY39"/>
              </a:cxn>
              <a:cxn ang="40">
                <a:pos x="connsiteX40" y="connsiteY40"/>
              </a:cxn>
              <a:cxn ang="41">
                <a:pos x="connsiteX41" y="connsiteY41"/>
              </a:cxn>
              <a:cxn ang="42">
                <a:pos x="connsiteX42" y="connsiteY42"/>
              </a:cxn>
              <a:cxn ang="43">
                <a:pos x="connsiteX43" y="connsiteY43"/>
              </a:cxn>
              <a:cxn ang="44">
                <a:pos x="connsiteX44" y="connsiteY44"/>
              </a:cxn>
            </a:cxnLst>
            <a:rect l="l" t="t" r="r" b="b"/>
            <a:pathLst>
              <a:path w="29083" h="50647">
                <a:moveTo>
                  <a:pt x="10160" y="0"/>
                </a:moveTo>
                <a:cubicBezTo>
                  <a:pt x="11683" y="0"/>
                  <a:pt x="12953" y="520"/>
                  <a:pt x="13970" y="1549"/>
                </a:cubicBezTo>
                <a:cubicBezTo>
                  <a:pt x="14985" y="2578"/>
                  <a:pt x="15621" y="3797"/>
                  <a:pt x="16002" y="5219"/>
                </a:cubicBezTo>
                <a:lnTo>
                  <a:pt x="16002" y="11138"/>
                </a:lnTo>
                <a:cubicBezTo>
                  <a:pt x="16002" y="11963"/>
                  <a:pt x="16129" y="12458"/>
                  <a:pt x="16510" y="12636"/>
                </a:cubicBezTo>
                <a:cubicBezTo>
                  <a:pt x="17017" y="12813"/>
                  <a:pt x="17271" y="12903"/>
                  <a:pt x="17652" y="12903"/>
                </a:cubicBezTo>
                <a:lnTo>
                  <a:pt x="25653" y="12903"/>
                </a:lnTo>
                <a:cubicBezTo>
                  <a:pt x="26923" y="12903"/>
                  <a:pt x="27813" y="13258"/>
                  <a:pt x="28321" y="13969"/>
                </a:cubicBezTo>
                <a:cubicBezTo>
                  <a:pt x="28829" y="14668"/>
                  <a:pt x="29083" y="15443"/>
                  <a:pt x="29083" y="16268"/>
                </a:cubicBezTo>
                <a:cubicBezTo>
                  <a:pt x="29083" y="16967"/>
                  <a:pt x="28829" y="17741"/>
                  <a:pt x="28448" y="18567"/>
                </a:cubicBezTo>
                <a:cubicBezTo>
                  <a:pt x="27940" y="19392"/>
                  <a:pt x="27051" y="19798"/>
                  <a:pt x="25653" y="19798"/>
                </a:cubicBezTo>
                <a:lnTo>
                  <a:pt x="18033" y="19798"/>
                </a:lnTo>
                <a:cubicBezTo>
                  <a:pt x="17144" y="19798"/>
                  <a:pt x="16636" y="19989"/>
                  <a:pt x="16383" y="20370"/>
                </a:cubicBezTo>
                <a:cubicBezTo>
                  <a:pt x="16129" y="20751"/>
                  <a:pt x="16002" y="21183"/>
                  <a:pt x="16002" y="21653"/>
                </a:cubicBezTo>
                <a:lnTo>
                  <a:pt x="16002" y="37833"/>
                </a:lnTo>
                <a:cubicBezTo>
                  <a:pt x="16002" y="39713"/>
                  <a:pt x="16510" y="41185"/>
                  <a:pt x="17652" y="42252"/>
                </a:cubicBezTo>
                <a:cubicBezTo>
                  <a:pt x="18795" y="43306"/>
                  <a:pt x="20573" y="43839"/>
                  <a:pt x="23114" y="43839"/>
                </a:cubicBezTo>
                <a:lnTo>
                  <a:pt x="25526" y="43839"/>
                </a:lnTo>
                <a:cubicBezTo>
                  <a:pt x="26542" y="43839"/>
                  <a:pt x="27304" y="44094"/>
                  <a:pt x="28066" y="44589"/>
                </a:cubicBezTo>
                <a:cubicBezTo>
                  <a:pt x="28702" y="45097"/>
                  <a:pt x="29083" y="45986"/>
                  <a:pt x="29083" y="47294"/>
                </a:cubicBezTo>
                <a:cubicBezTo>
                  <a:pt x="29083" y="48462"/>
                  <a:pt x="28702" y="49326"/>
                  <a:pt x="28066" y="49847"/>
                </a:cubicBezTo>
                <a:cubicBezTo>
                  <a:pt x="27304" y="50380"/>
                  <a:pt x="26415" y="50647"/>
                  <a:pt x="25526" y="50647"/>
                </a:cubicBezTo>
                <a:lnTo>
                  <a:pt x="23114" y="50647"/>
                </a:lnTo>
                <a:cubicBezTo>
                  <a:pt x="21082" y="50647"/>
                  <a:pt x="19176" y="50456"/>
                  <a:pt x="17525" y="50076"/>
                </a:cubicBezTo>
                <a:cubicBezTo>
                  <a:pt x="15748" y="49694"/>
                  <a:pt x="14223" y="49009"/>
                  <a:pt x="12953" y="48043"/>
                </a:cubicBezTo>
                <a:cubicBezTo>
                  <a:pt x="11683" y="47066"/>
                  <a:pt x="10667" y="45757"/>
                  <a:pt x="9905" y="44106"/>
                </a:cubicBezTo>
                <a:cubicBezTo>
                  <a:pt x="9144" y="42456"/>
                  <a:pt x="8763" y="40360"/>
                  <a:pt x="8763" y="37833"/>
                </a:cubicBezTo>
                <a:lnTo>
                  <a:pt x="8763" y="21742"/>
                </a:lnTo>
                <a:cubicBezTo>
                  <a:pt x="8763" y="21449"/>
                  <a:pt x="8635" y="21056"/>
                  <a:pt x="8509" y="20548"/>
                </a:cubicBezTo>
                <a:cubicBezTo>
                  <a:pt x="8254" y="20053"/>
                  <a:pt x="7746" y="19798"/>
                  <a:pt x="7111" y="19798"/>
                </a:cubicBezTo>
                <a:lnTo>
                  <a:pt x="3429" y="19798"/>
                </a:lnTo>
                <a:cubicBezTo>
                  <a:pt x="2159" y="19798"/>
                  <a:pt x="1142" y="19418"/>
                  <a:pt x="634" y="18656"/>
                </a:cubicBezTo>
                <a:cubicBezTo>
                  <a:pt x="253" y="17881"/>
                  <a:pt x="0" y="17094"/>
                  <a:pt x="0" y="16268"/>
                </a:cubicBezTo>
                <a:cubicBezTo>
                  <a:pt x="0" y="15493"/>
                  <a:pt x="253" y="14744"/>
                  <a:pt x="634" y="14007"/>
                </a:cubicBezTo>
                <a:cubicBezTo>
                  <a:pt x="1142" y="13271"/>
                  <a:pt x="2159" y="12903"/>
                  <a:pt x="3429" y="12903"/>
                </a:cubicBezTo>
                <a:lnTo>
                  <a:pt x="6858" y="12903"/>
                </a:lnTo>
                <a:cubicBezTo>
                  <a:pt x="6858" y="12903"/>
                  <a:pt x="6984" y="12890"/>
                  <a:pt x="7239" y="12865"/>
                </a:cubicBezTo>
                <a:cubicBezTo>
                  <a:pt x="7492" y="12827"/>
                  <a:pt x="7620" y="12763"/>
                  <a:pt x="7873" y="12636"/>
                </a:cubicBezTo>
                <a:cubicBezTo>
                  <a:pt x="8128" y="12521"/>
                  <a:pt x="8382" y="12318"/>
                  <a:pt x="8509" y="12013"/>
                </a:cubicBezTo>
                <a:cubicBezTo>
                  <a:pt x="8635" y="11721"/>
                  <a:pt x="8763" y="11315"/>
                  <a:pt x="8763" y="10782"/>
                </a:cubicBezTo>
                <a:lnTo>
                  <a:pt x="8763" y="6895"/>
                </a:lnTo>
                <a:cubicBezTo>
                  <a:pt x="8128" y="6540"/>
                  <a:pt x="7620" y="6057"/>
                  <a:pt x="7239" y="5435"/>
                </a:cubicBezTo>
                <a:cubicBezTo>
                  <a:pt x="6730" y="4812"/>
                  <a:pt x="6603" y="4178"/>
                  <a:pt x="6603" y="3530"/>
                </a:cubicBezTo>
                <a:cubicBezTo>
                  <a:pt x="6603" y="2526"/>
                  <a:pt x="6858" y="1689"/>
                  <a:pt x="7620" y="1016"/>
                </a:cubicBezTo>
                <a:cubicBezTo>
                  <a:pt x="8254" y="342"/>
                  <a:pt x="9144" y="0"/>
                  <a:pt x="10160" y="0"/>
                </a:cubicBez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Freeform 3"/>
          <p:cNvSpPr/>
          <p:nvPr/>
        </p:nvSpPr>
        <p:spPr>
          <a:xfrm>
            <a:off x="4149090" y="6640970"/>
            <a:ext cx="37210" cy="50647"/>
          </a:xfrm>
          <a:custGeom>
            <a:avLst/>
            <a:gdLst>
              <a:gd name="connsiteX0" fmla="*/ 3428 w 37210"/>
              <a:gd name="connsiteY0" fmla="*/ 0 h 50647"/>
              <a:gd name="connsiteX1" fmla="*/ 7365 w 37210"/>
              <a:gd name="connsiteY1" fmla="*/ 1549 h 50647"/>
              <a:gd name="connsiteX2" fmla="*/ 9270 w 37210"/>
              <a:gd name="connsiteY2" fmla="*/ 5219 h 50647"/>
              <a:gd name="connsiteX3" fmla="*/ 9270 w 37210"/>
              <a:gd name="connsiteY3" fmla="*/ 14058 h 50647"/>
              <a:gd name="connsiteX4" fmla="*/ 9905 w 37210"/>
              <a:gd name="connsiteY4" fmla="*/ 16129 h 50647"/>
              <a:gd name="connsiteX5" fmla="*/ 11429 w 37210"/>
              <a:gd name="connsiteY5" fmla="*/ 15646 h 50647"/>
              <a:gd name="connsiteX6" fmla="*/ 15366 w 37210"/>
              <a:gd name="connsiteY6" fmla="*/ 13703 h 50647"/>
              <a:gd name="connsiteX7" fmla="*/ 19939 w 37210"/>
              <a:gd name="connsiteY7" fmla="*/ 12992 h 50647"/>
              <a:gd name="connsiteX8" fmla="*/ 26796 w 37210"/>
              <a:gd name="connsiteY8" fmla="*/ 14185 h 50647"/>
              <a:gd name="connsiteX9" fmla="*/ 32258 w 37210"/>
              <a:gd name="connsiteY9" fmla="*/ 17627 h 50647"/>
              <a:gd name="connsiteX10" fmla="*/ 35940 w 37210"/>
              <a:gd name="connsiteY10" fmla="*/ 23202 h 50647"/>
              <a:gd name="connsiteX11" fmla="*/ 37210 w 37210"/>
              <a:gd name="connsiteY11" fmla="*/ 30759 h 50647"/>
              <a:gd name="connsiteX12" fmla="*/ 37210 w 37210"/>
              <a:gd name="connsiteY12" fmla="*/ 47028 h 50647"/>
              <a:gd name="connsiteX13" fmla="*/ 36194 w 37210"/>
              <a:gd name="connsiteY13" fmla="*/ 49580 h 50647"/>
              <a:gd name="connsiteX14" fmla="*/ 33654 w 37210"/>
              <a:gd name="connsiteY14" fmla="*/ 50647 h 50647"/>
              <a:gd name="connsiteX15" fmla="*/ 30988 w 37210"/>
              <a:gd name="connsiteY15" fmla="*/ 49580 h 50647"/>
              <a:gd name="connsiteX16" fmla="*/ 30098 w 37210"/>
              <a:gd name="connsiteY16" fmla="*/ 47028 h 50647"/>
              <a:gd name="connsiteX17" fmla="*/ 30098 w 37210"/>
              <a:gd name="connsiteY17" fmla="*/ 30581 h 50647"/>
              <a:gd name="connsiteX18" fmla="*/ 29209 w 37210"/>
              <a:gd name="connsiteY18" fmla="*/ 25717 h 50647"/>
              <a:gd name="connsiteX19" fmla="*/ 27050 w 37210"/>
              <a:gd name="connsiteY19" fmla="*/ 22364 h 50647"/>
              <a:gd name="connsiteX20" fmla="*/ 23748 w 37210"/>
              <a:gd name="connsiteY20" fmla="*/ 20421 h 50647"/>
              <a:gd name="connsiteX21" fmla="*/ 19939 w 37210"/>
              <a:gd name="connsiteY21" fmla="*/ 19798 h 50647"/>
              <a:gd name="connsiteX22" fmla="*/ 14096 w 37210"/>
              <a:gd name="connsiteY22" fmla="*/ 21119 h 50647"/>
              <a:gd name="connsiteX23" fmla="*/ 10921 w 37210"/>
              <a:gd name="connsiteY23" fmla="*/ 24307 h 50647"/>
              <a:gd name="connsiteX24" fmla="*/ 9524 w 37210"/>
              <a:gd name="connsiteY24" fmla="*/ 28155 h 50647"/>
              <a:gd name="connsiteX25" fmla="*/ 9270 w 37210"/>
              <a:gd name="connsiteY25" fmla="*/ 31470 h 50647"/>
              <a:gd name="connsiteX26" fmla="*/ 9270 w 37210"/>
              <a:gd name="connsiteY26" fmla="*/ 47028 h 50647"/>
              <a:gd name="connsiteX27" fmla="*/ 8127 w 37210"/>
              <a:gd name="connsiteY27" fmla="*/ 49720 h 50647"/>
              <a:gd name="connsiteX28" fmla="*/ 5588 w 37210"/>
              <a:gd name="connsiteY28" fmla="*/ 50647 h 50647"/>
              <a:gd name="connsiteX29" fmla="*/ 3047 w 37210"/>
              <a:gd name="connsiteY29" fmla="*/ 49542 h 50647"/>
              <a:gd name="connsiteX30" fmla="*/ 2158 w 37210"/>
              <a:gd name="connsiteY30" fmla="*/ 47028 h 50647"/>
              <a:gd name="connsiteX31" fmla="*/ 2158 w 37210"/>
              <a:gd name="connsiteY31" fmla="*/ 6895 h 50647"/>
              <a:gd name="connsiteX32" fmla="*/ 508 w 37210"/>
              <a:gd name="connsiteY32" fmla="*/ 5435 h 50647"/>
              <a:gd name="connsiteX33" fmla="*/ 0 w 37210"/>
              <a:gd name="connsiteY33" fmla="*/ 3530 h 50647"/>
              <a:gd name="connsiteX34" fmla="*/ 1015 w 37210"/>
              <a:gd name="connsiteY34" fmla="*/ 1016 h 50647"/>
              <a:gd name="connsiteX35" fmla="*/ 3428 w 37210"/>
              <a:gd name="connsiteY35" fmla="*/ 0 h 50647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  <a:cxn ang="29">
                <a:pos x="connsiteX29" y="connsiteY29"/>
              </a:cxn>
              <a:cxn ang="30">
                <a:pos x="connsiteX30" y="connsiteY30"/>
              </a:cxn>
              <a:cxn ang="31">
                <a:pos x="connsiteX31" y="connsiteY31"/>
              </a:cxn>
              <a:cxn ang="32">
                <a:pos x="connsiteX32" y="connsiteY32"/>
              </a:cxn>
              <a:cxn ang="33">
                <a:pos x="connsiteX33" y="connsiteY33"/>
              </a:cxn>
              <a:cxn ang="34">
                <a:pos x="connsiteX34" y="connsiteY34"/>
              </a:cxn>
              <a:cxn ang="35">
                <a:pos x="connsiteX35" y="connsiteY35"/>
              </a:cxn>
            </a:cxnLst>
            <a:rect l="l" t="t" r="r" b="b"/>
            <a:pathLst>
              <a:path w="37210" h="50647">
                <a:moveTo>
                  <a:pt x="3428" y="0"/>
                </a:moveTo>
                <a:cubicBezTo>
                  <a:pt x="5079" y="0"/>
                  <a:pt x="6350" y="520"/>
                  <a:pt x="7365" y="1549"/>
                </a:cubicBezTo>
                <a:cubicBezTo>
                  <a:pt x="8254" y="2578"/>
                  <a:pt x="9016" y="3797"/>
                  <a:pt x="9270" y="5219"/>
                </a:cubicBezTo>
                <a:lnTo>
                  <a:pt x="9270" y="14058"/>
                </a:lnTo>
                <a:cubicBezTo>
                  <a:pt x="9270" y="15226"/>
                  <a:pt x="9524" y="15925"/>
                  <a:pt x="9905" y="16129"/>
                </a:cubicBezTo>
                <a:cubicBezTo>
                  <a:pt x="10159" y="16332"/>
                  <a:pt x="10667" y="16179"/>
                  <a:pt x="11429" y="15646"/>
                </a:cubicBezTo>
                <a:cubicBezTo>
                  <a:pt x="12445" y="14820"/>
                  <a:pt x="13842" y="14172"/>
                  <a:pt x="15366" y="13703"/>
                </a:cubicBezTo>
                <a:cubicBezTo>
                  <a:pt x="16890" y="13233"/>
                  <a:pt x="18414" y="12992"/>
                  <a:pt x="19939" y="12992"/>
                </a:cubicBezTo>
                <a:cubicBezTo>
                  <a:pt x="22351" y="12992"/>
                  <a:pt x="24638" y="13386"/>
                  <a:pt x="26796" y="14185"/>
                </a:cubicBezTo>
                <a:cubicBezTo>
                  <a:pt x="28955" y="14985"/>
                  <a:pt x="30733" y="16129"/>
                  <a:pt x="32258" y="17627"/>
                </a:cubicBezTo>
                <a:cubicBezTo>
                  <a:pt x="33781" y="19139"/>
                  <a:pt x="35051" y="20993"/>
                  <a:pt x="35940" y="23202"/>
                </a:cubicBezTo>
                <a:cubicBezTo>
                  <a:pt x="36829" y="25412"/>
                  <a:pt x="37210" y="27926"/>
                  <a:pt x="37210" y="30759"/>
                </a:cubicBezTo>
                <a:lnTo>
                  <a:pt x="37210" y="47028"/>
                </a:lnTo>
                <a:cubicBezTo>
                  <a:pt x="37210" y="48031"/>
                  <a:pt x="36957" y="48882"/>
                  <a:pt x="36194" y="49580"/>
                </a:cubicBezTo>
                <a:cubicBezTo>
                  <a:pt x="35559" y="50291"/>
                  <a:pt x="34670" y="50647"/>
                  <a:pt x="33654" y="50647"/>
                </a:cubicBezTo>
                <a:cubicBezTo>
                  <a:pt x="32384" y="50647"/>
                  <a:pt x="31622" y="50291"/>
                  <a:pt x="30988" y="49580"/>
                </a:cubicBezTo>
                <a:cubicBezTo>
                  <a:pt x="30352" y="48882"/>
                  <a:pt x="30098" y="48031"/>
                  <a:pt x="30098" y="47028"/>
                </a:cubicBezTo>
                <a:lnTo>
                  <a:pt x="30098" y="30581"/>
                </a:lnTo>
                <a:cubicBezTo>
                  <a:pt x="30098" y="28702"/>
                  <a:pt x="29844" y="27076"/>
                  <a:pt x="29209" y="25717"/>
                </a:cubicBezTo>
                <a:cubicBezTo>
                  <a:pt x="28701" y="24371"/>
                  <a:pt x="27939" y="23241"/>
                  <a:pt x="27050" y="22364"/>
                </a:cubicBezTo>
                <a:cubicBezTo>
                  <a:pt x="26034" y="21475"/>
                  <a:pt x="25019" y="20828"/>
                  <a:pt x="23748" y="20421"/>
                </a:cubicBezTo>
                <a:cubicBezTo>
                  <a:pt x="22478" y="20002"/>
                  <a:pt x="21208" y="19798"/>
                  <a:pt x="19939" y="19798"/>
                </a:cubicBezTo>
                <a:cubicBezTo>
                  <a:pt x="17398" y="19798"/>
                  <a:pt x="15493" y="20243"/>
                  <a:pt x="14096" y="21119"/>
                </a:cubicBezTo>
                <a:cubicBezTo>
                  <a:pt x="12700" y="22008"/>
                  <a:pt x="11557" y="23062"/>
                  <a:pt x="10921" y="24307"/>
                </a:cubicBezTo>
                <a:cubicBezTo>
                  <a:pt x="10159" y="25539"/>
                  <a:pt x="9778" y="26822"/>
                  <a:pt x="9524" y="28155"/>
                </a:cubicBezTo>
                <a:cubicBezTo>
                  <a:pt x="9397" y="29476"/>
                  <a:pt x="9270" y="30581"/>
                  <a:pt x="9270" y="31470"/>
                </a:cubicBezTo>
                <a:lnTo>
                  <a:pt x="9270" y="47028"/>
                </a:lnTo>
                <a:cubicBezTo>
                  <a:pt x="9270" y="48196"/>
                  <a:pt x="8889" y="49097"/>
                  <a:pt x="8127" y="49720"/>
                </a:cubicBezTo>
                <a:cubicBezTo>
                  <a:pt x="7365" y="50342"/>
                  <a:pt x="6603" y="50647"/>
                  <a:pt x="5588" y="50647"/>
                </a:cubicBezTo>
                <a:cubicBezTo>
                  <a:pt x="4444" y="50647"/>
                  <a:pt x="3682" y="50279"/>
                  <a:pt x="3047" y="49542"/>
                </a:cubicBezTo>
                <a:cubicBezTo>
                  <a:pt x="2412" y="48806"/>
                  <a:pt x="2158" y="47967"/>
                  <a:pt x="2158" y="47028"/>
                </a:cubicBezTo>
                <a:lnTo>
                  <a:pt x="2158" y="6895"/>
                </a:lnTo>
                <a:cubicBezTo>
                  <a:pt x="1523" y="6540"/>
                  <a:pt x="1015" y="6057"/>
                  <a:pt x="508" y="5435"/>
                </a:cubicBezTo>
                <a:cubicBezTo>
                  <a:pt x="127" y="4812"/>
                  <a:pt x="0" y="4178"/>
                  <a:pt x="0" y="3530"/>
                </a:cubicBezTo>
                <a:cubicBezTo>
                  <a:pt x="0" y="2526"/>
                  <a:pt x="253" y="1689"/>
                  <a:pt x="1015" y="1016"/>
                </a:cubicBezTo>
                <a:cubicBezTo>
                  <a:pt x="1650" y="342"/>
                  <a:pt x="2539" y="0"/>
                  <a:pt x="3428" y="0"/>
                </a:cubicBez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Freeform 3"/>
          <p:cNvSpPr/>
          <p:nvPr/>
        </p:nvSpPr>
        <p:spPr>
          <a:xfrm>
            <a:off x="4086225" y="6639382"/>
            <a:ext cx="10414" cy="10426"/>
          </a:xfrm>
          <a:custGeom>
            <a:avLst/>
            <a:gdLst>
              <a:gd name="connsiteX0" fmla="*/ 5207 w 10414"/>
              <a:gd name="connsiteY0" fmla="*/ 0 h 10426"/>
              <a:gd name="connsiteX1" fmla="*/ 8763 w 10414"/>
              <a:gd name="connsiteY1" fmla="*/ 1460 h 10426"/>
              <a:gd name="connsiteX2" fmla="*/ 10414 w 10414"/>
              <a:gd name="connsiteY2" fmla="*/ 5118 h 10426"/>
              <a:gd name="connsiteX3" fmla="*/ 8889 w 10414"/>
              <a:gd name="connsiteY3" fmla="*/ 8928 h 10426"/>
              <a:gd name="connsiteX4" fmla="*/ 5207 w 10414"/>
              <a:gd name="connsiteY4" fmla="*/ 10426 h 10426"/>
              <a:gd name="connsiteX5" fmla="*/ 1650 w 10414"/>
              <a:gd name="connsiteY5" fmla="*/ 9055 h 10426"/>
              <a:gd name="connsiteX6" fmla="*/ 0 w 10414"/>
              <a:gd name="connsiteY6" fmla="*/ 5118 h 10426"/>
              <a:gd name="connsiteX7" fmla="*/ 1650 w 10414"/>
              <a:gd name="connsiteY7" fmla="*/ 1460 h 10426"/>
              <a:gd name="connsiteX8" fmla="*/ 5207 w 10414"/>
              <a:gd name="connsiteY8" fmla="*/ 0 h 10426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</a:cxnLst>
            <a:rect l="l" t="t" r="r" b="b"/>
            <a:pathLst>
              <a:path w="10414" h="10426">
                <a:moveTo>
                  <a:pt x="5207" y="0"/>
                </a:moveTo>
                <a:cubicBezTo>
                  <a:pt x="6477" y="0"/>
                  <a:pt x="7619" y="482"/>
                  <a:pt x="8763" y="1460"/>
                </a:cubicBezTo>
                <a:cubicBezTo>
                  <a:pt x="9778" y="2425"/>
                  <a:pt x="10414" y="3644"/>
                  <a:pt x="10414" y="5118"/>
                </a:cubicBezTo>
                <a:cubicBezTo>
                  <a:pt x="10414" y="6654"/>
                  <a:pt x="9905" y="7924"/>
                  <a:pt x="8889" y="8928"/>
                </a:cubicBezTo>
                <a:cubicBezTo>
                  <a:pt x="7746" y="9931"/>
                  <a:pt x="6604" y="10426"/>
                  <a:pt x="5207" y="10426"/>
                </a:cubicBezTo>
                <a:cubicBezTo>
                  <a:pt x="3936" y="10426"/>
                  <a:pt x="2794" y="9969"/>
                  <a:pt x="1650" y="9055"/>
                </a:cubicBezTo>
                <a:cubicBezTo>
                  <a:pt x="634" y="8140"/>
                  <a:pt x="0" y="6832"/>
                  <a:pt x="0" y="5118"/>
                </a:cubicBezTo>
                <a:cubicBezTo>
                  <a:pt x="0" y="3644"/>
                  <a:pt x="508" y="2425"/>
                  <a:pt x="1650" y="1460"/>
                </a:cubicBezTo>
                <a:cubicBezTo>
                  <a:pt x="2666" y="482"/>
                  <a:pt x="3809" y="0"/>
                  <a:pt x="5207" y="0"/>
                </a:cubicBez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Freeform 3"/>
          <p:cNvSpPr/>
          <p:nvPr/>
        </p:nvSpPr>
        <p:spPr>
          <a:xfrm>
            <a:off x="4245737" y="6632943"/>
            <a:ext cx="61214" cy="61290"/>
          </a:xfrm>
          <a:custGeom>
            <a:avLst/>
            <a:gdLst>
              <a:gd name="connsiteX0" fmla="*/ 30480 w 61214"/>
              <a:gd name="connsiteY0" fmla="*/ 0 h 61290"/>
              <a:gd name="connsiteX1" fmla="*/ 52196 w 61214"/>
              <a:gd name="connsiteY1" fmla="*/ 8979 h 61290"/>
              <a:gd name="connsiteX2" fmla="*/ 61214 w 61214"/>
              <a:gd name="connsiteY2" fmla="*/ 30645 h 61290"/>
              <a:gd name="connsiteX3" fmla="*/ 52196 w 61214"/>
              <a:gd name="connsiteY3" fmla="*/ 52311 h 61290"/>
              <a:gd name="connsiteX4" fmla="*/ 30480 w 61214"/>
              <a:gd name="connsiteY4" fmla="*/ 61290 h 61290"/>
              <a:gd name="connsiteX5" fmla="*/ 8890 w 61214"/>
              <a:gd name="connsiteY5" fmla="*/ 52311 h 61290"/>
              <a:gd name="connsiteX6" fmla="*/ 0 w 61214"/>
              <a:gd name="connsiteY6" fmla="*/ 30645 h 61290"/>
              <a:gd name="connsiteX7" fmla="*/ 8890 w 61214"/>
              <a:gd name="connsiteY7" fmla="*/ 8979 h 61290"/>
              <a:gd name="connsiteX8" fmla="*/ 30480 w 61214"/>
              <a:gd name="connsiteY8" fmla="*/ 0 h 6129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</a:cxnLst>
            <a:rect l="l" t="t" r="r" b="b"/>
            <a:pathLst>
              <a:path w="61214" h="61290">
                <a:moveTo>
                  <a:pt x="30480" y="0"/>
                </a:moveTo>
                <a:cubicBezTo>
                  <a:pt x="38988" y="0"/>
                  <a:pt x="46227" y="2997"/>
                  <a:pt x="52196" y="8979"/>
                </a:cubicBezTo>
                <a:cubicBezTo>
                  <a:pt x="58165" y="14973"/>
                  <a:pt x="61214" y="22187"/>
                  <a:pt x="61214" y="30645"/>
                </a:cubicBezTo>
                <a:cubicBezTo>
                  <a:pt x="61214" y="39103"/>
                  <a:pt x="58165" y="46329"/>
                  <a:pt x="52196" y="52311"/>
                </a:cubicBezTo>
                <a:cubicBezTo>
                  <a:pt x="46227" y="58305"/>
                  <a:pt x="38988" y="61290"/>
                  <a:pt x="30480" y="61290"/>
                </a:cubicBezTo>
                <a:cubicBezTo>
                  <a:pt x="22097" y="61290"/>
                  <a:pt x="14858" y="58305"/>
                  <a:pt x="8890" y="52311"/>
                </a:cubicBezTo>
                <a:cubicBezTo>
                  <a:pt x="2921" y="46329"/>
                  <a:pt x="0" y="39103"/>
                  <a:pt x="0" y="30645"/>
                </a:cubicBezTo>
                <a:cubicBezTo>
                  <a:pt x="0" y="22187"/>
                  <a:pt x="2921" y="14973"/>
                  <a:pt x="8890" y="8979"/>
                </a:cubicBezTo>
                <a:cubicBezTo>
                  <a:pt x="14858" y="2997"/>
                  <a:pt x="22097" y="0"/>
                  <a:pt x="30480" y="0"/>
                </a:cubicBez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Freeform 3"/>
          <p:cNvSpPr/>
          <p:nvPr/>
        </p:nvSpPr>
        <p:spPr>
          <a:xfrm>
            <a:off x="4449191" y="6640970"/>
            <a:ext cx="34290" cy="50558"/>
          </a:xfrm>
          <a:custGeom>
            <a:avLst/>
            <a:gdLst>
              <a:gd name="connsiteX0" fmla="*/ 17145 w 34290"/>
              <a:gd name="connsiteY0" fmla="*/ 0 h 50558"/>
              <a:gd name="connsiteX1" fmla="*/ 23749 w 34290"/>
              <a:gd name="connsiteY1" fmla="*/ 1282 h 50558"/>
              <a:gd name="connsiteX2" fmla="*/ 29210 w 34290"/>
              <a:gd name="connsiteY2" fmla="*/ 5613 h 50558"/>
              <a:gd name="connsiteX3" fmla="*/ 32892 w 34290"/>
              <a:gd name="connsiteY3" fmla="*/ 13741 h 50558"/>
              <a:gd name="connsiteX4" fmla="*/ 34290 w 34290"/>
              <a:gd name="connsiteY4" fmla="*/ 26428 h 50558"/>
              <a:gd name="connsiteX5" fmla="*/ 33020 w 34290"/>
              <a:gd name="connsiteY5" fmla="*/ 37693 h 50558"/>
              <a:gd name="connsiteX6" fmla="*/ 29591 w 34290"/>
              <a:gd name="connsiteY6" fmla="*/ 45173 h 50558"/>
              <a:gd name="connsiteX7" fmla="*/ 24130 w 34290"/>
              <a:gd name="connsiteY7" fmla="*/ 49276 h 50558"/>
              <a:gd name="connsiteX8" fmla="*/ 17145 w 34290"/>
              <a:gd name="connsiteY8" fmla="*/ 50558 h 50558"/>
              <a:gd name="connsiteX9" fmla="*/ 10033 w 34290"/>
              <a:gd name="connsiteY9" fmla="*/ 49276 h 50558"/>
              <a:gd name="connsiteX10" fmla="*/ 4699 w 34290"/>
              <a:gd name="connsiteY10" fmla="*/ 45173 h 50558"/>
              <a:gd name="connsiteX11" fmla="*/ 1142 w 34290"/>
              <a:gd name="connsiteY11" fmla="*/ 37693 h 50558"/>
              <a:gd name="connsiteX12" fmla="*/ 0 w 34290"/>
              <a:gd name="connsiteY12" fmla="*/ 26428 h 50558"/>
              <a:gd name="connsiteX13" fmla="*/ 1270 w 34290"/>
              <a:gd name="connsiteY13" fmla="*/ 13741 h 50558"/>
              <a:gd name="connsiteX14" fmla="*/ 4953 w 34290"/>
              <a:gd name="connsiteY14" fmla="*/ 5613 h 50558"/>
              <a:gd name="connsiteX15" fmla="*/ 10414 w 34290"/>
              <a:gd name="connsiteY15" fmla="*/ 1282 h 50558"/>
              <a:gd name="connsiteX16" fmla="*/ 17145 w 34290"/>
              <a:gd name="connsiteY16" fmla="*/ 0 h 5055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</a:cxnLst>
            <a:rect l="l" t="t" r="r" b="b"/>
            <a:pathLst>
              <a:path w="34290" h="50558">
                <a:moveTo>
                  <a:pt x="17145" y="0"/>
                </a:moveTo>
                <a:cubicBezTo>
                  <a:pt x="19430" y="0"/>
                  <a:pt x="21717" y="431"/>
                  <a:pt x="23749" y="1282"/>
                </a:cubicBezTo>
                <a:cubicBezTo>
                  <a:pt x="25908" y="2133"/>
                  <a:pt x="27686" y="3581"/>
                  <a:pt x="29210" y="5613"/>
                </a:cubicBezTo>
                <a:cubicBezTo>
                  <a:pt x="30861" y="7645"/>
                  <a:pt x="32003" y="10350"/>
                  <a:pt x="32892" y="13741"/>
                </a:cubicBezTo>
                <a:cubicBezTo>
                  <a:pt x="33782" y="17132"/>
                  <a:pt x="34290" y="21361"/>
                  <a:pt x="34290" y="26428"/>
                </a:cubicBezTo>
                <a:cubicBezTo>
                  <a:pt x="34290" y="30848"/>
                  <a:pt x="33909" y="34607"/>
                  <a:pt x="33020" y="37693"/>
                </a:cubicBezTo>
                <a:cubicBezTo>
                  <a:pt x="32258" y="40792"/>
                  <a:pt x="30988" y="43281"/>
                  <a:pt x="29591" y="45173"/>
                </a:cubicBezTo>
                <a:cubicBezTo>
                  <a:pt x="28067" y="47053"/>
                  <a:pt x="26161" y="48424"/>
                  <a:pt x="24130" y="49276"/>
                </a:cubicBezTo>
                <a:cubicBezTo>
                  <a:pt x="21971" y="50126"/>
                  <a:pt x="19684" y="50558"/>
                  <a:pt x="17145" y="50558"/>
                </a:cubicBezTo>
                <a:cubicBezTo>
                  <a:pt x="14478" y="50558"/>
                  <a:pt x="12192" y="50126"/>
                  <a:pt x="10033" y="49276"/>
                </a:cubicBezTo>
                <a:cubicBezTo>
                  <a:pt x="8001" y="48424"/>
                  <a:pt x="6222" y="47053"/>
                  <a:pt x="4699" y="45173"/>
                </a:cubicBezTo>
                <a:cubicBezTo>
                  <a:pt x="3175" y="43281"/>
                  <a:pt x="2032" y="40792"/>
                  <a:pt x="1142" y="37693"/>
                </a:cubicBezTo>
                <a:cubicBezTo>
                  <a:pt x="380" y="34607"/>
                  <a:pt x="0" y="30848"/>
                  <a:pt x="0" y="26428"/>
                </a:cubicBezTo>
                <a:cubicBezTo>
                  <a:pt x="0" y="21361"/>
                  <a:pt x="380" y="17132"/>
                  <a:pt x="1270" y="13741"/>
                </a:cubicBezTo>
                <a:cubicBezTo>
                  <a:pt x="2159" y="10350"/>
                  <a:pt x="3429" y="7645"/>
                  <a:pt x="4953" y="5613"/>
                </a:cubicBezTo>
                <a:cubicBezTo>
                  <a:pt x="6477" y="3581"/>
                  <a:pt x="8382" y="2133"/>
                  <a:pt x="10414" y="1282"/>
                </a:cubicBezTo>
                <a:cubicBezTo>
                  <a:pt x="12446" y="431"/>
                  <a:pt x="14732" y="0"/>
                  <a:pt x="17145" y="0"/>
                </a:cubicBez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Freeform 3"/>
          <p:cNvSpPr/>
          <p:nvPr/>
        </p:nvSpPr>
        <p:spPr>
          <a:xfrm>
            <a:off x="4411472" y="6640970"/>
            <a:ext cx="32766" cy="49758"/>
          </a:xfrm>
          <a:custGeom>
            <a:avLst/>
            <a:gdLst>
              <a:gd name="connsiteX0" fmla="*/ 16510 w 32766"/>
              <a:gd name="connsiteY0" fmla="*/ 0 h 49758"/>
              <a:gd name="connsiteX1" fmla="*/ 28448 w 32766"/>
              <a:gd name="connsiteY1" fmla="*/ 3885 h 49758"/>
              <a:gd name="connsiteX2" fmla="*/ 32766 w 32766"/>
              <a:gd name="connsiteY2" fmla="*/ 13881 h 49758"/>
              <a:gd name="connsiteX3" fmla="*/ 32511 w 32766"/>
              <a:gd name="connsiteY3" fmla="*/ 17106 h 49758"/>
              <a:gd name="connsiteX4" fmla="*/ 31369 w 32766"/>
              <a:gd name="connsiteY4" fmla="*/ 20599 h 49758"/>
              <a:gd name="connsiteX5" fmla="*/ 29083 w 32766"/>
              <a:gd name="connsiteY5" fmla="*/ 24129 h 49758"/>
              <a:gd name="connsiteX6" fmla="*/ 25272 w 32766"/>
              <a:gd name="connsiteY6" fmla="*/ 27495 h 49758"/>
              <a:gd name="connsiteX7" fmla="*/ 16002 w 32766"/>
              <a:gd name="connsiteY7" fmla="*/ 33807 h 49758"/>
              <a:gd name="connsiteX8" fmla="*/ 9017 w 32766"/>
              <a:gd name="connsiteY8" fmla="*/ 40754 h 49758"/>
              <a:gd name="connsiteX9" fmla="*/ 8382 w 32766"/>
              <a:gd name="connsiteY9" fmla="*/ 41592 h 49758"/>
              <a:gd name="connsiteX10" fmla="*/ 8001 w 32766"/>
              <a:gd name="connsiteY10" fmla="*/ 42341 h 49758"/>
              <a:gd name="connsiteX11" fmla="*/ 8255 w 32766"/>
              <a:gd name="connsiteY11" fmla="*/ 42912 h 49758"/>
              <a:gd name="connsiteX12" fmla="*/ 9398 w 32766"/>
              <a:gd name="connsiteY12" fmla="*/ 43129 h 49758"/>
              <a:gd name="connsiteX13" fmla="*/ 29718 w 32766"/>
              <a:gd name="connsiteY13" fmla="*/ 43129 h 49758"/>
              <a:gd name="connsiteX14" fmla="*/ 32003 w 32766"/>
              <a:gd name="connsiteY14" fmla="*/ 44056 h 49758"/>
              <a:gd name="connsiteX15" fmla="*/ 32766 w 32766"/>
              <a:gd name="connsiteY15" fmla="*/ 46494 h 49758"/>
              <a:gd name="connsiteX16" fmla="*/ 31877 w 32766"/>
              <a:gd name="connsiteY16" fmla="*/ 48882 h 49758"/>
              <a:gd name="connsiteX17" fmla="*/ 29718 w 32766"/>
              <a:gd name="connsiteY17" fmla="*/ 49758 h 49758"/>
              <a:gd name="connsiteX18" fmla="*/ 4699 w 32766"/>
              <a:gd name="connsiteY18" fmla="*/ 49758 h 49758"/>
              <a:gd name="connsiteX19" fmla="*/ 889 w 32766"/>
              <a:gd name="connsiteY19" fmla="*/ 48615 h 49758"/>
              <a:gd name="connsiteX20" fmla="*/ 0 w 32766"/>
              <a:gd name="connsiteY20" fmla="*/ 45961 h 49758"/>
              <a:gd name="connsiteX21" fmla="*/ 1651 w 32766"/>
              <a:gd name="connsiteY21" fmla="*/ 39725 h 49758"/>
              <a:gd name="connsiteX22" fmla="*/ 6096 w 32766"/>
              <a:gd name="connsiteY22" fmla="*/ 33807 h 49758"/>
              <a:gd name="connsiteX23" fmla="*/ 12572 w 32766"/>
              <a:gd name="connsiteY23" fmla="*/ 28193 h 49758"/>
              <a:gd name="connsiteX24" fmla="*/ 20320 w 32766"/>
              <a:gd name="connsiteY24" fmla="*/ 22897 h 49758"/>
              <a:gd name="connsiteX25" fmla="*/ 24384 w 32766"/>
              <a:gd name="connsiteY25" fmla="*/ 18960 h 49758"/>
              <a:gd name="connsiteX26" fmla="*/ 25780 w 32766"/>
              <a:gd name="connsiteY26" fmla="*/ 13881 h 49758"/>
              <a:gd name="connsiteX27" fmla="*/ 25272 w 32766"/>
              <a:gd name="connsiteY27" fmla="*/ 11138 h 49758"/>
              <a:gd name="connsiteX28" fmla="*/ 23749 w 32766"/>
              <a:gd name="connsiteY28" fmla="*/ 8788 h 49758"/>
              <a:gd name="connsiteX29" fmla="*/ 20955 w 32766"/>
              <a:gd name="connsiteY29" fmla="*/ 7162 h 49758"/>
              <a:gd name="connsiteX30" fmla="*/ 16510 w 32766"/>
              <a:gd name="connsiteY30" fmla="*/ 6540 h 49758"/>
              <a:gd name="connsiteX31" fmla="*/ 13461 w 32766"/>
              <a:gd name="connsiteY31" fmla="*/ 6933 h 49758"/>
              <a:gd name="connsiteX32" fmla="*/ 10668 w 32766"/>
              <a:gd name="connsiteY32" fmla="*/ 8356 h 49758"/>
              <a:gd name="connsiteX33" fmla="*/ 8255 w 32766"/>
              <a:gd name="connsiteY33" fmla="*/ 11138 h 49758"/>
              <a:gd name="connsiteX34" fmla="*/ 6730 w 32766"/>
              <a:gd name="connsiteY34" fmla="*/ 15646 h 49758"/>
              <a:gd name="connsiteX35" fmla="*/ 5334 w 32766"/>
              <a:gd name="connsiteY35" fmla="*/ 17411 h 49758"/>
              <a:gd name="connsiteX36" fmla="*/ 2794 w 32766"/>
              <a:gd name="connsiteY36" fmla="*/ 17767 h 49758"/>
              <a:gd name="connsiteX37" fmla="*/ 889 w 32766"/>
              <a:gd name="connsiteY37" fmla="*/ 16878 h 49758"/>
              <a:gd name="connsiteX38" fmla="*/ 253 w 32766"/>
              <a:gd name="connsiteY38" fmla="*/ 15023 h 49758"/>
              <a:gd name="connsiteX39" fmla="*/ 1523 w 32766"/>
              <a:gd name="connsiteY39" fmla="*/ 9105 h 49758"/>
              <a:gd name="connsiteX40" fmla="*/ 4826 w 32766"/>
              <a:gd name="connsiteY40" fmla="*/ 4330 h 49758"/>
              <a:gd name="connsiteX41" fmla="*/ 10033 w 32766"/>
              <a:gd name="connsiteY41" fmla="*/ 1142 h 49758"/>
              <a:gd name="connsiteX42" fmla="*/ 16510 w 32766"/>
              <a:gd name="connsiteY42" fmla="*/ 0 h 4975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  <a:cxn ang="29">
                <a:pos x="connsiteX29" y="connsiteY29"/>
              </a:cxn>
              <a:cxn ang="30">
                <a:pos x="connsiteX30" y="connsiteY30"/>
              </a:cxn>
              <a:cxn ang="31">
                <a:pos x="connsiteX31" y="connsiteY31"/>
              </a:cxn>
              <a:cxn ang="32">
                <a:pos x="connsiteX32" y="connsiteY32"/>
              </a:cxn>
              <a:cxn ang="33">
                <a:pos x="connsiteX33" y="connsiteY33"/>
              </a:cxn>
              <a:cxn ang="34">
                <a:pos x="connsiteX34" y="connsiteY34"/>
              </a:cxn>
              <a:cxn ang="35">
                <a:pos x="connsiteX35" y="connsiteY35"/>
              </a:cxn>
              <a:cxn ang="36">
                <a:pos x="connsiteX36" y="connsiteY36"/>
              </a:cxn>
              <a:cxn ang="37">
                <a:pos x="connsiteX37" y="connsiteY37"/>
              </a:cxn>
              <a:cxn ang="38">
                <a:pos x="connsiteX38" y="connsiteY38"/>
              </a:cxn>
              <a:cxn ang="39">
                <a:pos x="connsiteX39" y="connsiteY39"/>
              </a:cxn>
              <a:cxn ang="40">
                <a:pos x="connsiteX40" y="connsiteY40"/>
              </a:cxn>
              <a:cxn ang="41">
                <a:pos x="connsiteX41" y="connsiteY41"/>
              </a:cxn>
              <a:cxn ang="42">
                <a:pos x="connsiteX42" y="connsiteY42"/>
              </a:cxn>
            </a:cxnLst>
            <a:rect l="l" t="t" r="r" b="b"/>
            <a:pathLst>
              <a:path w="32766" h="49758">
                <a:moveTo>
                  <a:pt x="16510" y="0"/>
                </a:moveTo>
                <a:cubicBezTo>
                  <a:pt x="21717" y="0"/>
                  <a:pt x="25780" y="1295"/>
                  <a:pt x="28448" y="3885"/>
                </a:cubicBezTo>
                <a:cubicBezTo>
                  <a:pt x="31241" y="6477"/>
                  <a:pt x="32639" y="9804"/>
                  <a:pt x="32766" y="13881"/>
                </a:cubicBezTo>
                <a:cubicBezTo>
                  <a:pt x="32766" y="14884"/>
                  <a:pt x="32639" y="15950"/>
                  <a:pt x="32511" y="17106"/>
                </a:cubicBezTo>
                <a:cubicBezTo>
                  <a:pt x="32258" y="18250"/>
                  <a:pt x="32003" y="19418"/>
                  <a:pt x="31369" y="20599"/>
                </a:cubicBezTo>
                <a:cubicBezTo>
                  <a:pt x="30861" y="21767"/>
                  <a:pt x="30099" y="22948"/>
                  <a:pt x="29083" y="24129"/>
                </a:cubicBezTo>
                <a:cubicBezTo>
                  <a:pt x="28067" y="25310"/>
                  <a:pt x="26797" y="26428"/>
                  <a:pt x="25272" y="27495"/>
                </a:cubicBezTo>
                <a:cubicBezTo>
                  <a:pt x="21971" y="29616"/>
                  <a:pt x="18922" y="31712"/>
                  <a:pt x="16002" y="33807"/>
                </a:cubicBezTo>
                <a:cubicBezTo>
                  <a:pt x="13080" y="35902"/>
                  <a:pt x="10795" y="38213"/>
                  <a:pt x="9017" y="40754"/>
                </a:cubicBezTo>
                <a:cubicBezTo>
                  <a:pt x="8763" y="41046"/>
                  <a:pt x="8636" y="41325"/>
                  <a:pt x="8382" y="41592"/>
                </a:cubicBezTo>
                <a:cubicBezTo>
                  <a:pt x="8255" y="41846"/>
                  <a:pt x="8128" y="42100"/>
                  <a:pt x="8001" y="42341"/>
                </a:cubicBezTo>
                <a:cubicBezTo>
                  <a:pt x="8001" y="42570"/>
                  <a:pt x="8128" y="42760"/>
                  <a:pt x="8255" y="42912"/>
                </a:cubicBezTo>
                <a:cubicBezTo>
                  <a:pt x="8509" y="43065"/>
                  <a:pt x="8890" y="43129"/>
                  <a:pt x="9398" y="43129"/>
                </a:cubicBezTo>
                <a:lnTo>
                  <a:pt x="29718" y="43129"/>
                </a:lnTo>
                <a:cubicBezTo>
                  <a:pt x="30734" y="43129"/>
                  <a:pt x="31496" y="43446"/>
                  <a:pt x="32003" y="44056"/>
                </a:cubicBezTo>
                <a:cubicBezTo>
                  <a:pt x="32511" y="44678"/>
                  <a:pt x="32766" y="45491"/>
                  <a:pt x="32766" y="46494"/>
                </a:cubicBezTo>
                <a:cubicBezTo>
                  <a:pt x="32766" y="47497"/>
                  <a:pt x="32511" y="48285"/>
                  <a:pt x="31877" y="48882"/>
                </a:cubicBezTo>
                <a:cubicBezTo>
                  <a:pt x="31241" y="49466"/>
                  <a:pt x="30607" y="49758"/>
                  <a:pt x="29718" y="49758"/>
                </a:cubicBezTo>
                <a:lnTo>
                  <a:pt x="4699" y="49758"/>
                </a:lnTo>
                <a:cubicBezTo>
                  <a:pt x="2794" y="49758"/>
                  <a:pt x="1523" y="49377"/>
                  <a:pt x="889" y="48615"/>
                </a:cubicBezTo>
                <a:cubicBezTo>
                  <a:pt x="380" y="47853"/>
                  <a:pt x="0" y="46964"/>
                  <a:pt x="0" y="45961"/>
                </a:cubicBezTo>
                <a:cubicBezTo>
                  <a:pt x="0" y="43839"/>
                  <a:pt x="635" y="41770"/>
                  <a:pt x="1651" y="39725"/>
                </a:cubicBezTo>
                <a:cubicBezTo>
                  <a:pt x="2794" y="37693"/>
                  <a:pt x="4191" y="35724"/>
                  <a:pt x="6096" y="33807"/>
                </a:cubicBezTo>
                <a:cubicBezTo>
                  <a:pt x="8001" y="31889"/>
                  <a:pt x="10160" y="30022"/>
                  <a:pt x="12572" y="28193"/>
                </a:cubicBezTo>
                <a:cubicBezTo>
                  <a:pt x="14986" y="26365"/>
                  <a:pt x="17526" y="24600"/>
                  <a:pt x="20320" y="22897"/>
                </a:cubicBezTo>
                <a:cubicBezTo>
                  <a:pt x="22225" y="21653"/>
                  <a:pt x="23622" y="20345"/>
                  <a:pt x="24384" y="18960"/>
                </a:cubicBezTo>
                <a:cubicBezTo>
                  <a:pt x="25272" y="17576"/>
                  <a:pt x="25780" y="15875"/>
                  <a:pt x="25780" y="13881"/>
                </a:cubicBezTo>
                <a:cubicBezTo>
                  <a:pt x="25780" y="12928"/>
                  <a:pt x="25653" y="12013"/>
                  <a:pt x="25272" y="11138"/>
                </a:cubicBezTo>
                <a:cubicBezTo>
                  <a:pt x="25019" y="10248"/>
                  <a:pt x="24384" y="9473"/>
                  <a:pt x="23749" y="8788"/>
                </a:cubicBezTo>
                <a:cubicBezTo>
                  <a:pt x="22987" y="8115"/>
                  <a:pt x="22098" y="7569"/>
                  <a:pt x="20955" y="7162"/>
                </a:cubicBezTo>
                <a:cubicBezTo>
                  <a:pt x="19685" y="6743"/>
                  <a:pt x="18288" y="6540"/>
                  <a:pt x="16510" y="6540"/>
                </a:cubicBezTo>
                <a:cubicBezTo>
                  <a:pt x="15494" y="6540"/>
                  <a:pt x="14478" y="6667"/>
                  <a:pt x="13461" y="6933"/>
                </a:cubicBezTo>
                <a:cubicBezTo>
                  <a:pt x="12446" y="7201"/>
                  <a:pt x="11557" y="7670"/>
                  <a:pt x="10668" y="8356"/>
                </a:cubicBezTo>
                <a:cubicBezTo>
                  <a:pt x="9779" y="9029"/>
                  <a:pt x="9017" y="9956"/>
                  <a:pt x="8255" y="11138"/>
                </a:cubicBezTo>
                <a:cubicBezTo>
                  <a:pt x="7620" y="12318"/>
                  <a:pt x="7111" y="13817"/>
                  <a:pt x="6730" y="15646"/>
                </a:cubicBezTo>
                <a:cubicBezTo>
                  <a:pt x="6477" y="16471"/>
                  <a:pt x="6096" y="17056"/>
                  <a:pt x="5334" y="17411"/>
                </a:cubicBezTo>
                <a:cubicBezTo>
                  <a:pt x="4699" y="17767"/>
                  <a:pt x="3810" y="17881"/>
                  <a:pt x="2794" y="17767"/>
                </a:cubicBezTo>
                <a:cubicBezTo>
                  <a:pt x="2032" y="17653"/>
                  <a:pt x="1397" y="17347"/>
                  <a:pt x="889" y="16878"/>
                </a:cubicBezTo>
                <a:cubicBezTo>
                  <a:pt x="508" y="16408"/>
                  <a:pt x="253" y="15785"/>
                  <a:pt x="253" y="15023"/>
                </a:cubicBezTo>
                <a:cubicBezTo>
                  <a:pt x="253" y="12903"/>
                  <a:pt x="635" y="10934"/>
                  <a:pt x="1523" y="9105"/>
                </a:cubicBezTo>
                <a:cubicBezTo>
                  <a:pt x="2286" y="7277"/>
                  <a:pt x="3429" y="5689"/>
                  <a:pt x="4826" y="4330"/>
                </a:cubicBezTo>
                <a:cubicBezTo>
                  <a:pt x="6350" y="2971"/>
                  <a:pt x="8001" y="1917"/>
                  <a:pt x="10033" y="1142"/>
                </a:cubicBezTo>
                <a:cubicBezTo>
                  <a:pt x="12065" y="380"/>
                  <a:pt x="14223" y="0"/>
                  <a:pt x="16510" y="0"/>
                </a:cubicBez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Freeform 3"/>
          <p:cNvSpPr/>
          <p:nvPr/>
        </p:nvSpPr>
        <p:spPr>
          <a:xfrm>
            <a:off x="4369943" y="6640970"/>
            <a:ext cx="34290" cy="50558"/>
          </a:xfrm>
          <a:custGeom>
            <a:avLst/>
            <a:gdLst>
              <a:gd name="connsiteX0" fmla="*/ 17145 w 34290"/>
              <a:gd name="connsiteY0" fmla="*/ 0 h 50558"/>
              <a:gd name="connsiteX1" fmla="*/ 23748 w 34290"/>
              <a:gd name="connsiteY1" fmla="*/ 1282 h 50558"/>
              <a:gd name="connsiteX2" fmla="*/ 29209 w 34290"/>
              <a:gd name="connsiteY2" fmla="*/ 5613 h 50558"/>
              <a:gd name="connsiteX3" fmla="*/ 32892 w 34290"/>
              <a:gd name="connsiteY3" fmla="*/ 13741 h 50558"/>
              <a:gd name="connsiteX4" fmla="*/ 34290 w 34290"/>
              <a:gd name="connsiteY4" fmla="*/ 26428 h 50558"/>
              <a:gd name="connsiteX5" fmla="*/ 33020 w 34290"/>
              <a:gd name="connsiteY5" fmla="*/ 37693 h 50558"/>
              <a:gd name="connsiteX6" fmla="*/ 29590 w 34290"/>
              <a:gd name="connsiteY6" fmla="*/ 45173 h 50558"/>
              <a:gd name="connsiteX7" fmla="*/ 24129 w 34290"/>
              <a:gd name="connsiteY7" fmla="*/ 49276 h 50558"/>
              <a:gd name="connsiteX8" fmla="*/ 17145 w 34290"/>
              <a:gd name="connsiteY8" fmla="*/ 50558 h 50558"/>
              <a:gd name="connsiteX9" fmla="*/ 10032 w 34290"/>
              <a:gd name="connsiteY9" fmla="*/ 49276 h 50558"/>
              <a:gd name="connsiteX10" fmla="*/ 4698 w 34290"/>
              <a:gd name="connsiteY10" fmla="*/ 45173 h 50558"/>
              <a:gd name="connsiteX11" fmla="*/ 1142 w 34290"/>
              <a:gd name="connsiteY11" fmla="*/ 37693 h 50558"/>
              <a:gd name="connsiteX12" fmla="*/ 0 w 34290"/>
              <a:gd name="connsiteY12" fmla="*/ 26428 h 50558"/>
              <a:gd name="connsiteX13" fmla="*/ 1270 w 34290"/>
              <a:gd name="connsiteY13" fmla="*/ 13741 h 50558"/>
              <a:gd name="connsiteX14" fmla="*/ 4952 w 34290"/>
              <a:gd name="connsiteY14" fmla="*/ 5613 h 50558"/>
              <a:gd name="connsiteX15" fmla="*/ 10414 w 34290"/>
              <a:gd name="connsiteY15" fmla="*/ 1282 h 50558"/>
              <a:gd name="connsiteX16" fmla="*/ 17145 w 34290"/>
              <a:gd name="connsiteY16" fmla="*/ 0 h 5055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</a:cxnLst>
            <a:rect l="l" t="t" r="r" b="b"/>
            <a:pathLst>
              <a:path w="34290" h="50558">
                <a:moveTo>
                  <a:pt x="17145" y="0"/>
                </a:moveTo>
                <a:cubicBezTo>
                  <a:pt x="19430" y="0"/>
                  <a:pt x="21716" y="431"/>
                  <a:pt x="23748" y="1282"/>
                </a:cubicBezTo>
                <a:cubicBezTo>
                  <a:pt x="25908" y="2133"/>
                  <a:pt x="27686" y="3581"/>
                  <a:pt x="29209" y="5613"/>
                </a:cubicBezTo>
                <a:cubicBezTo>
                  <a:pt x="30860" y="7645"/>
                  <a:pt x="32004" y="10350"/>
                  <a:pt x="32892" y="13741"/>
                </a:cubicBezTo>
                <a:cubicBezTo>
                  <a:pt x="33782" y="17132"/>
                  <a:pt x="34290" y="21361"/>
                  <a:pt x="34290" y="26428"/>
                </a:cubicBezTo>
                <a:cubicBezTo>
                  <a:pt x="34290" y="30848"/>
                  <a:pt x="33909" y="34607"/>
                  <a:pt x="33020" y="37693"/>
                </a:cubicBezTo>
                <a:cubicBezTo>
                  <a:pt x="32258" y="40792"/>
                  <a:pt x="30988" y="43281"/>
                  <a:pt x="29590" y="45173"/>
                </a:cubicBezTo>
                <a:cubicBezTo>
                  <a:pt x="28066" y="47053"/>
                  <a:pt x="26161" y="48424"/>
                  <a:pt x="24129" y="49276"/>
                </a:cubicBezTo>
                <a:cubicBezTo>
                  <a:pt x="21970" y="50126"/>
                  <a:pt x="19685" y="50558"/>
                  <a:pt x="17145" y="50558"/>
                </a:cubicBezTo>
                <a:cubicBezTo>
                  <a:pt x="14478" y="50558"/>
                  <a:pt x="12191" y="50126"/>
                  <a:pt x="10032" y="49276"/>
                </a:cubicBezTo>
                <a:cubicBezTo>
                  <a:pt x="8001" y="48424"/>
                  <a:pt x="6222" y="47053"/>
                  <a:pt x="4698" y="45173"/>
                </a:cubicBezTo>
                <a:cubicBezTo>
                  <a:pt x="3175" y="43281"/>
                  <a:pt x="2032" y="40792"/>
                  <a:pt x="1142" y="37693"/>
                </a:cubicBezTo>
                <a:cubicBezTo>
                  <a:pt x="380" y="34607"/>
                  <a:pt x="0" y="30848"/>
                  <a:pt x="0" y="26428"/>
                </a:cubicBezTo>
                <a:cubicBezTo>
                  <a:pt x="0" y="21361"/>
                  <a:pt x="380" y="17132"/>
                  <a:pt x="1270" y="13741"/>
                </a:cubicBezTo>
                <a:cubicBezTo>
                  <a:pt x="2159" y="10350"/>
                  <a:pt x="3428" y="7645"/>
                  <a:pt x="4952" y="5613"/>
                </a:cubicBezTo>
                <a:cubicBezTo>
                  <a:pt x="6477" y="3581"/>
                  <a:pt x="8382" y="2133"/>
                  <a:pt x="10414" y="1282"/>
                </a:cubicBezTo>
                <a:cubicBezTo>
                  <a:pt x="12446" y="431"/>
                  <a:pt x="14732" y="0"/>
                  <a:pt x="17145" y="0"/>
                </a:cubicBez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Freeform 3"/>
          <p:cNvSpPr/>
          <p:nvPr/>
        </p:nvSpPr>
        <p:spPr>
          <a:xfrm>
            <a:off x="4332224" y="6640970"/>
            <a:ext cx="32766" cy="49758"/>
          </a:xfrm>
          <a:custGeom>
            <a:avLst/>
            <a:gdLst>
              <a:gd name="connsiteX0" fmla="*/ 16509 w 32766"/>
              <a:gd name="connsiteY0" fmla="*/ 0 h 49758"/>
              <a:gd name="connsiteX1" fmla="*/ 28447 w 32766"/>
              <a:gd name="connsiteY1" fmla="*/ 3885 h 49758"/>
              <a:gd name="connsiteX2" fmla="*/ 32766 w 32766"/>
              <a:gd name="connsiteY2" fmla="*/ 13881 h 49758"/>
              <a:gd name="connsiteX3" fmla="*/ 32511 w 32766"/>
              <a:gd name="connsiteY3" fmla="*/ 17106 h 49758"/>
              <a:gd name="connsiteX4" fmla="*/ 31369 w 32766"/>
              <a:gd name="connsiteY4" fmla="*/ 20599 h 49758"/>
              <a:gd name="connsiteX5" fmla="*/ 29083 w 32766"/>
              <a:gd name="connsiteY5" fmla="*/ 24129 h 49758"/>
              <a:gd name="connsiteX6" fmla="*/ 25273 w 32766"/>
              <a:gd name="connsiteY6" fmla="*/ 27495 h 49758"/>
              <a:gd name="connsiteX7" fmla="*/ 16001 w 32766"/>
              <a:gd name="connsiteY7" fmla="*/ 33807 h 49758"/>
              <a:gd name="connsiteX8" fmla="*/ 9016 w 32766"/>
              <a:gd name="connsiteY8" fmla="*/ 40754 h 49758"/>
              <a:gd name="connsiteX9" fmla="*/ 8382 w 32766"/>
              <a:gd name="connsiteY9" fmla="*/ 41592 h 49758"/>
              <a:gd name="connsiteX10" fmla="*/ 8001 w 32766"/>
              <a:gd name="connsiteY10" fmla="*/ 42341 h 49758"/>
              <a:gd name="connsiteX11" fmla="*/ 8255 w 32766"/>
              <a:gd name="connsiteY11" fmla="*/ 42912 h 49758"/>
              <a:gd name="connsiteX12" fmla="*/ 9397 w 32766"/>
              <a:gd name="connsiteY12" fmla="*/ 43129 h 49758"/>
              <a:gd name="connsiteX13" fmla="*/ 29717 w 32766"/>
              <a:gd name="connsiteY13" fmla="*/ 43129 h 49758"/>
              <a:gd name="connsiteX14" fmla="*/ 32004 w 32766"/>
              <a:gd name="connsiteY14" fmla="*/ 44056 h 49758"/>
              <a:gd name="connsiteX15" fmla="*/ 32766 w 32766"/>
              <a:gd name="connsiteY15" fmla="*/ 46494 h 49758"/>
              <a:gd name="connsiteX16" fmla="*/ 31877 w 32766"/>
              <a:gd name="connsiteY16" fmla="*/ 48882 h 49758"/>
              <a:gd name="connsiteX17" fmla="*/ 29717 w 32766"/>
              <a:gd name="connsiteY17" fmla="*/ 49758 h 49758"/>
              <a:gd name="connsiteX18" fmla="*/ 4698 w 32766"/>
              <a:gd name="connsiteY18" fmla="*/ 49758 h 49758"/>
              <a:gd name="connsiteX19" fmla="*/ 889 w 32766"/>
              <a:gd name="connsiteY19" fmla="*/ 48615 h 49758"/>
              <a:gd name="connsiteX20" fmla="*/ 0 w 32766"/>
              <a:gd name="connsiteY20" fmla="*/ 45961 h 49758"/>
              <a:gd name="connsiteX21" fmla="*/ 1651 w 32766"/>
              <a:gd name="connsiteY21" fmla="*/ 39725 h 49758"/>
              <a:gd name="connsiteX22" fmla="*/ 6096 w 32766"/>
              <a:gd name="connsiteY22" fmla="*/ 33807 h 49758"/>
              <a:gd name="connsiteX23" fmla="*/ 12573 w 32766"/>
              <a:gd name="connsiteY23" fmla="*/ 28193 h 49758"/>
              <a:gd name="connsiteX24" fmla="*/ 20320 w 32766"/>
              <a:gd name="connsiteY24" fmla="*/ 22897 h 49758"/>
              <a:gd name="connsiteX25" fmla="*/ 24384 w 32766"/>
              <a:gd name="connsiteY25" fmla="*/ 18960 h 49758"/>
              <a:gd name="connsiteX26" fmla="*/ 25780 w 32766"/>
              <a:gd name="connsiteY26" fmla="*/ 13881 h 49758"/>
              <a:gd name="connsiteX27" fmla="*/ 25273 w 32766"/>
              <a:gd name="connsiteY27" fmla="*/ 11138 h 49758"/>
              <a:gd name="connsiteX28" fmla="*/ 23748 w 32766"/>
              <a:gd name="connsiteY28" fmla="*/ 8788 h 49758"/>
              <a:gd name="connsiteX29" fmla="*/ 20955 w 32766"/>
              <a:gd name="connsiteY29" fmla="*/ 7162 h 49758"/>
              <a:gd name="connsiteX30" fmla="*/ 16509 w 32766"/>
              <a:gd name="connsiteY30" fmla="*/ 6540 h 49758"/>
              <a:gd name="connsiteX31" fmla="*/ 13461 w 32766"/>
              <a:gd name="connsiteY31" fmla="*/ 6933 h 49758"/>
              <a:gd name="connsiteX32" fmla="*/ 10667 w 32766"/>
              <a:gd name="connsiteY32" fmla="*/ 8356 h 49758"/>
              <a:gd name="connsiteX33" fmla="*/ 8255 w 32766"/>
              <a:gd name="connsiteY33" fmla="*/ 11138 h 49758"/>
              <a:gd name="connsiteX34" fmla="*/ 6730 w 32766"/>
              <a:gd name="connsiteY34" fmla="*/ 15646 h 49758"/>
              <a:gd name="connsiteX35" fmla="*/ 5334 w 32766"/>
              <a:gd name="connsiteY35" fmla="*/ 17411 h 49758"/>
              <a:gd name="connsiteX36" fmla="*/ 2794 w 32766"/>
              <a:gd name="connsiteY36" fmla="*/ 17767 h 49758"/>
              <a:gd name="connsiteX37" fmla="*/ 889 w 32766"/>
              <a:gd name="connsiteY37" fmla="*/ 16878 h 49758"/>
              <a:gd name="connsiteX38" fmla="*/ 254 w 32766"/>
              <a:gd name="connsiteY38" fmla="*/ 15023 h 49758"/>
              <a:gd name="connsiteX39" fmla="*/ 1524 w 32766"/>
              <a:gd name="connsiteY39" fmla="*/ 9105 h 49758"/>
              <a:gd name="connsiteX40" fmla="*/ 4826 w 32766"/>
              <a:gd name="connsiteY40" fmla="*/ 4330 h 49758"/>
              <a:gd name="connsiteX41" fmla="*/ 10033 w 32766"/>
              <a:gd name="connsiteY41" fmla="*/ 1142 h 49758"/>
              <a:gd name="connsiteX42" fmla="*/ 16509 w 32766"/>
              <a:gd name="connsiteY42" fmla="*/ 0 h 4975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  <a:cxn ang="29">
                <a:pos x="connsiteX29" y="connsiteY29"/>
              </a:cxn>
              <a:cxn ang="30">
                <a:pos x="connsiteX30" y="connsiteY30"/>
              </a:cxn>
              <a:cxn ang="31">
                <a:pos x="connsiteX31" y="connsiteY31"/>
              </a:cxn>
              <a:cxn ang="32">
                <a:pos x="connsiteX32" y="connsiteY32"/>
              </a:cxn>
              <a:cxn ang="33">
                <a:pos x="connsiteX33" y="connsiteY33"/>
              </a:cxn>
              <a:cxn ang="34">
                <a:pos x="connsiteX34" y="connsiteY34"/>
              </a:cxn>
              <a:cxn ang="35">
                <a:pos x="connsiteX35" y="connsiteY35"/>
              </a:cxn>
              <a:cxn ang="36">
                <a:pos x="connsiteX36" y="connsiteY36"/>
              </a:cxn>
              <a:cxn ang="37">
                <a:pos x="connsiteX37" y="connsiteY37"/>
              </a:cxn>
              <a:cxn ang="38">
                <a:pos x="connsiteX38" y="connsiteY38"/>
              </a:cxn>
              <a:cxn ang="39">
                <a:pos x="connsiteX39" y="connsiteY39"/>
              </a:cxn>
              <a:cxn ang="40">
                <a:pos x="connsiteX40" y="connsiteY40"/>
              </a:cxn>
              <a:cxn ang="41">
                <a:pos x="connsiteX41" y="connsiteY41"/>
              </a:cxn>
              <a:cxn ang="42">
                <a:pos x="connsiteX42" y="connsiteY42"/>
              </a:cxn>
            </a:cxnLst>
            <a:rect l="l" t="t" r="r" b="b"/>
            <a:pathLst>
              <a:path w="32766" h="49758">
                <a:moveTo>
                  <a:pt x="16509" y="0"/>
                </a:moveTo>
                <a:cubicBezTo>
                  <a:pt x="21716" y="0"/>
                  <a:pt x="25780" y="1295"/>
                  <a:pt x="28447" y="3885"/>
                </a:cubicBezTo>
                <a:cubicBezTo>
                  <a:pt x="31241" y="6477"/>
                  <a:pt x="32639" y="9804"/>
                  <a:pt x="32766" y="13881"/>
                </a:cubicBezTo>
                <a:cubicBezTo>
                  <a:pt x="32766" y="14884"/>
                  <a:pt x="32639" y="15950"/>
                  <a:pt x="32511" y="17106"/>
                </a:cubicBezTo>
                <a:cubicBezTo>
                  <a:pt x="32258" y="18250"/>
                  <a:pt x="32004" y="19418"/>
                  <a:pt x="31369" y="20599"/>
                </a:cubicBezTo>
                <a:cubicBezTo>
                  <a:pt x="30860" y="21767"/>
                  <a:pt x="30098" y="22948"/>
                  <a:pt x="29083" y="24129"/>
                </a:cubicBezTo>
                <a:cubicBezTo>
                  <a:pt x="28066" y="25310"/>
                  <a:pt x="26797" y="26428"/>
                  <a:pt x="25273" y="27495"/>
                </a:cubicBezTo>
                <a:cubicBezTo>
                  <a:pt x="21970" y="29616"/>
                  <a:pt x="18923" y="31712"/>
                  <a:pt x="16001" y="33807"/>
                </a:cubicBezTo>
                <a:cubicBezTo>
                  <a:pt x="13080" y="35902"/>
                  <a:pt x="10795" y="38213"/>
                  <a:pt x="9016" y="40754"/>
                </a:cubicBezTo>
                <a:cubicBezTo>
                  <a:pt x="8763" y="41046"/>
                  <a:pt x="8635" y="41325"/>
                  <a:pt x="8382" y="41592"/>
                </a:cubicBezTo>
                <a:cubicBezTo>
                  <a:pt x="8255" y="41846"/>
                  <a:pt x="8128" y="42100"/>
                  <a:pt x="8001" y="42341"/>
                </a:cubicBezTo>
                <a:cubicBezTo>
                  <a:pt x="8001" y="42570"/>
                  <a:pt x="8128" y="42760"/>
                  <a:pt x="8255" y="42912"/>
                </a:cubicBezTo>
                <a:cubicBezTo>
                  <a:pt x="8509" y="43065"/>
                  <a:pt x="8889" y="43129"/>
                  <a:pt x="9397" y="43129"/>
                </a:cubicBezTo>
                <a:lnTo>
                  <a:pt x="29717" y="43129"/>
                </a:lnTo>
                <a:cubicBezTo>
                  <a:pt x="30734" y="43129"/>
                  <a:pt x="31496" y="43446"/>
                  <a:pt x="32004" y="44056"/>
                </a:cubicBezTo>
                <a:cubicBezTo>
                  <a:pt x="32511" y="44678"/>
                  <a:pt x="32766" y="45491"/>
                  <a:pt x="32766" y="46494"/>
                </a:cubicBezTo>
                <a:cubicBezTo>
                  <a:pt x="32766" y="47497"/>
                  <a:pt x="32511" y="48285"/>
                  <a:pt x="31877" y="48882"/>
                </a:cubicBezTo>
                <a:cubicBezTo>
                  <a:pt x="31241" y="49466"/>
                  <a:pt x="30607" y="49758"/>
                  <a:pt x="29717" y="49758"/>
                </a:cubicBezTo>
                <a:lnTo>
                  <a:pt x="4698" y="49758"/>
                </a:lnTo>
                <a:cubicBezTo>
                  <a:pt x="2794" y="49758"/>
                  <a:pt x="1524" y="49377"/>
                  <a:pt x="889" y="48615"/>
                </a:cubicBezTo>
                <a:cubicBezTo>
                  <a:pt x="380" y="47853"/>
                  <a:pt x="0" y="46964"/>
                  <a:pt x="0" y="45961"/>
                </a:cubicBezTo>
                <a:cubicBezTo>
                  <a:pt x="0" y="43839"/>
                  <a:pt x="635" y="41770"/>
                  <a:pt x="1651" y="39725"/>
                </a:cubicBezTo>
                <a:cubicBezTo>
                  <a:pt x="2794" y="37693"/>
                  <a:pt x="4190" y="35724"/>
                  <a:pt x="6096" y="33807"/>
                </a:cubicBezTo>
                <a:cubicBezTo>
                  <a:pt x="8001" y="31889"/>
                  <a:pt x="10159" y="30022"/>
                  <a:pt x="12573" y="28193"/>
                </a:cubicBezTo>
                <a:cubicBezTo>
                  <a:pt x="14985" y="26365"/>
                  <a:pt x="17526" y="24600"/>
                  <a:pt x="20320" y="22897"/>
                </a:cubicBezTo>
                <a:cubicBezTo>
                  <a:pt x="22225" y="21653"/>
                  <a:pt x="23621" y="20345"/>
                  <a:pt x="24384" y="18960"/>
                </a:cubicBezTo>
                <a:cubicBezTo>
                  <a:pt x="25273" y="17576"/>
                  <a:pt x="25780" y="15875"/>
                  <a:pt x="25780" y="13881"/>
                </a:cubicBezTo>
                <a:cubicBezTo>
                  <a:pt x="25780" y="12928"/>
                  <a:pt x="25654" y="12013"/>
                  <a:pt x="25273" y="11138"/>
                </a:cubicBezTo>
                <a:cubicBezTo>
                  <a:pt x="25019" y="10248"/>
                  <a:pt x="24384" y="9473"/>
                  <a:pt x="23748" y="8788"/>
                </a:cubicBezTo>
                <a:cubicBezTo>
                  <a:pt x="22986" y="8115"/>
                  <a:pt x="22097" y="7569"/>
                  <a:pt x="20955" y="7162"/>
                </a:cubicBezTo>
                <a:cubicBezTo>
                  <a:pt x="19685" y="6743"/>
                  <a:pt x="18288" y="6540"/>
                  <a:pt x="16509" y="6540"/>
                </a:cubicBezTo>
                <a:cubicBezTo>
                  <a:pt x="15494" y="6540"/>
                  <a:pt x="14478" y="6667"/>
                  <a:pt x="13461" y="6933"/>
                </a:cubicBezTo>
                <a:cubicBezTo>
                  <a:pt x="12446" y="7201"/>
                  <a:pt x="11557" y="7670"/>
                  <a:pt x="10667" y="8356"/>
                </a:cubicBezTo>
                <a:cubicBezTo>
                  <a:pt x="9778" y="9029"/>
                  <a:pt x="9016" y="9956"/>
                  <a:pt x="8255" y="11138"/>
                </a:cubicBezTo>
                <a:cubicBezTo>
                  <a:pt x="7620" y="12318"/>
                  <a:pt x="7111" y="13817"/>
                  <a:pt x="6730" y="15646"/>
                </a:cubicBezTo>
                <a:cubicBezTo>
                  <a:pt x="6477" y="16471"/>
                  <a:pt x="6096" y="17056"/>
                  <a:pt x="5334" y="17411"/>
                </a:cubicBezTo>
                <a:cubicBezTo>
                  <a:pt x="4698" y="17767"/>
                  <a:pt x="3809" y="17881"/>
                  <a:pt x="2794" y="17767"/>
                </a:cubicBezTo>
                <a:cubicBezTo>
                  <a:pt x="2032" y="17653"/>
                  <a:pt x="1397" y="17347"/>
                  <a:pt x="889" y="16878"/>
                </a:cubicBezTo>
                <a:cubicBezTo>
                  <a:pt x="508" y="16408"/>
                  <a:pt x="254" y="15785"/>
                  <a:pt x="254" y="15023"/>
                </a:cubicBezTo>
                <a:cubicBezTo>
                  <a:pt x="254" y="12903"/>
                  <a:pt x="635" y="10934"/>
                  <a:pt x="1524" y="9105"/>
                </a:cubicBezTo>
                <a:cubicBezTo>
                  <a:pt x="2285" y="7277"/>
                  <a:pt x="3428" y="5689"/>
                  <a:pt x="4826" y="4330"/>
                </a:cubicBezTo>
                <a:cubicBezTo>
                  <a:pt x="6350" y="2971"/>
                  <a:pt x="8001" y="1917"/>
                  <a:pt x="10033" y="1142"/>
                </a:cubicBezTo>
                <a:cubicBezTo>
                  <a:pt x="12065" y="380"/>
                  <a:pt x="14224" y="0"/>
                  <a:pt x="16509" y="0"/>
                </a:cubicBez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Freeform 3"/>
          <p:cNvSpPr/>
          <p:nvPr/>
        </p:nvSpPr>
        <p:spPr>
          <a:xfrm>
            <a:off x="4738878" y="6641058"/>
            <a:ext cx="47878" cy="51003"/>
          </a:xfrm>
          <a:custGeom>
            <a:avLst/>
            <a:gdLst>
              <a:gd name="connsiteX0" fmla="*/ 25019 w 47878"/>
              <a:gd name="connsiteY0" fmla="*/ 0 h 51003"/>
              <a:gd name="connsiteX1" fmla="*/ 36702 w 47878"/>
              <a:gd name="connsiteY1" fmla="*/ 2299 h 51003"/>
              <a:gd name="connsiteX2" fmla="*/ 45592 w 47878"/>
              <a:gd name="connsiteY2" fmla="*/ 10338 h 51003"/>
              <a:gd name="connsiteX3" fmla="*/ 46608 w 47878"/>
              <a:gd name="connsiteY3" fmla="*/ 13830 h 51003"/>
              <a:gd name="connsiteX4" fmla="*/ 45592 w 47878"/>
              <a:gd name="connsiteY4" fmla="*/ 15735 h 51003"/>
              <a:gd name="connsiteX5" fmla="*/ 44322 w 47878"/>
              <a:gd name="connsiteY5" fmla="*/ 16307 h 51003"/>
              <a:gd name="connsiteX6" fmla="*/ 42798 w 47878"/>
              <a:gd name="connsiteY6" fmla="*/ 16433 h 51003"/>
              <a:gd name="connsiteX7" fmla="*/ 41147 w 47878"/>
              <a:gd name="connsiteY7" fmla="*/ 15913 h 51003"/>
              <a:gd name="connsiteX8" fmla="*/ 39751 w 47878"/>
              <a:gd name="connsiteY8" fmla="*/ 14402 h 51003"/>
              <a:gd name="connsiteX9" fmla="*/ 34162 w 47878"/>
              <a:gd name="connsiteY9" fmla="*/ 8966 h 51003"/>
              <a:gd name="connsiteX10" fmla="*/ 24891 w 47878"/>
              <a:gd name="connsiteY10" fmla="*/ 6629 h 51003"/>
              <a:gd name="connsiteX11" fmla="*/ 17906 w 47878"/>
              <a:gd name="connsiteY11" fmla="*/ 8001 h 51003"/>
              <a:gd name="connsiteX12" fmla="*/ 12445 w 47878"/>
              <a:gd name="connsiteY12" fmla="*/ 11798 h 51003"/>
              <a:gd name="connsiteX13" fmla="*/ 8762 w 47878"/>
              <a:gd name="connsiteY13" fmla="*/ 17678 h 51003"/>
              <a:gd name="connsiteX14" fmla="*/ 7365 w 47878"/>
              <a:gd name="connsiteY14" fmla="*/ 25273 h 51003"/>
              <a:gd name="connsiteX15" fmla="*/ 8381 w 47878"/>
              <a:gd name="connsiteY15" fmla="*/ 32220 h 51003"/>
              <a:gd name="connsiteX16" fmla="*/ 11683 w 47878"/>
              <a:gd name="connsiteY16" fmla="*/ 38138 h 51003"/>
              <a:gd name="connsiteX17" fmla="*/ 17271 w 47878"/>
              <a:gd name="connsiteY17" fmla="*/ 42291 h 51003"/>
              <a:gd name="connsiteX18" fmla="*/ 25272 w 47878"/>
              <a:gd name="connsiteY18" fmla="*/ 43840 h 51003"/>
              <a:gd name="connsiteX19" fmla="*/ 33908 w 47878"/>
              <a:gd name="connsiteY19" fmla="*/ 42024 h 51003"/>
              <a:gd name="connsiteX20" fmla="*/ 40766 w 47878"/>
              <a:gd name="connsiteY20" fmla="*/ 37122 h 51003"/>
              <a:gd name="connsiteX21" fmla="*/ 40766 w 47878"/>
              <a:gd name="connsiteY21" fmla="*/ 32525 h 51003"/>
              <a:gd name="connsiteX22" fmla="*/ 40131 w 47878"/>
              <a:gd name="connsiteY22" fmla="*/ 30226 h 51003"/>
              <a:gd name="connsiteX23" fmla="*/ 37845 w 47878"/>
              <a:gd name="connsiteY23" fmla="*/ 29527 h 51003"/>
              <a:gd name="connsiteX24" fmla="*/ 26796 w 47878"/>
              <a:gd name="connsiteY24" fmla="*/ 29527 h 51003"/>
              <a:gd name="connsiteX25" fmla="*/ 24383 w 47878"/>
              <a:gd name="connsiteY25" fmla="*/ 28550 h 51003"/>
              <a:gd name="connsiteX26" fmla="*/ 23367 w 47878"/>
              <a:gd name="connsiteY26" fmla="*/ 25984 h 51003"/>
              <a:gd name="connsiteX27" fmla="*/ 24256 w 47878"/>
              <a:gd name="connsiteY27" fmla="*/ 23419 h 51003"/>
              <a:gd name="connsiteX28" fmla="*/ 26796 w 47878"/>
              <a:gd name="connsiteY28" fmla="*/ 22365 h 51003"/>
              <a:gd name="connsiteX29" fmla="*/ 44069 w 47878"/>
              <a:gd name="connsiteY29" fmla="*/ 22365 h 51003"/>
              <a:gd name="connsiteX30" fmla="*/ 47878 w 47878"/>
              <a:gd name="connsiteY30" fmla="*/ 25984 h 51003"/>
              <a:gd name="connsiteX31" fmla="*/ 47878 w 47878"/>
              <a:gd name="connsiteY31" fmla="*/ 47117 h 51003"/>
              <a:gd name="connsiteX32" fmla="*/ 46862 w 47878"/>
              <a:gd name="connsiteY32" fmla="*/ 49810 h 51003"/>
              <a:gd name="connsiteX33" fmla="*/ 44322 w 47878"/>
              <a:gd name="connsiteY33" fmla="*/ 51003 h 51003"/>
              <a:gd name="connsiteX34" fmla="*/ 41782 w 47878"/>
              <a:gd name="connsiteY34" fmla="*/ 49898 h 51003"/>
              <a:gd name="connsiteX35" fmla="*/ 40766 w 47878"/>
              <a:gd name="connsiteY35" fmla="*/ 47117 h 51003"/>
              <a:gd name="connsiteX36" fmla="*/ 40766 w 47878"/>
              <a:gd name="connsiteY36" fmla="*/ 45339 h 51003"/>
              <a:gd name="connsiteX37" fmla="*/ 33146 w 47878"/>
              <a:gd name="connsiteY37" fmla="*/ 49365 h 51003"/>
              <a:gd name="connsiteX38" fmla="*/ 25272 w 47878"/>
              <a:gd name="connsiteY38" fmla="*/ 50558 h 51003"/>
              <a:gd name="connsiteX39" fmla="*/ 14858 w 47878"/>
              <a:gd name="connsiteY39" fmla="*/ 48704 h 51003"/>
              <a:gd name="connsiteX40" fmla="*/ 6984 w 47878"/>
              <a:gd name="connsiteY40" fmla="*/ 43536 h 51003"/>
              <a:gd name="connsiteX41" fmla="*/ 1777 w 47878"/>
              <a:gd name="connsiteY41" fmla="*/ 35535 h 51003"/>
              <a:gd name="connsiteX42" fmla="*/ 0 w 47878"/>
              <a:gd name="connsiteY42" fmla="*/ 25273 h 51003"/>
              <a:gd name="connsiteX43" fmla="*/ 1651 w 47878"/>
              <a:gd name="connsiteY43" fmla="*/ 15468 h 51003"/>
              <a:gd name="connsiteX44" fmla="*/ 6603 w 47878"/>
              <a:gd name="connsiteY44" fmla="*/ 7429 h 51003"/>
              <a:gd name="connsiteX45" fmla="*/ 14351 w 47878"/>
              <a:gd name="connsiteY45" fmla="*/ 1994 h 51003"/>
              <a:gd name="connsiteX46" fmla="*/ 25019 w 47878"/>
              <a:gd name="connsiteY46" fmla="*/ 0 h 51003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  <a:cxn ang="29">
                <a:pos x="connsiteX29" y="connsiteY29"/>
              </a:cxn>
              <a:cxn ang="30">
                <a:pos x="connsiteX30" y="connsiteY30"/>
              </a:cxn>
              <a:cxn ang="31">
                <a:pos x="connsiteX31" y="connsiteY31"/>
              </a:cxn>
              <a:cxn ang="32">
                <a:pos x="connsiteX32" y="connsiteY32"/>
              </a:cxn>
              <a:cxn ang="33">
                <a:pos x="connsiteX33" y="connsiteY33"/>
              </a:cxn>
              <a:cxn ang="34">
                <a:pos x="connsiteX34" y="connsiteY34"/>
              </a:cxn>
              <a:cxn ang="35">
                <a:pos x="connsiteX35" y="connsiteY35"/>
              </a:cxn>
              <a:cxn ang="36">
                <a:pos x="connsiteX36" y="connsiteY36"/>
              </a:cxn>
              <a:cxn ang="37">
                <a:pos x="connsiteX37" y="connsiteY37"/>
              </a:cxn>
              <a:cxn ang="38">
                <a:pos x="connsiteX38" y="connsiteY38"/>
              </a:cxn>
              <a:cxn ang="39">
                <a:pos x="connsiteX39" y="connsiteY39"/>
              </a:cxn>
              <a:cxn ang="40">
                <a:pos x="connsiteX40" y="connsiteY40"/>
              </a:cxn>
              <a:cxn ang="41">
                <a:pos x="connsiteX41" y="connsiteY41"/>
              </a:cxn>
              <a:cxn ang="42">
                <a:pos x="connsiteX42" y="connsiteY42"/>
              </a:cxn>
              <a:cxn ang="43">
                <a:pos x="connsiteX43" y="connsiteY43"/>
              </a:cxn>
              <a:cxn ang="44">
                <a:pos x="connsiteX44" y="connsiteY44"/>
              </a:cxn>
              <a:cxn ang="45">
                <a:pos x="connsiteX45" y="connsiteY45"/>
              </a:cxn>
              <a:cxn ang="46">
                <a:pos x="connsiteX46" y="connsiteY46"/>
              </a:cxn>
            </a:cxnLst>
            <a:rect l="l" t="t" r="r" b="b"/>
            <a:pathLst>
              <a:path w="47878" h="51003">
                <a:moveTo>
                  <a:pt x="25019" y="0"/>
                </a:moveTo>
                <a:cubicBezTo>
                  <a:pt x="29336" y="0"/>
                  <a:pt x="33273" y="762"/>
                  <a:pt x="36702" y="2299"/>
                </a:cubicBezTo>
                <a:cubicBezTo>
                  <a:pt x="40131" y="3823"/>
                  <a:pt x="43052" y="6515"/>
                  <a:pt x="45592" y="10338"/>
                </a:cubicBezTo>
                <a:cubicBezTo>
                  <a:pt x="46481" y="11811"/>
                  <a:pt x="46862" y="12979"/>
                  <a:pt x="46608" y="13830"/>
                </a:cubicBezTo>
                <a:cubicBezTo>
                  <a:pt x="46481" y="14681"/>
                  <a:pt x="46101" y="15316"/>
                  <a:pt x="45592" y="15735"/>
                </a:cubicBezTo>
                <a:cubicBezTo>
                  <a:pt x="45211" y="15964"/>
                  <a:pt x="44830" y="16154"/>
                  <a:pt x="44322" y="16307"/>
                </a:cubicBezTo>
                <a:cubicBezTo>
                  <a:pt x="43814" y="16459"/>
                  <a:pt x="43306" y="16497"/>
                  <a:pt x="42798" y="16433"/>
                </a:cubicBezTo>
                <a:cubicBezTo>
                  <a:pt x="42290" y="16383"/>
                  <a:pt x="41782" y="16205"/>
                  <a:pt x="41147" y="15913"/>
                </a:cubicBezTo>
                <a:cubicBezTo>
                  <a:pt x="40639" y="15621"/>
                  <a:pt x="40258" y="15113"/>
                  <a:pt x="39751" y="14402"/>
                </a:cubicBezTo>
                <a:cubicBezTo>
                  <a:pt x="38607" y="12344"/>
                  <a:pt x="36702" y="10528"/>
                  <a:pt x="34162" y="8966"/>
                </a:cubicBezTo>
                <a:cubicBezTo>
                  <a:pt x="31622" y="7404"/>
                  <a:pt x="28447" y="6629"/>
                  <a:pt x="24891" y="6629"/>
                </a:cubicBezTo>
                <a:cubicBezTo>
                  <a:pt x="22351" y="6629"/>
                  <a:pt x="20065" y="7087"/>
                  <a:pt x="17906" y="8001"/>
                </a:cubicBezTo>
                <a:cubicBezTo>
                  <a:pt x="15874" y="8915"/>
                  <a:pt x="13970" y="10173"/>
                  <a:pt x="12445" y="11798"/>
                </a:cubicBezTo>
                <a:cubicBezTo>
                  <a:pt x="10921" y="13423"/>
                  <a:pt x="9651" y="15380"/>
                  <a:pt x="8762" y="17678"/>
                </a:cubicBezTo>
                <a:cubicBezTo>
                  <a:pt x="7746" y="19977"/>
                  <a:pt x="7365" y="22504"/>
                  <a:pt x="7365" y="25273"/>
                </a:cubicBezTo>
                <a:cubicBezTo>
                  <a:pt x="7365" y="27699"/>
                  <a:pt x="7746" y="30010"/>
                  <a:pt x="8381" y="32220"/>
                </a:cubicBezTo>
                <a:cubicBezTo>
                  <a:pt x="9143" y="34430"/>
                  <a:pt x="10159" y="36398"/>
                  <a:pt x="11683" y="38138"/>
                </a:cubicBezTo>
                <a:cubicBezTo>
                  <a:pt x="13207" y="39878"/>
                  <a:pt x="14985" y="41262"/>
                  <a:pt x="17271" y="42291"/>
                </a:cubicBezTo>
                <a:cubicBezTo>
                  <a:pt x="19557" y="43319"/>
                  <a:pt x="22224" y="43840"/>
                  <a:pt x="25272" y="43840"/>
                </a:cubicBezTo>
                <a:cubicBezTo>
                  <a:pt x="28320" y="43840"/>
                  <a:pt x="31114" y="43243"/>
                  <a:pt x="33908" y="42024"/>
                </a:cubicBezTo>
                <a:cubicBezTo>
                  <a:pt x="36575" y="40818"/>
                  <a:pt x="38861" y="39179"/>
                  <a:pt x="40766" y="37122"/>
                </a:cubicBezTo>
                <a:lnTo>
                  <a:pt x="40766" y="32525"/>
                </a:lnTo>
                <a:cubicBezTo>
                  <a:pt x="40766" y="31470"/>
                  <a:pt x="40512" y="30696"/>
                  <a:pt x="40131" y="30226"/>
                </a:cubicBezTo>
                <a:cubicBezTo>
                  <a:pt x="39751" y="29756"/>
                  <a:pt x="38989" y="29527"/>
                  <a:pt x="37845" y="29527"/>
                </a:cubicBezTo>
                <a:lnTo>
                  <a:pt x="26796" y="29527"/>
                </a:lnTo>
                <a:cubicBezTo>
                  <a:pt x="25907" y="29527"/>
                  <a:pt x="25019" y="29197"/>
                  <a:pt x="24383" y="28550"/>
                </a:cubicBezTo>
                <a:cubicBezTo>
                  <a:pt x="23748" y="27902"/>
                  <a:pt x="23367" y="27051"/>
                  <a:pt x="23367" y="25984"/>
                </a:cubicBezTo>
                <a:cubicBezTo>
                  <a:pt x="23367" y="24981"/>
                  <a:pt x="23621" y="24130"/>
                  <a:pt x="24256" y="23419"/>
                </a:cubicBezTo>
                <a:cubicBezTo>
                  <a:pt x="24891" y="22720"/>
                  <a:pt x="25780" y="22365"/>
                  <a:pt x="26796" y="22365"/>
                </a:cubicBezTo>
                <a:lnTo>
                  <a:pt x="44069" y="22365"/>
                </a:lnTo>
                <a:cubicBezTo>
                  <a:pt x="46608" y="22365"/>
                  <a:pt x="47878" y="23571"/>
                  <a:pt x="47878" y="25984"/>
                </a:cubicBezTo>
                <a:lnTo>
                  <a:pt x="47878" y="47117"/>
                </a:lnTo>
                <a:cubicBezTo>
                  <a:pt x="47878" y="48107"/>
                  <a:pt x="47497" y="49009"/>
                  <a:pt x="46862" y="49810"/>
                </a:cubicBezTo>
                <a:cubicBezTo>
                  <a:pt x="46227" y="50610"/>
                  <a:pt x="45465" y="51003"/>
                  <a:pt x="44322" y="51003"/>
                </a:cubicBezTo>
                <a:cubicBezTo>
                  <a:pt x="43179" y="51003"/>
                  <a:pt x="42417" y="50635"/>
                  <a:pt x="41782" y="49898"/>
                </a:cubicBezTo>
                <a:cubicBezTo>
                  <a:pt x="41147" y="49162"/>
                  <a:pt x="40766" y="48235"/>
                  <a:pt x="40766" y="47117"/>
                </a:cubicBezTo>
                <a:lnTo>
                  <a:pt x="40766" y="45339"/>
                </a:lnTo>
                <a:cubicBezTo>
                  <a:pt x="38226" y="47232"/>
                  <a:pt x="35813" y="48565"/>
                  <a:pt x="33146" y="49365"/>
                </a:cubicBezTo>
                <a:cubicBezTo>
                  <a:pt x="30606" y="50165"/>
                  <a:pt x="27939" y="50558"/>
                  <a:pt x="25272" y="50558"/>
                </a:cubicBezTo>
                <a:cubicBezTo>
                  <a:pt x="21462" y="50558"/>
                  <a:pt x="18033" y="49936"/>
                  <a:pt x="14858" y="48704"/>
                </a:cubicBezTo>
                <a:cubicBezTo>
                  <a:pt x="11810" y="47460"/>
                  <a:pt x="9143" y="45746"/>
                  <a:pt x="6984" y="43536"/>
                </a:cubicBezTo>
                <a:cubicBezTo>
                  <a:pt x="4698" y="41326"/>
                  <a:pt x="3047" y="38658"/>
                  <a:pt x="1777" y="35535"/>
                </a:cubicBezTo>
                <a:cubicBezTo>
                  <a:pt x="634" y="32410"/>
                  <a:pt x="0" y="28994"/>
                  <a:pt x="0" y="25273"/>
                </a:cubicBezTo>
                <a:cubicBezTo>
                  <a:pt x="0" y="21806"/>
                  <a:pt x="634" y="18529"/>
                  <a:pt x="1651" y="15468"/>
                </a:cubicBezTo>
                <a:cubicBezTo>
                  <a:pt x="2793" y="12408"/>
                  <a:pt x="4444" y="9715"/>
                  <a:pt x="6603" y="7429"/>
                </a:cubicBezTo>
                <a:cubicBezTo>
                  <a:pt x="8635" y="5131"/>
                  <a:pt x="11302" y="3315"/>
                  <a:pt x="14351" y="1994"/>
                </a:cubicBezTo>
                <a:cubicBezTo>
                  <a:pt x="17525" y="660"/>
                  <a:pt x="21081" y="0"/>
                  <a:pt x="25019" y="0"/>
                </a:cubicBez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Freeform 3"/>
          <p:cNvSpPr/>
          <p:nvPr/>
        </p:nvSpPr>
        <p:spPr>
          <a:xfrm>
            <a:off x="4894199" y="6639382"/>
            <a:ext cx="10414" cy="10337"/>
          </a:xfrm>
          <a:custGeom>
            <a:avLst/>
            <a:gdLst>
              <a:gd name="connsiteX0" fmla="*/ 5207 w 10414"/>
              <a:gd name="connsiteY0" fmla="*/ 0 h 10337"/>
              <a:gd name="connsiteX1" fmla="*/ 8763 w 10414"/>
              <a:gd name="connsiteY1" fmla="*/ 1498 h 10337"/>
              <a:gd name="connsiteX2" fmla="*/ 10414 w 10414"/>
              <a:gd name="connsiteY2" fmla="*/ 5118 h 10337"/>
              <a:gd name="connsiteX3" fmla="*/ 8890 w 10414"/>
              <a:gd name="connsiteY3" fmla="*/ 8838 h 10337"/>
              <a:gd name="connsiteX4" fmla="*/ 5207 w 10414"/>
              <a:gd name="connsiteY4" fmla="*/ 10337 h 10337"/>
              <a:gd name="connsiteX5" fmla="*/ 1651 w 10414"/>
              <a:gd name="connsiteY5" fmla="*/ 8966 h 10337"/>
              <a:gd name="connsiteX6" fmla="*/ 0 w 10414"/>
              <a:gd name="connsiteY6" fmla="*/ 5118 h 10337"/>
              <a:gd name="connsiteX7" fmla="*/ 1651 w 10414"/>
              <a:gd name="connsiteY7" fmla="*/ 1460 h 10337"/>
              <a:gd name="connsiteX8" fmla="*/ 5207 w 10414"/>
              <a:gd name="connsiteY8" fmla="*/ 0 h 10337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</a:cxnLst>
            <a:rect l="l" t="t" r="r" b="b"/>
            <a:pathLst>
              <a:path w="10414" h="10337">
                <a:moveTo>
                  <a:pt x="5207" y="0"/>
                </a:moveTo>
                <a:cubicBezTo>
                  <a:pt x="6476" y="0"/>
                  <a:pt x="7746" y="495"/>
                  <a:pt x="8763" y="1498"/>
                </a:cubicBezTo>
                <a:cubicBezTo>
                  <a:pt x="9905" y="2501"/>
                  <a:pt x="10414" y="3708"/>
                  <a:pt x="10414" y="5118"/>
                </a:cubicBezTo>
                <a:cubicBezTo>
                  <a:pt x="10414" y="6591"/>
                  <a:pt x="9905" y="7835"/>
                  <a:pt x="8890" y="8838"/>
                </a:cubicBezTo>
                <a:cubicBezTo>
                  <a:pt x="7873" y="9842"/>
                  <a:pt x="6603" y="10337"/>
                  <a:pt x="5207" y="10337"/>
                </a:cubicBezTo>
                <a:cubicBezTo>
                  <a:pt x="3936" y="10337"/>
                  <a:pt x="2794" y="9880"/>
                  <a:pt x="1651" y="8966"/>
                </a:cubicBezTo>
                <a:cubicBezTo>
                  <a:pt x="634" y="8051"/>
                  <a:pt x="0" y="6768"/>
                  <a:pt x="0" y="5118"/>
                </a:cubicBezTo>
                <a:cubicBezTo>
                  <a:pt x="0" y="3644"/>
                  <a:pt x="508" y="2425"/>
                  <a:pt x="1651" y="1460"/>
                </a:cubicBezTo>
                <a:cubicBezTo>
                  <a:pt x="2666" y="482"/>
                  <a:pt x="3810" y="0"/>
                  <a:pt x="5207" y="0"/>
                </a:cubicBez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Freeform 3"/>
          <p:cNvSpPr/>
          <p:nvPr/>
        </p:nvSpPr>
        <p:spPr>
          <a:xfrm>
            <a:off x="6151625" y="6640970"/>
            <a:ext cx="38100" cy="51092"/>
          </a:xfrm>
          <a:custGeom>
            <a:avLst/>
            <a:gdLst>
              <a:gd name="connsiteX0" fmla="*/ 32258 w 38100"/>
              <a:gd name="connsiteY0" fmla="*/ 0 h 51092"/>
              <a:gd name="connsiteX1" fmla="*/ 36068 w 38100"/>
              <a:gd name="connsiteY1" fmla="*/ 1549 h 51092"/>
              <a:gd name="connsiteX2" fmla="*/ 38100 w 38100"/>
              <a:gd name="connsiteY2" fmla="*/ 5219 h 51092"/>
              <a:gd name="connsiteX3" fmla="*/ 38100 w 38100"/>
              <a:gd name="connsiteY3" fmla="*/ 47294 h 51092"/>
              <a:gd name="connsiteX4" fmla="*/ 37465 w 38100"/>
              <a:gd name="connsiteY4" fmla="*/ 49936 h 51092"/>
              <a:gd name="connsiteX5" fmla="*/ 34925 w 38100"/>
              <a:gd name="connsiteY5" fmla="*/ 51092 h 51092"/>
              <a:gd name="connsiteX6" fmla="*/ 32258 w 38100"/>
              <a:gd name="connsiteY6" fmla="*/ 50342 h 51092"/>
              <a:gd name="connsiteX7" fmla="*/ 31115 w 38100"/>
              <a:gd name="connsiteY7" fmla="*/ 47549 h 51092"/>
              <a:gd name="connsiteX8" fmla="*/ 30988 w 38100"/>
              <a:gd name="connsiteY8" fmla="*/ 46761 h 51092"/>
              <a:gd name="connsiteX9" fmla="*/ 30226 w 38100"/>
              <a:gd name="connsiteY9" fmla="*/ 47116 h 51092"/>
              <a:gd name="connsiteX10" fmla="*/ 24638 w 38100"/>
              <a:gd name="connsiteY10" fmla="*/ 49936 h 51092"/>
              <a:gd name="connsiteX11" fmla="*/ 19177 w 38100"/>
              <a:gd name="connsiteY11" fmla="*/ 50647 h 51092"/>
              <a:gd name="connsiteX12" fmla="*/ 11938 w 38100"/>
              <a:gd name="connsiteY12" fmla="*/ 49453 h 51092"/>
              <a:gd name="connsiteX13" fmla="*/ 5842 w 38100"/>
              <a:gd name="connsiteY13" fmla="*/ 45872 h 51092"/>
              <a:gd name="connsiteX14" fmla="*/ 1651 w 38100"/>
              <a:gd name="connsiteY14" fmla="*/ 39954 h 51092"/>
              <a:gd name="connsiteX15" fmla="*/ 0 w 38100"/>
              <a:gd name="connsiteY15" fmla="*/ 31736 h 51092"/>
              <a:gd name="connsiteX16" fmla="*/ 1143 w 38100"/>
              <a:gd name="connsiteY16" fmla="*/ 25107 h 51092"/>
              <a:gd name="connsiteX17" fmla="*/ 4699 w 38100"/>
              <a:gd name="connsiteY17" fmla="*/ 19050 h 51092"/>
              <a:gd name="connsiteX18" fmla="*/ 10668 w 38100"/>
              <a:gd name="connsiteY18" fmla="*/ 14668 h 51092"/>
              <a:gd name="connsiteX19" fmla="*/ 19177 w 38100"/>
              <a:gd name="connsiteY19" fmla="*/ 12992 h 51092"/>
              <a:gd name="connsiteX20" fmla="*/ 28194 w 38100"/>
              <a:gd name="connsiteY20" fmla="*/ 15468 h 51092"/>
              <a:gd name="connsiteX21" fmla="*/ 28956 w 38100"/>
              <a:gd name="connsiteY21" fmla="*/ 16002 h 51092"/>
              <a:gd name="connsiteX22" fmla="*/ 29845 w 38100"/>
              <a:gd name="connsiteY22" fmla="*/ 16357 h 51092"/>
              <a:gd name="connsiteX23" fmla="*/ 30607 w 38100"/>
              <a:gd name="connsiteY23" fmla="*/ 16129 h 51092"/>
              <a:gd name="connsiteX24" fmla="*/ 30861 w 38100"/>
              <a:gd name="connsiteY24" fmla="*/ 14934 h 51092"/>
              <a:gd name="connsiteX25" fmla="*/ 30861 w 38100"/>
              <a:gd name="connsiteY25" fmla="*/ 6895 h 51092"/>
              <a:gd name="connsiteX26" fmla="*/ 29337 w 38100"/>
              <a:gd name="connsiteY26" fmla="*/ 5435 h 51092"/>
              <a:gd name="connsiteX27" fmla="*/ 28702 w 38100"/>
              <a:gd name="connsiteY27" fmla="*/ 3530 h 51092"/>
              <a:gd name="connsiteX28" fmla="*/ 29718 w 38100"/>
              <a:gd name="connsiteY28" fmla="*/ 1016 h 51092"/>
              <a:gd name="connsiteX29" fmla="*/ 32258 w 38100"/>
              <a:gd name="connsiteY29" fmla="*/ 0 h 5109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  <a:cxn ang="29">
                <a:pos x="connsiteX29" y="connsiteY29"/>
              </a:cxn>
            </a:cxnLst>
            <a:rect l="l" t="t" r="r" b="b"/>
            <a:pathLst>
              <a:path w="38100" h="51092">
                <a:moveTo>
                  <a:pt x="32258" y="0"/>
                </a:moveTo>
                <a:cubicBezTo>
                  <a:pt x="33782" y="0"/>
                  <a:pt x="35052" y="520"/>
                  <a:pt x="36068" y="1549"/>
                </a:cubicBezTo>
                <a:cubicBezTo>
                  <a:pt x="37084" y="2578"/>
                  <a:pt x="37719" y="3797"/>
                  <a:pt x="38100" y="5219"/>
                </a:cubicBezTo>
                <a:lnTo>
                  <a:pt x="38100" y="47294"/>
                </a:lnTo>
                <a:cubicBezTo>
                  <a:pt x="38100" y="48285"/>
                  <a:pt x="37846" y="49174"/>
                  <a:pt x="37465" y="49936"/>
                </a:cubicBezTo>
                <a:cubicBezTo>
                  <a:pt x="37084" y="50710"/>
                  <a:pt x="36195" y="51092"/>
                  <a:pt x="34925" y="51092"/>
                </a:cubicBezTo>
                <a:cubicBezTo>
                  <a:pt x="33909" y="51092"/>
                  <a:pt x="33020" y="50837"/>
                  <a:pt x="32258" y="50342"/>
                </a:cubicBezTo>
                <a:cubicBezTo>
                  <a:pt x="31496" y="49834"/>
                  <a:pt x="31115" y="48907"/>
                  <a:pt x="31115" y="47549"/>
                </a:cubicBezTo>
                <a:cubicBezTo>
                  <a:pt x="31115" y="47078"/>
                  <a:pt x="31115" y="46811"/>
                  <a:pt x="30988" y="46761"/>
                </a:cubicBezTo>
                <a:cubicBezTo>
                  <a:pt x="30734" y="46634"/>
                  <a:pt x="30480" y="46761"/>
                  <a:pt x="30226" y="47116"/>
                </a:cubicBezTo>
                <a:cubicBezTo>
                  <a:pt x="28448" y="48526"/>
                  <a:pt x="26543" y="49466"/>
                  <a:pt x="24638" y="49936"/>
                </a:cubicBezTo>
                <a:cubicBezTo>
                  <a:pt x="22860" y="50406"/>
                  <a:pt x="20955" y="50647"/>
                  <a:pt x="19177" y="50647"/>
                </a:cubicBezTo>
                <a:cubicBezTo>
                  <a:pt x="16637" y="50647"/>
                  <a:pt x="14224" y="50253"/>
                  <a:pt x="11938" y="49453"/>
                </a:cubicBezTo>
                <a:cubicBezTo>
                  <a:pt x="9652" y="48653"/>
                  <a:pt x="7620" y="47459"/>
                  <a:pt x="5842" y="45872"/>
                </a:cubicBezTo>
                <a:cubicBezTo>
                  <a:pt x="4064" y="44284"/>
                  <a:pt x="2667" y="42303"/>
                  <a:pt x="1651" y="39954"/>
                </a:cubicBezTo>
                <a:cubicBezTo>
                  <a:pt x="508" y="37591"/>
                  <a:pt x="0" y="34861"/>
                  <a:pt x="0" y="31736"/>
                </a:cubicBezTo>
                <a:cubicBezTo>
                  <a:pt x="0" y="29552"/>
                  <a:pt x="381" y="27343"/>
                  <a:pt x="1143" y="25107"/>
                </a:cubicBezTo>
                <a:cubicBezTo>
                  <a:pt x="1905" y="22859"/>
                  <a:pt x="3175" y="20840"/>
                  <a:pt x="4699" y="19050"/>
                </a:cubicBezTo>
                <a:cubicBezTo>
                  <a:pt x="6350" y="17246"/>
                  <a:pt x="8255" y="15785"/>
                  <a:pt x="10668" y="14668"/>
                </a:cubicBezTo>
                <a:cubicBezTo>
                  <a:pt x="13081" y="13551"/>
                  <a:pt x="15875" y="12992"/>
                  <a:pt x="19177" y="12992"/>
                </a:cubicBezTo>
                <a:cubicBezTo>
                  <a:pt x="22352" y="12992"/>
                  <a:pt x="25400" y="13817"/>
                  <a:pt x="28194" y="15468"/>
                </a:cubicBezTo>
                <a:cubicBezTo>
                  <a:pt x="28321" y="15646"/>
                  <a:pt x="28702" y="15823"/>
                  <a:pt x="28956" y="16002"/>
                </a:cubicBezTo>
                <a:cubicBezTo>
                  <a:pt x="29337" y="16179"/>
                  <a:pt x="29591" y="16293"/>
                  <a:pt x="29845" y="16357"/>
                </a:cubicBezTo>
                <a:cubicBezTo>
                  <a:pt x="30099" y="16408"/>
                  <a:pt x="30353" y="16332"/>
                  <a:pt x="30607" y="16129"/>
                </a:cubicBezTo>
                <a:cubicBezTo>
                  <a:pt x="30734" y="15925"/>
                  <a:pt x="30861" y="15531"/>
                  <a:pt x="30861" y="14934"/>
                </a:cubicBezTo>
                <a:lnTo>
                  <a:pt x="30861" y="6895"/>
                </a:lnTo>
                <a:cubicBezTo>
                  <a:pt x="30226" y="6540"/>
                  <a:pt x="29718" y="6057"/>
                  <a:pt x="29337" y="5435"/>
                </a:cubicBezTo>
                <a:cubicBezTo>
                  <a:pt x="28829" y="4812"/>
                  <a:pt x="28702" y="4178"/>
                  <a:pt x="28702" y="3530"/>
                </a:cubicBezTo>
                <a:cubicBezTo>
                  <a:pt x="28702" y="2526"/>
                  <a:pt x="28956" y="1689"/>
                  <a:pt x="29718" y="1016"/>
                </a:cubicBezTo>
                <a:cubicBezTo>
                  <a:pt x="30353" y="342"/>
                  <a:pt x="31242" y="0"/>
                  <a:pt x="32258" y="0"/>
                </a:cubicBez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Freeform 3"/>
          <p:cNvSpPr/>
          <p:nvPr/>
        </p:nvSpPr>
        <p:spPr>
          <a:xfrm>
            <a:off x="5775579" y="6640970"/>
            <a:ext cx="29082" cy="50647"/>
          </a:xfrm>
          <a:custGeom>
            <a:avLst/>
            <a:gdLst>
              <a:gd name="connsiteX0" fmla="*/ 10159 w 29082"/>
              <a:gd name="connsiteY0" fmla="*/ 0 h 50647"/>
              <a:gd name="connsiteX1" fmla="*/ 13969 w 29082"/>
              <a:gd name="connsiteY1" fmla="*/ 1549 h 50647"/>
              <a:gd name="connsiteX2" fmla="*/ 16001 w 29082"/>
              <a:gd name="connsiteY2" fmla="*/ 5219 h 50647"/>
              <a:gd name="connsiteX3" fmla="*/ 16001 w 29082"/>
              <a:gd name="connsiteY3" fmla="*/ 11138 h 50647"/>
              <a:gd name="connsiteX4" fmla="*/ 16509 w 29082"/>
              <a:gd name="connsiteY4" fmla="*/ 12636 h 50647"/>
              <a:gd name="connsiteX5" fmla="*/ 17652 w 29082"/>
              <a:gd name="connsiteY5" fmla="*/ 12903 h 50647"/>
              <a:gd name="connsiteX6" fmla="*/ 25653 w 29082"/>
              <a:gd name="connsiteY6" fmla="*/ 12903 h 50647"/>
              <a:gd name="connsiteX7" fmla="*/ 28320 w 29082"/>
              <a:gd name="connsiteY7" fmla="*/ 13969 h 50647"/>
              <a:gd name="connsiteX8" fmla="*/ 29082 w 29082"/>
              <a:gd name="connsiteY8" fmla="*/ 16268 h 50647"/>
              <a:gd name="connsiteX9" fmla="*/ 28447 w 29082"/>
              <a:gd name="connsiteY9" fmla="*/ 18567 h 50647"/>
              <a:gd name="connsiteX10" fmla="*/ 25653 w 29082"/>
              <a:gd name="connsiteY10" fmla="*/ 19798 h 50647"/>
              <a:gd name="connsiteX11" fmla="*/ 18033 w 29082"/>
              <a:gd name="connsiteY11" fmla="*/ 19798 h 50647"/>
              <a:gd name="connsiteX12" fmla="*/ 16382 w 29082"/>
              <a:gd name="connsiteY12" fmla="*/ 20370 h 50647"/>
              <a:gd name="connsiteX13" fmla="*/ 16001 w 29082"/>
              <a:gd name="connsiteY13" fmla="*/ 21653 h 50647"/>
              <a:gd name="connsiteX14" fmla="*/ 16001 w 29082"/>
              <a:gd name="connsiteY14" fmla="*/ 37833 h 50647"/>
              <a:gd name="connsiteX15" fmla="*/ 17652 w 29082"/>
              <a:gd name="connsiteY15" fmla="*/ 42252 h 50647"/>
              <a:gd name="connsiteX16" fmla="*/ 23113 w 29082"/>
              <a:gd name="connsiteY16" fmla="*/ 43839 h 50647"/>
              <a:gd name="connsiteX17" fmla="*/ 25526 w 29082"/>
              <a:gd name="connsiteY17" fmla="*/ 43839 h 50647"/>
              <a:gd name="connsiteX18" fmla="*/ 28066 w 29082"/>
              <a:gd name="connsiteY18" fmla="*/ 44589 h 50647"/>
              <a:gd name="connsiteX19" fmla="*/ 29082 w 29082"/>
              <a:gd name="connsiteY19" fmla="*/ 47294 h 50647"/>
              <a:gd name="connsiteX20" fmla="*/ 28066 w 29082"/>
              <a:gd name="connsiteY20" fmla="*/ 49847 h 50647"/>
              <a:gd name="connsiteX21" fmla="*/ 25526 w 29082"/>
              <a:gd name="connsiteY21" fmla="*/ 50647 h 50647"/>
              <a:gd name="connsiteX22" fmla="*/ 23113 w 29082"/>
              <a:gd name="connsiteY22" fmla="*/ 50647 h 50647"/>
              <a:gd name="connsiteX23" fmla="*/ 17525 w 29082"/>
              <a:gd name="connsiteY23" fmla="*/ 50076 h 50647"/>
              <a:gd name="connsiteX24" fmla="*/ 12953 w 29082"/>
              <a:gd name="connsiteY24" fmla="*/ 48043 h 50647"/>
              <a:gd name="connsiteX25" fmla="*/ 9905 w 29082"/>
              <a:gd name="connsiteY25" fmla="*/ 44106 h 50647"/>
              <a:gd name="connsiteX26" fmla="*/ 8762 w 29082"/>
              <a:gd name="connsiteY26" fmla="*/ 37833 h 50647"/>
              <a:gd name="connsiteX27" fmla="*/ 8762 w 29082"/>
              <a:gd name="connsiteY27" fmla="*/ 21742 h 50647"/>
              <a:gd name="connsiteX28" fmla="*/ 8508 w 29082"/>
              <a:gd name="connsiteY28" fmla="*/ 20548 h 50647"/>
              <a:gd name="connsiteX29" fmla="*/ 7111 w 29082"/>
              <a:gd name="connsiteY29" fmla="*/ 19798 h 50647"/>
              <a:gd name="connsiteX30" fmla="*/ 3428 w 29082"/>
              <a:gd name="connsiteY30" fmla="*/ 19798 h 50647"/>
              <a:gd name="connsiteX31" fmla="*/ 634 w 29082"/>
              <a:gd name="connsiteY31" fmla="*/ 18656 h 50647"/>
              <a:gd name="connsiteX32" fmla="*/ 0 w 29082"/>
              <a:gd name="connsiteY32" fmla="*/ 16268 h 50647"/>
              <a:gd name="connsiteX33" fmla="*/ 634 w 29082"/>
              <a:gd name="connsiteY33" fmla="*/ 14007 h 50647"/>
              <a:gd name="connsiteX34" fmla="*/ 3428 w 29082"/>
              <a:gd name="connsiteY34" fmla="*/ 12903 h 50647"/>
              <a:gd name="connsiteX35" fmla="*/ 6857 w 29082"/>
              <a:gd name="connsiteY35" fmla="*/ 12903 h 50647"/>
              <a:gd name="connsiteX36" fmla="*/ 7238 w 29082"/>
              <a:gd name="connsiteY36" fmla="*/ 12865 h 50647"/>
              <a:gd name="connsiteX37" fmla="*/ 7873 w 29082"/>
              <a:gd name="connsiteY37" fmla="*/ 12636 h 50647"/>
              <a:gd name="connsiteX38" fmla="*/ 8508 w 29082"/>
              <a:gd name="connsiteY38" fmla="*/ 12013 h 50647"/>
              <a:gd name="connsiteX39" fmla="*/ 8762 w 29082"/>
              <a:gd name="connsiteY39" fmla="*/ 10782 h 50647"/>
              <a:gd name="connsiteX40" fmla="*/ 8762 w 29082"/>
              <a:gd name="connsiteY40" fmla="*/ 6895 h 50647"/>
              <a:gd name="connsiteX41" fmla="*/ 7238 w 29082"/>
              <a:gd name="connsiteY41" fmla="*/ 5435 h 50647"/>
              <a:gd name="connsiteX42" fmla="*/ 6603 w 29082"/>
              <a:gd name="connsiteY42" fmla="*/ 3530 h 50647"/>
              <a:gd name="connsiteX43" fmla="*/ 7619 w 29082"/>
              <a:gd name="connsiteY43" fmla="*/ 1016 h 50647"/>
              <a:gd name="connsiteX44" fmla="*/ 10159 w 29082"/>
              <a:gd name="connsiteY44" fmla="*/ 0 h 50647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  <a:cxn ang="29">
                <a:pos x="connsiteX29" y="connsiteY29"/>
              </a:cxn>
              <a:cxn ang="30">
                <a:pos x="connsiteX30" y="connsiteY30"/>
              </a:cxn>
              <a:cxn ang="31">
                <a:pos x="connsiteX31" y="connsiteY31"/>
              </a:cxn>
              <a:cxn ang="32">
                <a:pos x="connsiteX32" y="connsiteY32"/>
              </a:cxn>
              <a:cxn ang="33">
                <a:pos x="connsiteX33" y="connsiteY33"/>
              </a:cxn>
              <a:cxn ang="34">
                <a:pos x="connsiteX34" y="connsiteY34"/>
              </a:cxn>
              <a:cxn ang="35">
                <a:pos x="connsiteX35" y="connsiteY35"/>
              </a:cxn>
              <a:cxn ang="36">
                <a:pos x="connsiteX36" y="connsiteY36"/>
              </a:cxn>
              <a:cxn ang="37">
                <a:pos x="connsiteX37" y="connsiteY37"/>
              </a:cxn>
              <a:cxn ang="38">
                <a:pos x="connsiteX38" y="connsiteY38"/>
              </a:cxn>
              <a:cxn ang="39">
                <a:pos x="connsiteX39" y="connsiteY39"/>
              </a:cxn>
              <a:cxn ang="40">
                <a:pos x="connsiteX40" y="connsiteY40"/>
              </a:cxn>
              <a:cxn ang="41">
                <a:pos x="connsiteX41" y="connsiteY41"/>
              </a:cxn>
              <a:cxn ang="42">
                <a:pos x="connsiteX42" y="connsiteY42"/>
              </a:cxn>
              <a:cxn ang="43">
                <a:pos x="connsiteX43" y="connsiteY43"/>
              </a:cxn>
              <a:cxn ang="44">
                <a:pos x="connsiteX44" y="connsiteY44"/>
              </a:cxn>
            </a:cxnLst>
            <a:rect l="l" t="t" r="r" b="b"/>
            <a:pathLst>
              <a:path w="29082" h="50647">
                <a:moveTo>
                  <a:pt x="10159" y="0"/>
                </a:moveTo>
                <a:cubicBezTo>
                  <a:pt x="11683" y="0"/>
                  <a:pt x="12953" y="520"/>
                  <a:pt x="13969" y="1549"/>
                </a:cubicBezTo>
                <a:cubicBezTo>
                  <a:pt x="14985" y="2578"/>
                  <a:pt x="15620" y="3797"/>
                  <a:pt x="16001" y="5219"/>
                </a:cubicBezTo>
                <a:lnTo>
                  <a:pt x="16001" y="11138"/>
                </a:lnTo>
                <a:cubicBezTo>
                  <a:pt x="16001" y="11963"/>
                  <a:pt x="16128" y="12458"/>
                  <a:pt x="16509" y="12636"/>
                </a:cubicBezTo>
                <a:cubicBezTo>
                  <a:pt x="17017" y="12813"/>
                  <a:pt x="17271" y="12903"/>
                  <a:pt x="17652" y="12903"/>
                </a:cubicBezTo>
                <a:lnTo>
                  <a:pt x="25653" y="12903"/>
                </a:lnTo>
                <a:cubicBezTo>
                  <a:pt x="26923" y="12903"/>
                  <a:pt x="27812" y="13258"/>
                  <a:pt x="28320" y="13969"/>
                </a:cubicBezTo>
                <a:cubicBezTo>
                  <a:pt x="28828" y="14668"/>
                  <a:pt x="29082" y="15443"/>
                  <a:pt x="29082" y="16268"/>
                </a:cubicBezTo>
                <a:cubicBezTo>
                  <a:pt x="29082" y="16967"/>
                  <a:pt x="28828" y="17741"/>
                  <a:pt x="28447" y="18567"/>
                </a:cubicBezTo>
                <a:cubicBezTo>
                  <a:pt x="27939" y="19392"/>
                  <a:pt x="27050" y="19798"/>
                  <a:pt x="25653" y="19798"/>
                </a:cubicBezTo>
                <a:lnTo>
                  <a:pt x="18033" y="19798"/>
                </a:lnTo>
                <a:cubicBezTo>
                  <a:pt x="17144" y="19798"/>
                  <a:pt x="16636" y="19989"/>
                  <a:pt x="16382" y="20370"/>
                </a:cubicBezTo>
                <a:cubicBezTo>
                  <a:pt x="16128" y="20751"/>
                  <a:pt x="16001" y="21183"/>
                  <a:pt x="16001" y="21653"/>
                </a:cubicBezTo>
                <a:lnTo>
                  <a:pt x="16001" y="37833"/>
                </a:lnTo>
                <a:cubicBezTo>
                  <a:pt x="16001" y="39713"/>
                  <a:pt x="16509" y="41185"/>
                  <a:pt x="17652" y="42252"/>
                </a:cubicBezTo>
                <a:cubicBezTo>
                  <a:pt x="18795" y="43306"/>
                  <a:pt x="20573" y="43839"/>
                  <a:pt x="23113" y="43839"/>
                </a:cubicBezTo>
                <a:lnTo>
                  <a:pt x="25526" y="43839"/>
                </a:lnTo>
                <a:cubicBezTo>
                  <a:pt x="26542" y="43839"/>
                  <a:pt x="27304" y="44094"/>
                  <a:pt x="28066" y="44589"/>
                </a:cubicBezTo>
                <a:cubicBezTo>
                  <a:pt x="28701" y="45097"/>
                  <a:pt x="29082" y="45986"/>
                  <a:pt x="29082" y="47294"/>
                </a:cubicBezTo>
                <a:cubicBezTo>
                  <a:pt x="29082" y="48462"/>
                  <a:pt x="28701" y="49326"/>
                  <a:pt x="28066" y="49847"/>
                </a:cubicBezTo>
                <a:cubicBezTo>
                  <a:pt x="27304" y="50380"/>
                  <a:pt x="26415" y="50647"/>
                  <a:pt x="25526" y="50647"/>
                </a:cubicBezTo>
                <a:lnTo>
                  <a:pt x="23113" y="50647"/>
                </a:lnTo>
                <a:cubicBezTo>
                  <a:pt x="21081" y="50647"/>
                  <a:pt x="19176" y="50456"/>
                  <a:pt x="17525" y="50076"/>
                </a:cubicBezTo>
                <a:cubicBezTo>
                  <a:pt x="15747" y="49694"/>
                  <a:pt x="14223" y="49009"/>
                  <a:pt x="12953" y="48043"/>
                </a:cubicBezTo>
                <a:cubicBezTo>
                  <a:pt x="11683" y="47066"/>
                  <a:pt x="10667" y="45757"/>
                  <a:pt x="9905" y="44106"/>
                </a:cubicBezTo>
                <a:cubicBezTo>
                  <a:pt x="9143" y="42456"/>
                  <a:pt x="8762" y="40360"/>
                  <a:pt x="8762" y="37833"/>
                </a:cubicBezTo>
                <a:lnTo>
                  <a:pt x="8762" y="21742"/>
                </a:lnTo>
                <a:cubicBezTo>
                  <a:pt x="8762" y="21449"/>
                  <a:pt x="8635" y="21056"/>
                  <a:pt x="8508" y="20548"/>
                </a:cubicBezTo>
                <a:cubicBezTo>
                  <a:pt x="8254" y="20053"/>
                  <a:pt x="7746" y="19798"/>
                  <a:pt x="7111" y="19798"/>
                </a:cubicBezTo>
                <a:lnTo>
                  <a:pt x="3428" y="19798"/>
                </a:lnTo>
                <a:cubicBezTo>
                  <a:pt x="2158" y="19798"/>
                  <a:pt x="1142" y="19418"/>
                  <a:pt x="634" y="18656"/>
                </a:cubicBezTo>
                <a:cubicBezTo>
                  <a:pt x="253" y="17881"/>
                  <a:pt x="0" y="17094"/>
                  <a:pt x="0" y="16268"/>
                </a:cubicBezTo>
                <a:cubicBezTo>
                  <a:pt x="0" y="15493"/>
                  <a:pt x="253" y="14744"/>
                  <a:pt x="634" y="14007"/>
                </a:cubicBezTo>
                <a:cubicBezTo>
                  <a:pt x="1142" y="13271"/>
                  <a:pt x="2158" y="12903"/>
                  <a:pt x="3428" y="12903"/>
                </a:cubicBezTo>
                <a:lnTo>
                  <a:pt x="6857" y="12903"/>
                </a:lnTo>
                <a:cubicBezTo>
                  <a:pt x="6857" y="12903"/>
                  <a:pt x="6984" y="12890"/>
                  <a:pt x="7238" y="12865"/>
                </a:cubicBezTo>
                <a:cubicBezTo>
                  <a:pt x="7492" y="12827"/>
                  <a:pt x="7619" y="12763"/>
                  <a:pt x="7873" y="12636"/>
                </a:cubicBezTo>
                <a:cubicBezTo>
                  <a:pt x="8127" y="12521"/>
                  <a:pt x="8381" y="12318"/>
                  <a:pt x="8508" y="12013"/>
                </a:cubicBezTo>
                <a:cubicBezTo>
                  <a:pt x="8635" y="11721"/>
                  <a:pt x="8762" y="11315"/>
                  <a:pt x="8762" y="10782"/>
                </a:cubicBezTo>
                <a:lnTo>
                  <a:pt x="8762" y="6895"/>
                </a:lnTo>
                <a:cubicBezTo>
                  <a:pt x="8127" y="6540"/>
                  <a:pt x="7619" y="6057"/>
                  <a:pt x="7238" y="5435"/>
                </a:cubicBezTo>
                <a:cubicBezTo>
                  <a:pt x="6730" y="4812"/>
                  <a:pt x="6603" y="4178"/>
                  <a:pt x="6603" y="3530"/>
                </a:cubicBezTo>
                <a:cubicBezTo>
                  <a:pt x="6603" y="2526"/>
                  <a:pt x="6857" y="1689"/>
                  <a:pt x="7619" y="1016"/>
                </a:cubicBezTo>
                <a:cubicBezTo>
                  <a:pt x="8254" y="342"/>
                  <a:pt x="9143" y="0"/>
                  <a:pt x="10159" y="0"/>
                </a:cubicBez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Freeform 3"/>
          <p:cNvSpPr/>
          <p:nvPr/>
        </p:nvSpPr>
        <p:spPr>
          <a:xfrm>
            <a:off x="5734050" y="6640970"/>
            <a:ext cx="37210" cy="50647"/>
          </a:xfrm>
          <a:custGeom>
            <a:avLst/>
            <a:gdLst>
              <a:gd name="connsiteX0" fmla="*/ 3429 w 37210"/>
              <a:gd name="connsiteY0" fmla="*/ 0 h 50647"/>
              <a:gd name="connsiteX1" fmla="*/ 7365 w 37210"/>
              <a:gd name="connsiteY1" fmla="*/ 1549 h 50647"/>
              <a:gd name="connsiteX2" fmla="*/ 9271 w 37210"/>
              <a:gd name="connsiteY2" fmla="*/ 5219 h 50647"/>
              <a:gd name="connsiteX3" fmla="*/ 9271 w 37210"/>
              <a:gd name="connsiteY3" fmla="*/ 14058 h 50647"/>
              <a:gd name="connsiteX4" fmla="*/ 9905 w 37210"/>
              <a:gd name="connsiteY4" fmla="*/ 16129 h 50647"/>
              <a:gd name="connsiteX5" fmla="*/ 11429 w 37210"/>
              <a:gd name="connsiteY5" fmla="*/ 15646 h 50647"/>
              <a:gd name="connsiteX6" fmla="*/ 15367 w 37210"/>
              <a:gd name="connsiteY6" fmla="*/ 13703 h 50647"/>
              <a:gd name="connsiteX7" fmla="*/ 19939 w 37210"/>
              <a:gd name="connsiteY7" fmla="*/ 12992 h 50647"/>
              <a:gd name="connsiteX8" fmla="*/ 26797 w 37210"/>
              <a:gd name="connsiteY8" fmla="*/ 14185 h 50647"/>
              <a:gd name="connsiteX9" fmla="*/ 32258 w 37210"/>
              <a:gd name="connsiteY9" fmla="*/ 17627 h 50647"/>
              <a:gd name="connsiteX10" fmla="*/ 35940 w 37210"/>
              <a:gd name="connsiteY10" fmla="*/ 23202 h 50647"/>
              <a:gd name="connsiteX11" fmla="*/ 37210 w 37210"/>
              <a:gd name="connsiteY11" fmla="*/ 30759 h 50647"/>
              <a:gd name="connsiteX12" fmla="*/ 37210 w 37210"/>
              <a:gd name="connsiteY12" fmla="*/ 47028 h 50647"/>
              <a:gd name="connsiteX13" fmla="*/ 36194 w 37210"/>
              <a:gd name="connsiteY13" fmla="*/ 49580 h 50647"/>
              <a:gd name="connsiteX14" fmla="*/ 33654 w 37210"/>
              <a:gd name="connsiteY14" fmla="*/ 50647 h 50647"/>
              <a:gd name="connsiteX15" fmla="*/ 30988 w 37210"/>
              <a:gd name="connsiteY15" fmla="*/ 49580 h 50647"/>
              <a:gd name="connsiteX16" fmla="*/ 30098 w 37210"/>
              <a:gd name="connsiteY16" fmla="*/ 47028 h 50647"/>
              <a:gd name="connsiteX17" fmla="*/ 30098 w 37210"/>
              <a:gd name="connsiteY17" fmla="*/ 30581 h 50647"/>
              <a:gd name="connsiteX18" fmla="*/ 29209 w 37210"/>
              <a:gd name="connsiteY18" fmla="*/ 25717 h 50647"/>
              <a:gd name="connsiteX19" fmla="*/ 27051 w 37210"/>
              <a:gd name="connsiteY19" fmla="*/ 22364 h 50647"/>
              <a:gd name="connsiteX20" fmla="*/ 23748 w 37210"/>
              <a:gd name="connsiteY20" fmla="*/ 20421 h 50647"/>
              <a:gd name="connsiteX21" fmla="*/ 19939 w 37210"/>
              <a:gd name="connsiteY21" fmla="*/ 19798 h 50647"/>
              <a:gd name="connsiteX22" fmla="*/ 14097 w 37210"/>
              <a:gd name="connsiteY22" fmla="*/ 21119 h 50647"/>
              <a:gd name="connsiteX23" fmla="*/ 10921 w 37210"/>
              <a:gd name="connsiteY23" fmla="*/ 24307 h 50647"/>
              <a:gd name="connsiteX24" fmla="*/ 9525 w 37210"/>
              <a:gd name="connsiteY24" fmla="*/ 28155 h 50647"/>
              <a:gd name="connsiteX25" fmla="*/ 9271 w 37210"/>
              <a:gd name="connsiteY25" fmla="*/ 31470 h 50647"/>
              <a:gd name="connsiteX26" fmla="*/ 9271 w 37210"/>
              <a:gd name="connsiteY26" fmla="*/ 47028 h 50647"/>
              <a:gd name="connsiteX27" fmla="*/ 8128 w 37210"/>
              <a:gd name="connsiteY27" fmla="*/ 49720 h 50647"/>
              <a:gd name="connsiteX28" fmla="*/ 5588 w 37210"/>
              <a:gd name="connsiteY28" fmla="*/ 50647 h 50647"/>
              <a:gd name="connsiteX29" fmla="*/ 3048 w 37210"/>
              <a:gd name="connsiteY29" fmla="*/ 49542 h 50647"/>
              <a:gd name="connsiteX30" fmla="*/ 2159 w 37210"/>
              <a:gd name="connsiteY30" fmla="*/ 47028 h 50647"/>
              <a:gd name="connsiteX31" fmla="*/ 2159 w 37210"/>
              <a:gd name="connsiteY31" fmla="*/ 6895 h 50647"/>
              <a:gd name="connsiteX32" fmla="*/ 508 w 37210"/>
              <a:gd name="connsiteY32" fmla="*/ 5435 h 50647"/>
              <a:gd name="connsiteX33" fmla="*/ 0 w 37210"/>
              <a:gd name="connsiteY33" fmla="*/ 3530 h 50647"/>
              <a:gd name="connsiteX34" fmla="*/ 1015 w 37210"/>
              <a:gd name="connsiteY34" fmla="*/ 1016 h 50647"/>
              <a:gd name="connsiteX35" fmla="*/ 3429 w 37210"/>
              <a:gd name="connsiteY35" fmla="*/ 0 h 50647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  <a:cxn ang="29">
                <a:pos x="connsiteX29" y="connsiteY29"/>
              </a:cxn>
              <a:cxn ang="30">
                <a:pos x="connsiteX30" y="connsiteY30"/>
              </a:cxn>
              <a:cxn ang="31">
                <a:pos x="connsiteX31" y="connsiteY31"/>
              </a:cxn>
              <a:cxn ang="32">
                <a:pos x="connsiteX32" y="connsiteY32"/>
              </a:cxn>
              <a:cxn ang="33">
                <a:pos x="connsiteX33" y="connsiteY33"/>
              </a:cxn>
              <a:cxn ang="34">
                <a:pos x="connsiteX34" y="connsiteY34"/>
              </a:cxn>
              <a:cxn ang="35">
                <a:pos x="connsiteX35" y="connsiteY35"/>
              </a:cxn>
            </a:cxnLst>
            <a:rect l="l" t="t" r="r" b="b"/>
            <a:pathLst>
              <a:path w="37210" h="50647">
                <a:moveTo>
                  <a:pt x="3429" y="0"/>
                </a:moveTo>
                <a:cubicBezTo>
                  <a:pt x="5079" y="0"/>
                  <a:pt x="6350" y="520"/>
                  <a:pt x="7365" y="1549"/>
                </a:cubicBezTo>
                <a:cubicBezTo>
                  <a:pt x="8254" y="2578"/>
                  <a:pt x="9017" y="3797"/>
                  <a:pt x="9271" y="5219"/>
                </a:cubicBezTo>
                <a:lnTo>
                  <a:pt x="9271" y="14058"/>
                </a:lnTo>
                <a:cubicBezTo>
                  <a:pt x="9271" y="15226"/>
                  <a:pt x="9525" y="15925"/>
                  <a:pt x="9905" y="16129"/>
                </a:cubicBezTo>
                <a:cubicBezTo>
                  <a:pt x="10159" y="16332"/>
                  <a:pt x="10667" y="16179"/>
                  <a:pt x="11429" y="15646"/>
                </a:cubicBezTo>
                <a:cubicBezTo>
                  <a:pt x="12445" y="14820"/>
                  <a:pt x="13842" y="14172"/>
                  <a:pt x="15367" y="13703"/>
                </a:cubicBezTo>
                <a:cubicBezTo>
                  <a:pt x="16890" y="13233"/>
                  <a:pt x="18414" y="12992"/>
                  <a:pt x="19939" y="12992"/>
                </a:cubicBezTo>
                <a:cubicBezTo>
                  <a:pt x="22352" y="12992"/>
                  <a:pt x="24638" y="13386"/>
                  <a:pt x="26797" y="14185"/>
                </a:cubicBezTo>
                <a:cubicBezTo>
                  <a:pt x="28955" y="14985"/>
                  <a:pt x="30733" y="16129"/>
                  <a:pt x="32258" y="17627"/>
                </a:cubicBezTo>
                <a:cubicBezTo>
                  <a:pt x="33782" y="19139"/>
                  <a:pt x="35052" y="20993"/>
                  <a:pt x="35940" y="23202"/>
                </a:cubicBezTo>
                <a:cubicBezTo>
                  <a:pt x="36829" y="25412"/>
                  <a:pt x="37210" y="27926"/>
                  <a:pt x="37210" y="30759"/>
                </a:cubicBezTo>
                <a:lnTo>
                  <a:pt x="37210" y="47028"/>
                </a:lnTo>
                <a:cubicBezTo>
                  <a:pt x="37210" y="48031"/>
                  <a:pt x="36957" y="48882"/>
                  <a:pt x="36194" y="49580"/>
                </a:cubicBezTo>
                <a:cubicBezTo>
                  <a:pt x="35559" y="50291"/>
                  <a:pt x="34671" y="50647"/>
                  <a:pt x="33654" y="50647"/>
                </a:cubicBezTo>
                <a:cubicBezTo>
                  <a:pt x="32384" y="50647"/>
                  <a:pt x="31622" y="50291"/>
                  <a:pt x="30988" y="49580"/>
                </a:cubicBezTo>
                <a:cubicBezTo>
                  <a:pt x="30352" y="48882"/>
                  <a:pt x="30098" y="48031"/>
                  <a:pt x="30098" y="47028"/>
                </a:cubicBezTo>
                <a:lnTo>
                  <a:pt x="30098" y="30581"/>
                </a:lnTo>
                <a:cubicBezTo>
                  <a:pt x="30098" y="28702"/>
                  <a:pt x="29844" y="27076"/>
                  <a:pt x="29209" y="25717"/>
                </a:cubicBezTo>
                <a:cubicBezTo>
                  <a:pt x="28702" y="24371"/>
                  <a:pt x="27940" y="23241"/>
                  <a:pt x="27051" y="22364"/>
                </a:cubicBezTo>
                <a:cubicBezTo>
                  <a:pt x="26034" y="21475"/>
                  <a:pt x="25019" y="20828"/>
                  <a:pt x="23748" y="20421"/>
                </a:cubicBezTo>
                <a:cubicBezTo>
                  <a:pt x="22479" y="20002"/>
                  <a:pt x="21209" y="19798"/>
                  <a:pt x="19939" y="19798"/>
                </a:cubicBezTo>
                <a:cubicBezTo>
                  <a:pt x="17398" y="19798"/>
                  <a:pt x="15494" y="20243"/>
                  <a:pt x="14097" y="21119"/>
                </a:cubicBezTo>
                <a:cubicBezTo>
                  <a:pt x="12700" y="22008"/>
                  <a:pt x="11557" y="23062"/>
                  <a:pt x="10921" y="24307"/>
                </a:cubicBezTo>
                <a:cubicBezTo>
                  <a:pt x="10159" y="25539"/>
                  <a:pt x="9779" y="26822"/>
                  <a:pt x="9525" y="28155"/>
                </a:cubicBezTo>
                <a:cubicBezTo>
                  <a:pt x="9398" y="29476"/>
                  <a:pt x="9271" y="30581"/>
                  <a:pt x="9271" y="31470"/>
                </a:cubicBezTo>
                <a:lnTo>
                  <a:pt x="9271" y="47028"/>
                </a:lnTo>
                <a:cubicBezTo>
                  <a:pt x="9271" y="48196"/>
                  <a:pt x="8890" y="49097"/>
                  <a:pt x="8128" y="49720"/>
                </a:cubicBezTo>
                <a:cubicBezTo>
                  <a:pt x="7365" y="50342"/>
                  <a:pt x="6603" y="50647"/>
                  <a:pt x="5588" y="50647"/>
                </a:cubicBezTo>
                <a:cubicBezTo>
                  <a:pt x="4444" y="50647"/>
                  <a:pt x="3683" y="50279"/>
                  <a:pt x="3048" y="49542"/>
                </a:cubicBezTo>
                <a:cubicBezTo>
                  <a:pt x="2413" y="48806"/>
                  <a:pt x="2159" y="47967"/>
                  <a:pt x="2159" y="47028"/>
                </a:cubicBezTo>
                <a:lnTo>
                  <a:pt x="2159" y="6895"/>
                </a:lnTo>
                <a:cubicBezTo>
                  <a:pt x="1523" y="6540"/>
                  <a:pt x="1015" y="6057"/>
                  <a:pt x="508" y="5435"/>
                </a:cubicBezTo>
                <a:cubicBezTo>
                  <a:pt x="127" y="4812"/>
                  <a:pt x="0" y="4178"/>
                  <a:pt x="0" y="3530"/>
                </a:cubicBezTo>
                <a:cubicBezTo>
                  <a:pt x="0" y="2526"/>
                  <a:pt x="253" y="1689"/>
                  <a:pt x="1015" y="1016"/>
                </a:cubicBezTo>
                <a:cubicBezTo>
                  <a:pt x="1651" y="342"/>
                  <a:pt x="2540" y="0"/>
                  <a:pt x="3429" y="0"/>
                </a:cubicBez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Freeform 3"/>
          <p:cNvSpPr/>
          <p:nvPr/>
        </p:nvSpPr>
        <p:spPr>
          <a:xfrm>
            <a:off x="5593969" y="6640970"/>
            <a:ext cx="9271" cy="50647"/>
          </a:xfrm>
          <a:custGeom>
            <a:avLst/>
            <a:gdLst>
              <a:gd name="connsiteX0" fmla="*/ 3555 w 9271"/>
              <a:gd name="connsiteY0" fmla="*/ 0 h 50647"/>
              <a:gd name="connsiteX1" fmla="*/ 7365 w 9271"/>
              <a:gd name="connsiteY1" fmla="*/ 1549 h 50647"/>
              <a:gd name="connsiteX2" fmla="*/ 9271 w 9271"/>
              <a:gd name="connsiteY2" fmla="*/ 5219 h 50647"/>
              <a:gd name="connsiteX3" fmla="*/ 9271 w 9271"/>
              <a:gd name="connsiteY3" fmla="*/ 47205 h 50647"/>
              <a:gd name="connsiteX4" fmla="*/ 8128 w 9271"/>
              <a:gd name="connsiteY4" fmla="*/ 49669 h 50647"/>
              <a:gd name="connsiteX5" fmla="*/ 5588 w 9271"/>
              <a:gd name="connsiteY5" fmla="*/ 50647 h 50647"/>
              <a:gd name="connsiteX6" fmla="*/ 3048 w 9271"/>
              <a:gd name="connsiteY6" fmla="*/ 49631 h 50647"/>
              <a:gd name="connsiteX7" fmla="*/ 2159 w 9271"/>
              <a:gd name="connsiteY7" fmla="*/ 47205 h 50647"/>
              <a:gd name="connsiteX8" fmla="*/ 2159 w 9271"/>
              <a:gd name="connsiteY8" fmla="*/ 6895 h 50647"/>
              <a:gd name="connsiteX9" fmla="*/ 634 w 9271"/>
              <a:gd name="connsiteY9" fmla="*/ 5435 h 50647"/>
              <a:gd name="connsiteX10" fmla="*/ 0 w 9271"/>
              <a:gd name="connsiteY10" fmla="*/ 3530 h 50647"/>
              <a:gd name="connsiteX11" fmla="*/ 1015 w 9271"/>
              <a:gd name="connsiteY11" fmla="*/ 1016 h 50647"/>
              <a:gd name="connsiteX12" fmla="*/ 3555 w 9271"/>
              <a:gd name="connsiteY12" fmla="*/ 0 h 50647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</a:cxnLst>
            <a:rect l="l" t="t" r="r" b="b"/>
            <a:pathLst>
              <a:path w="9271" h="50647">
                <a:moveTo>
                  <a:pt x="3555" y="0"/>
                </a:moveTo>
                <a:cubicBezTo>
                  <a:pt x="5079" y="0"/>
                  <a:pt x="6350" y="520"/>
                  <a:pt x="7365" y="1549"/>
                </a:cubicBezTo>
                <a:cubicBezTo>
                  <a:pt x="8254" y="2578"/>
                  <a:pt x="8890" y="3797"/>
                  <a:pt x="9271" y="5219"/>
                </a:cubicBezTo>
                <a:lnTo>
                  <a:pt x="9271" y="47205"/>
                </a:lnTo>
                <a:cubicBezTo>
                  <a:pt x="9271" y="48196"/>
                  <a:pt x="8890" y="49021"/>
                  <a:pt x="8128" y="49669"/>
                </a:cubicBezTo>
                <a:cubicBezTo>
                  <a:pt x="7492" y="50317"/>
                  <a:pt x="6603" y="50647"/>
                  <a:pt x="5588" y="50647"/>
                </a:cubicBezTo>
                <a:cubicBezTo>
                  <a:pt x="4444" y="50647"/>
                  <a:pt x="3555" y="50304"/>
                  <a:pt x="3048" y="49631"/>
                </a:cubicBezTo>
                <a:cubicBezTo>
                  <a:pt x="2540" y="48958"/>
                  <a:pt x="2159" y="48145"/>
                  <a:pt x="2159" y="47205"/>
                </a:cubicBezTo>
                <a:lnTo>
                  <a:pt x="2159" y="6895"/>
                </a:lnTo>
                <a:cubicBezTo>
                  <a:pt x="1523" y="6540"/>
                  <a:pt x="1015" y="6057"/>
                  <a:pt x="634" y="5435"/>
                </a:cubicBezTo>
                <a:cubicBezTo>
                  <a:pt x="253" y="4812"/>
                  <a:pt x="0" y="4178"/>
                  <a:pt x="0" y="3530"/>
                </a:cubicBezTo>
                <a:cubicBezTo>
                  <a:pt x="0" y="2526"/>
                  <a:pt x="380" y="1689"/>
                  <a:pt x="1015" y="1016"/>
                </a:cubicBezTo>
                <a:cubicBezTo>
                  <a:pt x="1651" y="342"/>
                  <a:pt x="2540" y="0"/>
                  <a:pt x="3555" y="0"/>
                </a:cubicBez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Freeform 3"/>
          <p:cNvSpPr/>
          <p:nvPr/>
        </p:nvSpPr>
        <p:spPr>
          <a:xfrm>
            <a:off x="5578729" y="6640970"/>
            <a:ext cx="9270" cy="50647"/>
          </a:xfrm>
          <a:custGeom>
            <a:avLst/>
            <a:gdLst>
              <a:gd name="connsiteX0" fmla="*/ 3555 w 9270"/>
              <a:gd name="connsiteY0" fmla="*/ 0 h 50647"/>
              <a:gd name="connsiteX1" fmla="*/ 7365 w 9270"/>
              <a:gd name="connsiteY1" fmla="*/ 1549 h 50647"/>
              <a:gd name="connsiteX2" fmla="*/ 9270 w 9270"/>
              <a:gd name="connsiteY2" fmla="*/ 5219 h 50647"/>
              <a:gd name="connsiteX3" fmla="*/ 9270 w 9270"/>
              <a:gd name="connsiteY3" fmla="*/ 47205 h 50647"/>
              <a:gd name="connsiteX4" fmla="*/ 8127 w 9270"/>
              <a:gd name="connsiteY4" fmla="*/ 49669 h 50647"/>
              <a:gd name="connsiteX5" fmla="*/ 5588 w 9270"/>
              <a:gd name="connsiteY5" fmla="*/ 50647 h 50647"/>
              <a:gd name="connsiteX6" fmla="*/ 3047 w 9270"/>
              <a:gd name="connsiteY6" fmla="*/ 49631 h 50647"/>
              <a:gd name="connsiteX7" fmla="*/ 2158 w 9270"/>
              <a:gd name="connsiteY7" fmla="*/ 47205 h 50647"/>
              <a:gd name="connsiteX8" fmla="*/ 2158 w 9270"/>
              <a:gd name="connsiteY8" fmla="*/ 6895 h 50647"/>
              <a:gd name="connsiteX9" fmla="*/ 634 w 9270"/>
              <a:gd name="connsiteY9" fmla="*/ 5435 h 50647"/>
              <a:gd name="connsiteX10" fmla="*/ 0 w 9270"/>
              <a:gd name="connsiteY10" fmla="*/ 3530 h 50647"/>
              <a:gd name="connsiteX11" fmla="*/ 1015 w 9270"/>
              <a:gd name="connsiteY11" fmla="*/ 1016 h 50647"/>
              <a:gd name="connsiteX12" fmla="*/ 3555 w 9270"/>
              <a:gd name="connsiteY12" fmla="*/ 0 h 50647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</a:cxnLst>
            <a:rect l="l" t="t" r="r" b="b"/>
            <a:pathLst>
              <a:path w="9270" h="50647">
                <a:moveTo>
                  <a:pt x="3555" y="0"/>
                </a:moveTo>
                <a:cubicBezTo>
                  <a:pt x="5079" y="0"/>
                  <a:pt x="6350" y="520"/>
                  <a:pt x="7365" y="1549"/>
                </a:cubicBezTo>
                <a:cubicBezTo>
                  <a:pt x="8254" y="2578"/>
                  <a:pt x="8889" y="3797"/>
                  <a:pt x="9270" y="5219"/>
                </a:cubicBezTo>
                <a:lnTo>
                  <a:pt x="9270" y="47205"/>
                </a:lnTo>
                <a:cubicBezTo>
                  <a:pt x="9270" y="48196"/>
                  <a:pt x="8889" y="49021"/>
                  <a:pt x="8127" y="49669"/>
                </a:cubicBezTo>
                <a:cubicBezTo>
                  <a:pt x="7492" y="50317"/>
                  <a:pt x="6603" y="50647"/>
                  <a:pt x="5588" y="50647"/>
                </a:cubicBezTo>
                <a:cubicBezTo>
                  <a:pt x="4444" y="50647"/>
                  <a:pt x="3555" y="50304"/>
                  <a:pt x="3047" y="49631"/>
                </a:cubicBezTo>
                <a:cubicBezTo>
                  <a:pt x="2539" y="48958"/>
                  <a:pt x="2158" y="48145"/>
                  <a:pt x="2158" y="47205"/>
                </a:cubicBezTo>
                <a:lnTo>
                  <a:pt x="2158" y="6895"/>
                </a:lnTo>
                <a:cubicBezTo>
                  <a:pt x="1523" y="6540"/>
                  <a:pt x="1015" y="6057"/>
                  <a:pt x="634" y="5435"/>
                </a:cubicBezTo>
                <a:cubicBezTo>
                  <a:pt x="253" y="4812"/>
                  <a:pt x="0" y="4178"/>
                  <a:pt x="0" y="3530"/>
                </a:cubicBezTo>
                <a:cubicBezTo>
                  <a:pt x="0" y="2526"/>
                  <a:pt x="380" y="1689"/>
                  <a:pt x="1015" y="1016"/>
                </a:cubicBezTo>
                <a:cubicBezTo>
                  <a:pt x="1650" y="342"/>
                  <a:pt x="2539" y="0"/>
                  <a:pt x="3555" y="0"/>
                </a:cubicBez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Freeform 3"/>
          <p:cNvSpPr/>
          <p:nvPr/>
        </p:nvSpPr>
        <p:spPr>
          <a:xfrm>
            <a:off x="5535294" y="6640970"/>
            <a:ext cx="40132" cy="50431"/>
          </a:xfrm>
          <a:custGeom>
            <a:avLst/>
            <a:gdLst>
              <a:gd name="connsiteX0" fmla="*/ 20066 w 40132"/>
              <a:gd name="connsiteY0" fmla="*/ 0 h 50431"/>
              <a:gd name="connsiteX1" fmla="*/ 23114 w 40132"/>
              <a:gd name="connsiteY1" fmla="*/ 837 h 50431"/>
              <a:gd name="connsiteX2" fmla="*/ 25273 w 40132"/>
              <a:gd name="connsiteY2" fmla="*/ 3797 h 50431"/>
              <a:gd name="connsiteX3" fmla="*/ 40005 w 40132"/>
              <a:gd name="connsiteY3" fmla="*/ 45694 h 50431"/>
              <a:gd name="connsiteX4" fmla="*/ 40132 w 40132"/>
              <a:gd name="connsiteY4" fmla="*/ 48170 h 50431"/>
              <a:gd name="connsiteX5" fmla="*/ 38735 w 40132"/>
              <a:gd name="connsiteY5" fmla="*/ 50113 h 50431"/>
              <a:gd name="connsiteX6" fmla="*/ 35560 w 40132"/>
              <a:gd name="connsiteY6" fmla="*/ 50431 h 50431"/>
              <a:gd name="connsiteX7" fmla="*/ 33274 w 40132"/>
              <a:gd name="connsiteY7" fmla="*/ 48259 h 50431"/>
              <a:gd name="connsiteX8" fmla="*/ 30353 w 40132"/>
              <a:gd name="connsiteY8" fmla="*/ 39331 h 50431"/>
              <a:gd name="connsiteX9" fmla="*/ 28956 w 40132"/>
              <a:gd name="connsiteY9" fmla="*/ 37388 h 50431"/>
              <a:gd name="connsiteX10" fmla="*/ 26543 w 40132"/>
              <a:gd name="connsiteY10" fmla="*/ 36855 h 50431"/>
              <a:gd name="connsiteX11" fmla="*/ 12827 w 40132"/>
              <a:gd name="connsiteY11" fmla="*/ 36855 h 50431"/>
              <a:gd name="connsiteX12" fmla="*/ 11049 w 40132"/>
              <a:gd name="connsiteY12" fmla="*/ 37210 h 50431"/>
              <a:gd name="connsiteX13" fmla="*/ 10033 w 40132"/>
              <a:gd name="connsiteY13" fmla="*/ 38709 h 50431"/>
              <a:gd name="connsiteX14" fmla="*/ 6985 w 40132"/>
              <a:gd name="connsiteY14" fmla="*/ 48259 h 50431"/>
              <a:gd name="connsiteX15" fmla="*/ 4699 w 40132"/>
              <a:gd name="connsiteY15" fmla="*/ 50431 h 50431"/>
              <a:gd name="connsiteX16" fmla="*/ 1524 w 40132"/>
              <a:gd name="connsiteY16" fmla="*/ 50113 h 50431"/>
              <a:gd name="connsiteX17" fmla="*/ 0 w 40132"/>
              <a:gd name="connsiteY17" fmla="*/ 48170 h 50431"/>
              <a:gd name="connsiteX18" fmla="*/ 254 w 40132"/>
              <a:gd name="connsiteY18" fmla="*/ 45694 h 50431"/>
              <a:gd name="connsiteX19" fmla="*/ 14859 w 40132"/>
              <a:gd name="connsiteY19" fmla="*/ 3797 h 50431"/>
              <a:gd name="connsiteX20" fmla="*/ 17145 w 40132"/>
              <a:gd name="connsiteY20" fmla="*/ 837 h 50431"/>
              <a:gd name="connsiteX21" fmla="*/ 20066 w 40132"/>
              <a:gd name="connsiteY21" fmla="*/ 0 h 5043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</a:cxnLst>
            <a:rect l="l" t="t" r="r" b="b"/>
            <a:pathLst>
              <a:path w="40132" h="50431">
                <a:moveTo>
                  <a:pt x="20066" y="0"/>
                </a:moveTo>
                <a:cubicBezTo>
                  <a:pt x="21082" y="0"/>
                  <a:pt x="22098" y="279"/>
                  <a:pt x="23114" y="837"/>
                </a:cubicBezTo>
                <a:cubicBezTo>
                  <a:pt x="24130" y="1396"/>
                  <a:pt x="24892" y="2387"/>
                  <a:pt x="25273" y="3797"/>
                </a:cubicBezTo>
                <a:lnTo>
                  <a:pt x="40005" y="45694"/>
                </a:lnTo>
                <a:cubicBezTo>
                  <a:pt x="40259" y="46469"/>
                  <a:pt x="40386" y="47294"/>
                  <a:pt x="40132" y="48170"/>
                </a:cubicBezTo>
                <a:cubicBezTo>
                  <a:pt x="40005" y="49059"/>
                  <a:pt x="39497" y="49707"/>
                  <a:pt x="38735" y="50113"/>
                </a:cubicBezTo>
                <a:cubicBezTo>
                  <a:pt x="37719" y="50710"/>
                  <a:pt x="36576" y="50812"/>
                  <a:pt x="35560" y="50431"/>
                </a:cubicBezTo>
                <a:cubicBezTo>
                  <a:pt x="34417" y="50038"/>
                  <a:pt x="33655" y="49326"/>
                  <a:pt x="33274" y="48259"/>
                </a:cubicBezTo>
                <a:lnTo>
                  <a:pt x="30353" y="39331"/>
                </a:lnTo>
                <a:cubicBezTo>
                  <a:pt x="30099" y="38392"/>
                  <a:pt x="29591" y="37744"/>
                  <a:pt x="28956" y="37388"/>
                </a:cubicBezTo>
                <a:cubicBezTo>
                  <a:pt x="28321" y="37033"/>
                  <a:pt x="27559" y="36855"/>
                  <a:pt x="26543" y="36855"/>
                </a:cubicBezTo>
                <a:lnTo>
                  <a:pt x="12827" y="36855"/>
                </a:lnTo>
                <a:cubicBezTo>
                  <a:pt x="12065" y="36855"/>
                  <a:pt x="11557" y="36982"/>
                  <a:pt x="11049" y="37210"/>
                </a:cubicBezTo>
                <a:cubicBezTo>
                  <a:pt x="10668" y="37451"/>
                  <a:pt x="10287" y="37947"/>
                  <a:pt x="10033" y="38709"/>
                </a:cubicBezTo>
                <a:lnTo>
                  <a:pt x="6985" y="48259"/>
                </a:lnTo>
                <a:cubicBezTo>
                  <a:pt x="6604" y="49326"/>
                  <a:pt x="5842" y="50038"/>
                  <a:pt x="4699" y="50431"/>
                </a:cubicBezTo>
                <a:cubicBezTo>
                  <a:pt x="3556" y="50812"/>
                  <a:pt x="2540" y="50710"/>
                  <a:pt x="1524" y="50113"/>
                </a:cubicBezTo>
                <a:cubicBezTo>
                  <a:pt x="762" y="49707"/>
                  <a:pt x="254" y="49059"/>
                  <a:pt x="0" y="48170"/>
                </a:cubicBezTo>
                <a:cubicBezTo>
                  <a:pt x="-126" y="47294"/>
                  <a:pt x="-126" y="46469"/>
                  <a:pt x="254" y="45694"/>
                </a:cubicBezTo>
                <a:lnTo>
                  <a:pt x="14859" y="3797"/>
                </a:lnTo>
                <a:cubicBezTo>
                  <a:pt x="15367" y="2387"/>
                  <a:pt x="16129" y="1396"/>
                  <a:pt x="17145" y="837"/>
                </a:cubicBezTo>
                <a:cubicBezTo>
                  <a:pt x="18161" y="279"/>
                  <a:pt x="19177" y="0"/>
                  <a:pt x="20066" y="0"/>
                </a:cubicBez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Freeform 3"/>
          <p:cNvSpPr/>
          <p:nvPr/>
        </p:nvSpPr>
        <p:spPr>
          <a:xfrm>
            <a:off x="5464683" y="6640970"/>
            <a:ext cx="29082" cy="50647"/>
          </a:xfrm>
          <a:custGeom>
            <a:avLst/>
            <a:gdLst>
              <a:gd name="connsiteX0" fmla="*/ 10159 w 29082"/>
              <a:gd name="connsiteY0" fmla="*/ 0 h 50647"/>
              <a:gd name="connsiteX1" fmla="*/ 13969 w 29082"/>
              <a:gd name="connsiteY1" fmla="*/ 1549 h 50647"/>
              <a:gd name="connsiteX2" fmla="*/ 16001 w 29082"/>
              <a:gd name="connsiteY2" fmla="*/ 5219 h 50647"/>
              <a:gd name="connsiteX3" fmla="*/ 16001 w 29082"/>
              <a:gd name="connsiteY3" fmla="*/ 11138 h 50647"/>
              <a:gd name="connsiteX4" fmla="*/ 16509 w 29082"/>
              <a:gd name="connsiteY4" fmla="*/ 12636 h 50647"/>
              <a:gd name="connsiteX5" fmla="*/ 17652 w 29082"/>
              <a:gd name="connsiteY5" fmla="*/ 12903 h 50647"/>
              <a:gd name="connsiteX6" fmla="*/ 25653 w 29082"/>
              <a:gd name="connsiteY6" fmla="*/ 12903 h 50647"/>
              <a:gd name="connsiteX7" fmla="*/ 28320 w 29082"/>
              <a:gd name="connsiteY7" fmla="*/ 13969 h 50647"/>
              <a:gd name="connsiteX8" fmla="*/ 29082 w 29082"/>
              <a:gd name="connsiteY8" fmla="*/ 16268 h 50647"/>
              <a:gd name="connsiteX9" fmla="*/ 28447 w 29082"/>
              <a:gd name="connsiteY9" fmla="*/ 18567 h 50647"/>
              <a:gd name="connsiteX10" fmla="*/ 25653 w 29082"/>
              <a:gd name="connsiteY10" fmla="*/ 19798 h 50647"/>
              <a:gd name="connsiteX11" fmla="*/ 18034 w 29082"/>
              <a:gd name="connsiteY11" fmla="*/ 19798 h 50647"/>
              <a:gd name="connsiteX12" fmla="*/ 16382 w 29082"/>
              <a:gd name="connsiteY12" fmla="*/ 20370 h 50647"/>
              <a:gd name="connsiteX13" fmla="*/ 16001 w 29082"/>
              <a:gd name="connsiteY13" fmla="*/ 21653 h 50647"/>
              <a:gd name="connsiteX14" fmla="*/ 16001 w 29082"/>
              <a:gd name="connsiteY14" fmla="*/ 37833 h 50647"/>
              <a:gd name="connsiteX15" fmla="*/ 17652 w 29082"/>
              <a:gd name="connsiteY15" fmla="*/ 42252 h 50647"/>
              <a:gd name="connsiteX16" fmla="*/ 23114 w 29082"/>
              <a:gd name="connsiteY16" fmla="*/ 43839 h 50647"/>
              <a:gd name="connsiteX17" fmla="*/ 25526 w 29082"/>
              <a:gd name="connsiteY17" fmla="*/ 43839 h 50647"/>
              <a:gd name="connsiteX18" fmla="*/ 28066 w 29082"/>
              <a:gd name="connsiteY18" fmla="*/ 44589 h 50647"/>
              <a:gd name="connsiteX19" fmla="*/ 29082 w 29082"/>
              <a:gd name="connsiteY19" fmla="*/ 47294 h 50647"/>
              <a:gd name="connsiteX20" fmla="*/ 28066 w 29082"/>
              <a:gd name="connsiteY20" fmla="*/ 49847 h 50647"/>
              <a:gd name="connsiteX21" fmla="*/ 25526 w 29082"/>
              <a:gd name="connsiteY21" fmla="*/ 50647 h 50647"/>
              <a:gd name="connsiteX22" fmla="*/ 23114 w 29082"/>
              <a:gd name="connsiteY22" fmla="*/ 50647 h 50647"/>
              <a:gd name="connsiteX23" fmla="*/ 17526 w 29082"/>
              <a:gd name="connsiteY23" fmla="*/ 50076 h 50647"/>
              <a:gd name="connsiteX24" fmla="*/ 12953 w 29082"/>
              <a:gd name="connsiteY24" fmla="*/ 48043 h 50647"/>
              <a:gd name="connsiteX25" fmla="*/ 9905 w 29082"/>
              <a:gd name="connsiteY25" fmla="*/ 44106 h 50647"/>
              <a:gd name="connsiteX26" fmla="*/ 8762 w 29082"/>
              <a:gd name="connsiteY26" fmla="*/ 37833 h 50647"/>
              <a:gd name="connsiteX27" fmla="*/ 8762 w 29082"/>
              <a:gd name="connsiteY27" fmla="*/ 21742 h 50647"/>
              <a:gd name="connsiteX28" fmla="*/ 8508 w 29082"/>
              <a:gd name="connsiteY28" fmla="*/ 20548 h 50647"/>
              <a:gd name="connsiteX29" fmla="*/ 7111 w 29082"/>
              <a:gd name="connsiteY29" fmla="*/ 19798 h 50647"/>
              <a:gd name="connsiteX30" fmla="*/ 3428 w 29082"/>
              <a:gd name="connsiteY30" fmla="*/ 19798 h 50647"/>
              <a:gd name="connsiteX31" fmla="*/ 634 w 29082"/>
              <a:gd name="connsiteY31" fmla="*/ 18656 h 50647"/>
              <a:gd name="connsiteX32" fmla="*/ 0 w 29082"/>
              <a:gd name="connsiteY32" fmla="*/ 16268 h 50647"/>
              <a:gd name="connsiteX33" fmla="*/ 634 w 29082"/>
              <a:gd name="connsiteY33" fmla="*/ 14007 h 50647"/>
              <a:gd name="connsiteX34" fmla="*/ 3428 w 29082"/>
              <a:gd name="connsiteY34" fmla="*/ 12903 h 50647"/>
              <a:gd name="connsiteX35" fmla="*/ 6857 w 29082"/>
              <a:gd name="connsiteY35" fmla="*/ 12903 h 50647"/>
              <a:gd name="connsiteX36" fmla="*/ 7238 w 29082"/>
              <a:gd name="connsiteY36" fmla="*/ 12865 h 50647"/>
              <a:gd name="connsiteX37" fmla="*/ 7873 w 29082"/>
              <a:gd name="connsiteY37" fmla="*/ 12636 h 50647"/>
              <a:gd name="connsiteX38" fmla="*/ 8508 w 29082"/>
              <a:gd name="connsiteY38" fmla="*/ 12013 h 50647"/>
              <a:gd name="connsiteX39" fmla="*/ 8762 w 29082"/>
              <a:gd name="connsiteY39" fmla="*/ 10782 h 50647"/>
              <a:gd name="connsiteX40" fmla="*/ 8762 w 29082"/>
              <a:gd name="connsiteY40" fmla="*/ 6895 h 50647"/>
              <a:gd name="connsiteX41" fmla="*/ 7238 w 29082"/>
              <a:gd name="connsiteY41" fmla="*/ 5435 h 50647"/>
              <a:gd name="connsiteX42" fmla="*/ 6603 w 29082"/>
              <a:gd name="connsiteY42" fmla="*/ 3530 h 50647"/>
              <a:gd name="connsiteX43" fmla="*/ 7619 w 29082"/>
              <a:gd name="connsiteY43" fmla="*/ 1016 h 50647"/>
              <a:gd name="connsiteX44" fmla="*/ 10159 w 29082"/>
              <a:gd name="connsiteY44" fmla="*/ 0 h 50647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  <a:cxn ang="29">
                <a:pos x="connsiteX29" y="connsiteY29"/>
              </a:cxn>
              <a:cxn ang="30">
                <a:pos x="connsiteX30" y="connsiteY30"/>
              </a:cxn>
              <a:cxn ang="31">
                <a:pos x="connsiteX31" y="connsiteY31"/>
              </a:cxn>
              <a:cxn ang="32">
                <a:pos x="connsiteX32" y="connsiteY32"/>
              </a:cxn>
              <a:cxn ang="33">
                <a:pos x="connsiteX33" y="connsiteY33"/>
              </a:cxn>
              <a:cxn ang="34">
                <a:pos x="connsiteX34" y="connsiteY34"/>
              </a:cxn>
              <a:cxn ang="35">
                <a:pos x="connsiteX35" y="connsiteY35"/>
              </a:cxn>
              <a:cxn ang="36">
                <a:pos x="connsiteX36" y="connsiteY36"/>
              </a:cxn>
              <a:cxn ang="37">
                <a:pos x="connsiteX37" y="connsiteY37"/>
              </a:cxn>
              <a:cxn ang="38">
                <a:pos x="connsiteX38" y="connsiteY38"/>
              </a:cxn>
              <a:cxn ang="39">
                <a:pos x="connsiteX39" y="connsiteY39"/>
              </a:cxn>
              <a:cxn ang="40">
                <a:pos x="connsiteX40" y="connsiteY40"/>
              </a:cxn>
              <a:cxn ang="41">
                <a:pos x="connsiteX41" y="connsiteY41"/>
              </a:cxn>
              <a:cxn ang="42">
                <a:pos x="connsiteX42" y="connsiteY42"/>
              </a:cxn>
              <a:cxn ang="43">
                <a:pos x="connsiteX43" y="connsiteY43"/>
              </a:cxn>
              <a:cxn ang="44">
                <a:pos x="connsiteX44" y="connsiteY44"/>
              </a:cxn>
            </a:cxnLst>
            <a:rect l="l" t="t" r="r" b="b"/>
            <a:pathLst>
              <a:path w="29082" h="50647">
                <a:moveTo>
                  <a:pt x="10159" y="0"/>
                </a:moveTo>
                <a:cubicBezTo>
                  <a:pt x="11684" y="0"/>
                  <a:pt x="12953" y="520"/>
                  <a:pt x="13969" y="1549"/>
                </a:cubicBezTo>
                <a:cubicBezTo>
                  <a:pt x="14985" y="2578"/>
                  <a:pt x="15620" y="3797"/>
                  <a:pt x="16001" y="5219"/>
                </a:cubicBezTo>
                <a:lnTo>
                  <a:pt x="16001" y="11138"/>
                </a:lnTo>
                <a:cubicBezTo>
                  <a:pt x="16001" y="11963"/>
                  <a:pt x="16128" y="12458"/>
                  <a:pt x="16509" y="12636"/>
                </a:cubicBezTo>
                <a:cubicBezTo>
                  <a:pt x="17017" y="12813"/>
                  <a:pt x="17271" y="12903"/>
                  <a:pt x="17652" y="12903"/>
                </a:cubicBezTo>
                <a:lnTo>
                  <a:pt x="25653" y="12903"/>
                </a:lnTo>
                <a:cubicBezTo>
                  <a:pt x="26923" y="12903"/>
                  <a:pt x="27812" y="13258"/>
                  <a:pt x="28320" y="13969"/>
                </a:cubicBezTo>
                <a:cubicBezTo>
                  <a:pt x="28828" y="14668"/>
                  <a:pt x="29082" y="15443"/>
                  <a:pt x="29082" y="16268"/>
                </a:cubicBezTo>
                <a:cubicBezTo>
                  <a:pt x="29082" y="16967"/>
                  <a:pt x="28828" y="17741"/>
                  <a:pt x="28447" y="18567"/>
                </a:cubicBezTo>
                <a:cubicBezTo>
                  <a:pt x="27939" y="19392"/>
                  <a:pt x="27050" y="19798"/>
                  <a:pt x="25653" y="19798"/>
                </a:cubicBezTo>
                <a:lnTo>
                  <a:pt x="18034" y="19798"/>
                </a:lnTo>
                <a:cubicBezTo>
                  <a:pt x="17145" y="19798"/>
                  <a:pt x="16636" y="19989"/>
                  <a:pt x="16382" y="20370"/>
                </a:cubicBezTo>
                <a:cubicBezTo>
                  <a:pt x="16128" y="20751"/>
                  <a:pt x="16001" y="21183"/>
                  <a:pt x="16001" y="21653"/>
                </a:cubicBezTo>
                <a:lnTo>
                  <a:pt x="16001" y="37833"/>
                </a:lnTo>
                <a:cubicBezTo>
                  <a:pt x="16001" y="39713"/>
                  <a:pt x="16509" y="41185"/>
                  <a:pt x="17652" y="42252"/>
                </a:cubicBezTo>
                <a:cubicBezTo>
                  <a:pt x="18796" y="43306"/>
                  <a:pt x="20573" y="43839"/>
                  <a:pt x="23114" y="43839"/>
                </a:cubicBezTo>
                <a:lnTo>
                  <a:pt x="25526" y="43839"/>
                </a:lnTo>
                <a:cubicBezTo>
                  <a:pt x="26542" y="43839"/>
                  <a:pt x="27304" y="44094"/>
                  <a:pt x="28066" y="44589"/>
                </a:cubicBezTo>
                <a:cubicBezTo>
                  <a:pt x="28701" y="45097"/>
                  <a:pt x="29082" y="45986"/>
                  <a:pt x="29082" y="47294"/>
                </a:cubicBezTo>
                <a:cubicBezTo>
                  <a:pt x="29082" y="48462"/>
                  <a:pt x="28701" y="49326"/>
                  <a:pt x="28066" y="49847"/>
                </a:cubicBezTo>
                <a:cubicBezTo>
                  <a:pt x="27304" y="50380"/>
                  <a:pt x="26415" y="50647"/>
                  <a:pt x="25526" y="50647"/>
                </a:cubicBezTo>
                <a:lnTo>
                  <a:pt x="23114" y="50647"/>
                </a:lnTo>
                <a:cubicBezTo>
                  <a:pt x="21081" y="50647"/>
                  <a:pt x="19176" y="50456"/>
                  <a:pt x="17526" y="50076"/>
                </a:cubicBezTo>
                <a:cubicBezTo>
                  <a:pt x="15747" y="49694"/>
                  <a:pt x="14223" y="49009"/>
                  <a:pt x="12953" y="48043"/>
                </a:cubicBezTo>
                <a:cubicBezTo>
                  <a:pt x="11684" y="47066"/>
                  <a:pt x="10667" y="45757"/>
                  <a:pt x="9905" y="44106"/>
                </a:cubicBezTo>
                <a:cubicBezTo>
                  <a:pt x="9144" y="42456"/>
                  <a:pt x="8762" y="40360"/>
                  <a:pt x="8762" y="37833"/>
                </a:cubicBezTo>
                <a:lnTo>
                  <a:pt x="8762" y="21742"/>
                </a:lnTo>
                <a:cubicBezTo>
                  <a:pt x="8762" y="21449"/>
                  <a:pt x="8635" y="21056"/>
                  <a:pt x="8508" y="20548"/>
                </a:cubicBezTo>
                <a:cubicBezTo>
                  <a:pt x="8254" y="20053"/>
                  <a:pt x="7746" y="19798"/>
                  <a:pt x="7111" y="19798"/>
                </a:cubicBezTo>
                <a:lnTo>
                  <a:pt x="3428" y="19798"/>
                </a:lnTo>
                <a:cubicBezTo>
                  <a:pt x="2158" y="19798"/>
                  <a:pt x="1142" y="19418"/>
                  <a:pt x="634" y="18656"/>
                </a:cubicBezTo>
                <a:cubicBezTo>
                  <a:pt x="253" y="17881"/>
                  <a:pt x="0" y="17094"/>
                  <a:pt x="0" y="16268"/>
                </a:cubicBezTo>
                <a:cubicBezTo>
                  <a:pt x="0" y="15493"/>
                  <a:pt x="253" y="14744"/>
                  <a:pt x="634" y="14007"/>
                </a:cubicBezTo>
                <a:cubicBezTo>
                  <a:pt x="1142" y="13271"/>
                  <a:pt x="2158" y="12903"/>
                  <a:pt x="3428" y="12903"/>
                </a:cubicBezTo>
                <a:lnTo>
                  <a:pt x="6857" y="12903"/>
                </a:lnTo>
                <a:cubicBezTo>
                  <a:pt x="6857" y="12903"/>
                  <a:pt x="6984" y="12890"/>
                  <a:pt x="7238" y="12865"/>
                </a:cubicBezTo>
                <a:cubicBezTo>
                  <a:pt x="7492" y="12827"/>
                  <a:pt x="7619" y="12763"/>
                  <a:pt x="7873" y="12636"/>
                </a:cubicBezTo>
                <a:cubicBezTo>
                  <a:pt x="8127" y="12521"/>
                  <a:pt x="8381" y="12318"/>
                  <a:pt x="8508" y="12013"/>
                </a:cubicBezTo>
                <a:cubicBezTo>
                  <a:pt x="8635" y="11721"/>
                  <a:pt x="8762" y="11315"/>
                  <a:pt x="8762" y="10782"/>
                </a:cubicBezTo>
                <a:lnTo>
                  <a:pt x="8762" y="6895"/>
                </a:lnTo>
                <a:cubicBezTo>
                  <a:pt x="8127" y="6540"/>
                  <a:pt x="7619" y="6057"/>
                  <a:pt x="7238" y="5435"/>
                </a:cubicBezTo>
                <a:cubicBezTo>
                  <a:pt x="6730" y="4812"/>
                  <a:pt x="6603" y="4178"/>
                  <a:pt x="6603" y="3530"/>
                </a:cubicBezTo>
                <a:cubicBezTo>
                  <a:pt x="6603" y="2526"/>
                  <a:pt x="6857" y="1689"/>
                  <a:pt x="7619" y="1016"/>
                </a:cubicBezTo>
                <a:cubicBezTo>
                  <a:pt x="8254" y="342"/>
                  <a:pt x="9144" y="0"/>
                  <a:pt x="10159" y="0"/>
                </a:cubicBez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Freeform 3"/>
          <p:cNvSpPr/>
          <p:nvPr/>
        </p:nvSpPr>
        <p:spPr>
          <a:xfrm>
            <a:off x="5671185" y="6639382"/>
            <a:ext cx="10414" cy="10426"/>
          </a:xfrm>
          <a:custGeom>
            <a:avLst/>
            <a:gdLst>
              <a:gd name="connsiteX0" fmla="*/ 5207 w 10414"/>
              <a:gd name="connsiteY0" fmla="*/ 0 h 10426"/>
              <a:gd name="connsiteX1" fmla="*/ 8763 w 10414"/>
              <a:gd name="connsiteY1" fmla="*/ 1460 h 10426"/>
              <a:gd name="connsiteX2" fmla="*/ 10414 w 10414"/>
              <a:gd name="connsiteY2" fmla="*/ 5118 h 10426"/>
              <a:gd name="connsiteX3" fmla="*/ 8890 w 10414"/>
              <a:gd name="connsiteY3" fmla="*/ 8928 h 10426"/>
              <a:gd name="connsiteX4" fmla="*/ 5207 w 10414"/>
              <a:gd name="connsiteY4" fmla="*/ 10426 h 10426"/>
              <a:gd name="connsiteX5" fmla="*/ 1651 w 10414"/>
              <a:gd name="connsiteY5" fmla="*/ 9055 h 10426"/>
              <a:gd name="connsiteX6" fmla="*/ 0 w 10414"/>
              <a:gd name="connsiteY6" fmla="*/ 5118 h 10426"/>
              <a:gd name="connsiteX7" fmla="*/ 1651 w 10414"/>
              <a:gd name="connsiteY7" fmla="*/ 1460 h 10426"/>
              <a:gd name="connsiteX8" fmla="*/ 5207 w 10414"/>
              <a:gd name="connsiteY8" fmla="*/ 0 h 10426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</a:cxnLst>
            <a:rect l="l" t="t" r="r" b="b"/>
            <a:pathLst>
              <a:path w="10414" h="10426">
                <a:moveTo>
                  <a:pt x="5207" y="0"/>
                </a:moveTo>
                <a:cubicBezTo>
                  <a:pt x="6477" y="0"/>
                  <a:pt x="7620" y="482"/>
                  <a:pt x="8763" y="1460"/>
                </a:cubicBezTo>
                <a:cubicBezTo>
                  <a:pt x="9778" y="2425"/>
                  <a:pt x="10414" y="3644"/>
                  <a:pt x="10414" y="5118"/>
                </a:cubicBezTo>
                <a:cubicBezTo>
                  <a:pt x="10414" y="6654"/>
                  <a:pt x="9905" y="7924"/>
                  <a:pt x="8890" y="8928"/>
                </a:cubicBezTo>
                <a:cubicBezTo>
                  <a:pt x="7747" y="9931"/>
                  <a:pt x="6604" y="10426"/>
                  <a:pt x="5207" y="10426"/>
                </a:cubicBezTo>
                <a:cubicBezTo>
                  <a:pt x="3936" y="10426"/>
                  <a:pt x="2794" y="9969"/>
                  <a:pt x="1651" y="9055"/>
                </a:cubicBezTo>
                <a:cubicBezTo>
                  <a:pt x="635" y="8140"/>
                  <a:pt x="0" y="6832"/>
                  <a:pt x="0" y="5118"/>
                </a:cubicBezTo>
                <a:cubicBezTo>
                  <a:pt x="0" y="3644"/>
                  <a:pt x="508" y="2425"/>
                  <a:pt x="1651" y="1460"/>
                </a:cubicBezTo>
                <a:cubicBezTo>
                  <a:pt x="2667" y="482"/>
                  <a:pt x="3809" y="0"/>
                  <a:pt x="5207" y="0"/>
                </a:cubicBez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Freeform 3"/>
          <p:cNvSpPr/>
          <p:nvPr/>
        </p:nvSpPr>
        <p:spPr>
          <a:xfrm>
            <a:off x="5366639" y="6639382"/>
            <a:ext cx="10413" cy="10337"/>
          </a:xfrm>
          <a:custGeom>
            <a:avLst/>
            <a:gdLst>
              <a:gd name="connsiteX0" fmla="*/ 5206 w 10413"/>
              <a:gd name="connsiteY0" fmla="*/ 0 h 10337"/>
              <a:gd name="connsiteX1" fmla="*/ 8763 w 10413"/>
              <a:gd name="connsiteY1" fmla="*/ 1498 h 10337"/>
              <a:gd name="connsiteX2" fmla="*/ 10413 w 10413"/>
              <a:gd name="connsiteY2" fmla="*/ 5118 h 10337"/>
              <a:gd name="connsiteX3" fmla="*/ 8890 w 10413"/>
              <a:gd name="connsiteY3" fmla="*/ 8838 h 10337"/>
              <a:gd name="connsiteX4" fmla="*/ 5206 w 10413"/>
              <a:gd name="connsiteY4" fmla="*/ 10337 h 10337"/>
              <a:gd name="connsiteX5" fmla="*/ 1651 w 10413"/>
              <a:gd name="connsiteY5" fmla="*/ 8966 h 10337"/>
              <a:gd name="connsiteX6" fmla="*/ 0 w 10413"/>
              <a:gd name="connsiteY6" fmla="*/ 5118 h 10337"/>
              <a:gd name="connsiteX7" fmla="*/ 1651 w 10413"/>
              <a:gd name="connsiteY7" fmla="*/ 1460 h 10337"/>
              <a:gd name="connsiteX8" fmla="*/ 5206 w 10413"/>
              <a:gd name="connsiteY8" fmla="*/ 0 h 10337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</a:cxnLst>
            <a:rect l="l" t="t" r="r" b="b"/>
            <a:pathLst>
              <a:path w="10413" h="10337">
                <a:moveTo>
                  <a:pt x="5206" y="0"/>
                </a:moveTo>
                <a:cubicBezTo>
                  <a:pt x="6476" y="0"/>
                  <a:pt x="7746" y="495"/>
                  <a:pt x="8763" y="1498"/>
                </a:cubicBezTo>
                <a:cubicBezTo>
                  <a:pt x="9905" y="2501"/>
                  <a:pt x="10413" y="3708"/>
                  <a:pt x="10413" y="5118"/>
                </a:cubicBezTo>
                <a:cubicBezTo>
                  <a:pt x="10413" y="6591"/>
                  <a:pt x="9905" y="7835"/>
                  <a:pt x="8890" y="8838"/>
                </a:cubicBezTo>
                <a:cubicBezTo>
                  <a:pt x="7873" y="9842"/>
                  <a:pt x="6603" y="10337"/>
                  <a:pt x="5206" y="10337"/>
                </a:cubicBezTo>
                <a:cubicBezTo>
                  <a:pt x="3936" y="10337"/>
                  <a:pt x="2794" y="9880"/>
                  <a:pt x="1651" y="8966"/>
                </a:cubicBezTo>
                <a:cubicBezTo>
                  <a:pt x="634" y="8051"/>
                  <a:pt x="0" y="6768"/>
                  <a:pt x="0" y="5118"/>
                </a:cubicBezTo>
                <a:cubicBezTo>
                  <a:pt x="0" y="3644"/>
                  <a:pt x="508" y="2425"/>
                  <a:pt x="1651" y="1460"/>
                </a:cubicBezTo>
                <a:cubicBezTo>
                  <a:pt x="2666" y="482"/>
                  <a:pt x="3809" y="0"/>
                  <a:pt x="5206" y="0"/>
                </a:cubicBez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Freeform 3"/>
          <p:cNvSpPr/>
          <p:nvPr/>
        </p:nvSpPr>
        <p:spPr>
          <a:xfrm>
            <a:off x="526834" y="699135"/>
            <a:ext cx="125514" cy="113410"/>
          </a:xfrm>
          <a:custGeom>
            <a:avLst/>
            <a:gdLst>
              <a:gd name="connsiteX0" fmla="*/ 104647 w 125514"/>
              <a:gd name="connsiteY0" fmla="*/ 0 h 113410"/>
              <a:gd name="connsiteX1" fmla="*/ 125514 w 125514"/>
              <a:gd name="connsiteY1" fmla="*/ 0 h 113410"/>
              <a:gd name="connsiteX2" fmla="*/ 124891 w 125514"/>
              <a:gd name="connsiteY2" fmla="*/ 9016 h 113410"/>
              <a:gd name="connsiteX3" fmla="*/ 124802 w 125514"/>
              <a:gd name="connsiteY3" fmla="*/ 17779 h 113410"/>
              <a:gd name="connsiteX4" fmla="*/ 124802 w 125514"/>
              <a:gd name="connsiteY4" fmla="*/ 95630 h 113410"/>
              <a:gd name="connsiteX5" fmla="*/ 124891 w 125514"/>
              <a:gd name="connsiteY5" fmla="*/ 104647 h 113410"/>
              <a:gd name="connsiteX6" fmla="*/ 125514 w 125514"/>
              <a:gd name="connsiteY6" fmla="*/ 113410 h 113410"/>
              <a:gd name="connsiteX7" fmla="*/ 104647 w 125514"/>
              <a:gd name="connsiteY7" fmla="*/ 113410 h 113410"/>
              <a:gd name="connsiteX8" fmla="*/ 105359 w 125514"/>
              <a:gd name="connsiteY8" fmla="*/ 104647 h 113410"/>
              <a:gd name="connsiteX9" fmla="*/ 105536 w 125514"/>
              <a:gd name="connsiteY9" fmla="*/ 95630 h 113410"/>
              <a:gd name="connsiteX10" fmla="*/ 105536 w 125514"/>
              <a:gd name="connsiteY10" fmla="*/ 69214 h 113410"/>
              <a:gd name="connsiteX11" fmla="*/ 75133 w 125514"/>
              <a:gd name="connsiteY11" fmla="*/ 69214 h 113410"/>
              <a:gd name="connsiteX12" fmla="*/ 75133 w 125514"/>
              <a:gd name="connsiteY12" fmla="*/ 84962 h 113410"/>
              <a:gd name="connsiteX13" fmla="*/ 711 w 125514"/>
              <a:gd name="connsiteY13" fmla="*/ 84962 h 113410"/>
              <a:gd name="connsiteX14" fmla="*/ 711 w 125514"/>
              <a:gd name="connsiteY14" fmla="*/ 23875 h 113410"/>
              <a:gd name="connsiteX15" fmla="*/ 622 w 125514"/>
              <a:gd name="connsiteY15" fmla="*/ 15366 h 113410"/>
              <a:gd name="connsiteX16" fmla="*/ 0 w 125514"/>
              <a:gd name="connsiteY16" fmla="*/ 6350 h 113410"/>
              <a:gd name="connsiteX17" fmla="*/ 75844 w 125514"/>
              <a:gd name="connsiteY17" fmla="*/ 6350 h 113410"/>
              <a:gd name="connsiteX18" fmla="*/ 75222 w 125514"/>
              <a:gd name="connsiteY18" fmla="*/ 13715 h 113410"/>
              <a:gd name="connsiteX19" fmla="*/ 75133 w 125514"/>
              <a:gd name="connsiteY19" fmla="*/ 20320 h 113410"/>
              <a:gd name="connsiteX20" fmla="*/ 105536 w 125514"/>
              <a:gd name="connsiteY20" fmla="*/ 20320 h 113410"/>
              <a:gd name="connsiteX21" fmla="*/ 105536 w 125514"/>
              <a:gd name="connsiteY21" fmla="*/ 17779 h 113410"/>
              <a:gd name="connsiteX22" fmla="*/ 105359 w 125514"/>
              <a:gd name="connsiteY22" fmla="*/ 9016 h 113410"/>
              <a:gd name="connsiteX23" fmla="*/ 104647 w 125514"/>
              <a:gd name="connsiteY23" fmla="*/ 0 h 11341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</a:cxnLst>
            <a:rect l="l" t="t" r="r" b="b"/>
            <a:pathLst>
              <a:path w="125514" h="113410">
                <a:moveTo>
                  <a:pt x="104647" y="0"/>
                </a:moveTo>
                <a:lnTo>
                  <a:pt x="125514" y="0"/>
                </a:lnTo>
                <a:cubicBezTo>
                  <a:pt x="125158" y="3047"/>
                  <a:pt x="124955" y="5969"/>
                  <a:pt x="124891" y="9016"/>
                </a:cubicBezTo>
                <a:cubicBezTo>
                  <a:pt x="124840" y="11937"/>
                  <a:pt x="124802" y="14858"/>
                  <a:pt x="124802" y="17779"/>
                </a:cubicBezTo>
                <a:lnTo>
                  <a:pt x="124802" y="95630"/>
                </a:lnTo>
                <a:cubicBezTo>
                  <a:pt x="124802" y="98678"/>
                  <a:pt x="124840" y="101726"/>
                  <a:pt x="124891" y="104647"/>
                </a:cubicBezTo>
                <a:cubicBezTo>
                  <a:pt x="124955" y="107569"/>
                  <a:pt x="125158" y="110489"/>
                  <a:pt x="125514" y="113410"/>
                </a:cubicBezTo>
                <a:lnTo>
                  <a:pt x="104647" y="113410"/>
                </a:lnTo>
                <a:cubicBezTo>
                  <a:pt x="105003" y="110489"/>
                  <a:pt x="105244" y="107569"/>
                  <a:pt x="105359" y="104647"/>
                </a:cubicBezTo>
                <a:cubicBezTo>
                  <a:pt x="105473" y="101726"/>
                  <a:pt x="105536" y="98678"/>
                  <a:pt x="105536" y="95630"/>
                </a:cubicBezTo>
                <a:lnTo>
                  <a:pt x="105536" y="69214"/>
                </a:lnTo>
                <a:lnTo>
                  <a:pt x="75133" y="69214"/>
                </a:lnTo>
                <a:lnTo>
                  <a:pt x="75133" y="84962"/>
                </a:lnTo>
                <a:lnTo>
                  <a:pt x="711" y="84962"/>
                </a:lnTo>
                <a:lnTo>
                  <a:pt x="711" y="23875"/>
                </a:lnTo>
                <a:cubicBezTo>
                  <a:pt x="711" y="20954"/>
                  <a:pt x="673" y="18160"/>
                  <a:pt x="622" y="15366"/>
                </a:cubicBezTo>
                <a:cubicBezTo>
                  <a:pt x="558" y="12700"/>
                  <a:pt x="355" y="9651"/>
                  <a:pt x="0" y="6350"/>
                </a:cubicBezTo>
                <a:lnTo>
                  <a:pt x="75844" y="6350"/>
                </a:lnTo>
                <a:cubicBezTo>
                  <a:pt x="75488" y="8889"/>
                  <a:pt x="75272" y="11302"/>
                  <a:pt x="75222" y="13715"/>
                </a:cubicBezTo>
                <a:cubicBezTo>
                  <a:pt x="75158" y="16001"/>
                  <a:pt x="75133" y="18160"/>
                  <a:pt x="75133" y="20320"/>
                </a:cubicBezTo>
                <a:lnTo>
                  <a:pt x="105536" y="20320"/>
                </a:lnTo>
                <a:lnTo>
                  <a:pt x="105536" y="17779"/>
                </a:lnTo>
                <a:cubicBezTo>
                  <a:pt x="105536" y="14858"/>
                  <a:pt x="105473" y="11937"/>
                  <a:pt x="105359" y="9016"/>
                </a:cubicBezTo>
                <a:cubicBezTo>
                  <a:pt x="105244" y="5969"/>
                  <a:pt x="105003" y="3047"/>
                  <a:pt x="104647" y="0"/>
                </a:cubicBez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Freeform 3"/>
          <p:cNvSpPr/>
          <p:nvPr/>
        </p:nvSpPr>
        <p:spPr>
          <a:xfrm>
            <a:off x="473430" y="699135"/>
            <a:ext cx="40830" cy="96773"/>
          </a:xfrm>
          <a:custGeom>
            <a:avLst/>
            <a:gdLst>
              <a:gd name="connsiteX0" fmla="*/ 20142 w 40830"/>
              <a:gd name="connsiteY0" fmla="*/ 0 h 96773"/>
              <a:gd name="connsiteX1" fmla="*/ 40830 w 40830"/>
              <a:gd name="connsiteY1" fmla="*/ 0 h 96773"/>
              <a:gd name="connsiteX2" fmla="*/ 40208 w 40830"/>
              <a:gd name="connsiteY2" fmla="*/ 9016 h 96773"/>
              <a:gd name="connsiteX3" fmla="*/ 40119 w 40830"/>
              <a:gd name="connsiteY3" fmla="*/ 17779 h 96773"/>
              <a:gd name="connsiteX4" fmla="*/ 40119 w 40830"/>
              <a:gd name="connsiteY4" fmla="*/ 78993 h 96773"/>
              <a:gd name="connsiteX5" fmla="*/ 40208 w 40830"/>
              <a:gd name="connsiteY5" fmla="*/ 88010 h 96773"/>
              <a:gd name="connsiteX6" fmla="*/ 40830 w 40830"/>
              <a:gd name="connsiteY6" fmla="*/ 96773 h 96773"/>
              <a:gd name="connsiteX7" fmla="*/ 20142 w 40830"/>
              <a:gd name="connsiteY7" fmla="*/ 96773 h 96773"/>
              <a:gd name="connsiteX8" fmla="*/ 20853 w 40830"/>
              <a:gd name="connsiteY8" fmla="*/ 88010 h 96773"/>
              <a:gd name="connsiteX9" fmla="*/ 21031 w 40830"/>
              <a:gd name="connsiteY9" fmla="*/ 78993 h 96773"/>
              <a:gd name="connsiteX10" fmla="*/ 21031 w 40830"/>
              <a:gd name="connsiteY10" fmla="*/ 63626 h 96773"/>
              <a:gd name="connsiteX11" fmla="*/ 13080 w 40830"/>
              <a:gd name="connsiteY11" fmla="*/ 63626 h 96773"/>
              <a:gd name="connsiteX12" fmla="*/ 6451 w 40830"/>
              <a:gd name="connsiteY12" fmla="*/ 63626 h 96773"/>
              <a:gd name="connsiteX13" fmla="*/ 0 w 40830"/>
              <a:gd name="connsiteY13" fmla="*/ 64261 h 96773"/>
              <a:gd name="connsiteX14" fmla="*/ 0 w 40830"/>
              <a:gd name="connsiteY14" fmla="*/ 47370 h 96773"/>
              <a:gd name="connsiteX15" fmla="*/ 6718 w 40830"/>
              <a:gd name="connsiteY15" fmla="*/ 48005 h 96773"/>
              <a:gd name="connsiteX16" fmla="*/ 13423 w 40830"/>
              <a:gd name="connsiteY16" fmla="*/ 48005 h 96773"/>
              <a:gd name="connsiteX17" fmla="*/ 21031 w 40830"/>
              <a:gd name="connsiteY17" fmla="*/ 48005 h 96773"/>
              <a:gd name="connsiteX18" fmla="*/ 21031 w 40830"/>
              <a:gd name="connsiteY18" fmla="*/ 36575 h 96773"/>
              <a:gd name="connsiteX19" fmla="*/ 13779 w 40830"/>
              <a:gd name="connsiteY19" fmla="*/ 36575 h 96773"/>
              <a:gd name="connsiteX20" fmla="*/ 7150 w 40830"/>
              <a:gd name="connsiteY20" fmla="*/ 36702 h 96773"/>
              <a:gd name="connsiteX21" fmla="*/ 698 w 40830"/>
              <a:gd name="connsiteY21" fmla="*/ 37210 h 96773"/>
              <a:gd name="connsiteX22" fmla="*/ 698 w 40830"/>
              <a:gd name="connsiteY22" fmla="*/ 20320 h 96773"/>
              <a:gd name="connsiteX23" fmla="*/ 7416 w 40830"/>
              <a:gd name="connsiteY23" fmla="*/ 20954 h 96773"/>
              <a:gd name="connsiteX24" fmla="*/ 14135 w 40830"/>
              <a:gd name="connsiteY24" fmla="*/ 20954 h 96773"/>
              <a:gd name="connsiteX25" fmla="*/ 21031 w 40830"/>
              <a:gd name="connsiteY25" fmla="*/ 20954 h 96773"/>
              <a:gd name="connsiteX26" fmla="*/ 21031 w 40830"/>
              <a:gd name="connsiteY26" fmla="*/ 17779 h 96773"/>
              <a:gd name="connsiteX27" fmla="*/ 20853 w 40830"/>
              <a:gd name="connsiteY27" fmla="*/ 9016 h 96773"/>
              <a:gd name="connsiteX28" fmla="*/ 20142 w 40830"/>
              <a:gd name="connsiteY28" fmla="*/ 0 h 96773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</a:cxnLst>
            <a:rect l="l" t="t" r="r" b="b"/>
            <a:pathLst>
              <a:path w="40830" h="96773">
                <a:moveTo>
                  <a:pt x="20142" y="0"/>
                </a:moveTo>
                <a:lnTo>
                  <a:pt x="40830" y="0"/>
                </a:lnTo>
                <a:cubicBezTo>
                  <a:pt x="40474" y="3047"/>
                  <a:pt x="40271" y="5969"/>
                  <a:pt x="40208" y="9016"/>
                </a:cubicBezTo>
                <a:cubicBezTo>
                  <a:pt x="40157" y="11937"/>
                  <a:pt x="40119" y="14858"/>
                  <a:pt x="40119" y="17779"/>
                </a:cubicBezTo>
                <a:lnTo>
                  <a:pt x="40119" y="78993"/>
                </a:lnTo>
                <a:cubicBezTo>
                  <a:pt x="40119" y="82041"/>
                  <a:pt x="40157" y="85089"/>
                  <a:pt x="40208" y="88010"/>
                </a:cubicBezTo>
                <a:cubicBezTo>
                  <a:pt x="40271" y="90931"/>
                  <a:pt x="40474" y="93852"/>
                  <a:pt x="40830" y="96773"/>
                </a:cubicBezTo>
                <a:lnTo>
                  <a:pt x="20142" y="96773"/>
                </a:lnTo>
                <a:cubicBezTo>
                  <a:pt x="20497" y="93852"/>
                  <a:pt x="20739" y="90931"/>
                  <a:pt x="20853" y="88010"/>
                </a:cubicBezTo>
                <a:cubicBezTo>
                  <a:pt x="20967" y="85089"/>
                  <a:pt x="21031" y="82041"/>
                  <a:pt x="21031" y="78993"/>
                </a:cubicBezTo>
                <a:lnTo>
                  <a:pt x="21031" y="63626"/>
                </a:lnTo>
                <a:lnTo>
                  <a:pt x="13080" y="63626"/>
                </a:lnTo>
                <a:cubicBezTo>
                  <a:pt x="10960" y="63626"/>
                  <a:pt x="8750" y="63626"/>
                  <a:pt x="6451" y="63626"/>
                </a:cubicBezTo>
                <a:cubicBezTo>
                  <a:pt x="4152" y="63753"/>
                  <a:pt x="1993" y="64007"/>
                  <a:pt x="0" y="64261"/>
                </a:cubicBezTo>
                <a:lnTo>
                  <a:pt x="0" y="47370"/>
                </a:lnTo>
                <a:cubicBezTo>
                  <a:pt x="2120" y="47751"/>
                  <a:pt x="4356" y="47878"/>
                  <a:pt x="6718" y="48005"/>
                </a:cubicBezTo>
                <a:cubicBezTo>
                  <a:pt x="9067" y="48005"/>
                  <a:pt x="11302" y="48005"/>
                  <a:pt x="13423" y="48005"/>
                </a:cubicBezTo>
                <a:lnTo>
                  <a:pt x="21031" y="48005"/>
                </a:lnTo>
                <a:lnTo>
                  <a:pt x="21031" y="36575"/>
                </a:lnTo>
                <a:lnTo>
                  <a:pt x="13779" y="36575"/>
                </a:lnTo>
                <a:cubicBezTo>
                  <a:pt x="11658" y="36575"/>
                  <a:pt x="9448" y="36575"/>
                  <a:pt x="7150" y="36702"/>
                </a:cubicBezTo>
                <a:cubicBezTo>
                  <a:pt x="4851" y="36702"/>
                  <a:pt x="2705" y="36956"/>
                  <a:pt x="698" y="37210"/>
                </a:cubicBezTo>
                <a:lnTo>
                  <a:pt x="698" y="20320"/>
                </a:lnTo>
                <a:cubicBezTo>
                  <a:pt x="2819" y="20701"/>
                  <a:pt x="5067" y="20827"/>
                  <a:pt x="7416" y="20954"/>
                </a:cubicBezTo>
                <a:cubicBezTo>
                  <a:pt x="9779" y="20954"/>
                  <a:pt x="12014" y="20954"/>
                  <a:pt x="14135" y="20954"/>
                </a:cubicBezTo>
                <a:lnTo>
                  <a:pt x="21031" y="20954"/>
                </a:lnTo>
                <a:lnTo>
                  <a:pt x="21031" y="17779"/>
                </a:lnTo>
                <a:cubicBezTo>
                  <a:pt x="21031" y="14858"/>
                  <a:pt x="20967" y="11937"/>
                  <a:pt x="20853" y="9016"/>
                </a:cubicBezTo>
                <a:cubicBezTo>
                  <a:pt x="20739" y="5969"/>
                  <a:pt x="20497" y="3047"/>
                  <a:pt x="20142" y="0"/>
                </a:cubicBez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Freeform 3"/>
          <p:cNvSpPr/>
          <p:nvPr/>
        </p:nvSpPr>
        <p:spPr>
          <a:xfrm>
            <a:off x="413867" y="805688"/>
            <a:ext cx="86232" cy="44958"/>
          </a:xfrm>
          <a:custGeom>
            <a:avLst/>
            <a:gdLst>
              <a:gd name="connsiteX0" fmla="*/ 43116 w 86232"/>
              <a:gd name="connsiteY0" fmla="*/ 6350 h 44958"/>
              <a:gd name="connsiteX1" fmla="*/ 16243 w 86232"/>
              <a:gd name="connsiteY1" fmla="*/ 10794 h 44958"/>
              <a:gd name="connsiteX2" fmla="*/ 6350 w 86232"/>
              <a:gd name="connsiteY2" fmla="*/ 22225 h 44958"/>
              <a:gd name="connsiteX3" fmla="*/ 16243 w 86232"/>
              <a:gd name="connsiteY3" fmla="*/ 33909 h 44958"/>
              <a:gd name="connsiteX4" fmla="*/ 43116 w 86232"/>
              <a:gd name="connsiteY4" fmla="*/ 38608 h 44958"/>
              <a:gd name="connsiteX5" fmla="*/ 69722 w 86232"/>
              <a:gd name="connsiteY5" fmla="*/ 33909 h 44958"/>
              <a:gd name="connsiteX6" fmla="*/ 79882 w 86232"/>
              <a:gd name="connsiteY6" fmla="*/ 22478 h 44958"/>
              <a:gd name="connsiteX7" fmla="*/ 69722 w 86232"/>
              <a:gd name="connsiteY7" fmla="*/ 10667 h 44958"/>
              <a:gd name="connsiteX8" fmla="*/ 43116 w 86232"/>
              <a:gd name="connsiteY8" fmla="*/ 6350 h 4495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</a:cxnLst>
            <a:rect l="l" t="t" r="r" b="b"/>
            <a:pathLst>
              <a:path w="86232" h="44958">
                <a:moveTo>
                  <a:pt x="43116" y="6350"/>
                </a:moveTo>
                <a:cubicBezTo>
                  <a:pt x="31800" y="6350"/>
                  <a:pt x="22847" y="7873"/>
                  <a:pt x="16243" y="10794"/>
                </a:cubicBezTo>
                <a:cubicBezTo>
                  <a:pt x="9639" y="13716"/>
                  <a:pt x="6350" y="17526"/>
                  <a:pt x="6350" y="22225"/>
                </a:cubicBezTo>
                <a:cubicBezTo>
                  <a:pt x="6350" y="26923"/>
                  <a:pt x="9639" y="30733"/>
                  <a:pt x="16243" y="33909"/>
                </a:cubicBezTo>
                <a:cubicBezTo>
                  <a:pt x="22847" y="36957"/>
                  <a:pt x="31800" y="38608"/>
                  <a:pt x="43116" y="38608"/>
                </a:cubicBezTo>
                <a:cubicBezTo>
                  <a:pt x="54076" y="38608"/>
                  <a:pt x="62941" y="36957"/>
                  <a:pt x="69722" y="33909"/>
                </a:cubicBezTo>
                <a:cubicBezTo>
                  <a:pt x="76504" y="30860"/>
                  <a:pt x="79882" y="27051"/>
                  <a:pt x="79882" y="22478"/>
                </a:cubicBezTo>
                <a:cubicBezTo>
                  <a:pt x="79882" y="17526"/>
                  <a:pt x="76504" y="13589"/>
                  <a:pt x="69722" y="10667"/>
                </a:cubicBezTo>
                <a:cubicBezTo>
                  <a:pt x="62941" y="7873"/>
                  <a:pt x="54076" y="6350"/>
                  <a:pt x="43116" y="6350"/>
                </a:cubicBez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Freeform 3"/>
          <p:cNvSpPr/>
          <p:nvPr/>
        </p:nvSpPr>
        <p:spPr>
          <a:xfrm>
            <a:off x="537095" y="794258"/>
            <a:ext cx="124079" cy="66801"/>
          </a:xfrm>
          <a:custGeom>
            <a:avLst/>
            <a:gdLst>
              <a:gd name="connsiteX0" fmla="*/ 6350 w 124079"/>
              <a:gd name="connsiteY0" fmla="*/ 6350 h 66801"/>
              <a:gd name="connsiteX1" fmla="*/ 26860 w 124079"/>
              <a:gd name="connsiteY1" fmla="*/ 6350 h 66801"/>
              <a:gd name="connsiteX2" fmla="*/ 26238 w 124079"/>
              <a:gd name="connsiteY2" fmla="*/ 12953 h 66801"/>
              <a:gd name="connsiteX3" fmla="*/ 26149 w 124079"/>
              <a:gd name="connsiteY3" fmla="*/ 19430 h 66801"/>
              <a:gd name="connsiteX4" fmla="*/ 26149 w 124079"/>
              <a:gd name="connsiteY4" fmla="*/ 43052 h 66801"/>
              <a:gd name="connsiteX5" fmla="*/ 97396 w 124079"/>
              <a:gd name="connsiteY5" fmla="*/ 43052 h 66801"/>
              <a:gd name="connsiteX6" fmla="*/ 106857 w 124079"/>
              <a:gd name="connsiteY6" fmla="*/ 43052 h 66801"/>
              <a:gd name="connsiteX7" fmla="*/ 117729 w 124079"/>
              <a:gd name="connsiteY7" fmla="*/ 42417 h 66801"/>
              <a:gd name="connsiteX8" fmla="*/ 117729 w 124079"/>
              <a:gd name="connsiteY8" fmla="*/ 60451 h 66801"/>
              <a:gd name="connsiteX9" fmla="*/ 106857 w 124079"/>
              <a:gd name="connsiteY9" fmla="*/ 59816 h 66801"/>
              <a:gd name="connsiteX10" fmla="*/ 97396 w 124079"/>
              <a:gd name="connsiteY10" fmla="*/ 59689 h 66801"/>
              <a:gd name="connsiteX11" fmla="*/ 7061 w 124079"/>
              <a:gd name="connsiteY11" fmla="*/ 59689 h 66801"/>
              <a:gd name="connsiteX12" fmla="*/ 7061 w 124079"/>
              <a:gd name="connsiteY12" fmla="*/ 19684 h 66801"/>
              <a:gd name="connsiteX13" fmla="*/ 6972 w 124079"/>
              <a:gd name="connsiteY13" fmla="*/ 13080 h 66801"/>
              <a:gd name="connsiteX14" fmla="*/ 6350 w 124079"/>
              <a:gd name="connsiteY14" fmla="*/ 6350 h 6680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</a:cxnLst>
            <a:rect l="l" t="t" r="r" b="b"/>
            <a:pathLst>
              <a:path w="124079" h="66801">
                <a:moveTo>
                  <a:pt x="6350" y="6350"/>
                </a:moveTo>
                <a:lnTo>
                  <a:pt x="26860" y="6350"/>
                </a:lnTo>
                <a:cubicBezTo>
                  <a:pt x="26504" y="8382"/>
                  <a:pt x="26301" y="10667"/>
                  <a:pt x="26238" y="12953"/>
                </a:cubicBezTo>
                <a:cubicBezTo>
                  <a:pt x="26187" y="15239"/>
                  <a:pt x="26149" y="17398"/>
                  <a:pt x="26149" y="19430"/>
                </a:cubicBezTo>
                <a:lnTo>
                  <a:pt x="26149" y="43052"/>
                </a:lnTo>
                <a:lnTo>
                  <a:pt x="97396" y="43052"/>
                </a:lnTo>
                <a:cubicBezTo>
                  <a:pt x="100228" y="43052"/>
                  <a:pt x="103377" y="43052"/>
                  <a:pt x="106857" y="43052"/>
                </a:cubicBezTo>
                <a:cubicBezTo>
                  <a:pt x="110337" y="42926"/>
                  <a:pt x="113957" y="42671"/>
                  <a:pt x="117729" y="42417"/>
                </a:cubicBezTo>
                <a:lnTo>
                  <a:pt x="117729" y="60451"/>
                </a:lnTo>
                <a:cubicBezTo>
                  <a:pt x="113957" y="60070"/>
                  <a:pt x="110337" y="59816"/>
                  <a:pt x="106857" y="59816"/>
                </a:cubicBezTo>
                <a:cubicBezTo>
                  <a:pt x="103377" y="59689"/>
                  <a:pt x="100228" y="59689"/>
                  <a:pt x="97396" y="59689"/>
                </a:cubicBezTo>
                <a:lnTo>
                  <a:pt x="7061" y="59689"/>
                </a:lnTo>
                <a:lnTo>
                  <a:pt x="7061" y="19684"/>
                </a:lnTo>
                <a:cubicBezTo>
                  <a:pt x="7061" y="17652"/>
                  <a:pt x="7035" y="15366"/>
                  <a:pt x="6972" y="13080"/>
                </a:cubicBezTo>
                <a:cubicBezTo>
                  <a:pt x="6908" y="10667"/>
                  <a:pt x="6705" y="8382"/>
                  <a:pt x="6350" y="6350"/>
                </a:cubicBez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Freeform 3"/>
          <p:cNvSpPr/>
          <p:nvPr/>
        </p:nvSpPr>
        <p:spPr>
          <a:xfrm>
            <a:off x="393357" y="790447"/>
            <a:ext cx="127254" cy="75184"/>
          </a:xfrm>
          <a:custGeom>
            <a:avLst/>
            <a:gdLst>
              <a:gd name="connsiteX0" fmla="*/ 63627 w 127254"/>
              <a:gd name="connsiteY0" fmla="*/ 6350 h 75184"/>
              <a:gd name="connsiteX1" fmla="*/ 106235 w 127254"/>
              <a:gd name="connsiteY1" fmla="*/ 15367 h 75184"/>
              <a:gd name="connsiteX2" fmla="*/ 120904 w 127254"/>
              <a:gd name="connsiteY2" fmla="*/ 37719 h 75184"/>
              <a:gd name="connsiteX3" fmla="*/ 106146 w 127254"/>
              <a:gd name="connsiteY3" fmla="*/ 59944 h 75184"/>
              <a:gd name="connsiteX4" fmla="*/ 63627 w 127254"/>
              <a:gd name="connsiteY4" fmla="*/ 68834 h 75184"/>
              <a:gd name="connsiteX5" fmla="*/ 20929 w 127254"/>
              <a:gd name="connsiteY5" fmla="*/ 59944 h 75184"/>
              <a:gd name="connsiteX6" fmla="*/ 6350 w 127254"/>
              <a:gd name="connsiteY6" fmla="*/ 37719 h 75184"/>
              <a:gd name="connsiteX7" fmla="*/ 20929 w 127254"/>
              <a:gd name="connsiteY7" fmla="*/ 15367 h 75184"/>
              <a:gd name="connsiteX8" fmla="*/ 63627 w 127254"/>
              <a:gd name="connsiteY8" fmla="*/ 6350 h 7518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</a:cxnLst>
            <a:rect l="l" t="t" r="r" b="b"/>
            <a:pathLst>
              <a:path w="127254" h="75184">
                <a:moveTo>
                  <a:pt x="63627" y="6350"/>
                </a:moveTo>
                <a:cubicBezTo>
                  <a:pt x="82245" y="6350"/>
                  <a:pt x="96443" y="9398"/>
                  <a:pt x="106235" y="15367"/>
                </a:cubicBezTo>
                <a:cubicBezTo>
                  <a:pt x="116014" y="21463"/>
                  <a:pt x="120904" y="28829"/>
                  <a:pt x="120904" y="37719"/>
                </a:cubicBezTo>
                <a:cubicBezTo>
                  <a:pt x="120904" y="46482"/>
                  <a:pt x="115989" y="53975"/>
                  <a:pt x="106146" y="59944"/>
                </a:cubicBezTo>
                <a:cubicBezTo>
                  <a:pt x="96304" y="65786"/>
                  <a:pt x="82130" y="68834"/>
                  <a:pt x="63627" y="68834"/>
                </a:cubicBezTo>
                <a:cubicBezTo>
                  <a:pt x="44881" y="68834"/>
                  <a:pt x="30657" y="65786"/>
                  <a:pt x="20929" y="59944"/>
                </a:cubicBezTo>
                <a:cubicBezTo>
                  <a:pt x="11214" y="53975"/>
                  <a:pt x="6350" y="46482"/>
                  <a:pt x="6350" y="37719"/>
                </a:cubicBezTo>
                <a:cubicBezTo>
                  <a:pt x="6350" y="28829"/>
                  <a:pt x="11214" y="21463"/>
                  <a:pt x="20929" y="15367"/>
                </a:cubicBezTo>
                <a:cubicBezTo>
                  <a:pt x="30657" y="9398"/>
                  <a:pt x="44881" y="6350"/>
                  <a:pt x="63627" y="6350"/>
                </a:cubicBez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Freeform 3"/>
          <p:cNvSpPr/>
          <p:nvPr/>
        </p:nvSpPr>
        <p:spPr>
          <a:xfrm>
            <a:off x="595617" y="729107"/>
            <a:ext cx="43103" cy="29590"/>
          </a:xfrm>
          <a:custGeom>
            <a:avLst/>
            <a:gdLst>
              <a:gd name="connsiteX0" fmla="*/ 6350 w 43103"/>
              <a:gd name="connsiteY0" fmla="*/ 6350 h 29590"/>
              <a:gd name="connsiteX1" fmla="*/ 6350 w 43103"/>
              <a:gd name="connsiteY1" fmla="*/ 23240 h 29590"/>
              <a:gd name="connsiteX2" fmla="*/ 36753 w 43103"/>
              <a:gd name="connsiteY2" fmla="*/ 23240 h 29590"/>
              <a:gd name="connsiteX3" fmla="*/ 36753 w 43103"/>
              <a:gd name="connsiteY3" fmla="*/ 6350 h 29590"/>
              <a:gd name="connsiteX4" fmla="*/ 6350 w 43103"/>
              <a:gd name="connsiteY4" fmla="*/ 6350 h 2959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43103" h="29590">
                <a:moveTo>
                  <a:pt x="6350" y="6350"/>
                </a:moveTo>
                <a:lnTo>
                  <a:pt x="6350" y="23240"/>
                </a:lnTo>
                <a:lnTo>
                  <a:pt x="36753" y="23240"/>
                </a:lnTo>
                <a:lnTo>
                  <a:pt x="36753" y="6350"/>
                </a:lnTo>
                <a:lnTo>
                  <a:pt x="6350" y="6350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Freeform 3"/>
          <p:cNvSpPr/>
          <p:nvPr/>
        </p:nvSpPr>
        <p:spPr>
          <a:xfrm>
            <a:off x="539750" y="715517"/>
            <a:ext cx="49999" cy="58547"/>
          </a:xfrm>
          <a:custGeom>
            <a:avLst/>
            <a:gdLst>
              <a:gd name="connsiteX0" fmla="*/ 6350 w 49999"/>
              <a:gd name="connsiteY0" fmla="*/ 6350 h 58547"/>
              <a:gd name="connsiteX1" fmla="*/ 6350 w 49999"/>
              <a:gd name="connsiteY1" fmla="*/ 52197 h 58547"/>
              <a:gd name="connsiteX2" fmla="*/ 43649 w 49999"/>
              <a:gd name="connsiteY2" fmla="*/ 52197 h 58547"/>
              <a:gd name="connsiteX3" fmla="*/ 43649 w 49999"/>
              <a:gd name="connsiteY3" fmla="*/ 6350 h 58547"/>
              <a:gd name="connsiteX4" fmla="*/ 6350 w 49999"/>
              <a:gd name="connsiteY4" fmla="*/ 6350 h 58547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49999" h="58547">
                <a:moveTo>
                  <a:pt x="6350" y="6350"/>
                </a:moveTo>
                <a:lnTo>
                  <a:pt x="6350" y="52197"/>
                </a:lnTo>
                <a:lnTo>
                  <a:pt x="43649" y="52197"/>
                </a:lnTo>
                <a:lnTo>
                  <a:pt x="43649" y="6350"/>
                </a:lnTo>
                <a:lnTo>
                  <a:pt x="6350" y="6350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Freeform 3"/>
          <p:cNvSpPr/>
          <p:nvPr/>
        </p:nvSpPr>
        <p:spPr>
          <a:xfrm>
            <a:off x="408914" y="715390"/>
            <a:ext cx="36563" cy="61087"/>
          </a:xfrm>
          <a:custGeom>
            <a:avLst/>
            <a:gdLst>
              <a:gd name="connsiteX0" fmla="*/ 6350 w 36563"/>
              <a:gd name="connsiteY0" fmla="*/ 6350 h 61087"/>
              <a:gd name="connsiteX1" fmla="*/ 6883 w 36563"/>
              <a:gd name="connsiteY1" fmla="*/ 54737 h 61087"/>
              <a:gd name="connsiteX2" fmla="*/ 15189 w 36563"/>
              <a:gd name="connsiteY2" fmla="*/ 54737 h 61087"/>
              <a:gd name="connsiteX3" fmla="*/ 18110 w 36563"/>
              <a:gd name="connsiteY3" fmla="*/ 54737 h 61087"/>
              <a:gd name="connsiteX4" fmla="*/ 21551 w 36563"/>
              <a:gd name="connsiteY4" fmla="*/ 54737 h 61087"/>
              <a:gd name="connsiteX5" fmla="*/ 25527 w 36563"/>
              <a:gd name="connsiteY5" fmla="*/ 54737 h 61087"/>
              <a:gd name="connsiteX6" fmla="*/ 29857 w 36563"/>
              <a:gd name="connsiteY6" fmla="*/ 54610 h 61087"/>
              <a:gd name="connsiteX7" fmla="*/ 30213 w 36563"/>
              <a:gd name="connsiteY7" fmla="*/ 6350 h 61087"/>
              <a:gd name="connsiteX8" fmla="*/ 6350 w 36563"/>
              <a:gd name="connsiteY8" fmla="*/ 6350 h 61087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</a:cxnLst>
            <a:rect l="l" t="t" r="r" b="b"/>
            <a:pathLst>
              <a:path w="36563" h="61087">
                <a:moveTo>
                  <a:pt x="6350" y="6350"/>
                </a:moveTo>
                <a:lnTo>
                  <a:pt x="6883" y="54737"/>
                </a:lnTo>
                <a:lnTo>
                  <a:pt x="15189" y="54737"/>
                </a:lnTo>
                <a:cubicBezTo>
                  <a:pt x="16014" y="54737"/>
                  <a:pt x="16979" y="54737"/>
                  <a:pt x="18110" y="54737"/>
                </a:cubicBezTo>
                <a:cubicBezTo>
                  <a:pt x="19227" y="54737"/>
                  <a:pt x="20370" y="54737"/>
                  <a:pt x="21551" y="54737"/>
                </a:cubicBezTo>
                <a:cubicBezTo>
                  <a:pt x="22847" y="54737"/>
                  <a:pt x="24168" y="54737"/>
                  <a:pt x="25527" y="54737"/>
                </a:cubicBezTo>
                <a:cubicBezTo>
                  <a:pt x="26885" y="54610"/>
                  <a:pt x="28333" y="54610"/>
                  <a:pt x="29857" y="54610"/>
                </a:cubicBezTo>
                <a:lnTo>
                  <a:pt x="30213" y="6350"/>
                </a:lnTo>
                <a:lnTo>
                  <a:pt x="6350" y="6350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Freeform 3"/>
          <p:cNvSpPr/>
          <p:nvPr/>
        </p:nvSpPr>
        <p:spPr>
          <a:xfrm>
            <a:off x="373380" y="698372"/>
            <a:ext cx="112052" cy="95504"/>
          </a:xfrm>
          <a:custGeom>
            <a:avLst/>
            <a:gdLst>
              <a:gd name="connsiteX0" fmla="*/ 10058 w 112052"/>
              <a:gd name="connsiteY0" fmla="*/ 6350 h 95504"/>
              <a:gd name="connsiteX1" fmla="*/ 16954 w 112052"/>
              <a:gd name="connsiteY1" fmla="*/ 6985 h 95504"/>
              <a:gd name="connsiteX2" fmla="*/ 24028 w 112052"/>
              <a:gd name="connsiteY2" fmla="*/ 7112 h 95504"/>
              <a:gd name="connsiteX3" fmla="*/ 83426 w 112052"/>
              <a:gd name="connsiteY3" fmla="*/ 7112 h 95504"/>
              <a:gd name="connsiteX4" fmla="*/ 90322 w 112052"/>
              <a:gd name="connsiteY4" fmla="*/ 6985 h 95504"/>
              <a:gd name="connsiteX5" fmla="*/ 97396 w 112052"/>
              <a:gd name="connsiteY5" fmla="*/ 6350 h 95504"/>
              <a:gd name="connsiteX6" fmla="*/ 97396 w 112052"/>
              <a:gd name="connsiteY6" fmla="*/ 24003 h 95504"/>
              <a:gd name="connsiteX7" fmla="*/ 90766 w 112052"/>
              <a:gd name="connsiteY7" fmla="*/ 23495 h 95504"/>
              <a:gd name="connsiteX8" fmla="*/ 84315 w 112052"/>
              <a:gd name="connsiteY8" fmla="*/ 23367 h 95504"/>
              <a:gd name="connsiteX9" fmla="*/ 83781 w 112052"/>
              <a:gd name="connsiteY9" fmla="*/ 70739 h 95504"/>
              <a:gd name="connsiteX10" fmla="*/ 96329 w 112052"/>
              <a:gd name="connsiteY10" fmla="*/ 69596 h 95504"/>
              <a:gd name="connsiteX11" fmla="*/ 105702 w 112052"/>
              <a:gd name="connsiteY11" fmla="*/ 68198 h 95504"/>
              <a:gd name="connsiteX12" fmla="*/ 105702 w 112052"/>
              <a:gd name="connsiteY12" fmla="*/ 84709 h 95504"/>
              <a:gd name="connsiteX13" fmla="*/ 68935 w 112052"/>
              <a:gd name="connsiteY13" fmla="*/ 87757 h 95504"/>
              <a:gd name="connsiteX14" fmla="*/ 24028 w 112052"/>
              <a:gd name="connsiteY14" fmla="*/ 88392 h 95504"/>
              <a:gd name="connsiteX15" fmla="*/ 15189 w 112052"/>
              <a:gd name="connsiteY15" fmla="*/ 88519 h 95504"/>
              <a:gd name="connsiteX16" fmla="*/ 6350 w 112052"/>
              <a:gd name="connsiteY16" fmla="*/ 89154 h 95504"/>
              <a:gd name="connsiteX17" fmla="*/ 6350 w 112052"/>
              <a:gd name="connsiteY17" fmla="*/ 71374 h 95504"/>
              <a:gd name="connsiteX18" fmla="*/ 15189 w 112052"/>
              <a:gd name="connsiteY18" fmla="*/ 72009 h 95504"/>
              <a:gd name="connsiteX19" fmla="*/ 24028 w 112052"/>
              <a:gd name="connsiteY19" fmla="*/ 72009 h 95504"/>
              <a:gd name="connsiteX20" fmla="*/ 23672 w 112052"/>
              <a:gd name="connsiteY20" fmla="*/ 23367 h 95504"/>
              <a:gd name="connsiteX21" fmla="*/ 16865 w 112052"/>
              <a:gd name="connsiteY21" fmla="*/ 23495 h 95504"/>
              <a:gd name="connsiteX22" fmla="*/ 10058 w 112052"/>
              <a:gd name="connsiteY22" fmla="*/ 24003 h 95504"/>
              <a:gd name="connsiteX23" fmla="*/ 10058 w 112052"/>
              <a:gd name="connsiteY23" fmla="*/ 6350 h 9550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</a:cxnLst>
            <a:rect l="l" t="t" r="r" b="b"/>
            <a:pathLst>
              <a:path w="112052" h="95504">
                <a:moveTo>
                  <a:pt x="10058" y="6350"/>
                </a:moveTo>
                <a:cubicBezTo>
                  <a:pt x="12534" y="6731"/>
                  <a:pt x="14833" y="6985"/>
                  <a:pt x="16954" y="6985"/>
                </a:cubicBezTo>
                <a:cubicBezTo>
                  <a:pt x="19075" y="7112"/>
                  <a:pt x="21437" y="7112"/>
                  <a:pt x="24028" y="7112"/>
                </a:cubicBezTo>
                <a:lnTo>
                  <a:pt x="83426" y="7112"/>
                </a:lnTo>
                <a:cubicBezTo>
                  <a:pt x="85902" y="7112"/>
                  <a:pt x="88201" y="7112"/>
                  <a:pt x="90322" y="6985"/>
                </a:cubicBezTo>
                <a:cubicBezTo>
                  <a:pt x="92443" y="6985"/>
                  <a:pt x="94805" y="6731"/>
                  <a:pt x="97396" y="6350"/>
                </a:cubicBezTo>
                <a:lnTo>
                  <a:pt x="97396" y="24003"/>
                </a:lnTo>
                <a:cubicBezTo>
                  <a:pt x="94919" y="23748"/>
                  <a:pt x="92710" y="23495"/>
                  <a:pt x="90766" y="23495"/>
                </a:cubicBezTo>
                <a:cubicBezTo>
                  <a:pt x="88823" y="23367"/>
                  <a:pt x="86664" y="23367"/>
                  <a:pt x="84315" y="23367"/>
                </a:cubicBezTo>
                <a:lnTo>
                  <a:pt x="83781" y="70739"/>
                </a:lnTo>
                <a:cubicBezTo>
                  <a:pt x="88264" y="70358"/>
                  <a:pt x="92443" y="69977"/>
                  <a:pt x="96329" y="69596"/>
                </a:cubicBezTo>
                <a:cubicBezTo>
                  <a:pt x="100215" y="69215"/>
                  <a:pt x="103339" y="68707"/>
                  <a:pt x="105702" y="68198"/>
                </a:cubicBezTo>
                <a:lnTo>
                  <a:pt x="105702" y="84709"/>
                </a:lnTo>
                <a:cubicBezTo>
                  <a:pt x="95097" y="86233"/>
                  <a:pt x="82842" y="87248"/>
                  <a:pt x="68935" y="87757"/>
                </a:cubicBezTo>
                <a:cubicBezTo>
                  <a:pt x="55029" y="88138"/>
                  <a:pt x="40055" y="88392"/>
                  <a:pt x="24028" y="88392"/>
                </a:cubicBezTo>
                <a:cubicBezTo>
                  <a:pt x="20840" y="88392"/>
                  <a:pt x="17894" y="88392"/>
                  <a:pt x="15189" y="88519"/>
                </a:cubicBezTo>
                <a:cubicBezTo>
                  <a:pt x="12484" y="88519"/>
                  <a:pt x="9537" y="88773"/>
                  <a:pt x="6350" y="89154"/>
                </a:cubicBezTo>
                <a:lnTo>
                  <a:pt x="6350" y="71374"/>
                </a:lnTo>
                <a:cubicBezTo>
                  <a:pt x="9537" y="71755"/>
                  <a:pt x="12484" y="72009"/>
                  <a:pt x="15189" y="72009"/>
                </a:cubicBezTo>
                <a:cubicBezTo>
                  <a:pt x="17894" y="72009"/>
                  <a:pt x="20840" y="72009"/>
                  <a:pt x="24028" y="72009"/>
                </a:cubicBezTo>
                <a:lnTo>
                  <a:pt x="23672" y="23367"/>
                </a:lnTo>
                <a:cubicBezTo>
                  <a:pt x="21196" y="23367"/>
                  <a:pt x="18935" y="23367"/>
                  <a:pt x="16865" y="23495"/>
                </a:cubicBezTo>
                <a:cubicBezTo>
                  <a:pt x="14808" y="23495"/>
                  <a:pt x="12534" y="23748"/>
                  <a:pt x="10058" y="24003"/>
                </a:cubicBezTo>
                <a:lnTo>
                  <a:pt x="10058" y="6350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Freeform 3"/>
          <p:cNvSpPr/>
          <p:nvPr/>
        </p:nvSpPr>
        <p:spPr>
          <a:xfrm>
            <a:off x="520484" y="692785"/>
            <a:ext cx="138214" cy="126110"/>
          </a:xfrm>
          <a:custGeom>
            <a:avLst/>
            <a:gdLst>
              <a:gd name="connsiteX0" fmla="*/ 110997 w 138214"/>
              <a:gd name="connsiteY0" fmla="*/ 6350 h 126110"/>
              <a:gd name="connsiteX1" fmla="*/ 131864 w 138214"/>
              <a:gd name="connsiteY1" fmla="*/ 6350 h 126110"/>
              <a:gd name="connsiteX2" fmla="*/ 131241 w 138214"/>
              <a:gd name="connsiteY2" fmla="*/ 15366 h 126110"/>
              <a:gd name="connsiteX3" fmla="*/ 131152 w 138214"/>
              <a:gd name="connsiteY3" fmla="*/ 24129 h 126110"/>
              <a:gd name="connsiteX4" fmla="*/ 131152 w 138214"/>
              <a:gd name="connsiteY4" fmla="*/ 101980 h 126110"/>
              <a:gd name="connsiteX5" fmla="*/ 131241 w 138214"/>
              <a:gd name="connsiteY5" fmla="*/ 110997 h 126110"/>
              <a:gd name="connsiteX6" fmla="*/ 131864 w 138214"/>
              <a:gd name="connsiteY6" fmla="*/ 119760 h 126110"/>
              <a:gd name="connsiteX7" fmla="*/ 110997 w 138214"/>
              <a:gd name="connsiteY7" fmla="*/ 119760 h 126110"/>
              <a:gd name="connsiteX8" fmla="*/ 111709 w 138214"/>
              <a:gd name="connsiteY8" fmla="*/ 110997 h 126110"/>
              <a:gd name="connsiteX9" fmla="*/ 111886 w 138214"/>
              <a:gd name="connsiteY9" fmla="*/ 101980 h 126110"/>
              <a:gd name="connsiteX10" fmla="*/ 111886 w 138214"/>
              <a:gd name="connsiteY10" fmla="*/ 75564 h 126110"/>
              <a:gd name="connsiteX11" fmla="*/ 81483 w 138214"/>
              <a:gd name="connsiteY11" fmla="*/ 75564 h 126110"/>
              <a:gd name="connsiteX12" fmla="*/ 81483 w 138214"/>
              <a:gd name="connsiteY12" fmla="*/ 91312 h 126110"/>
              <a:gd name="connsiteX13" fmla="*/ 7061 w 138214"/>
              <a:gd name="connsiteY13" fmla="*/ 91312 h 126110"/>
              <a:gd name="connsiteX14" fmla="*/ 7061 w 138214"/>
              <a:gd name="connsiteY14" fmla="*/ 30225 h 126110"/>
              <a:gd name="connsiteX15" fmla="*/ 6972 w 138214"/>
              <a:gd name="connsiteY15" fmla="*/ 21716 h 126110"/>
              <a:gd name="connsiteX16" fmla="*/ 6350 w 138214"/>
              <a:gd name="connsiteY16" fmla="*/ 12700 h 126110"/>
              <a:gd name="connsiteX17" fmla="*/ 82194 w 138214"/>
              <a:gd name="connsiteY17" fmla="*/ 12700 h 126110"/>
              <a:gd name="connsiteX18" fmla="*/ 81572 w 138214"/>
              <a:gd name="connsiteY18" fmla="*/ 20065 h 126110"/>
              <a:gd name="connsiteX19" fmla="*/ 81483 w 138214"/>
              <a:gd name="connsiteY19" fmla="*/ 26670 h 126110"/>
              <a:gd name="connsiteX20" fmla="*/ 111886 w 138214"/>
              <a:gd name="connsiteY20" fmla="*/ 26670 h 126110"/>
              <a:gd name="connsiteX21" fmla="*/ 111886 w 138214"/>
              <a:gd name="connsiteY21" fmla="*/ 24129 h 126110"/>
              <a:gd name="connsiteX22" fmla="*/ 111709 w 138214"/>
              <a:gd name="connsiteY22" fmla="*/ 15366 h 126110"/>
              <a:gd name="connsiteX23" fmla="*/ 110997 w 138214"/>
              <a:gd name="connsiteY23" fmla="*/ 6350 h 12611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</a:cxnLst>
            <a:rect l="l" t="t" r="r" b="b"/>
            <a:pathLst>
              <a:path w="138214" h="126110">
                <a:moveTo>
                  <a:pt x="110997" y="6350"/>
                </a:moveTo>
                <a:lnTo>
                  <a:pt x="131864" y="6350"/>
                </a:lnTo>
                <a:cubicBezTo>
                  <a:pt x="131508" y="9397"/>
                  <a:pt x="131305" y="12319"/>
                  <a:pt x="131241" y="15366"/>
                </a:cubicBezTo>
                <a:cubicBezTo>
                  <a:pt x="131190" y="18287"/>
                  <a:pt x="131152" y="21208"/>
                  <a:pt x="131152" y="24129"/>
                </a:cubicBezTo>
                <a:lnTo>
                  <a:pt x="131152" y="101980"/>
                </a:lnTo>
                <a:cubicBezTo>
                  <a:pt x="131152" y="105028"/>
                  <a:pt x="131190" y="108076"/>
                  <a:pt x="131241" y="110997"/>
                </a:cubicBezTo>
                <a:cubicBezTo>
                  <a:pt x="131305" y="113919"/>
                  <a:pt x="131508" y="116839"/>
                  <a:pt x="131864" y="119760"/>
                </a:cubicBezTo>
                <a:lnTo>
                  <a:pt x="110997" y="119760"/>
                </a:lnTo>
                <a:cubicBezTo>
                  <a:pt x="111353" y="116839"/>
                  <a:pt x="111594" y="113919"/>
                  <a:pt x="111709" y="110997"/>
                </a:cubicBezTo>
                <a:cubicBezTo>
                  <a:pt x="111823" y="108076"/>
                  <a:pt x="111886" y="105028"/>
                  <a:pt x="111886" y="101980"/>
                </a:cubicBezTo>
                <a:lnTo>
                  <a:pt x="111886" y="75564"/>
                </a:lnTo>
                <a:lnTo>
                  <a:pt x="81483" y="75564"/>
                </a:lnTo>
                <a:lnTo>
                  <a:pt x="81483" y="91312"/>
                </a:lnTo>
                <a:lnTo>
                  <a:pt x="7061" y="91312"/>
                </a:lnTo>
                <a:lnTo>
                  <a:pt x="7061" y="30225"/>
                </a:lnTo>
                <a:cubicBezTo>
                  <a:pt x="7061" y="27304"/>
                  <a:pt x="7023" y="24510"/>
                  <a:pt x="6972" y="21716"/>
                </a:cubicBezTo>
                <a:cubicBezTo>
                  <a:pt x="6908" y="19050"/>
                  <a:pt x="6705" y="16001"/>
                  <a:pt x="6350" y="12700"/>
                </a:cubicBezTo>
                <a:lnTo>
                  <a:pt x="82194" y="12700"/>
                </a:lnTo>
                <a:cubicBezTo>
                  <a:pt x="81838" y="15239"/>
                  <a:pt x="81622" y="17652"/>
                  <a:pt x="81572" y="20065"/>
                </a:cubicBezTo>
                <a:cubicBezTo>
                  <a:pt x="81508" y="22351"/>
                  <a:pt x="81483" y="24510"/>
                  <a:pt x="81483" y="26670"/>
                </a:cubicBezTo>
                <a:lnTo>
                  <a:pt x="111886" y="26670"/>
                </a:lnTo>
                <a:lnTo>
                  <a:pt x="111886" y="24129"/>
                </a:lnTo>
                <a:cubicBezTo>
                  <a:pt x="111886" y="21208"/>
                  <a:pt x="111823" y="18287"/>
                  <a:pt x="111709" y="15366"/>
                </a:cubicBezTo>
                <a:cubicBezTo>
                  <a:pt x="111594" y="12319"/>
                  <a:pt x="111353" y="9397"/>
                  <a:pt x="110997" y="6350"/>
                </a:cubicBez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Freeform 3"/>
          <p:cNvSpPr/>
          <p:nvPr/>
        </p:nvSpPr>
        <p:spPr>
          <a:xfrm>
            <a:off x="467080" y="692785"/>
            <a:ext cx="53530" cy="109473"/>
          </a:xfrm>
          <a:custGeom>
            <a:avLst/>
            <a:gdLst>
              <a:gd name="connsiteX0" fmla="*/ 26492 w 53530"/>
              <a:gd name="connsiteY0" fmla="*/ 6350 h 109473"/>
              <a:gd name="connsiteX1" fmla="*/ 47180 w 53530"/>
              <a:gd name="connsiteY1" fmla="*/ 6350 h 109473"/>
              <a:gd name="connsiteX2" fmla="*/ 46558 w 53530"/>
              <a:gd name="connsiteY2" fmla="*/ 15366 h 109473"/>
              <a:gd name="connsiteX3" fmla="*/ 46469 w 53530"/>
              <a:gd name="connsiteY3" fmla="*/ 24129 h 109473"/>
              <a:gd name="connsiteX4" fmla="*/ 46469 w 53530"/>
              <a:gd name="connsiteY4" fmla="*/ 85343 h 109473"/>
              <a:gd name="connsiteX5" fmla="*/ 46558 w 53530"/>
              <a:gd name="connsiteY5" fmla="*/ 94360 h 109473"/>
              <a:gd name="connsiteX6" fmla="*/ 47180 w 53530"/>
              <a:gd name="connsiteY6" fmla="*/ 103123 h 109473"/>
              <a:gd name="connsiteX7" fmla="*/ 26492 w 53530"/>
              <a:gd name="connsiteY7" fmla="*/ 103123 h 109473"/>
              <a:gd name="connsiteX8" fmla="*/ 27203 w 53530"/>
              <a:gd name="connsiteY8" fmla="*/ 94360 h 109473"/>
              <a:gd name="connsiteX9" fmla="*/ 27381 w 53530"/>
              <a:gd name="connsiteY9" fmla="*/ 85343 h 109473"/>
              <a:gd name="connsiteX10" fmla="*/ 27381 w 53530"/>
              <a:gd name="connsiteY10" fmla="*/ 69976 h 109473"/>
              <a:gd name="connsiteX11" fmla="*/ 19430 w 53530"/>
              <a:gd name="connsiteY11" fmla="*/ 69976 h 109473"/>
              <a:gd name="connsiteX12" fmla="*/ 12801 w 53530"/>
              <a:gd name="connsiteY12" fmla="*/ 69976 h 109473"/>
              <a:gd name="connsiteX13" fmla="*/ 6350 w 53530"/>
              <a:gd name="connsiteY13" fmla="*/ 70611 h 109473"/>
              <a:gd name="connsiteX14" fmla="*/ 6350 w 53530"/>
              <a:gd name="connsiteY14" fmla="*/ 53720 h 109473"/>
              <a:gd name="connsiteX15" fmla="*/ 13068 w 53530"/>
              <a:gd name="connsiteY15" fmla="*/ 54355 h 109473"/>
              <a:gd name="connsiteX16" fmla="*/ 19773 w 53530"/>
              <a:gd name="connsiteY16" fmla="*/ 54355 h 109473"/>
              <a:gd name="connsiteX17" fmla="*/ 27381 w 53530"/>
              <a:gd name="connsiteY17" fmla="*/ 54355 h 109473"/>
              <a:gd name="connsiteX18" fmla="*/ 27381 w 53530"/>
              <a:gd name="connsiteY18" fmla="*/ 42925 h 109473"/>
              <a:gd name="connsiteX19" fmla="*/ 20129 w 53530"/>
              <a:gd name="connsiteY19" fmla="*/ 42925 h 109473"/>
              <a:gd name="connsiteX20" fmla="*/ 13500 w 53530"/>
              <a:gd name="connsiteY20" fmla="*/ 43052 h 109473"/>
              <a:gd name="connsiteX21" fmla="*/ 7048 w 53530"/>
              <a:gd name="connsiteY21" fmla="*/ 43560 h 109473"/>
              <a:gd name="connsiteX22" fmla="*/ 7048 w 53530"/>
              <a:gd name="connsiteY22" fmla="*/ 26670 h 109473"/>
              <a:gd name="connsiteX23" fmla="*/ 13766 w 53530"/>
              <a:gd name="connsiteY23" fmla="*/ 27304 h 109473"/>
              <a:gd name="connsiteX24" fmla="*/ 20485 w 53530"/>
              <a:gd name="connsiteY24" fmla="*/ 27304 h 109473"/>
              <a:gd name="connsiteX25" fmla="*/ 27381 w 53530"/>
              <a:gd name="connsiteY25" fmla="*/ 27304 h 109473"/>
              <a:gd name="connsiteX26" fmla="*/ 27381 w 53530"/>
              <a:gd name="connsiteY26" fmla="*/ 24129 h 109473"/>
              <a:gd name="connsiteX27" fmla="*/ 27203 w 53530"/>
              <a:gd name="connsiteY27" fmla="*/ 15366 h 109473"/>
              <a:gd name="connsiteX28" fmla="*/ 26492 w 53530"/>
              <a:gd name="connsiteY28" fmla="*/ 6350 h 109473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</a:cxnLst>
            <a:rect l="l" t="t" r="r" b="b"/>
            <a:pathLst>
              <a:path w="53530" h="109473">
                <a:moveTo>
                  <a:pt x="26492" y="6350"/>
                </a:moveTo>
                <a:lnTo>
                  <a:pt x="47180" y="6350"/>
                </a:lnTo>
                <a:cubicBezTo>
                  <a:pt x="46824" y="9397"/>
                  <a:pt x="46621" y="12319"/>
                  <a:pt x="46558" y="15366"/>
                </a:cubicBezTo>
                <a:cubicBezTo>
                  <a:pt x="46507" y="18287"/>
                  <a:pt x="46469" y="21208"/>
                  <a:pt x="46469" y="24129"/>
                </a:cubicBezTo>
                <a:lnTo>
                  <a:pt x="46469" y="85343"/>
                </a:lnTo>
                <a:cubicBezTo>
                  <a:pt x="46469" y="88391"/>
                  <a:pt x="46507" y="91439"/>
                  <a:pt x="46558" y="94360"/>
                </a:cubicBezTo>
                <a:cubicBezTo>
                  <a:pt x="46621" y="97281"/>
                  <a:pt x="46824" y="100202"/>
                  <a:pt x="47180" y="103123"/>
                </a:cubicBezTo>
                <a:lnTo>
                  <a:pt x="26492" y="103123"/>
                </a:lnTo>
                <a:cubicBezTo>
                  <a:pt x="26847" y="100202"/>
                  <a:pt x="27089" y="97281"/>
                  <a:pt x="27203" y="94360"/>
                </a:cubicBezTo>
                <a:cubicBezTo>
                  <a:pt x="27317" y="91439"/>
                  <a:pt x="27381" y="88391"/>
                  <a:pt x="27381" y="85343"/>
                </a:cubicBezTo>
                <a:lnTo>
                  <a:pt x="27381" y="69976"/>
                </a:lnTo>
                <a:lnTo>
                  <a:pt x="19430" y="69976"/>
                </a:lnTo>
                <a:cubicBezTo>
                  <a:pt x="17310" y="69976"/>
                  <a:pt x="15100" y="69976"/>
                  <a:pt x="12801" y="69976"/>
                </a:cubicBezTo>
                <a:cubicBezTo>
                  <a:pt x="10502" y="70103"/>
                  <a:pt x="8343" y="70357"/>
                  <a:pt x="6350" y="70611"/>
                </a:cubicBezTo>
                <a:lnTo>
                  <a:pt x="6350" y="53720"/>
                </a:lnTo>
                <a:cubicBezTo>
                  <a:pt x="8470" y="54101"/>
                  <a:pt x="10706" y="54228"/>
                  <a:pt x="13068" y="54355"/>
                </a:cubicBezTo>
                <a:cubicBezTo>
                  <a:pt x="15417" y="54355"/>
                  <a:pt x="17652" y="54355"/>
                  <a:pt x="19773" y="54355"/>
                </a:cubicBezTo>
                <a:lnTo>
                  <a:pt x="27381" y="54355"/>
                </a:lnTo>
                <a:lnTo>
                  <a:pt x="27381" y="42925"/>
                </a:lnTo>
                <a:lnTo>
                  <a:pt x="20129" y="42925"/>
                </a:lnTo>
                <a:cubicBezTo>
                  <a:pt x="18008" y="42925"/>
                  <a:pt x="15798" y="42925"/>
                  <a:pt x="13500" y="43052"/>
                </a:cubicBezTo>
                <a:cubicBezTo>
                  <a:pt x="11201" y="43052"/>
                  <a:pt x="9055" y="43306"/>
                  <a:pt x="7048" y="43560"/>
                </a:cubicBezTo>
                <a:lnTo>
                  <a:pt x="7048" y="26670"/>
                </a:lnTo>
                <a:cubicBezTo>
                  <a:pt x="9169" y="27051"/>
                  <a:pt x="11417" y="27177"/>
                  <a:pt x="13766" y="27304"/>
                </a:cubicBezTo>
                <a:cubicBezTo>
                  <a:pt x="16129" y="27304"/>
                  <a:pt x="18364" y="27304"/>
                  <a:pt x="20485" y="27304"/>
                </a:cubicBezTo>
                <a:lnTo>
                  <a:pt x="27381" y="27304"/>
                </a:lnTo>
                <a:lnTo>
                  <a:pt x="27381" y="24129"/>
                </a:lnTo>
                <a:cubicBezTo>
                  <a:pt x="27381" y="21208"/>
                  <a:pt x="27317" y="18287"/>
                  <a:pt x="27203" y="15366"/>
                </a:cubicBezTo>
                <a:cubicBezTo>
                  <a:pt x="27089" y="12319"/>
                  <a:pt x="26847" y="9397"/>
                  <a:pt x="26492" y="6350"/>
                </a:cubicBez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Freeform 3"/>
          <p:cNvSpPr/>
          <p:nvPr/>
        </p:nvSpPr>
        <p:spPr>
          <a:xfrm>
            <a:off x="656259" y="705612"/>
            <a:ext cx="147789" cy="134493"/>
          </a:xfrm>
          <a:custGeom>
            <a:avLst/>
            <a:gdLst>
              <a:gd name="connsiteX0" fmla="*/ 130111 w 147789"/>
              <a:gd name="connsiteY0" fmla="*/ 0 h 134493"/>
              <a:gd name="connsiteX1" fmla="*/ 130111 w 147789"/>
              <a:gd name="connsiteY1" fmla="*/ 17526 h 134493"/>
              <a:gd name="connsiteX2" fmla="*/ 119329 w 147789"/>
              <a:gd name="connsiteY2" fmla="*/ 17145 h 134493"/>
              <a:gd name="connsiteX3" fmla="*/ 110134 w 147789"/>
              <a:gd name="connsiteY3" fmla="*/ 17017 h 134493"/>
              <a:gd name="connsiteX4" fmla="*/ 38011 w 147789"/>
              <a:gd name="connsiteY4" fmla="*/ 17017 h 134493"/>
              <a:gd name="connsiteX5" fmla="*/ 38011 w 147789"/>
              <a:gd name="connsiteY5" fmla="*/ 63627 h 134493"/>
              <a:gd name="connsiteX6" fmla="*/ 111544 w 147789"/>
              <a:gd name="connsiteY6" fmla="*/ 63627 h 134493"/>
              <a:gd name="connsiteX7" fmla="*/ 120738 w 147789"/>
              <a:gd name="connsiteY7" fmla="*/ 63627 h 134493"/>
              <a:gd name="connsiteX8" fmla="*/ 131521 w 147789"/>
              <a:gd name="connsiteY8" fmla="*/ 63119 h 134493"/>
              <a:gd name="connsiteX9" fmla="*/ 131521 w 147789"/>
              <a:gd name="connsiteY9" fmla="*/ 80772 h 134493"/>
              <a:gd name="connsiteX10" fmla="*/ 120738 w 147789"/>
              <a:gd name="connsiteY10" fmla="*/ 80390 h 134493"/>
              <a:gd name="connsiteX11" fmla="*/ 111544 w 147789"/>
              <a:gd name="connsiteY11" fmla="*/ 80264 h 134493"/>
              <a:gd name="connsiteX12" fmla="*/ 83616 w 147789"/>
              <a:gd name="connsiteY12" fmla="*/ 80264 h 134493"/>
              <a:gd name="connsiteX13" fmla="*/ 83616 w 147789"/>
              <a:gd name="connsiteY13" fmla="*/ 117220 h 134493"/>
              <a:gd name="connsiteX14" fmla="*/ 120738 w 147789"/>
              <a:gd name="connsiteY14" fmla="*/ 117220 h 134493"/>
              <a:gd name="connsiteX15" fmla="*/ 134264 w 147789"/>
              <a:gd name="connsiteY15" fmla="*/ 117094 h 134493"/>
              <a:gd name="connsiteX16" fmla="*/ 147789 w 147789"/>
              <a:gd name="connsiteY16" fmla="*/ 116585 h 134493"/>
              <a:gd name="connsiteX17" fmla="*/ 147789 w 147789"/>
              <a:gd name="connsiteY17" fmla="*/ 134493 h 134493"/>
              <a:gd name="connsiteX18" fmla="*/ 134264 w 147789"/>
              <a:gd name="connsiteY18" fmla="*/ 133985 h 134493"/>
              <a:gd name="connsiteX19" fmla="*/ 120738 w 147789"/>
              <a:gd name="connsiteY19" fmla="*/ 133858 h 134493"/>
              <a:gd name="connsiteX20" fmla="*/ 27038 w 147789"/>
              <a:gd name="connsiteY20" fmla="*/ 133858 h 134493"/>
              <a:gd name="connsiteX21" fmla="*/ 13525 w 147789"/>
              <a:gd name="connsiteY21" fmla="*/ 133985 h 134493"/>
              <a:gd name="connsiteX22" fmla="*/ 0 w 147789"/>
              <a:gd name="connsiteY22" fmla="*/ 134493 h 134493"/>
              <a:gd name="connsiteX23" fmla="*/ 0 w 147789"/>
              <a:gd name="connsiteY23" fmla="*/ 116585 h 134493"/>
              <a:gd name="connsiteX24" fmla="*/ 13525 w 147789"/>
              <a:gd name="connsiteY24" fmla="*/ 117094 h 134493"/>
              <a:gd name="connsiteX25" fmla="*/ 27038 w 147789"/>
              <a:gd name="connsiteY25" fmla="*/ 117220 h 134493"/>
              <a:gd name="connsiteX26" fmla="*/ 63995 w 147789"/>
              <a:gd name="connsiteY26" fmla="*/ 117220 h 134493"/>
              <a:gd name="connsiteX27" fmla="*/ 63995 w 147789"/>
              <a:gd name="connsiteY27" fmla="*/ 80264 h 134493"/>
              <a:gd name="connsiteX28" fmla="*/ 18732 w 147789"/>
              <a:gd name="connsiteY28" fmla="*/ 80264 h 134493"/>
              <a:gd name="connsiteX29" fmla="*/ 18732 w 147789"/>
              <a:gd name="connsiteY29" fmla="*/ 18796 h 134493"/>
              <a:gd name="connsiteX30" fmla="*/ 18554 w 147789"/>
              <a:gd name="connsiteY30" fmla="*/ 9778 h 134493"/>
              <a:gd name="connsiteX31" fmla="*/ 17856 w 147789"/>
              <a:gd name="connsiteY31" fmla="*/ 508 h 134493"/>
              <a:gd name="connsiteX32" fmla="*/ 110134 w 147789"/>
              <a:gd name="connsiteY32" fmla="*/ 508 h 134493"/>
              <a:gd name="connsiteX33" fmla="*/ 119329 w 147789"/>
              <a:gd name="connsiteY33" fmla="*/ 508 h 134493"/>
              <a:gd name="connsiteX34" fmla="*/ 130111 w 147789"/>
              <a:gd name="connsiteY34" fmla="*/ 0 h 134493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  <a:cxn ang="29">
                <a:pos x="connsiteX29" y="connsiteY29"/>
              </a:cxn>
              <a:cxn ang="30">
                <a:pos x="connsiteX30" y="connsiteY30"/>
              </a:cxn>
              <a:cxn ang="31">
                <a:pos x="connsiteX31" y="connsiteY31"/>
              </a:cxn>
              <a:cxn ang="32">
                <a:pos x="connsiteX32" y="connsiteY32"/>
              </a:cxn>
              <a:cxn ang="33">
                <a:pos x="connsiteX33" y="connsiteY33"/>
              </a:cxn>
              <a:cxn ang="34">
                <a:pos x="connsiteX34" y="connsiteY34"/>
              </a:cxn>
            </a:cxnLst>
            <a:rect l="l" t="t" r="r" b="b"/>
            <a:pathLst>
              <a:path w="147789" h="134493">
                <a:moveTo>
                  <a:pt x="130111" y="0"/>
                </a:moveTo>
                <a:lnTo>
                  <a:pt x="130111" y="17526"/>
                </a:lnTo>
                <a:cubicBezTo>
                  <a:pt x="126225" y="17272"/>
                  <a:pt x="122631" y="17145"/>
                  <a:pt x="119329" y="17145"/>
                </a:cubicBezTo>
                <a:cubicBezTo>
                  <a:pt x="116027" y="17017"/>
                  <a:pt x="112966" y="17017"/>
                  <a:pt x="110134" y="17017"/>
                </a:cubicBezTo>
                <a:lnTo>
                  <a:pt x="38011" y="17017"/>
                </a:lnTo>
                <a:lnTo>
                  <a:pt x="38011" y="63627"/>
                </a:lnTo>
                <a:lnTo>
                  <a:pt x="111544" y="63627"/>
                </a:lnTo>
                <a:cubicBezTo>
                  <a:pt x="114376" y="63627"/>
                  <a:pt x="117436" y="63627"/>
                  <a:pt x="120738" y="63627"/>
                </a:cubicBezTo>
                <a:cubicBezTo>
                  <a:pt x="124040" y="63627"/>
                  <a:pt x="127635" y="63500"/>
                  <a:pt x="131521" y="63119"/>
                </a:cubicBezTo>
                <a:lnTo>
                  <a:pt x="131521" y="80772"/>
                </a:lnTo>
                <a:cubicBezTo>
                  <a:pt x="127635" y="80517"/>
                  <a:pt x="124040" y="80390"/>
                  <a:pt x="120738" y="80390"/>
                </a:cubicBezTo>
                <a:cubicBezTo>
                  <a:pt x="117436" y="80264"/>
                  <a:pt x="114376" y="80264"/>
                  <a:pt x="111544" y="80264"/>
                </a:cubicBezTo>
                <a:lnTo>
                  <a:pt x="83616" y="80264"/>
                </a:lnTo>
                <a:lnTo>
                  <a:pt x="83616" y="117220"/>
                </a:lnTo>
                <a:lnTo>
                  <a:pt x="120738" y="117220"/>
                </a:lnTo>
                <a:cubicBezTo>
                  <a:pt x="125336" y="117220"/>
                  <a:pt x="129844" y="117220"/>
                  <a:pt x="134264" y="117094"/>
                </a:cubicBezTo>
                <a:cubicBezTo>
                  <a:pt x="138684" y="117094"/>
                  <a:pt x="143192" y="116839"/>
                  <a:pt x="147789" y="116585"/>
                </a:cubicBezTo>
                <a:lnTo>
                  <a:pt x="147789" y="134493"/>
                </a:lnTo>
                <a:cubicBezTo>
                  <a:pt x="143192" y="134239"/>
                  <a:pt x="138684" y="133985"/>
                  <a:pt x="134264" y="133985"/>
                </a:cubicBezTo>
                <a:cubicBezTo>
                  <a:pt x="129844" y="133858"/>
                  <a:pt x="125336" y="133858"/>
                  <a:pt x="120738" y="133858"/>
                </a:cubicBezTo>
                <a:lnTo>
                  <a:pt x="27038" y="133858"/>
                </a:lnTo>
                <a:cubicBezTo>
                  <a:pt x="22453" y="133858"/>
                  <a:pt x="17945" y="133858"/>
                  <a:pt x="13525" y="133985"/>
                </a:cubicBezTo>
                <a:cubicBezTo>
                  <a:pt x="9105" y="133985"/>
                  <a:pt x="4597" y="134239"/>
                  <a:pt x="0" y="134493"/>
                </a:cubicBezTo>
                <a:lnTo>
                  <a:pt x="0" y="116585"/>
                </a:lnTo>
                <a:cubicBezTo>
                  <a:pt x="4597" y="116839"/>
                  <a:pt x="9105" y="117094"/>
                  <a:pt x="13525" y="117094"/>
                </a:cubicBezTo>
                <a:cubicBezTo>
                  <a:pt x="17945" y="117220"/>
                  <a:pt x="22453" y="117220"/>
                  <a:pt x="27038" y="117220"/>
                </a:cubicBezTo>
                <a:lnTo>
                  <a:pt x="63995" y="117220"/>
                </a:lnTo>
                <a:lnTo>
                  <a:pt x="63995" y="80264"/>
                </a:lnTo>
                <a:lnTo>
                  <a:pt x="18732" y="80264"/>
                </a:lnTo>
                <a:lnTo>
                  <a:pt x="18732" y="18796"/>
                </a:lnTo>
                <a:cubicBezTo>
                  <a:pt x="18732" y="15875"/>
                  <a:pt x="18681" y="12827"/>
                  <a:pt x="18554" y="9778"/>
                </a:cubicBezTo>
                <a:cubicBezTo>
                  <a:pt x="18440" y="6730"/>
                  <a:pt x="18199" y="3555"/>
                  <a:pt x="17856" y="508"/>
                </a:cubicBezTo>
                <a:lnTo>
                  <a:pt x="110134" y="508"/>
                </a:lnTo>
                <a:cubicBezTo>
                  <a:pt x="112966" y="508"/>
                  <a:pt x="116027" y="508"/>
                  <a:pt x="119329" y="508"/>
                </a:cubicBezTo>
                <a:cubicBezTo>
                  <a:pt x="122631" y="508"/>
                  <a:pt x="126225" y="380"/>
                  <a:pt x="130111" y="0"/>
                </a:cubicBez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Freeform 3"/>
          <p:cNvSpPr/>
          <p:nvPr/>
        </p:nvSpPr>
        <p:spPr>
          <a:xfrm>
            <a:off x="649909" y="699262"/>
            <a:ext cx="160489" cy="147193"/>
          </a:xfrm>
          <a:custGeom>
            <a:avLst/>
            <a:gdLst>
              <a:gd name="connsiteX0" fmla="*/ 136461 w 160489"/>
              <a:gd name="connsiteY0" fmla="*/ 6350 h 147193"/>
              <a:gd name="connsiteX1" fmla="*/ 136461 w 160489"/>
              <a:gd name="connsiteY1" fmla="*/ 23876 h 147193"/>
              <a:gd name="connsiteX2" fmla="*/ 125679 w 160489"/>
              <a:gd name="connsiteY2" fmla="*/ 23495 h 147193"/>
              <a:gd name="connsiteX3" fmla="*/ 116484 w 160489"/>
              <a:gd name="connsiteY3" fmla="*/ 23367 h 147193"/>
              <a:gd name="connsiteX4" fmla="*/ 44361 w 160489"/>
              <a:gd name="connsiteY4" fmla="*/ 23367 h 147193"/>
              <a:gd name="connsiteX5" fmla="*/ 44361 w 160489"/>
              <a:gd name="connsiteY5" fmla="*/ 69977 h 147193"/>
              <a:gd name="connsiteX6" fmla="*/ 117894 w 160489"/>
              <a:gd name="connsiteY6" fmla="*/ 69977 h 147193"/>
              <a:gd name="connsiteX7" fmla="*/ 127088 w 160489"/>
              <a:gd name="connsiteY7" fmla="*/ 69977 h 147193"/>
              <a:gd name="connsiteX8" fmla="*/ 137871 w 160489"/>
              <a:gd name="connsiteY8" fmla="*/ 69469 h 147193"/>
              <a:gd name="connsiteX9" fmla="*/ 137871 w 160489"/>
              <a:gd name="connsiteY9" fmla="*/ 87122 h 147193"/>
              <a:gd name="connsiteX10" fmla="*/ 127088 w 160489"/>
              <a:gd name="connsiteY10" fmla="*/ 86740 h 147193"/>
              <a:gd name="connsiteX11" fmla="*/ 117894 w 160489"/>
              <a:gd name="connsiteY11" fmla="*/ 86614 h 147193"/>
              <a:gd name="connsiteX12" fmla="*/ 89966 w 160489"/>
              <a:gd name="connsiteY12" fmla="*/ 86614 h 147193"/>
              <a:gd name="connsiteX13" fmla="*/ 89966 w 160489"/>
              <a:gd name="connsiteY13" fmla="*/ 123570 h 147193"/>
              <a:gd name="connsiteX14" fmla="*/ 127088 w 160489"/>
              <a:gd name="connsiteY14" fmla="*/ 123570 h 147193"/>
              <a:gd name="connsiteX15" fmla="*/ 140614 w 160489"/>
              <a:gd name="connsiteY15" fmla="*/ 123444 h 147193"/>
              <a:gd name="connsiteX16" fmla="*/ 154139 w 160489"/>
              <a:gd name="connsiteY16" fmla="*/ 122935 h 147193"/>
              <a:gd name="connsiteX17" fmla="*/ 154139 w 160489"/>
              <a:gd name="connsiteY17" fmla="*/ 140843 h 147193"/>
              <a:gd name="connsiteX18" fmla="*/ 140614 w 160489"/>
              <a:gd name="connsiteY18" fmla="*/ 140335 h 147193"/>
              <a:gd name="connsiteX19" fmla="*/ 127088 w 160489"/>
              <a:gd name="connsiteY19" fmla="*/ 140208 h 147193"/>
              <a:gd name="connsiteX20" fmla="*/ 33388 w 160489"/>
              <a:gd name="connsiteY20" fmla="*/ 140208 h 147193"/>
              <a:gd name="connsiteX21" fmla="*/ 19875 w 160489"/>
              <a:gd name="connsiteY21" fmla="*/ 140335 h 147193"/>
              <a:gd name="connsiteX22" fmla="*/ 6350 w 160489"/>
              <a:gd name="connsiteY22" fmla="*/ 140843 h 147193"/>
              <a:gd name="connsiteX23" fmla="*/ 6350 w 160489"/>
              <a:gd name="connsiteY23" fmla="*/ 122935 h 147193"/>
              <a:gd name="connsiteX24" fmla="*/ 19875 w 160489"/>
              <a:gd name="connsiteY24" fmla="*/ 123444 h 147193"/>
              <a:gd name="connsiteX25" fmla="*/ 33388 w 160489"/>
              <a:gd name="connsiteY25" fmla="*/ 123570 h 147193"/>
              <a:gd name="connsiteX26" fmla="*/ 70345 w 160489"/>
              <a:gd name="connsiteY26" fmla="*/ 123570 h 147193"/>
              <a:gd name="connsiteX27" fmla="*/ 70345 w 160489"/>
              <a:gd name="connsiteY27" fmla="*/ 86614 h 147193"/>
              <a:gd name="connsiteX28" fmla="*/ 25082 w 160489"/>
              <a:gd name="connsiteY28" fmla="*/ 86614 h 147193"/>
              <a:gd name="connsiteX29" fmla="*/ 25082 w 160489"/>
              <a:gd name="connsiteY29" fmla="*/ 25146 h 147193"/>
              <a:gd name="connsiteX30" fmla="*/ 24904 w 160489"/>
              <a:gd name="connsiteY30" fmla="*/ 16128 h 147193"/>
              <a:gd name="connsiteX31" fmla="*/ 24206 w 160489"/>
              <a:gd name="connsiteY31" fmla="*/ 6858 h 147193"/>
              <a:gd name="connsiteX32" fmla="*/ 116484 w 160489"/>
              <a:gd name="connsiteY32" fmla="*/ 6858 h 147193"/>
              <a:gd name="connsiteX33" fmla="*/ 125679 w 160489"/>
              <a:gd name="connsiteY33" fmla="*/ 6858 h 147193"/>
              <a:gd name="connsiteX34" fmla="*/ 136461 w 160489"/>
              <a:gd name="connsiteY34" fmla="*/ 6350 h 147193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  <a:cxn ang="29">
                <a:pos x="connsiteX29" y="connsiteY29"/>
              </a:cxn>
              <a:cxn ang="30">
                <a:pos x="connsiteX30" y="connsiteY30"/>
              </a:cxn>
              <a:cxn ang="31">
                <a:pos x="connsiteX31" y="connsiteY31"/>
              </a:cxn>
              <a:cxn ang="32">
                <a:pos x="connsiteX32" y="connsiteY32"/>
              </a:cxn>
              <a:cxn ang="33">
                <a:pos x="connsiteX33" y="connsiteY33"/>
              </a:cxn>
              <a:cxn ang="34">
                <a:pos x="connsiteX34" y="connsiteY34"/>
              </a:cxn>
            </a:cxnLst>
            <a:rect l="l" t="t" r="r" b="b"/>
            <a:pathLst>
              <a:path w="160489" h="147193">
                <a:moveTo>
                  <a:pt x="136461" y="6350"/>
                </a:moveTo>
                <a:lnTo>
                  <a:pt x="136461" y="23876"/>
                </a:lnTo>
                <a:cubicBezTo>
                  <a:pt x="132575" y="23622"/>
                  <a:pt x="128981" y="23495"/>
                  <a:pt x="125679" y="23495"/>
                </a:cubicBezTo>
                <a:cubicBezTo>
                  <a:pt x="122377" y="23367"/>
                  <a:pt x="119316" y="23367"/>
                  <a:pt x="116484" y="23367"/>
                </a:cubicBezTo>
                <a:lnTo>
                  <a:pt x="44361" y="23367"/>
                </a:lnTo>
                <a:lnTo>
                  <a:pt x="44361" y="69977"/>
                </a:lnTo>
                <a:lnTo>
                  <a:pt x="117894" y="69977"/>
                </a:lnTo>
                <a:cubicBezTo>
                  <a:pt x="120726" y="69977"/>
                  <a:pt x="123786" y="69977"/>
                  <a:pt x="127088" y="69977"/>
                </a:cubicBezTo>
                <a:cubicBezTo>
                  <a:pt x="130390" y="69977"/>
                  <a:pt x="133985" y="69850"/>
                  <a:pt x="137871" y="69469"/>
                </a:cubicBezTo>
                <a:lnTo>
                  <a:pt x="137871" y="87122"/>
                </a:lnTo>
                <a:cubicBezTo>
                  <a:pt x="133985" y="86867"/>
                  <a:pt x="130390" y="86740"/>
                  <a:pt x="127088" y="86740"/>
                </a:cubicBezTo>
                <a:cubicBezTo>
                  <a:pt x="123786" y="86614"/>
                  <a:pt x="120726" y="86614"/>
                  <a:pt x="117894" y="86614"/>
                </a:cubicBezTo>
                <a:lnTo>
                  <a:pt x="89966" y="86614"/>
                </a:lnTo>
                <a:lnTo>
                  <a:pt x="89966" y="123570"/>
                </a:lnTo>
                <a:lnTo>
                  <a:pt x="127088" y="123570"/>
                </a:lnTo>
                <a:cubicBezTo>
                  <a:pt x="131686" y="123570"/>
                  <a:pt x="136194" y="123570"/>
                  <a:pt x="140614" y="123444"/>
                </a:cubicBezTo>
                <a:cubicBezTo>
                  <a:pt x="145034" y="123444"/>
                  <a:pt x="149542" y="123189"/>
                  <a:pt x="154139" y="122935"/>
                </a:cubicBezTo>
                <a:lnTo>
                  <a:pt x="154139" y="140843"/>
                </a:lnTo>
                <a:cubicBezTo>
                  <a:pt x="149542" y="140589"/>
                  <a:pt x="145034" y="140335"/>
                  <a:pt x="140614" y="140335"/>
                </a:cubicBezTo>
                <a:cubicBezTo>
                  <a:pt x="136194" y="140208"/>
                  <a:pt x="131686" y="140208"/>
                  <a:pt x="127088" y="140208"/>
                </a:cubicBezTo>
                <a:lnTo>
                  <a:pt x="33388" y="140208"/>
                </a:lnTo>
                <a:cubicBezTo>
                  <a:pt x="28803" y="140208"/>
                  <a:pt x="24295" y="140208"/>
                  <a:pt x="19875" y="140335"/>
                </a:cubicBezTo>
                <a:cubicBezTo>
                  <a:pt x="15455" y="140335"/>
                  <a:pt x="10947" y="140589"/>
                  <a:pt x="6350" y="140843"/>
                </a:cubicBezTo>
                <a:lnTo>
                  <a:pt x="6350" y="122935"/>
                </a:lnTo>
                <a:cubicBezTo>
                  <a:pt x="10947" y="123189"/>
                  <a:pt x="15455" y="123444"/>
                  <a:pt x="19875" y="123444"/>
                </a:cubicBezTo>
                <a:cubicBezTo>
                  <a:pt x="24295" y="123570"/>
                  <a:pt x="28803" y="123570"/>
                  <a:pt x="33388" y="123570"/>
                </a:cubicBezTo>
                <a:lnTo>
                  <a:pt x="70345" y="123570"/>
                </a:lnTo>
                <a:lnTo>
                  <a:pt x="70345" y="86614"/>
                </a:lnTo>
                <a:lnTo>
                  <a:pt x="25082" y="86614"/>
                </a:lnTo>
                <a:lnTo>
                  <a:pt x="25082" y="25146"/>
                </a:lnTo>
                <a:cubicBezTo>
                  <a:pt x="25082" y="22225"/>
                  <a:pt x="25031" y="19177"/>
                  <a:pt x="24904" y="16128"/>
                </a:cubicBezTo>
                <a:cubicBezTo>
                  <a:pt x="24790" y="13080"/>
                  <a:pt x="24549" y="9905"/>
                  <a:pt x="24206" y="6858"/>
                </a:cubicBezTo>
                <a:lnTo>
                  <a:pt x="116484" y="6858"/>
                </a:lnTo>
                <a:cubicBezTo>
                  <a:pt x="119316" y="6858"/>
                  <a:pt x="122377" y="6858"/>
                  <a:pt x="125679" y="6858"/>
                </a:cubicBezTo>
                <a:cubicBezTo>
                  <a:pt x="128981" y="6858"/>
                  <a:pt x="132575" y="6730"/>
                  <a:pt x="136461" y="6350"/>
                </a:cubicBez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Freeform 3"/>
          <p:cNvSpPr/>
          <p:nvPr/>
        </p:nvSpPr>
        <p:spPr>
          <a:xfrm>
            <a:off x="783932" y="848487"/>
            <a:ext cx="101612" cy="25019"/>
          </a:xfrm>
          <a:custGeom>
            <a:avLst/>
            <a:gdLst>
              <a:gd name="connsiteX0" fmla="*/ 6350 w 101612"/>
              <a:gd name="connsiteY0" fmla="*/ 6350 h 25019"/>
              <a:gd name="connsiteX1" fmla="*/ 95262 w 101612"/>
              <a:gd name="connsiteY1" fmla="*/ 6350 h 25019"/>
              <a:gd name="connsiteX2" fmla="*/ 95262 w 101612"/>
              <a:gd name="connsiteY2" fmla="*/ 18669 h 25019"/>
              <a:gd name="connsiteX3" fmla="*/ 6350 w 101612"/>
              <a:gd name="connsiteY3" fmla="*/ 18669 h 25019"/>
              <a:gd name="connsiteX4" fmla="*/ 6350 w 101612"/>
              <a:gd name="connsiteY4" fmla="*/ 6350 h 25019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1612" h="25019">
                <a:moveTo>
                  <a:pt x="6350" y="6350"/>
                </a:moveTo>
                <a:lnTo>
                  <a:pt x="95262" y="6350"/>
                </a:lnTo>
                <a:lnTo>
                  <a:pt x="95262" y="18669"/>
                </a:lnTo>
                <a:lnTo>
                  <a:pt x="6350" y="18669"/>
                </a:lnTo>
                <a:lnTo>
                  <a:pt x="6350" y="6350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Freeform 3"/>
          <p:cNvSpPr/>
          <p:nvPr/>
        </p:nvSpPr>
        <p:spPr>
          <a:xfrm>
            <a:off x="881075" y="774191"/>
            <a:ext cx="66624" cy="63880"/>
          </a:xfrm>
          <a:custGeom>
            <a:avLst/>
            <a:gdLst>
              <a:gd name="connsiteX0" fmla="*/ 25095 w 66624"/>
              <a:gd name="connsiteY0" fmla="*/ 6350 h 63880"/>
              <a:gd name="connsiteX1" fmla="*/ 16611 w 66624"/>
              <a:gd name="connsiteY1" fmla="*/ 12192 h 63880"/>
              <a:gd name="connsiteX2" fmla="*/ 10769 w 66624"/>
              <a:gd name="connsiteY2" fmla="*/ 18034 h 63880"/>
              <a:gd name="connsiteX3" fmla="*/ 7416 w 66624"/>
              <a:gd name="connsiteY3" fmla="*/ 25146 h 63880"/>
              <a:gd name="connsiteX4" fmla="*/ 6350 w 66624"/>
              <a:gd name="connsiteY4" fmla="*/ 32893 h 63880"/>
              <a:gd name="connsiteX5" fmla="*/ 8039 w 66624"/>
              <a:gd name="connsiteY5" fmla="*/ 42672 h 63880"/>
              <a:gd name="connsiteX6" fmla="*/ 13423 w 66624"/>
              <a:gd name="connsiteY6" fmla="*/ 50419 h 63880"/>
              <a:gd name="connsiteX7" fmla="*/ 21818 w 66624"/>
              <a:gd name="connsiteY7" fmla="*/ 55753 h 63880"/>
              <a:gd name="connsiteX8" fmla="*/ 33756 w 66624"/>
              <a:gd name="connsiteY8" fmla="*/ 57530 h 63880"/>
              <a:gd name="connsiteX9" fmla="*/ 45250 w 66624"/>
              <a:gd name="connsiteY9" fmla="*/ 55879 h 63880"/>
              <a:gd name="connsiteX10" fmla="*/ 53733 w 66624"/>
              <a:gd name="connsiteY10" fmla="*/ 51308 h 63880"/>
              <a:gd name="connsiteX11" fmla="*/ 58597 w 66624"/>
              <a:gd name="connsiteY11" fmla="*/ 44704 h 63880"/>
              <a:gd name="connsiteX12" fmla="*/ 60274 w 66624"/>
              <a:gd name="connsiteY12" fmla="*/ 36067 h 63880"/>
              <a:gd name="connsiteX13" fmla="*/ 58508 w 66624"/>
              <a:gd name="connsiteY13" fmla="*/ 26797 h 63880"/>
              <a:gd name="connsiteX14" fmla="*/ 52844 w 66624"/>
              <a:gd name="connsiteY14" fmla="*/ 20193 h 63880"/>
              <a:gd name="connsiteX15" fmla="*/ 41795 w 66624"/>
              <a:gd name="connsiteY15" fmla="*/ 13589 h 63880"/>
              <a:gd name="connsiteX16" fmla="*/ 25095 w 66624"/>
              <a:gd name="connsiteY16" fmla="*/ 6350 h 6388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</a:cxnLst>
            <a:rect l="l" t="t" r="r" b="b"/>
            <a:pathLst>
              <a:path w="66624" h="63880">
                <a:moveTo>
                  <a:pt x="25095" y="6350"/>
                </a:moveTo>
                <a:cubicBezTo>
                  <a:pt x="21793" y="8255"/>
                  <a:pt x="18961" y="10286"/>
                  <a:pt x="16611" y="12192"/>
                </a:cubicBezTo>
                <a:cubicBezTo>
                  <a:pt x="14249" y="14224"/>
                  <a:pt x="12306" y="16128"/>
                  <a:pt x="10769" y="18034"/>
                </a:cubicBezTo>
                <a:cubicBezTo>
                  <a:pt x="9245" y="20320"/>
                  <a:pt x="8115" y="22605"/>
                  <a:pt x="7416" y="25146"/>
                </a:cubicBezTo>
                <a:cubicBezTo>
                  <a:pt x="6705" y="27559"/>
                  <a:pt x="6350" y="30226"/>
                  <a:pt x="6350" y="32893"/>
                </a:cubicBezTo>
                <a:cubicBezTo>
                  <a:pt x="6350" y="36448"/>
                  <a:pt x="6908" y="39751"/>
                  <a:pt x="8039" y="42672"/>
                </a:cubicBezTo>
                <a:cubicBezTo>
                  <a:pt x="9156" y="45720"/>
                  <a:pt x="10947" y="48259"/>
                  <a:pt x="13423" y="50419"/>
                </a:cubicBezTo>
                <a:cubicBezTo>
                  <a:pt x="15659" y="52832"/>
                  <a:pt x="18465" y="54483"/>
                  <a:pt x="21818" y="55753"/>
                </a:cubicBezTo>
                <a:cubicBezTo>
                  <a:pt x="25184" y="56896"/>
                  <a:pt x="29159" y="57530"/>
                  <a:pt x="33756" y="57530"/>
                </a:cubicBezTo>
                <a:cubicBezTo>
                  <a:pt x="37998" y="57530"/>
                  <a:pt x="41833" y="57023"/>
                  <a:pt x="45250" y="55879"/>
                </a:cubicBezTo>
                <a:cubicBezTo>
                  <a:pt x="48666" y="54864"/>
                  <a:pt x="51498" y="53340"/>
                  <a:pt x="53733" y="51308"/>
                </a:cubicBezTo>
                <a:cubicBezTo>
                  <a:pt x="55854" y="49529"/>
                  <a:pt x="57467" y="47371"/>
                  <a:pt x="58597" y="44704"/>
                </a:cubicBezTo>
                <a:cubicBezTo>
                  <a:pt x="59715" y="42036"/>
                  <a:pt x="60274" y="39116"/>
                  <a:pt x="60274" y="36067"/>
                </a:cubicBezTo>
                <a:cubicBezTo>
                  <a:pt x="60274" y="32512"/>
                  <a:pt x="59677" y="29464"/>
                  <a:pt x="58508" y="26797"/>
                </a:cubicBezTo>
                <a:cubicBezTo>
                  <a:pt x="57327" y="24129"/>
                  <a:pt x="55435" y="21971"/>
                  <a:pt x="52844" y="20193"/>
                </a:cubicBezTo>
                <a:cubicBezTo>
                  <a:pt x="49898" y="17907"/>
                  <a:pt x="46215" y="15748"/>
                  <a:pt x="41795" y="13589"/>
                </a:cubicBezTo>
                <a:cubicBezTo>
                  <a:pt x="37376" y="11557"/>
                  <a:pt x="31813" y="9144"/>
                  <a:pt x="25095" y="6350"/>
                </a:cubicBez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Freeform 3"/>
          <p:cNvSpPr/>
          <p:nvPr/>
        </p:nvSpPr>
        <p:spPr>
          <a:xfrm>
            <a:off x="883374" y="715517"/>
            <a:ext cx="60261" cy="55879"/>
          </a:xfrm>
          <a:custGeom>
            <a:avLst/>
            <a:gdLst>
              <a:gd name="connsiteX0" fmla="*/ 30213 w 60261"/>
              <a:gd name="connsiteY0" fmla="*/ 6350 h 55879"/>
              <a:gd name="connsiteX1" fmla="*/ 20942 w 60261"/>
              <a:gd name="connsiteY1" fmla="*/ 7747 h 55879"/>
              <a:gd name="connsiteX2" fmla="*/ 13423 w 60261"/>
              <a:gd name="connsiteY2" fmla="*/ 11683 h 55879"/>
              <a:gd name="connsiteX3" fmla="*/ 8204 w 60261"/>
              <a:gd name="connsiteY3" fmla="*/ 17907 h 55879"/>
              <a:gd name="connsiteX4" fmla="*/ 6350 w 60261"/>
              <a:gd name="connsiteY4" fmla="*/ 25527 h 55879"/>
              <a:gd name="connsiteX5" fmla="*/ 8381 w 60261"/>
              <a:gd name="connsiteY5" fmla="*/ 33147 h 55879"/>
              <a:gd name="connsiteX6" fmla="*/ 14134 w 60261"/>
              <a:gd name="connsiteY6" fmla="*/ 39242 h 55879"/>
              <a:gd name="connsiteX7" fmla="*/ 17932 w 60261"/>
              <a:gd name="connsiteY7" fmla="*/ 42164 h 55879"/>
              <a:gd name="connsiteX8" fmla="*/ 22263 w 60261"/>
              <a:gd name="connsiteY8" fmla="*/ 44703 h 55879"/>
              <a:gd name="connsiteX9" fmla="*/ 26949 w 60261"/>
              <a:gd name="connsiteY9" fmla="*/ 47244 h 55879"/>
              <a:gd name="connsiteX10" fmla="*/ 31991 w 60261"/>
              <a:gd name="connsiteY10" fmla="*/ 49529 h 55879"/>
              <a:gd name="connsiteX11" fmla="*/ 41617 w 60261"/>
              <a:gd name="connsiteY11" fmla="*/ 44069 h 55879"/>
              <a:gd name="connsiteX12" fmla="*/ 48602 w 60261"/>
              <a:gd name="connsiteY12" fmla="*/ 37972 h 55879"/>
              <a:gd name="connsiteX13" fmla="*/ 52577 w 60261"/>
              <a:gd name="connsiteY13" fmla="*/ 31877 h 55879"/>
              <a:gd name="connsiteX14" fmla="*/ 53911 w 60261"/>
              <a:gd name="connsiteY14" fmla="*/ 24891 h 55879"/>
              <a:gd name="connsiteX15" fmla="*/ 52311 w 60261"/>
              <a:gd name="connsiteY15" fmla="*/ 17018 h 55879"/>
              <a:gd name="connsiteX16" fmla="*/ 47891 w 60261"/>
              <a:gd name="connsiteY16" fmla="*/ 10922 h 55879"/>
              <a:gd name="connsiteX17" fmla="*/ 40385 w 60261"/>
              <a:gd name="connsiteY17" fmla="*/ 7620 h 55879"/>
              <a:gd name="connsiteX18" fmla="*/ 30213 w 60261"/>
              <a:gd name="connsiteY18" fmla="*/ 6350 h 55879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</a:cxnLst>
            <a:rect l="l" t="t" r="r" b="b"/>
            <a:pathLst>
              <a:path w="60261" h="55879">
                <a:moveTo>
                  <a:pt x="30213" y="6350"/>
                </a:moveTo>
                <a:cubicBezTo>
                  <a:pt x="26923" y="6350"/>
                  <a:pt x="23825" y="6858"/>
                  <a:pt x="20942" y="7747"/>
                </a:cubicBezTo>
                <a:cubicBezTo>
                  <a:pt x="18046" y="8763"/>
                  <a:pt x="15544" y="10033"/>
                  <a:pt x="13423" y="11683"/>
                </a:cubicBezTo>
                <a:cubicBezTo>
                  <a:pt x="11188" y="13461"/>
                  <a:pt x="9448" y="15494"/>
                  <a:pt x="8204" y="17907"/>
                </a:cubicBezTo>
                <a:cubicBezTo>
                  <a:pt x="6972" y="20192"/>
                  <a:pt x="6350" y="22733"/>
                  <a:pt x="6350" y="25527"/>
                </a:cubicBezTo>
                <a:cubicBezTo>
                  <a:pt x="6350" y="28321"/>
                  <a:pt x="7035" y="30860"/>
                  <a:pt x="8381" y="33147"/>
                </a:cubicBezTo>
                <a:cubicBezTo>
                  <a:pt x="9740" y="35433"/>
                  <a:pt x="11658" y="37464"/>
                  <a:pt x="14134" y="39242"/>
                </a:cubicBezTo>
                <a:cubicBezTo>
                  <a:pt x="15316" y="40386"/>
                  <a:pt x="16573" y="41275"/>
                  <a:pt x="17932" y="42164"/>
                </a:cubicBezTo>
                <a:cubicBezTo>
                  <a:pt x="19291" y="43052"/>
                  <a:pt x="20726" y="43941"/>
                  <a:pt x="22263" y="44703"/>
                </a:cubicBezTo>
                <a:cubicBezTo>
                  <a:pt x="23799" y="45592"/>
                  <a:pt x="25361" y="46354"/>
                  <a:pt x="26949" y="47244"/>
                </a:cubicBezTo>
                <a:cubicBezTo>
                  <a:pt x="28536" y="48006"/>
                  <a:pt x="30213" y="48768"/>
                  <a:pt x="31991" y="49529"/>
                </a:cubicBezTo>
                <a:cubicBezTo>
                  <a:pt x="35636" y="47752"/>
                  <a:pt x="38849" y="45973"/>
                  <a:pt x="41617" y="44069"/>
                </a:cubicBezTo>
                <a:cubicBezTo>
                  <a:pt x="44386" y="42164"/>
                  <a:pt x="46723" y="40132"/>
                  <a:pt x="48602" y="37972"/>
                </a:cubicBezTo>
                <a:cubicBezTo>
                  <a:pt x="50368" y="36068"/>
                  <a:pt x="51701" y="33909"/>
                  <a:pt x="52577" y="31877"/>
                </a:cubicBezTo>
                <a:cubicBezTo>
                  <a:pt x="53466" y="29718"/>
                  <a:pt x="53911" y="27432"/>
                  <a:pt x="53911" y="24891"/>
                </a:cubicBezTo>
                <a:cubicBezTo>
                  <a:pt x="53911" y="21971"/>
                  <a:pt x="53377" y="19303"/>
                  <a:pt x="52311" y="17018"/>
                </a:cubicBezTo>
                <a:cubicBezTo>
                  <a:pt x="51257" y="14604"/>
                  <a:pt x="49783" y="12572"/>
                  <a:pt x="47891" y="10922"/>
                </a:cubicBezTo>
                <a:cubicBezTo>
                  <a:pt x="45770" y="9525"/>
                  <a:pt x="43268" y="8382"/>
                  <a:pt x="40385" y="7620"/>
                </a:cubicBezTo>
                <a:cubicBezTo>
                  <a:pt x="37490" y="6730"/>
                  <a:pt x="34112" y="6350"/>
                  <a:pt x="30213" y="6350"/>
                </a:cubicBez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Freeform 3"/>
          <p:cNvSpPr/>
          <p:nvPr/>
        </p:nvSpPr>
        <p:spPr>
          <a:xfrm>
            <a:off x="1039304" y="700024"/>
            <a:ext cx="105689" cy="151764"/>
          </a:xfrm>
          <a:custGeom>
            <a:avLst/>
            <a:gdLst>
              <a:gd name="connsiteX0" fmla="*/ 64503 w 105689"/>
              <a:gd name="connsiteY0" fmla="*/ 6350 h 151764"/>
              <a:gd name="connsiteX1" fmla="*/ 82804 w 105689"/>
              <a:gd name="connsiteY1" fmla="*/ 9016 h 151764"/>
              <a:gd name="connsiteX2" fmla="*/ 96507 w 105689"/>
              <a:gd name="connsiteY2" fmla="*/ 15874 h 151764"/>
              <a:gd name="connsiteX3" fmla="*/ 87845 w 105689"/>
              <a:gd name="connsiteY3" fmla="*/ 28193 h 151764"/>
              <a:gd name="connsiteX4" fmla="*/ 77330 w 105689"/>
              <a:gd name="connsiteY4" fmla="*/ 23240 h 151764"/>
              <a:gd name="connsiteX5" fmla="*/ 64681 w 105689"/>
              <a:gd name="connsiteY5" fmla="*/ 21462 h 151764"/>
              <a:gd name="connsiteX6" fmla="*/ 49301 w 105689"/>
              <a:gd name="connsiteY6" fmla="*/ 24764 h 151764"/>
              <a:gd name="connsiteX7" fmla="*/ 37642 w 105689"/>
              <a:gd name="connsiteY7" fmla="*/ 34543 h 151764"/>
              <a:gd name="connsiteX8" fmla="*/ 30124 w 105689"/>
              <a:gd name="connsiteY8" fmla="*/ 51561 h 151764"/>
              <a:gd name="connsiteX9" fmla="*/ 27558 w 105689"/>
              <a:gd name="connsiteY9" fmla="*/ 75564 h 151764"/>
              <a:gd name="connsiteX10" fmla="*/ 30035 w 105689"/>
              <a:gd name="connsiteY10" fmla="*/ 99694 h 151764"/>
              <a:gd name="connsiteX11" fmla="*/ 37464 w 105689"/>
              <a:gd name="connsiteY11" fmla="*/ 116839 h 151764"/>
              <a:gd name="connsiteX12" fmla="*/ 49390 w 105689"/>
              <a:gd name="connsiteY12" fmla="*/ 127000 h 151764"/>
              <a:gd name="connsiteX13" fmla="*/ 66103 w 105689"/>
              <a:gd name="connsiteY13" fmla="*/ 130428 h 151764"/>
              <a:gd name="connsiteX14" fmla="*/ 79540 w 105689"/>
              <a:gd name="connsiteY14" fmla="*/ 128523 h 151764"/>
              <a:gd name="connsiteX15" fmla="*/ 90500 w 105689"/>
              <a:gd name="connsiteY15" fmla="*/ 122808 h 151764"/>
              <a:gd name="connsiteX16" fmla="*/ 99339 w 105689"/>
              <a:gd name="connsiteY16" fmla="*/ 134619 h 151764"/>
              <a:gd name="connsiteX17" fmla="*/ 83248 w 105689"/>
              <a:gd name="connsiteY17" fmla="*/ 142620 h 151764"/>
              <a:gd name="connsiteX18" fmla="*/ 63982 w 105689"/>
              <a:gd name="connsiteY18" fmla="*/ 145414 h 151764"/>
              <a:gd name="connsiteX19" fmla="*/ 41262 w 105689"/>
              <a:gd name="connsiteY19" fmla="*/ 140969 h 151764"/>
              <a:gd name="connsiteX20" fmla="*/ 23139 w 105689"/>
              <a:gd name="connsiteY20" fmla="*/ 127888 h 151764"/>
              <a:gd name="connsiteX21" fmla="*/ 10769 w 105689"/>
              <a:gd name="connsiteY21" fmla="*/ 106933 h 151764"/>
              <a:gd name="connsiteX22" fmla="*/ 6350 w 105689"/>
              <a:gd name="connsiteY22" fmla="*/ 77977 h 151764"/>
              <a:gd name="connsiteX23" fmla="*/ 10769 w 105689"/>
              <a:gd name="connsiteY23" fmla="*/ 48005 h 151764"/>
              <a:gd name="connsiteX24" fmla="*/ 23139 w 105689"/>
              <a:gd name="connsiteY24" fmla="*/ 25400 h 151764"/>
              <a:gd name="connsiteX25" fmla="*/ 41617 w 105689"/>
              <a:gd name="connsiteY25" fmla="*/ 11302 h 151764"/>
              <a:gd name="connsiteX26" fmla="*/ 64503 w 105689"/>
              <a:gd name="connsiteY26" fmla="*/ 6350 h 15176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</a:cxnLst>
            <a:rect l="l" t="t" r="r" b="b"/>
            <a:pathLst>
              <a:path w="105689" h="151764">
                <a:moveTo>
                  <a:pt x="64503" y="6350"/>
                </a:moveTo>
                <a:cubicBezTo>
                  <a:pt x="71107" y="6350"/>
                  <a:pt x="77203" y="7238"/>
                  <a:pt x="82804" y="9016"/>
                </a:cubicBezTo>
                <a:cubicBezTo>
                  <a:pt x="88404" y="10794"/>
                  <a:pt x="92964" y="13080"/>
                  <a:pt x="96507" y="15874"/>
                </a:cubicBezTo>
                <a:lnTo>
                  <a:pt x="87845" y="28193"/>
                </a:lnTo>
                <a:cubicBezTo>
                  <a:pt x="84543" y="26161"/>
                  <a:pt x="81038" y="24510"/>
                  <a:pt x="77330" y="23240"/>
                </a:cubicBezTo>
                <a:cubicBezTo>
                  <a:pt x="73609" y="22097"/>
                  <a:pt x="69392" y="21462"/>
                  <a:pt x="64681" y="21462"/>
                </a:cubicBezTo>
                <a:cubicBezTo>
                  <a:pt x="59029" y="21462"/>
                  <a:pt x="53898" y="22605"/>
                  <a:pt x="49301" y="24764"/>
                </a:cubicBezTo>
                <a:cubicBezTo>
                  <a:pt x="44704" y="26923"/>
                  <a:pt x="40817" y="30225"/>
                  <a:pt x="37642" y="34543"/>
                </a:cubicBezTo>
                <a:cubicBezTo>
                  <a:pt x="34340" y="39115"/>
                  <a:pt x="31826" y="44703"/>
                  <a:pt x="30124" y="51561"/>
                </a:cubicBezTo>
                <a:cubicBezTo>
                  <a:pt x="28409" y="58419"/>
                  <a:pt x="27558" y="66420"/>
                  <a:pt x="27558" y="75564"/>
                </a:cubicBezTo>
                <a:cubicBezTo>
                  <a:pt x="27558" y="84835"/>
                  <a:pt x="28384" y="92836"/>
                  <a:pt x="30035" y="99694"/>
                </a:cubicBezTo>
                <a:cubicBezTo>
                  <a:pt x="31686" y="106679"/>
                  <a:pt x="34162" y="112267"/>
                  <a:pt x="37464" y="116839"/>
                </a:cubicBezTo>
                <a:cubicBezTo>
                  <a:pt x="40639" y="121411"/>
                  <a:pt x="44615" y="124840"/>
                  <a:pt x="49390" y="127000"/>
                </a:cubicBezTo>
                <a:cubicBezTo>
                  <a:pt x="54165" y="129285"/>
                  <a:pt x="59740" y="130428"/>
                  <a:pt x="66103" y="130428"/>
                </a:cubicBezTo>
                <a:cubicBezTo>
                  <a:pt x="71170" y="130428"/>
                  <a:pt x="75641" y="129793"/>
                  <a:pt x="79540" y="128523"/>
                </a:cubicBezTo>
                <a:cubicBezTo>
                  <a:pt x="83426" y="127126"/>
                  <a:pt x="87071" y="125348"/>
                  <a:pt x="90500" y="122808"/>
                </a:cubicBezTo>
                <a:lnTo>
                  <a:pt x="99339" y="134619"/>
                </a:lnTo>
                <a:cubicBezTo>
                  <a:pt x="94741" y="138048"/>
                  <a:pt x="89369" y="140715"/>
                  <a:pt x="83248" y="142620"/>
                </a:cubicBezTo>
                <a:cubicBezTo>
                  <a:pt x="77114" y="144525"/>
                  <a:pt x="70700" y="145414"/>
                  <a:pt x="63982" y="145414"/>
                </a:cubicBezTo>
                <a:cubicBezTo>
                  <a:pt x="55841" y="145414"/>
                  <a:pt x="48272" y="144017"/>
                  <a:pt x="41262" y="140969"/>
                </a:cubicBezTo>
                <a:cubicBezTo>
                  <a:pt x="34251" y="138048"/>
                  <a:pt x="28206" y="133730"/>
                  <a:pt x="23139" y="127888"/>
                </a:cubicBezTo>
                <a:cubicBezTo>
                  <a:pt x="17830" y="122300"/>
                  <a:pt x="13716" y="115315"/>
                  <a:pt x="10769" y="106933"/>
                </a:cubicBezTo>
                <a:cubicBezTo>
                  <a:pt x="7823" y="98551"/>
                  <a:pt x="6350" y="88900"/>
                  <a:pt x="6350" y="77977"/>
                </a:cubicBezTo>
                <a:cubicBezTo>
                  <a:pt x="6350" y="66801"/>
                  <a:pt x="7823" y="56895"/>
                  <a:pt x="10769" y="48005"/>
                </a:cubicBezTo>
                <a:cubicBezTo>
                  <a:pt x="13716" y="39242"/>
                  <a:pt x="17830" y="31622"/>
                  <a:pt x="23139" y="25400"/>
                </a:cubicBezTo>
                <a:cubicBezTo>
                  <a:pt x="28320" y="19303"/>
                  <a:pt x="34480" y="14604"/>
                  <a:pt x="41617" y="11302"/>
                </a:cubicBezTo>
                <a:cubicBezTo>
                  <a:pt x="48742" y="8000"/>
                  <a:pt x="56375" y="6350"/>
                  <a:pt x="64503" y="6350"/>
                </a:cubicBez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Freeform 3"/>
          <p:cNvSpPr/>
          <p:nvPr/>
        </p:nvSpPr>
        <p:spPr>
          <a:xfrm>
            <a:off x="860742" y="698754"/>
            <a:ext cx="193205" cy="153542"/>
          </a:xfrm>
          <a:custGeom>
            <a:avLst/>
            <a:gdLst>
              <a:gd name="connsiteX0" fmla="*/ 142659 w 193205"/>
              <a:gd name="connsiteY0" fmla="*/ 6350 h 153542"/>
              <a:gd name="connsiteX1" fmla="*/ 164401 w 193205"/>
              <a:gd name="connsiteY1" fmla="*/ 6350 h 153542"/>
              <a:gd name="connsiteX2" fmla="*/ 158750 w 193205"/>
              <a:gd name="connsiteY2" fmla="*/ 14985 h 153542"/>
              <a:gd name="connsiteX3" fmla="*/ 154152 w 193205"/>
              <a:gd name="connsiteY3" fmla="*/ 23494 h 153542"/>
              <a:gd name="connsiteX4" fmla="*/ 124447 w 193205"/>
              <a:gd name="connsiteY4" fmla="*/ 82676 h 153542"/>
              <a:gd name="connsiteX5" fmla="*/ 121526 w 193205"/>
              <a:gd name="connsiteY5" fmla="*/ 88010 h 153542"/>
              <a:gd name="connsiteX6" fmla="*/ 118618 w 193205"/>
              <a:gd name="connsiteY6" fmla="*/ 93090 h 153542"/>
              <a:gd name="connsiteX7" fmla="*/ 115697 w 193205"/>
              <a:gd name="connsiteY7" fmla="*/ 97789 h 153542"/>
              <a:gd name="connsiteX8" fmla="*/ 113309 w 193205"/>
              <a:gd name="connsiteY8" fmla="*/ 101600 h 153542"/>
              <a:gd name="connsiteX9" fmla="*/ 117017 w 193205"/>
              <a:gd name="connsiteY9" fmla="*/ 101600 h 153542"/>
              <a:gd name="connsiteX10" fmla="*/ 121970 w 193205"/>
              <a:gd name="connsiteY10" fmla="*/ 101600 h 153542"/>
              <a:gd name="connsiteX11" fmla="*/ 126834 w 193205"/>
              <a:gd name="connsiteY11" fmla="*/ 101600 h 153542"/>
              <a:gd name="connsiteX12" fmla="*/ 129755 w 193205"/>
              <a:gd name="connsiteY12" fmla="*/ 101472 h 153542"/>
              <a:gd name="connsiteX13" fmla="*/ 151498 w 193205"/>
              <a:gd name="connsiteY13" fmla="*/ 101472 h 153542"/>
              <a:gd name="connsiteX14" fmla="*/ 151498 w 193205"/>
              <a:gd name="connsiteY14" fmla="*/ 49656 h 153542"/>
              <a:gd name="connsiteX15" fmla="*/ 170053 w 193205"/>
              <a:gd name="connsiteY15" fmla="*/ 48132 h 153542"/>
              <a:gd name="connsiteX16" fmla="*/ 170053 w 193205"/>
              <a:gd name="connsiteY16" fmla="*/ 101600 h 153542"/>
              <a:gd name="connsiteX17" fmla="*/ 173418 w 193205"/>
              <a:gd name="connsiteY17" fmla="*/ 101600 h 153542"/>
              <a:gd name="connsiteX18" fmla="*/ 177838 w 193205"/>
              <a:gd name="connsiteY18" fmla="*/ 101472 h 153542"/>
              <a:gd name="connsiteX19" fmla="*/ 182613 w 193205"/>
              <a:gd name="connsiteY19" fmla="*/ 101345 h 153542"/>
              <a:gd name="connsiteX20" fmla="*/ 186855 w 193205"/>
              <a:gd name="connsiteY20" fmla="*/ 100710 h 153542"/>
              <a:gd name="connsiteX21" fmla="*/ 186855 w 193205"/>
              <a:gd name="connsiteY21" fmla="*/ 117347 h 153542"/>
              <a:gd name="connsiteX22" fmla="*/ 181546 w 193205"/>
              <a:gd name="connsiteY22" fmla="*/ 116966 h 153542"/>
              <a:gd name="connsiteX23" fmla="*/ 176771 w 193205"/>
              <a:gd name="connsiteY23" fmla="*/ 116839 h 153542"/>
              <a:gd name="connsiteX24" fmla="*/ 172707 w 193205"/>
              <a:gd name="connsiteY24" fmla="*/ 116712 h 153542"/>
              <a:gd name="connsiteX25" fmla="*/ 170053 w 193205"/>
              <a:gd name="connsiteY25" fmla="*/ 116458 h 153542"/>
              <a:gd name="connsiteX26" fmla="*/ 170053 w 193205"/>
              <a:gd name="connsiteY26" fmla="*/ 131571 h 153542"/>
              <a:gd name="connsiteX27" fmla="*/ 170319 w 193205"/>
              <a:gd name="connsiteY27" fmla="*/ 139191 h 153542"/>
              <a:gd name="connsiteX28" fmla="*/ 171297 w 193205"/>
              <a:gd name="connsiteY28" fmla="*/ 147192 h 153542"/>
              <a:gd name="connsiteX29" fmla="*/ 150431 w 193205"/>
              <a:gd name="connsiteY29" fmla="*/ 147192 h 153542"/>
              <a:gd name="connsiteX30" fmla="*/ 151231 w 193205"/>
              <a:gd name="connsiteY30" fmla="*/ 139064 h 153542"/>
              <a:gd name="connsiteX31" fmla="*/ 151498 w 193205"/>
              <a:gd name="connsiteY31" fmla="*/ 131698 h 153542"/>
              <a:gd name="connsiteX32" fmla="*/ 151498 w 193205"/>
              <a:gd name="connsiteY32" fmla="*/ 116712 h 153542"/>
              <a:gd name="connsiteX33" fmla="*/ 148132 w 193205"/>
              <a:gd name="connsiteY33" fmla="*/ 116712 h 153542"/>
              <a:gd name="connsiteX34" fmla="*/ 143014 w 193205"/>
              <a:gd name="connsiteY34" fmla="*/ 116839 h 153542"/>
              <a:gd name="connsiteX35" fmla="*/ 100368 w 193205"/>
              <a:gd name="connsiteY35" fmla="*/ 116839 h 153542"/>
              <a:gd name="connsiteX36" fmla="*/ 98018 w 193205"/>
              <a:gd name="connsiteY36" fmla="*/ 123951 h 153542"/>
              <a:gd name="connsiteX37" fmla="*/ 88201 w 193205"/>
              <a:gd name="connsiteY37" fmla="*/ 136270 h 153542"/>
              <a:gd name="connsiteX38" fmla="*/ 72479 w 193205"/>
              <a:gd name="connsiteY38" fmla="*/ 144017 h 153542"/>
              <a:gd name="connsiteX39" fmla="*/ 52501 w 193205"/>
              <a:gd name="connsiteY39" fmla="*/ 146684 h 153542"/>
              <a:gd name="connsiteX40" fmla="*/ 34023 w 193205"/>
              <a:gd name="connsiteY40" fmla="*/ 144271 h 153542"/>
              <a:gd name="connsiteX41" fmla="*/ 19608 w 193205"/>
              <a:gd name="connsiteY41" fmla="*/ 137159 h 153542"/>
              <a:gd name="connsiteX42" fmla="*/ 9804 w 193205"/>
              <a:gd name="connsiteY42" fmla="*/ 125729 h 153542"/>
              <a:gd name="connsiteX43" fmla="*/ 6350 w 193205"/>
              <a:gd name="connsiteY43" fmla="*/ 110108 h 153542"/>
              <a:gd name="connsiteX44" fmla="*/ 8648 w 193205"/>
              <a:gd name="connsiteY44" fmla="*/ 98678 h 153542"/>
              <a:gd name="connsiteX45" fmla="*/ 14846 w 193205"/>
              <a:gd name="connsiteY45" fmla="*/ 88900 h 153542"/>
              <a:gd name="connsiteX46" fmla="*/ 23952 w 193205"/>
              <a:gd name="connsiteY46" fmla="*/ 80898 h 153542"/>
              <a:gd name="connsiteX47" fmla="*/ 35001 w 193205"/>
              <a:gd name="connsiteY47" fmla="*/ 75056 h 153542"/>
              <a:gd name="connsiteX48" fmla="*/ 24828 w 193205"/>
              <a:gd name="connsiteY48" fmla="*/ 69595 h 153542"/>
              <a:gd name="connsiteX49" fmla="*/ 17144 w 193205"/>
              <a:gd name="connsiteY49" fmla="*/ 61975 h 153542"/>
              <a:gd name="connsiteX50" fmla="*/ 12103 w 193205"/>
              <a:gd name="connsiteY50" fmla="*/ 53593 h 153542"/>
              <a:gd name="connsiteX51" fmla="*/ 10426 w 193205"/>
              <a:gd name="connsiteY51" fmla="*/ 44195 h 153542"/>
              <a:gd name="connsiteX52" fmla="*/ 13690 w 193205"/>
              <a:gd name="connsiteY52" fmla="*/ 30225 h 153542"/>
              <a:gd name="connsiteX53" fmla="*/ 23152 w 193205"/>
              <a:gd name="connsiteY53" fmla="*/ 19430 h 153542"/>
              <a:gd name="connsiteX54" fmla="*/ 36944 w 193205"/>
              <a:gd name="connsiteY54" fmla="*/ 12572 h 153542"/>
              <a:gd name="connsiteX55" fmla="*/ 54800 w 193205"/>
              <a:gd name="connsiteY55" fmla="*/ 10032 h 153542"/>
              <a:gd name="connsiteX56" fmla="*/ 71767 w 193205"/>
              <a:gd name="connsiteY56" fmla="*/ 12572 h 153542"/>
              <a:gd name="connsiteX57" fmla="*/ 85026 w 193205"/>
              <a:gd name="connsiteY57" fmla="*/ 19303 h 153542"/>
              <a:gd name="connsiteX58" fmla="*/ 93510 w 193205"/>
              <a:gd name="connsiteY58" fmla="*/ 29336 h 153542"/>
              <a:gd name="connsiteX59" fmla="*/ 96697 w 193205"/>
              <a:gd name="connsiteY59" fmla="*/ 41909 h 153542"/>
              <a:gd name="connsiteX60" fmla="*/ 94310 w 193205"/>
              <a:gd name="connsiteY60" fmla="*/ 52196 h 153542"/>
              <a:gd name="connsiteX61" fmla="*/ 88201 w 193205"/>
              <a:gd name="connsiteY61" fmla="*/ 60832 h 153542"/>
              <a:gd name="connsiteX62" fmla="*/ 78752 w 193205"/>
              <a:gd name="connsiteY62" fmla="*/ 68198 h 153542"/>
              <a:gd name="connsiteX63" fmla="*/ 67170 w 193205"/>
              <a:gd name="connsiteY63" fmla="*/ 72770 h 153542"/>
              <a:gd name="connsiteX64" fmla="*/ 81051 w 193205"/>
              <a:gd name="connsiteY64" fmla="*/ 79120 h 153542"/>
              <a:gd name="connsiteX65" fmla="*/ 92100 w 193205"/>
              <a:gd name="connsiteY65" fmla="*/ 87121 h 153542"/>
              <a:gd name="connsiteX66" fmla="*/ 98031 w 193205"/>
              <a:gd name="connsiteY66" fmla="*/ 95503 h 153542"/>
              <a:gd name="connsiteX67" fmla="*/ 134518 w 193205"/>
              <a:gd name="connsiteY67" fmla="*/ 24383 h 153542"/>
              <a:gd name="connsiteX68" fmla="*/ 138772 w 193205"/>
              <a:gd name="connsiteY68" fmla="*/ 15620 h 153542"/>
              <a:gd name="connsiteX69" fmla="*/ 142659 w 193205"/>
              <a:gd name="connsiteY69" fmla="*/ 6350 h 15354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  <a:cxn ang="29">
                <a:pos x="connsiteX29" y="connsiteY29"/>
              </a:cxn>
              <a:cxn ang="30">
                <a:pos x="connsiteX30" y="connsiteY30"/>
              </a:cxn>
              <a:cxn ang="31">
                <a:pos x="connsiteX31" y="connsiteY31"/>
              </a:cxn>
              <a:cxn ang="32">
                <a:pos x="connsiteX32" y="connsiteY32"/>
              </a:cxn>
              <a:cxn ang="33">
                <a:pos x="connsiteX33" y="connsiteY33"/>
              </a:cxn>
              <a:cxn ang="34">
                <a:pos x="connsiteX34" y="connsiteY34"/>
              </a:cxn>
              <a:cxn ang="35">
                <a:pos x="connsiteX35" y="connsiteY35"/>
              </a:cxn>
              <a:cxn ang="36">
                <a:pos x="connsiteX36" y="connsiteY36"/>
              </a:cxn>
              <a:cxn ang="37">
                <a:pos x="connsiteX37" y="connsiteY37"/>
              </a:cxn>
              <a:cxn ang="38">
                <a:pos x="connsiteX38" y="connsiteY38"/>
              </a:cxn>
              <a:cxn ang="39">
                <a:pos x="connsiteX39" y="connsiteY39"/>
              </a:cxn>
              <a:cxn ang="40">
                <a:pos x="connsiteX40" y="connsiteY40"/>
              </a:cxn>
              <a:cxn ang="41">
                <a:pos x="connsiteX41" y="connsiteY41"/>
              </a:cxn>
              <a:cxn ang="42">
                <a:pos x="connsiteX42" y="connsiteY42"/>
              </a:cxn>
              <a:cxn ang="43">
                <a:pos x="connsiteX43" y="connsiteY43"/>
              </a:cxn>
              <a:cxn ang="44">
                <a:pos x="connsiteX44" y="connsiteY44"/>
              </a:cxn>
              <a:cxn ang="45">
                <a:pos x="connsiteX45" y="connsiteY45"/>
              </a:cxn>
              <a:cxn ang="46">
                <a:pos x="connsiteX46" y="connsiteY46"/>
              </a:cxn>
              <a:cxn ang="47">
                <a:pos x="connsiteX47" y="connsiteY47"/>
              </a:cxn>
              <a:cxn ang="48">
                <a:pos x="connsiteX48" y="connsiteY48"/>
              </a:cxn>
              <a:cxn ang="49">
                <a:pos x="connsiteX49" y="connsiteY49"/>
              </a:cxn>
              <a:cxn ang="50">
                <a:pos x="connsiteX50" y="connsiteY50"/>
              </a:cxn>
              <a:cxn ang="51">
                <a:pos x="connsiteX51" y="connsiteY51"/>
              </a:cxn>
              <a:cxn ang="52">
                <a:pos x="connsiteX52" y="connsiteY52"/>
              </a:cxn>
              <a:cxn ang="53">
                <a:pos x="connsiteX53" y="connsiteY53"/>
              </a:cxn>
              <a:cxn ang="54">
                <a:pos x="connsiteX54" y="connsiteY54"/>
              </a:cxn>
              <a:cxn ang="55">
                <a:pos x="connsiteX55" y="connsiteY55"/>
              </a:cxn>
              <a:cxn ang="56">
                <a:pos x="connsiteX56" y="connsiteY56"/>
              </a:cxn>
              <a:cxn ang="57">
                <a:pos x="connsiteX57" y="connsiteY57"/>
              </a:cxn>
              <a:cxn ang="58">
                <a:pos x="connsiteX58" y="connsiteY58"/>
              </a:cxn>
              <a:cxn ang="59">
                <a:pos x="connsiteX59" y="connsiteY59"/>
              </a:cxn>
              <a:cxn ang="60">
                <a:pos x="connsiteX60" y="connsiteY60"/>
              </a:cxn>
              <a:cxn ang="61">
                <a:pos x="connsiteX61" y="connsiteY61"/>
              </a:cxn>
              <a:cxn ang="62">
                <a:pos x="connsiteX62" y="connsiteY62"/>
              </a:cxn>
              <a:cxn ang="63">
                <a:pos x="connsiteX63" y="connsiteY63"/>
              </a:cxn>
              <a:cxn ang="64">
                <a:pos x="connsiteX64" y="connsiteY64"/>
              </a:cxn>
              <a:cxn ang="65">
                <a:pos x="connsiteX65" y="connsiteY65"/>
              </a:cxn>
              <a:cxn ang="66">
                <a:pos x="connsiteX66" y="connsiteY66"/>
              </a:cxn>
              <a:cxn ang="67">
                <a:pos x="connsiteX67" y="connsiteY67"/>
              </a:cxn>
              <a:cxn ang="68">
                <a:pos x="connsiteX68" y="connsiteY68"/>
              </a:cxn>
              <a:cxn ang="69">
                <a:pos x="connsiteX69" y="connsiteY69"/>
              </a:cxn>
            </a:cxnLst>
            <a:rect l="l" t="t" r="r" b="b"/>
            <a:pathLst>
              <a:path w="193205" h="153542">
                <a:moveTo>
                  <a:pt x="142659" y="6350"/>
                </a:moveTo>
                <a:lnTo>
                  <a:pt x="164401" y="6350"/>
                </a:lnTo>
                <a:cubicBezTo>
                  <a:pt x="162166" y="9524"/>
                  <a:pt x="160274" y="12445"/>
                  <a:pt x="158750" y="14985"/>
                </a:cubicBezTo>
                <a:cubicBezTo>
                  <a:pt x="157213" y="17652"/>
                  <a:pt x="155676" y="20446"/>
                  <a:pt x="154152" y="23494"/>
                </a:cubicBezTo>
                <a:lnTo>
                  <a:pt x="124447" y="82676"/>
                </a:lnTo>
                <a:cubicBezTo>
                  <a:pt x="123507" y="84454"/>
                  <a:pt x="122529" y="86232"/>
                  <a:pt x="121526" y="88010"/>
                </a:cubicBezTo>
                <a:cubicBezTo>
                  <a:pt x="120522" y="89788"/>
                  <a:pt x="119557" y="91439"/>
                  <a:pt x="118618" y="93090"/>
                </a:cubicBezTo>
                <a:cubicBezTo>
                  <a:pt x="117551" y="94741"/>
                  <a:pt x="116586" y="96392"/>
                  <a:pt x="115697" y="97789"/>
                </a:cubicBezTo>
                <a:cubicBezTo>
                  <a:pt x="114808" y="99186"/>
                  <a:pt x="114020" y="100456"/>
                  <a:pt x="113309" y="101600"/>
                </a:cubicBezTo>
                <a:cubicBezTo>
                  <a:pt x="114134" y="101600"/>
                  <a:pt x="115366" y="101600"/>
                  <a:pt x="117017" y="101600"/>
                </a:cubicBezTo>
                <a:cubicBezTo>
                  <a:pt x="118668" y="101600"/>
                  <a:pt x="120319" y="101600"/>
                  <a:pt x="121970" y="101600"/>
                </a:cubicBezTo>
                <a:cubicBezTo>
                  <a:pt x="123736" y="101600"/>
                  <a:pt x="125361" y="101600"/>
                  <a:pt x="126834" y="101600"/>
                </a:cubicBezTo>
                <a:cubicBezTo>
                  <a:pt x="128308" y="101472"/>
                  <a:pt x="129286" y="101472"/>
                  <a:pt x="129755" y="101472"/>
                </a:cubicBezTo>
                <a:lnTo>
                  <a:pt x="151498" y="101472"/>
                </a:lnTo>
                <a:lnTo>
                  <a:pt x="151498" y="49656"/>
                </a:lnTo>
                <a:lnTo>
                  <a:pt x="170053" y="48132"/>
                </a:lnTo>
                <a:lnTo>
                  <a:pt x="170053" y="101600"/>
                </a:lnTo>
                <a:cubicBezTo>
                  <a:pt x="170878" y="101600"/>
                  <a:pt x="172008" y="101600"/>
                  <a:pt x="173418" y="101600"/>
                </a:cubicBezTo>
                <a:cubicBezTo>
                  <a:pt x="174828" y="101600"/>
                  <a:pt x="176301" y="101600"/>
                  <a:pt x="177838" y="101472"/>
                </a:cubicBezTo>
                <a:cubicBezTo>
                  <a:pt x="179489" y="101472"/>
                  <a:pt x="181076" y="101345"/>
                  <a:pt x="182613" y="101345"/>
                </a:cubicBezTo>
                <a:cubicBezTo>
                  <a:pt x="184137" y="101218"/>
                  <a:pt x="185559" y="100964"/>
                  <a:pt x="186855" y="100710"/>
                </a:cubicBezTo>
                <a:lnTo>
                  <a:pt x="186855" y="117347"/>
                </a:lnTo>
                <a:cubicBezTo>
                  <a:pt x="185089" y="117220"/>
                  <a:pt x="183311" y="117093"/>
                  <a:pt x="181546" y="116966"/>
                </a:cubicBezTo>
                <a:cubicBezTo>
                  <a:pt x="179781" y="116839"/>
                  <a:pt x="178193" y="116839"/>
                  <a:pt x="176771" y="116839"/>
                </a:cubicBezTo>
                <a:cubicBezTo>
                  <a:pt x="175247" y="116712"/>
                  <a:pt x="173888" y="116712"/>
                  <a:pt x="172707" y="116712"/>
                </a:cubicBezTo>
                <a:cubicBezTo>
                  <a:pt x="171526" y="116712"/>
                  <a:pt x="170649" y="116585"/>
                  <a:pt x="170053" y="116458"/>
                </a:cubicBezTo>
                <a:lnTo>
                  <a:pt x="170053" y="131571"/>
                </a:lnTo>
                <a:cubicBezTo>
                  <a:pt x="170053" y="134365"/>
                  <a:pt x="170141" y="136905"/>
                  <a:pt x="170319" y="139191"/>
                </a:cubicBezTo>
                <a:cubicBezTo>
                  <a:pt x="170497" y="141477"/>
                  <a:pt x="170827" y="144144"/>
                  <a:pt x="171297" y="147192"/>
                </a:cubicBezTo>
                <a:lnTo>
                  <a:pt x="150431" y="147192"/>
                </a:lnTo>
                <a:cubicBezTo>
                  <a:pt x="150787" y="144017"/>
                  <a:pt x="151053" y="141351"/>
                  <a:pt x="151231" y="139064"/>
                </a:cubicBezTo>
                <a:cubicBezTo>
                  <a:pt x="151409" y="136905"/>
                  <a:pt x="151498" y="134365"/>
                  <a:pt x="151498" y="131698"/>
                </a:cubicBezTo>
                <a:lnTo>
                  <a:pt x="151498" y="116712"/>
                </a:lnTo>
                <a:cubicBezTo>
                  <a:pt x="151498" y="116712"/>
                  <a:pt x="150380" y="116712"/>
                  <a:pt x="148132" y="116712"/>
                </a:cubicBezTo>
                <a:cubicBezTo>
                  <a:pt x="145897" y="116839"/>
                  <a:pt x="144183" y="116839"/>
                  <a:pt x="143014" y="116839"/>
                </a:cubicBezTo>
                <a:lnTo>
                  <a:pt x="100368" y="116839"/>
                </a:lnTo>
                <a:lnTo>
                  <a:pt x="98018" y="123951"/>
                </a:lnTo>
                <a:cubicBezTo>
                  <a:pt x="95720" y="128777"/>
                  <a:pt x="92456" y="132841"/>
                  <a:pt x="88201" y="136270"/>
                </a:cubicBezTo>
                <a:cubicBezTo>
                  <a:pt x="83731" y="139700"/>
                  <a:pt x="78486" y="142239"/>
                  <a:pt x="72479" y="144017"/>
                </a:cubicBezTo>
                <a:cubicBezTo>
                  <a:pt x="66459" y="145795"/>
                  <a:pt x="59804" y="146684"/>
                  <a:pt x="52501" y="146684"/>
                </a:cubicBezTo>
                <a:cubicBezTo>
                  <a:pt x="45783" y="146684"/>
                  <a:pt x="39624" y="145922"/>
                  <a:pt x="34023" y="144271"/>
                </a:cubicBezTo>
                <a:cubicBezTo>
                  <a:pt x="28422" y="142747"/>
                  <a:pt x="23622" y="140334"/>
                  <a:pt x="19608" y="137159"/>
                </a:cubicBezTo>
                <a:cubicBezTo>
                  <a:pt x="15367" y="134111"/>
                  <a:pt x="12103" y="130301"/>
                  <a:pt x="9804" y="125729"/>
                </a:cubicBezTo>
                <a:cubicBezTo>
                  <a:pt x="7505" y="121284"/>
                  <a:pt x="6350" y="116077"/>
                  <a:pt x="6350" y="110108"/>
                </a:cubicBezTo>
                <a:cubicBezTo>
                  <a:pt x="6350" y="106171"/>
                  <a:pt x="7124" y="102361"/>
                  <a:pt x="8648" y="98678"/>
                </a:cubicBezTo>
                <a:cubicBezTo>
                  <a:pt x="10185" y="95122"/>
                  <a:pt x="12242" y="91820"/>
                  <a:pt x="14846" y="88900"/>
                </a:cubicBezTo>
                <a:cubicBezTo>
                  <a:pt x="17437" y="85978"/>
                  <a:pt x="20472" y="83311"/>
                  <a:pt x="23952" y="80898"/>
                </a:cubicBezTo>
                <a:cubicBezTo>
                  <a:pt x="27419" y="78612"/>
                  <a:pt x="31102" y="76707"/>
                  <a:pt x="35001" y="75056"/>
                </a:cubicBezTo>
                <a:cubicBezTo>
                  <a:pt x="31229" y="73659"/>
                  <a:pt x="27838" y="71882"/>
                  <a:pt x="24828" y="69595"/>
                </a:cubicBezTo>
                <a:cubicBezTo>
                  <a:pt x="21818" y="67436"/>
                  <a:pt x="19265" y="64896"/>
                  <a:pt x="17144" y="61975"/>
                </a:cubicBezTo>
                <a:cubicBezTo>
                  <a:pt x="14897" y="59435"/>
                  <a:pt x="13220" y="56641"/>
                  <a:pt x="12103" y="53593"/>
                </a:cubicBezTo>
                <a:cubicBezTo>
                  <a:pt x="10985" y="50672"/>
                  <a:pt x="10426" y="47497"/>
                  <a:pt x="10426" y="44195"/>
                </a:cubicBezTo>
                <a:cubicBezTo>
                  <a:pt x="10426" y="39115"/>
                  <a:pt x="11506" y="34416"/>
                  <a:pt x="13690" y="30225"/>
                </a:cubicBezTo>
                <a:cubicBezTo>
                  <a:pt x="15875" y="26034"/>
                  <a:pt x="19024" y="22351"/>
                  <a:pt x="23152" y="19430"/>
                </a:cubicBezTo>
                <a:cubicBezTo>
                  <a:pt x="26924" y="16509"/>
                  <a:pt x="31521" y="14223"/>
                  <a:pt x="36944" y="12572"/>
                </a:cubicBezTo>
                <a:cubicBezTo>
                  <a:pt x="42367" y="10921"/>
                  <a:pt x="48310" y="10032"/>
                  <a:pt x="54800" y="10032"/>
                </a:cubicBezTo>
                <a:cubicBezTo>
                  <a:pt x="60921" y="10032"/>
                  <a:pt x="66586" y="10921"/>
                  <a:pt x="71767" y="12572"/>
                </a:cubicBezTo>
                <a:cubicBezTo>
                  <a:pt x="76949" y="14223"/>
                  <a:pt x="81368" y="16382"/>
                  <a:pt x="85026" y="19303"/>
                </a:cubicBezTo>
                <a:cubicBezTo>
                  <a:pt x="88557" y="22097"/>
                  <a:pt x="91389" y="25400"/>
                  <a:pt x="93510" y="29336"/>
                </a:cubicBezTo>
                <a:cubicBezTo>
                  <a:pt x="95631" y="33273"/>
                  <a:pt x="96697" y="37464"/>
                  <a:pt x="96697" y="41909"/>
                </a:cubicBezTo>
                <a:cubicBezTo>
                  <a:pt x="96697" y="45592"/>
                  <a:pt x="95897" y="48894"/>
                  <a:pt x="94310" y="52196"/>
                </a:cubicBezTo>
                <a:cubicBezTo>
                  <a:pt x="92710" y="55371"/>
                  <a:pt x="90678" y="58165"/>
                  <a:pt x="88201" y="60832"/>
                </a:cubicBezTo>
                <a:cubicBezTo>
                  <a:pt x="85382" y="63626"/>
                  <a:pt x="82219" y="66039"/>
                  <a:pt x="78752" y="68198"/>
                </a:cubicBezTo>
                <a:cubicBezTo>
                  <a:pt x="75272" y="70230"/>
                  <a:pt x="71412" y="71754"/>
                  <a:pt x="67170" y="72770"/>
                </a:cubicBezTo>
                <a:cubicBezTo>
                  <a:pt x="72237" y="74548"/>
                  <a:pt x="76860" y="76707"/>
                  <a:pt x="81051" y="79120"/>
                </a:cubicBezTo>
                <a:cubicBezTo>
                  <a:pt x="85229" y="81533"/>
                  <a:pt x="88912" y="84201"/>
                  <a:pt x="92100" y="87121"/>
                </a:cubicBezTo>
                <a:lnTo>
                  <a:pt x="98031" y="95503"/>
                </a:lnTo>
                <a:lnTo>
                  <a:pt x="134518" y="24383"/>
                </a:lnTo>
                <a:cubicBezTo>
                  <a:pt x="136169" y="21208"/>
                  <a:pt x="137591" y="18287"/>
                  <a:pt x="138772" y="15620"/>
                </a:cubicBezTo>
                <a:cubicBezTo>
                  <a:pt x="139941" y="12953"/>
                  <a:pt x="141236" y="9905"/>
                  <a:pt x="142659" y="6350"/>
                </a:cubicBez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Freeform 3"/>
          <p:cNvSpPr/>
          <p:nvPr/>
        </p:nvSpPr>
        <p:spPr>
          <a:xfrm>
            <a:off x="1415161" y="698881"/>
            <a:ext cx="20574" cy="83947"/>
          </a:xfrm>
          <a:custGeom>
            <a:avLst/>
            <a:gdLst>
              <a:gd name="connsiteX0" fmla="*/ 0 w 20574"/>
              <a:gd name="connsiteY0" fmla="*/ 0 h 83947"/>
              <a:gd name="connsiteX1" fmla="*/ 20574 w 20574"/>
              <a:gd name="connsiteY1" fmla="*/ 0 h 83947"/>
              <a:gd name="connsiteX2" fmla="*/ 19938 w 20574"/>
              <a:gd name="connsiteY2" fmla="*/ 9016 h 83947"/>
              <a:gd name="connsiteX3" fmla="*/ 19811 w 20574"/>
              <a:gd name="connsiteY3" fmla="*/ 17907 h 83947"/>
              <a:gd name="connsiteX4" fmla="*/ 19811 w 20574"/>
              <a:gd name="connsiteY4" fmla="*/ 83947 h 83947"/>
              <a:gd name="connsiteX5" fmla="*/ 888 w 20574"/>
              <a:gd name="connsiteY5" fmla="*/ 83947 h 83947"/>
              <a:gd name="connsiteX6" fmla="*/ 888 w 20574"/>
              <a:gd name="connsiteY6" fmla="*/ 17907 h 83947"/>
              <a:gd name="connsiteX7" fmla="*/ 761 w 20574"/>
              <a:gd name="connsiteY7" fmla="*/ 9016 h 83947"/>
              <a:gd name="connsiteX8" fmla="*/ 0 w 20574"/>
              <a:gd name="connsiteY8" fmla="*/ 0 h 83947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</a:cxnLst>
            <a:rect l="l" t="t" r="r" b="b"/>
            <a:pathLst>
              <a:path w="20574" h="83947">
                <a:moveTo>
                  <a:pt x="0" y="0"/>
                </a:moveTo>
                <a:lnTo>
                  <a:pt x="20574" y="0"/>
                </a:lnTo>
                <a:cubicBezTo>
                  <a:pt x="20192" y="3047"/>
                  <a:pt x="19938" y="6096"/>
                  <a:pt x="19938" y="9016"/>
                </a:cubicBezTo>
                <a:cubicBezTo>
                  <a:pt x="19811" y="11938"/>
                  <a:pt x="19811" y="14985"/>
                  <a:pt x="19811" y="17907"/>
                </a:cubicBezTo>
                <a:lnTo>
                  <a:pt x="19811" y="83947"/>
                </a:lnTo>
                <a:lnTo>
                  <a:pt x="888" y="83947"/>
                </a:lnTo>
                <a:lnTo>
                  <a:pt x="888" y="17907"/>
                </a:lnTo>
                <a:cubicBezTo>
                  <a:pt x="888" y="14985"/>
                  <a:pt x="888" y="11938"/>
                  <a:pt x="761" y="9016"/>
                </a:cubicBezTo>
                <a:cubicBezTo>
                  <a:pt x="635" y="6096"/>
                  <a:pt x="380" y="3047"/>
                  <a:pt x="0" y="0"/>
                </a:cubicBez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Freeform 3"/>
          <p:cNvSpPr/>
          <p:nvPr/>
        </p:nvSpPr>
        <p:spPr>
          <a:xfrm>
            <a:off x="1340104" y="815594"/>
            <a:ext cx="82296" cy="30353"/>
          </a:xfrm>
          <a:custGeom>
            <a:avLst/>
            <a:gdLst>
              <a:gd name="connsiteX0" fmla="*/ 6350 w 82296"/>
              <a:gd name="connsiteY0" fmla="*/ 6350 h 30353"/>
              <a:gd name="connsiteX1" fmla="*/ 6350 w 82296"/>
              <a:gd name="connsiteY1" fmla="*/ 24003 h 30353"/>
              <a:gd name="connsiteX2" fmla="*/ 75946 w 82296"/>
              <a:gd name="connsiteY2" fmla="*/ 24003 h 30353"/>
              <a:gd name="connsiteX3" fmla="*/ 75946 w 82296"/>
              <a:gd name="connsiteY3" fmla="*/ 6350 h 30353"/>
              <a:gd name="connsiteX4" fmla="*/ 6350 w 82296"/>
              <a:gd name="connsiteY4" fmla="*/ 6350 h 30353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82296" h="30353">
                <a:moveTo>
                  <a:pt x="6350" y="6350"/>
                </a:moveTo>
                <a:lnTo>
                  <a:pt x="6350" y="24003"/>
                </a:lnTo>
                <a:lnTo>
                  <a:pt x="75946" y="24003"/>
                </a:lnTo>
                <a:lnTo>
                  <a:pt x="75946" y="6350"/>
                </a:lnTo>
                <a:lnTo>
                  <a:pt x="6350" y="6350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Freeform 3"/>
          <p:cNvSpPr/>
          <p:nvPr/>
        </p:nvSpPr>
        <p:spPr>
          <a:xfrm>
            <a:off x="1320673" y="783082"/>
            <a:ext cx="121030" cy="78613"/>
          </a:xfrm>
          <a:custGeom>
            <a:avLst/>
            <a:gdLst>
              <a:gd name="connsiteX0" fmla="*/ 6350 w 121030"/>
              <a:gd name="connsiteY0" fmla="*/ 6350 h 78613"/>
              <a:gd name="connsiteX1" fmla="*/ 26416 w 121030"/>
              <a:gd name="connsiteY1" fmla="*/ 6350 h 78613"/>
              <a:gd name="connsiteX2" fmla="*/ 25780 w 121030"/>
              <a:gd name="connsiteY2" fmla="*/ 12065 h 78613"/>
              <a:gd name="connsiteX3" fmla="*/ 25780 w 121030"/>
              <a:gd name="connsiteY3" fmla="*/ 17779 h 78613"/>
              <a:gd name="connsiteX4" fmla="*/ 25780 w 121030"/>
              <a:gd name="connsiteY4" fmla="*/ 23114 h 78613"/>
              <a:gd name="connsiteX5" fmla="*/ 95377 w 121030"/>
              <a:gd name="connsiteY5" fmla="*/ 23114 h 78613"/>
              <a:gd name="connsiteX6" fmla="*/ 95377 w 121030"/>
              <a:gd name="connsiteY6" fmla="*/ 18160 h 78613"/>
              <a:gd name="connsiteX7" fmla="*/ 95250 w 121030"/>
              <a:gd name="connsiteY7" fmla="*/ 12319 h 78613"/>
              <a:gd name="connsiteX8" fmla="*/ 94742 w 121030"/>
              <a:gd name="connsiteY8" fmla="*/ 6350 h 78613"/>
              <a:gd name="connsiteX9" fmla="*/ 114680 w 121030"/>
              <a:gd name="connsiteY9" fmla="*/ 6350 h 78613"/>
              <a:gd name="connsiteX10" fmla="*/ 114046 w 121030"/>
              <a:gd name="connsiteY10" fmla="*/ 12065 h 78613"/>
              <a:gd name="connsiteX11" fmla="*/ 113919 w 121030"/>
              <a:gd name="connsiteY11" fmla="*/ 17779 h 78613"/>
              <a:gd name="connsiteX12" fmla="*/ 113919 w 121030"/>
              <a:gd name="connsiteY12" fmla="*/ 72263 h 78613"/>
              <a:gd name="connsiteX13" fmla="*/ 6985 w 121030"/>
              <a:gd name="connsiteY13" fmla="*/ 72263 h 78613"/>
              <a:gd name="connsiteX14" fmla="*/ 6985 w 121030"/>
              <a:gd name="connsiteY14" fmla="*/ 18160 h 78613"/>
              <a:gd name="connsiteX15" fmla="*/ 6858 w 121030"/>
              <a:gd name="connsiteY15" fmla="*/ 12319 h 78613"/>
              <a:gd name="connsiteX16" fmla="*/ 6350 w 121030"/>
              <a:gd name="connsiteY16" fmla="*/ 6350 h 78613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</a:cxnLst>
            <a:rect l="l" t="t" r="r" b="b"/>
            <a:pathLst>
              <a:path w="121030" h="78613">
                <a:moveTo>
                  <a:pt x="6350" y="6350"/>
                </a:moveTo>
                <a:lnTo>
                  <a:pt x="26416" y="6350"/>
                </a:lnTo>
                <a:cubicBezTo>
                  <a:pt x="26035" y="8127"/>
                  <a:pt x="25908" y="10033"/>
                  <a:pt x="25780" y="12065"/>
                </a:cubicBezTo>
                <a:cubicBezTo>
                  <a:pt x="25780" y="14096"/>
                  <a:pt x="25780" y="16128"/>
                  <a:pt x="25780" y="17779"/>
                </a:cubicBezTo>
                <a:lnTo>
                  <a:pt x="25780" y="23114"/>
                </a:lnTo>
                <a:lnTo>
                  <a:pt x="95377" y="23114"/>
                </a:lnTo>
                <a:lnTo>
                  <a:pt x="95377" y="18160"/>
                </a:lnTo>
                <a:cubicBezTo>
                  <a:pt x="95377" y="16383"/>
                  <a:pt x="95377" y="14477"/>
                  <a:pt x="95250" y="12319"/>
                </a:cubicBezTo>
                <a:cubicBezTo>
                  <a:pt x="95250" y="10286"/>
                  <a:pt x="94996" y="8254"/>
                  <a:pt x="94742" y="6350"/>
                </a:cubicBezTo>
                <a:lnTo>
                  <a:pt x="114680" y="6350"/>
                </a:lnTo>
                <a:cubicBezTo>
                  <a:pt x="114300" y="8127"/>
                  <a:pt x="114046" y="10033"/>
                  <a:pt x="114046" y="12065"/>
                </a:cubicBezTo>
                <a:cubicBezTo>
                  <a:pt x="113919" y="14096"/>
                  <a:pt x="113919" y="16128"/>
                  <a:pt x="113919" y="17779"/>
                </a:cubicBezTo>
                <a:lnTo>
                  <a:pt x="113919" y="72263"/>
                </a:lnTo>
                <a:lnTo>
                  <a:pt x="6985" y="72263"/>
                </a:lnTo>
                <a:lnTo>
                  <a:pt x="6985" y="18160"/>
                </a:lnTo>
                <a:cubicBezTo>
                  <a:pt x="6985" y="16383"/>
                  <a:pt x="6985" y="14477"/>
                  <a:pt x="6858" y="12319"/>
                </a:cubicBezTo>
                <a:cubicBezTo>
                  <a:pt x="6858" y="10286"/>
                  <a:pt x="6604" y="8254"/>
                  <a:pt x="6350" y="6350"/>
                </a:cubicBez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Freeform 3"/>
          <p:cNvSpPr/>
          <p:nvPr/>
        </p:nvSpPr>
        <p:spPr>
          <a:xfrm>
            <a:off x="1318006" y="710819"/>
            <a:ext cx="58927" cy="58292"/>
          </a:xfrm>
          <a:custGeom>
            <a:avLst/>
            <a:gdLst>
              <a:gd name="connsiteX0" fmla="*/ 29463 w 58927"/>
              <a:gd name="connsiteY0" fmla="*/ 6350 h 58292"/>
              <a:gd name="connsiteX1" fmla="*/ 12700 w 58927"/>
              <a:gd name="connsiteY1" fmla="*/ 13080 h 58292"/>
              <a:gd name="connsiteX2" fmla="*/ 6350 w 58927"/>
              <a:gd name="connsiteY2" fmla="*/ 29082 h 58292"/>
              <a:gd name="connsiteX3" fmla="*/ 12700 w 58927"/>
              <a:gd name="connsiteY3" fmla="*/ 45339 h 58292"/>
              <a:gd name="connsiteX4" fmla="*/ 29463 w 58927"/>
              <a:gd name="connsiteY4" fmla="*/ 51942 h 58292"/>
              <a:gd name="connsiteX5" fmla="*/ 46355 w 58927"/>
              <a:gd name="connsiteY5" fmla="*/ 45339 h 58292"/>
              <a:gd name="connsiteX6" fmla="*/ 52577 w 58927"/>
              <a:gd name="connsiteY6" fmla="*/ 29082 h 58292"/>
              <a:gd name="connsiteX7" fmla="*/ 46355 w 58927"/>
              <a:gd name="connsiteY7" fmla="*/ 12953 h 58292"/>
              <a:gd name="connsiteX8" fmla="*/ 29463 w 58927"/>
              <a:gd name="connsiteY8" fmla="*/ 6350 h 5829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</a:cxnLst>
            <a:rect l="l" t="t" r="r" b="b"/>
            <a:pathLst>
              <a:path w="58927" h="58292">
                <a:moveTo>
                  <a:pt x="29463" y="6350"/>
                </a:moveTo>
                <a:cubicBezTo>
                  <a:pt x="22479" y="6350"/>
                  <a:pt x="16891" y="8509"/>
                  <a:pt x="12700" y="13080"/>
                </a:cubicBezTo>
                <a:cubicBezTo>
                  <a:pt x="8382" y="17526"/>
                  <a:pt x="6350" y="22859"/>
                  <a:pt x="6350" y="29082"/>
                </a:cubicBezTo>
                <a:cubicBezTo>
                  <a:pt x="6350" y="35432"/>
                  <a:pt x="8382" y="40894"/>
                  <a:pt x="12700" y="45339"/>
                </a:cubicBezTo>
                <a:cubicBezTo>
                  <a:pt x="16891" y="49657"/>
                  <a:pt x="22479" y="51942"/>
                  <a:pt x="29463" y="51942"/>
                </a:cubicBezTo>
                <a:cubicBezTo>
                  <a:pt x="36575" y="51942"/>
                  <a:pt x="42163" y="49657"/>
                  <a:pt x="46355" y="45339"/>
                </a:cubicBezTo>
                <a:cubicBezTo>
                  <a:pt x="50545" y="40894"/>
                  <a:pt x="52577" y="35432"/>
                  <a:pt x="52577" y="29082"/>
                </a:cubicBezTo>
                <a:cubicBezTo>
                  <a:pt x="52577" y="22732"/>
                  <a:pt x="50545" y="17398"/>
                  <a:pt x="46355" y="12953"/>
                </a:cubicBezTo>
                <a:cubicBezTo>
                  <a:pt x="42163" y="8509"/>
                  <a:pt x="36575" y="6350"/>
                  <a:pt x="29463" y="6350"/>
                </a:cubicBez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Freeform 3"/>
          <p:cNvSpPr/>
          <p:nvPr/>
        </p:nvSpPr>
        <p:spPr>
          <a:xfrm>
            <a:off x="1162189" y="700405"/>
            <a:ext cx="105346" cy="125983"/>
          </a:xfrm>
          <a:custGeom>
            <a:avLst/>
            <a:gdLst>
              <a:gd name="connsiteX0" fmla="*/ 82016 w 105346"/>
              <a:gd name="connsiteY0" fmla="*/ 6350 h 125983"/>
              <a:gd name="connsiteX1" fmla="*/ 82016 w 105346"/>
              <a:gd name="connsiteY1" fmla="*/ 23748 h 125983"/>
              <a:gd name="connsiteX2" fmla="*/ 77685 w 105346"/>
              <a:gd name="connsiteY2" fmla="*/ 23494 h 125983"/>
              <a:gd name="connsiteX3" fmla="*/ 73533 w 105346"/>
              <a:gd name="connsiteY3" fmla="*/ 23240 h 125983"/>
              <a:gd name="connsiteX4" fmla="*/ 69380 w 105346"/>
              <a:gd name="connsiteY4" fmla="*/ 23240 h 125983"/>
              <a:gd name="connsiteX5" fmla="*/ 65227 w 105346"/>
              <a:gd name="connsiteY5" fmla="*/ 23240 h 125983"/>
              <a:gd name="connsiteX6" fmla="*/ 25984 w 105346"/>
              <a:gd name="connsiteY6" fmla="*/ 23240 h 125983"/>
              <a:gd name="connsiteX7" fmla="*/ 25984 w 105346"/>
              <a:gd name="connsiteY7" fmla="*/ 53720 h 125983"/>
              <a:gd name="connsiteX8" fmla="*/ 80073 w 105346"/>
              <a:gd name="connsiteY8" fmla="*/ 53720 h 125983"/>
              <a:gd name="connsiteX9" fmla="*/ 80073 w 105346"/>
              <a:gd name="connsiteY9" fmla="*/ 70103 h 125983"/>
              <a:gd name="connsiteX10" fmla="*/ 25984 w 105346"/>
              <a:gd name="connsiteY10" fmla="*/ 70103 h 125983"/>
              <a:gd name="connsiteX11" fmla="*/ 25984 w 105346"/>
              <a:gd name="connsiteY11" fmla="*/ 102869 h 125983"/>
              <a:gd name="connsiteX12" fmla="*/ 32702 w 105346"/>
              <a:gd name="connsiteY12" fmla="*/ 102869 h 125983"/>
              <a:gd name="connsiteX13" fmla="*/ 40474 w 105346"/>
              <a:gd name="connsiteY13" fmla="*/ 102996 h 125983"/>
              <a:gd name="connsiteX14" fmla="*/ 49758 w 105346"/>
              <a:gd name="connsiteY14" fmla="*/ 102869 h 125983"/>
              <a:gd name="connsiteX15" fmla="*/ 61163 w 105346"/>
              <a:gd name="connsiteY15" fmla="*/ 102107 h 125983"/>
              <a:gd name="connsiteX16" fmla="*/ 80518 w 105346"/>
              <a:gd name="connsiteY16" fmla="*/ 100456 h 125983"/>
              <a:gd name="connsiteX17" fmla="*/ 98996 w 105346"/>
              <a:gd name="connsiteY17" fmla="*/ 98170 h 125983"/>
              <a:gd name="connsiteX18" fmla="*/ 98996 w 105346"/>
              <a:gd name="connsiteY18" fmla="*/ 114426 h 125983"/>
              <a:gd name="connsiteX19" fmla="*/ 81483 w 105346"/>
              <a:gd name="connsiteY19" fmla="*/ 116839 h 125983"/>
              <a:gd name="connsiteX20" fmla="*/ 61163 w 105346"/>
              <a:gd name="connsiteY20" fmla="*/ 118490 h 125983"/>
              <a:gd name="connsiteX21" fmla="*/ 36588 w 105346"/>
              <a:gd name="connsiteY21" fmla="*/ 119379 h 125983"/>
              <a:gd name="connsiteX22" fmla="*/ 7238 w 105346"/>
              <a:gd name="connsiteY22" fmla="*/ 119633 h 125983"/>
              <a:gd name="connsiteX23" fmla="*/ 7238 w 105346"/>
              <a:gd name="connsiteY23" fmla="*/ 25019 h 125983"/>
              <a:gd name="connsiteX24" fmla="*/ 7061 w 105346"/>
              <a:gd name="connsiteY24" fmla="*/ 16001 h 125983"/>
              <a:gd name="connsiteX25" fmla="*/ 6350 w 105346"/>
              <a:gd name="connsiteY25" fmla="*/ 6857 h 125983"/>
              <a:gd name="connsiteX26" fmla="*/ 65227 w 105346"/>
              <a:gd name="connsiteY26" fmla="*/ 6857 h 125983"/>
              <a:gd name="connsiteX27" fmla="*/ 73533 w 105346"/>
              <a:gd name="connsiteY27" fmla="*/ 6857 h 125983"/>
              <a:gd name="connsiteX28" fmla="*/ 82016 w 105346"/>
              <a:gd name="connsiteY28" fmla="*/ 6350 h 125983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</a:cxnLst>
            <a:rect l="l" t="t" r="r" b="b"/>
            <a:pathLst>
              <a:path w="105346" h="125983">
                <a:moveTo>
                  <a:pt x="82016" y="6350"/>
                </a:moveTo>
                <a:lnTo>
                  <a:pt x="82016" y="23748"/>
                </a:lnTo>
                <a:cubicBezTo>
                  <a:pt x="80492" y="23621"/>
                  <a:pt x="79044" y="23621"/>
                  <a:pt x="77685" y="23494"/>
                </a:cubicBezTo>
                <a:cubicBezTo>
                  <a:pt x="76326" y="23494"/>
                  <a:pt x="74942" y="23367"/>
                  <a:pt x="73533" y="23240"/>
                </a:cubicBezTo>
                <a:cubicBezTo>
                  <a:pt x="72123" y="23240"/>
                  <a:pt x="70739" y="23240"/>
                  <a:pt x="69380" y="23240"/>
                </a:cubicBezTo>
                <a:cubicBezTo>
                  <a:pt x="68021" y="23240"/>
                  <a:pt x="66636" y="23240"/>
                  <a:pt x="65227" y="23240"/>
                </a:cubicBezTo>
                <a:lnTo>
                  <a:pt x="25984" y="23240"/>
                </a:lnTo>
                <a:lnTo>
                  <a:pt x="25984" y="53720"/>
                </a:lnTo>
                <a:lnTo>
                  <a:pt x="80073" y="53720"/>
                </a:lnTo>
                <a:lnTo>
                  <a:pt x="80073" y="70103"/>
                </a:lnTo>
                <a:lnTo>
                  <a:pt x="25984" y="70103"/>
                </a:lnTo>
                <a:lnTo>
                  <a:pt x="25984" y="102869"/>
                </a:lnTo>
                <a:cubicBezTo>
                  <a:pt x="28104" y="102869"/>
                  <a:pt x="30340" y="102869"/>
                  <a:pt x="32702" y="102869"/>
                </a:cubicBezTo>
                <a:cubicBezTo>
                  <a:pt x="35051" y="102996"/>
                  <a:pt x="37642" y="102996"/>
                  <a:pt x="40474" y="102996"/>
                </a:cubicBezTo>
                <a:cubicBezTo>
                  <a:pt x="43306" y="102996"/>
                  <a:pt x="46393" y="102869"/>
                  <a:pt x="49758" y="102869"/>
                </a:cubicBezTo>
                <a:cubicBezTo>
                  <a:pt x="53111" y="102742"/>
                  <a:pt x="56921" y="102488"/>
                  <a:pt x="61163" y="102107"/>
                </a:cubicBezTo>
                <a:cubicBezTo>
                  <a:pt x="66814" y="101726"/>
                  <a:pt x="73266" y="101219"/>
                  <a:pt x="80518" y="100456"/>
                </a:cubicBezTo>
                <a:cubicBezTo>
                  <a:pt x="87769" y="99694"/>
                  <a:pt x="93929" y="98932"/>
                  <a:pt x="98996" y="98170"/>
                </a:cubicBezTo>
                <a:lnTo>
                  <a:pt x="98996" y="114426"/>
                </a:lnTo>
                <a:cubicBezTo>
                  <a:pt x="94157" y="115188"/>
                  <a:pt x="88328" y="115950"/>
                  <a:pt x="81483" y="116839"/>
                </a:cubicBezTo>
                <a:cubicBezTo>
                  <a:pt x="74650" y="117601"/>
                  <a:pt x="67881" y="118236"/>
                  <a:pt x="61163" y="118490"/>
                </a:cubicBezTo>
                <a:cubicBezTo>
                  <a:pt x="54089" y="118998"/>
                  <a:pt x="45897" y="119252"/>
                  <a:pt x="36588" y="119379"/>
                </a:cubicBezTo>
                <a:cubicBezTo>
                  <a:pt x="27279" y="119506"/>
                  <a:pt x="17487" y="119633"/>
                  <a:pt x="7238" y="119633"/>
                </a:cubicBezTo>
                <a:lnTo>
                  <a:pt x="7238" y="25019"/>
                </a:lnTo>
                <a:cubicBezTo>
                  <a:pt x="7238" y="22097"/>
                  <a:pt x="7175" y="19050"/>
                  <a:pt x="7061" y="16001"/>
                </a:cubicBezTo>
                <a:cubicBezTo>
                  <a:pt x="6946" y="12953"/>
                  <a:pt x="6705" y="9905"/>
                  <a:pt x="6350" y="6857"/>
                </a:cubicBezTo>
                <a:lnTo>
                  <a:pt x="65227" y="6857"/>
                </a:lnTo>
                <a:cubicBezTo>
                  <a:pt x="68059" y="6857"/>
                  <a:pt x="70827" y="6857"/>
                  <a:pt x="73533" y="6857"/>
                </a:cubicBezTo>
                <a:cubicBezTo>
                  <a:pt x="76250" y="6857"/>
                  <a:pt x="79070" y="6603"/>
                  <a:pt x="82016" y="6350"/>
                </a:cubicBez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Freeform 3"/>
          <p:cNvSpPr/>
          <p:nvPr/>
        </p:nvSpPr>
        <p:spPr>
          <a:xfrm>
            <a:off x="1261376" y="692785"/>
            <a:ext cx="134480" cy="170560"/>
          </a:xfrm>
          <a:custGeom>
            <a:avLst/>
            <a:gdLst>
              <a:gd name="connsiteX0" fmla="*/ 6350 w 134480"/>
              <a:gd name="connsiteY0" fmla="*/ 6350 h 170560"/>
              <a:gd name="connsiteX1" fmla="*/ 26911 w 134480"/>
              <a:gd name="connsiteY1" fmla="*/ 6350 h 170560"/>
              <a:gd name="connsiteX2" fmla="*/ 26276 w 134480"/>
              <a:gd name="connsiteY2" fmla="*/ 18287 h 170560"/>
              <a:gd name="connsiteX3" fmla="*/ 26149 w 134480"/>
              <a:gd name="connsiteY3" fmla="*/ 29971 h 170560"/>
              <a:gd name="connsiteX4" fmla="*/ 26149 w 134480"/>
              <a:gd name="connsiteY4" fmla="*/ 64261 h 170560"/>
              <a:gd name="connsiteX5" fmla="*/ 34785 w 134480"/>
              <a:gd name="connsiteY5" fmla="*/ 64261 h 170560"/>
              <a:gd name="connsiteX6" fmla="*/ 41516 w 134480"/>
              <a:gd name="connsiteY6" fmla="*/ 64261 h 170560"/>
              <a:gd name="connsiteX7" fmla="*/ 47739 w 134480"/>
              <a:gd name="connsiteY7" fmla="*/ 63626 h 170560"/>
              <a:gd name="connsiteX8" fmla="*/ 47231 w 134480"/>
              <a:gd name="connsiteY8" fmla="*/ 62610 h 170560"/>
              <a:gd name="connsiteX9" fmla="*/ 44056 w 134480"/>
              <a:gd name="connsiteY9" fmla="*/ 47116 h 170560"/>
              <a:gd name="connsiteX10" fmla="*/ 47104 w 134480"/>
              <a:gd name="connsiteY10" fmla="*/ 31750 h 170560"/>
              <a:gd name="connsiteX11" fmla="*/ 55867 w 134480"/>
              <a:gd name="connsiteY11" fmla="*/ 19176 h 170560"/>
              <a:gd name="connsiteX12" fmla="*/ 69202 w 134480"/>
              <a:gd name="connsiteY12" fmla="*/ 10794 h 170560"/>
              <a:gd name="connsiteX13" fmla="*/ 86093 w 134480"/>
              <a:gd name="connsiteY13" fmla="*/ 7746 h 170560"/>
              <a:gd name="connsiteX14" fmla="*/ 102857 w 134480"/>
              <a:gd name="connsiteY14" fmla="*/ 10794 h 170560"/>
              <a:gd name="connsiteX15" fmla="*/ 116192 w 134480"/>
              <a:gd name="connsiteY15" fmla="*/ 19176 h 170560"/>
              <a:gd name="connsiteX16" fmla="*/ 124955 w 134480"/>
              <a:gd name="connsiteY16" fmla="*/ 31876 h 170560"/>
              <a:gd name="connsiteX17" fmla="*/ 128130 w 134480"/>
              <a:gd name="connsiteY17" fmla="*/ 47116 h 170560"/>
              <a:gd name="connsiteX18" fmla="*/ 124955 w 134480"/>
              <a:gd name="connsiteY18" fmla="*/ 62610 h 170560"/>
              <a:gd name="connsiteX19" fmla="*/ 116192 w 134480"/>
              <a:gd name="connsiteY19" fmla="*/ 75056 h 170560"/>
              <a:gd name="connsiteX20" fmla="*/ 102857 w 134480"/>
              <a:gd name="connsiteY20" fmla="*/ 83439 h 170560"/>
              <a:gd name="connsiteX21" fmla="*/ 86093 w 134480"/>
              <a:gd name="connsiteY21" fmla="*/ 86359 h 170560"/>
              <a:gd name="connsiteX22" fmla="*/ 69329 w 134480"/>
              <a:gd name="connsiteY22" fmla="*/ 83439 h 170560"/>
              <a:gd name="connsiteX23" fmla="*/ 55994 w 134480"/>
              <a:gd name="connsiteY23" fmla="*/ 75056 h 170560"/>
              <a:gd name="connsiteX24" fmla="*/ 51041 w 134480"/>
              <a:gd name="connsiteY24" fmla="*/ 69341 h 170560"/>
              <a:gd name="connsiteX25" fmla="*/ 48247 w 134480"/>
              <a:gd name="connsiteY25" fmla="*/ 64389 h 170560"/>
              <a:gd name="connsiteX26" fmla="*/ 48247 w 134480"/>
              <a:gd name="connsiteY26" fmla="*/ 82803 h 170560"/>
              <a:gd name="connsiteX27" fmla="*/ 41389 w 134480"/>
              <a:gd name="connsiteY27" fmla="*/ 82295 h 170560"/>
              <a:gd name="connsiteX28" fmla="*/ 34785 w 134480"/>
              <a:gd name="connsiteY28" fmla="*/ 82169 h 170560"/>
              <a:gd name="connsiteX29" fmla="*/ 26149 w 134480"/>
              <a:gd name="connsiteY29" fmla="*/ 82169 h 170560"/>
              <a:gd name="connsiteX30" fmla="*/ 26149 w 134480"/>
              <a:gd name="connsiteY30" fmla="*/ 140461 h 170560"/>
              <a:gd name="connsiteX31" fmla="*/ 26276 w 134480"/>
              <a:gd name="connsiteY31" fmla="*/ 152400 h 170560"/>
              <a:gd name="connsiteX32" fmla="*/ 26911 w 134480"/>
              <a:gd name="connsiteY32" fmla="*/ 164210 h 170560"/>
              <a:gd name="connsiteX33" fmla="*/ 6350 w 134480"/>
              <a:gd name="connsiteY33" fmla="*/ 164210 h 170560"/>
              <a:gd name="connsiteX34" fmla="*/ 7048 w 134480"/>
              <a:gd name="connsiteY34" fmla="*/ 152400 h 170560"/>
              <a:gd name="connsiteX35" fmla="*/ 7226 w 134480"/>
              <a:gd name="connsiteY35" fmla="*/ 140461 h 170560"/>
              <a:gd name="connsiteX36" fmla="*/ 7226 w 134480"/>
              <a:gd name="connsiteY36" fmla="*/ 29971 h 170560"/>
              <a:gd name="connsiteX37" fmla="*/ 7048 w 134480"/>
              <a:gd name="connsiteY37" fmla="*/ 18287 h 170560"/>
              <a:gd name="connsiteX38" fmla="*/ 6350 w 134480"/>
              <a:gd name="connsiteY38" fmla="*/ 6350 h 17056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  <a:cxn ang="29">
                <a:pos x="connsiteX29" y="connsiteY29"/>
              </a:cxn>
              <a:cxn ang="30">
                <a:pos x="connsiteX30" y="connsiteY30"/>
              </a:cxn>
              <a:cxn ang="31">
                <a:pos x="connsiteX31" y="connsiteY31"/>
              </a:cxn>
              <a:cxn ang="32">
                <a:pos x="connsiteX32" y="connsiteY32"/>
              </a:cxn>
              <a:cxn ang="33">
                <a:pos x="connsiteX33" y="connsiteY33"/>
              </a:cxn>
              <a:cxn ang="34">
                <a:pos x="connsiteX34" y="connsiteY34"/>
              </a:cxn>
              <a:cxn ang="35">
                <a:pos x="connsiteX35" y="connsiteY35"/>
              </a:cxn>
              <a:cxn ang="36">
                <a:pos x="connsiteX36" y="connsiteY36"/>
              </a:cxn>
              <a:cxn ang="37">
                <a:pos x="connsiteX37" y="connsiteY37"/>
              </a:cxn>
              <a:cxn ang="38">
                <a:pos x="connsiteX38" y="connsiteY38"/>
              </a:cxn>
            </a:cxnLst>
            <a:rect l="l" t="t" r="r" b="b"/>
            <a:pathLst>
              <a:path w="134480" h="170560">
                <a:moveTo>
                  <a:pt x="6350" y="6350"/>
                </a:moveTo>
                <a:lnTo>
                  <a:pt x="26911" y="6350"/>
                </a:lnTo>
                <a:cubicBezTo>
                  <a:pt x="26530" y="10286"/>
                  <a:pt x="26276" y="14351"/>
                  <a:pt x="26276" y="18287"/>
                </a:cubicBezTo>
                <a:cubicBezTo>
                  <a:pt x="26149" y="22224"/>
                  <a:pt x="26149" y="26161"/>
                  <a:pt x="26149" y="29971"/>
                </a:cubicBezTo>
                <a:lnTo>
                  <a:pt x="26149" y="64261"/>
                </a:lnTo>
                <a:lnTo>
                  <a:pt x="34785" y="64261"/>
                </a:lnTo>
                <a:cubicBezTo>
                  <a:pt x="36944" y="64261"/>
                  <a:pt x="39230" y="64261"/>
                  <a:pt x="41516" y="64261"/>
                </a:cubicBezTo>
                <a:lnTo>
                  <a:pt x="47739" y="63626"/>
                </a:lnTo>
                <a:lnTo>
                  <a:pt x="47231" y="62610"/>
                </a:lnTo>
                <a:cubicBezTo>
                  <a:pt x="45072" y="57784"/>
                  <a:pt x="44056" y="52704"/>
                  <a:pt x="44056" y="47116"/>
                </a:cubicBezTo>
                <a:cubicBezTo>
                  <a:pt x="44056" y="41782"/>
                  <a:pt x="45072" y="36575"/>
                  <a:pt x="47104" y="31750"/>
                </a:cubicBezTo>
                <a:cubicBezTo>
                  <a:pt x="49136" y="26923"/>
                  <a:pt x="52057" y="22732"/>
                  <a:pt x="55867" y="19176"/>
                </a:cubicBezTo>
                <a:cubicBezTo>
                  <a:pt x="59677" y="15620"/>
                  <a:pt x="64122" y="12826"/>
                  <a:pt x="69202" y="10794"/>
                </a:cubicBezTo>
                <a:cubicBezTo>
                  <a:pt x="74282" y="8762"/>
                  <a:pt x="79997" y="7746"/>
                  <a:pt x="86093" y="7746"/>
                </a:cubicBezTo>
                <a:cubicBezTo>
                  <a:pt x="92062" y="7746"/>
                  <a:pt x="97650" y="8762"/>
                  <a:pt x="102857" y="10794"/>
                </a:cubicBezTo>
                <a:cubicBezTo>
                  <a:pt x="107937" y="12826"/>
                  <a:pt x="112382" y="15620"/>
                  <a:pt x="116192" y="19176"/>
                </a:cubicBezTo>
                <a:cubicBezTo>
                  <a:pt x="119875" y="22859"/>
                  <a:pt x="122923" y="27051"/>
                  <a:pt x="124955" y="31876"/>
                </a:cubicBezTo>
                <a:cubicBezTo>
                  <a:pt x="127114" y="36575"/>
                  <a:pt x="128130" y="41782"/>
                  <a:pt x="128130" y="47116"/>
                </a:cubicBezTo>
                <a:cubicBezTo>
                  <a:pt x="128130" y="52704"/>
                  <a:pt x="127114" y="57784"/>
                  <a:pt x="124955" y="62610"/>
                </a:cubicBezTo>
                <a:cubicBezTo>
                  <a:pt x="122923" y="67436"/>
                  <a:pt x="119875" y="71501"/>
                  <a:pt x="116192" y="75056"/>
                </a:cubicBezTo>
                <a:cubicBezTo>
                  <a:pt x="112382" y="78612"/>
                  <a:pt x="107937" y="81406"/>
                  <a:pt x="102857" y="83439"/>
                </a:cubicBezTo>
                <a:cubicBezTo>
                  <a:pt x="97650" y="85343"/>
                  <a:pt x="92062" y="86359"/>
                  <a:pt x="86093" y="86359"/>
                </a:cubicBezTo>
                <a:cubicBezTo>
                  <a:pt x="80124" y="86359"/>
                  <a:pt x="74536" y="85343"/>
                  <a:pt x="69329" y="83439"/>
                </a:cubicBezTo>
                <a:cubicBezTo>
                  <a:pt x="64122" y="81406"/>
                  <a:pt x="59677" y="78612"/>
                  <a:pt x="55994" y="75056"/>
                </a:cubicBezTo>
                <a:cubicBezTo>
                  <a:pt x="54216" y="73278"/>
                  <a:pt x="52438" y="71373"/>
                  <a:pt x="51041" y="69341"/>
                </a:cubicBezTo>
                <a:lnTo>
                  <a:pt x="48247" y="64389"/>
                </a:lnTo>
                <a:lnTo>
                  <a:pt x="48247" y="82803"/>
                </a:lnTo>
                <a:cubicBezTo>
                  <a:pt x="46088" y="82550"/>
                  <a:pt x="43802" y="82295"/>
                  <a:pt x="41389" y="82295"/>
                </a:cubicBezTo>
                <a:cubicBezTo>
                  <a:pt x="38976" y="82169"/>
                  <a:pt x="36817" y="82169"/>
                  <a:pt x="34785" y="82169"/>
                </a:cubicBezTo>
                <a:lnTo>
                  <a:pt x="26149" y="82169"/>
                </a:lnTo>
                <a:lnTo>
                  <a:pt x="26149" y="140461"/>
                </a:lnTo>
                <a:cubicBezTo>
                  <a:pt x="26149" y="144525"/>
                  <a:pt x="26149" y="148462"/>
                  <a:pt x="26276" y="152400"/>
                </a:cubicBezTo>
                <a:cubicBezTo>
                  <a:pt x="26276" y="156336"/>
                  <a:pt x="26530" y="160273"/>
                  <a:pt x="26911" y="164210"/>
                </a:cubicBezTo>
                <a:lnTo>
                  <a:pt x="6350" y="164210"/>
                </a:lnTo>
                <a:cubicBezTo>
                  <a:pt x="6693" y="160273"/>
                  <a:pt x="6934" y="156336"/>
                  <a:pt x="7048" y="152400"/>
                </a:cubicBezTo>
                <a:cubicBezTo>
                  <a:pt x="7175" y="148462"/>
                  <a:pt x="7226" y="144525"/>
                  <a:pt x="7226" y="140461"/>
                </a:cubicBezTo>
                <a:lnTo>
                  <a:pt x="7226" y="29971"/>
                </a:lnTo>
                <a:cubicBezTo>
                  <a:pt x="7226" y="26161"/>
                  <a:pt x="7175" y="22224"/>
                  <a:pt x="7048" y="18287"/>
                </a:cubicBezTo>
                <a:cubicBezTo>
                  <a:pt x="6934" y="14351"/>
                  <a:pt x="6693" y="10286"/>
                  <a:pt x="6350" y="6350"/>
                </a:cubicBez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Freeform 3"/>
          <p:cNvSpPr/>
          <p:nvPr/>
        </p:nvSpPr>
        <p:spPr>
          <a:xfrm>
            <a:off x="1408811" y="692531"/>
            <a:ext cx="33274" cy="96647"/>
          </a:xfrm>
          <a:custGeom>
            <a:avLst/>
            <a:gdLst>
              <a:gd name="connsiteX0" fmla="*/ 6350 w 33274"/>
              <a:gd name="connsiteY0" fmla="*/ 6350 h 96647"/>
              <a:gd name="connsiteX1" fmla="*/ 26924 w 33274"/>
              <a:gd name="connsiteY1" fmla="*/ 6350 h 96647"/>
              <a:gd name="connsiteX2" fmla="*/ 26288 w 33274"/>
              <a:gd name="connsiteY2" fmla="*/ 15366 h 96647"/>
              <a:gd name="connsiteX3" fmla="*/ 26161 w 33274"/>
              <a:gd name="connsiteY3" fmla="*/ 24257 h 96647"/>
              <a:gd name="connsiteX4" fmla="*/ 26161 w 33274"/>
              <a:gd name="connsiteY4" fmla="*/ 90297 h 96647"/>
              <a:gd name="connsiteX5" fmla="*/ 7238 w 33274"/>
              <a:gd name="connsiteY5" fmla="*/ 90297 h 96647"/>
              <a:gd name="connsiteX6" fmla="*/ 7238 w 33274"/>
              <a:gd name="connsiteY6" fmla="*/ 24257 h 96647"/>
              <a:gd name="connsiteX7" fmla="*/ 7111 w 33274"/>
              <a:gd name="connsiteY7" fmla="*/ 15366 h 96647"/>
              <a:gd name="connsiteX8" fmla="*/ 6350 w 33274"/>
              <a:gd name="connsiteY8" fmla="*/ 6350 h 96647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</a:cxnLst>
            <a:rect l="l" t="t" r="r" b="b"/>
            <a:pathLst>
              <a:path w="33274" h="96647">
                <a:moveTo>
                  <a:pt x="6350" y="6350"/>
                </a:moveTo>
                <a:lnTo>
                  <a:pt x="26924" y="6350"/>
                </a:lnTo>
                <a:cubicBezTo>
                  <a:pt x="26542" y="9397"/>
                  <a:pt x="26288" y="12446"/>
                  <a:pt x="26288" y="15366"/>
                </a:cubicBezTo>
                <a:cubicBezTo>
                  <a:pt x="26161" y="18288"/>
                  <a:pt x="26161" y="21335"/>
                  <a:pt x="26161" y="24257"/>
                </a:cubicBezTo>
                <a:lnTo>
                  <a:pt x="26161" y="90297"/>
                </a:lnTo>
                <a:lnTo>
                  <a:pt x="7238" y="90297"/>
                </a:lnTo>
                <a:lnTo>
                  <a:pt x="7238" y="24257"/>
                </a:lnTo>
                <a:cubicBezTo>
                  <a:pt x="7238" y="21335"/>
                  <a:pt x="7238" y="18288"/>
                  <a:pt x="7111" y="15366"/>
                </a:cubicBezTo>
                <a:cubicBezTo>
                  <a:pt x="6985" y="12446"/>
                  <a:pt x="6730" y="9397"/>
                  <a:pt x="6350" y="6350"/>
                </a:cubicBez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Freeform 3"/>
          <p:cNvSpPr/>
          <p:nvPr/>
        </p:nvSpPr>
        <p:spPr>
          <a:xfrm>
            <a:off x="274320" y="691896"/>
            <a:ext cx="51816" cy="173735"/>
          </a:xfrm>
          <a:custGeom>
            <a:avLst/>
            <a:gdLst>
              <a:gd name="connsiteX0" fmla="*/ 0 w 51816"/>
              <a:gd name="connsiteY0" fmla="*/ 173735 h 173735"/>
              <a:gd name="connsiteX1" fmla="*/ 51816 w 51816"/>
              <a:gd name="connsiteY1" fmla="*/ 173735 h 173735"/>
              <a:gd name="connsiteX2" fmla="*/ 51816 w 51816"/>
              <a:gd name="connsiteY2" fmla="*/ 0 h 173735"/>
              <a:gd name="connsiteX3" fmla="*/ 0 w 51816"/>
              <a:gd name="connsiteY3" fmla="*/ 0 h 173735"/>
              <a:gd name="connsiteX4" fmla="*/ 0 w 51816"/>
              <a:gd name="connsiteY4" fmla="*/ 173735 h 173735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51816" h="173735">
                <a:moveTo>
                  <a:pt x="0" y="173735"/>
                </a:moveTo>
                <a:lnTo>
                  <a:pt x="51816" y="173735"/>
                </a:lnTo>
                <a:lnTo>
                  <a:pt x="51816" y="0"/>
                </a:lnTo>
                <a:lnTo>
                  <a:pt x="0" y="0"/>
                </a:lnTo>
                <a:lnTo>
                  <a:pt x="0" y="173735"/>
                </a:lnTo>
              </a:path>
            </a:pathLst>
          </a:custGeom>
          <a:solidFill>
            <a:srgbClr val="C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68300" y="698500"/>
            <a:ext cx="292100" cy="165100"/>
          </a:xfrm>
          <a:prstGeom prst="rect">
            <a:avLst/>
          </a:prstGeom>
          <a:noFill/>
        </p:spPr>
      </p:pic>
      <p:pic>
        <p:nvPicPr>
          <p:cNvPr id="60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87400" y="698500"/>
            <a:ext cx="355600" cy="177800"/>
          </a:xfrm>
          <a:prstGeom prst="rect">
            <a:avLst/>
          </a:prstGeom>
          <a:noFill/>
        </p:spPr>
      </p:pic>
      <p:pic>
        <p:nvPicPr>
          <p:cNvPr id="61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168400" y="698500"/>
            <a:ext cx="279400" cy="165100"/>
          </a:xfrm>
          <a:prstGeom prst="rect">
            <a:avLst/>
          </a:prstGeom>
          <a:noFill/>
        </p:spPr>
      </p:pic>
      <p:pic>
        <p:nvPicPr>
          <p:cNvPr id="62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092200" y="889000"/>
            <a:ext cx="7721600" cy="5524500"/>
          </a:xfrm>
          <a:prstGeom prst="rect">
            <a:avLst/>
          </a:prstGeom>
          <a:noFill/>
        </p:spPr>
      </p:pic>
      <p:pic>
        <p:nvPicPr>
          <p:cNvPr id="63" name="Picture 3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848100" y="6629400"/>
            <a:ext cx="381000" cy="88900"/>
          </a:xfrm>
          <a:prstGeom prst="rect">
            <a:avLst/>
          </a:prstGeom>
          <a:noFill/>
        </p:spPr>
      </p:pic>
      <p:pic>
        <p:nvPicPr>
          <p:cNvPr id="1024" name="Picture 3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241800" y="6629400"/>
            <a:ext cx="76200" cy="76200"/>
          </a:xfrm>
          <a:prstGeom prst="rect">
            <a:avLst/>
          </a:prstGeom>
          <a:noFill/>
        </p:spPr>
      </p:pic>
      <p:pic>
        <p:nvPicPr>
          <p:cNvPr id="1025" name="Picture 3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4330700" y="6629400"/>
            <a:ext cx="381000" cy="63500"/>
          </a:xfrm>
          <a:prstGeom prst="rect">
            <a:avLst/>
          </a:prstGeom>
          <a:noFill/>
        </p:spPr>
      </p:pic>
      <p:pic>
        <p:nvPicPr>
          <p:cNvPr id="1026" name="Picture 3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4737100" y="6629400"/>
            <a:ext cx="482600" cy="88900"/>
          </a:xfrm>
          <a:prstGeom prst="rect">
            <a:avLst/>
          </a:prstGeom>
          <a:noFill/>
        </p:spPr>
      </p:pic>
      <p:pic>
        <p:nvPicPr>
          <p:cNvPr id="1028" name="Picture 3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5232400" y="6629400"/>
            <a:ext cx="965200" cy="88900"/>
          </a:xfrm>
          <a:prstGeom prst="rect">
            <a:avLst/>
          </a:prstGeom>
          <a:noFill/>
        </p:spPr>
      </p:pic>
      <p:pic>
        <p:nvPicPr>
          <p:cNvPr id="1029" name="Picture 3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9690100" y="6692900"/>
            <a:ext cx="152400" cy="127000"/>
          </a:xfrm>
          <a:prstGeom prst="rect">
            <a:avLst/>
          </a:prstGeom>
          <a:noFill/>
        </p:spPr>
      </p:pic>
      <p:pic>
        <p:nvPicPr>
          <p:cNvPr id="1030" name="Picture 3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114300" y="457200"/>
            <a:ext cx="9740900" cy="61341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906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0" y="0"/>
            <a:ext cx="9906000" cy="6858000"/>
          </a:xfrm>
          <a:custGeom>
            <a:avLst/>
            <a:gdLst>
              <a:gd name="connsiteX0" fmla="*/ 0 w 9906000"/>
              <a:gd name="connsiteY0" fmla="*/ 6858000 h 6858000"/>
              <a:gd name="connsiteX1" fmla="*/ 9906000 w 9906000"/>
              <a:gd name="connsiteY1" fmla="*/ 6858000 h 6858000"/>
              <a:gd name="connsiteX2" fmla="*/ 9906000 w 9906000"/>
              <a:gd name="connsiteY2" fmla="*/ 0 h 6858000"/>
              <a:gd name="connsiteX3" fmla="*/ 0 w 9906000"/>
              <a:gd name="connsiteY3" fmla="*/ 0 h 6858000"/>
              <a:gd name="connsiteX4" fmla="*/ 0 w 9906000"/>
              <a:gd name="connsiteY4" fmla="*/ 6858000 h 68580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9906000" h="6858000">
                <a:moveTo>
                  <a:pt x="0" y="6858000"/>
                </a:moveTo>
                <a:lnTo>
                  <a:pt x="9906000" y="6858000"/>
                </a:lnTo>
                <a:lnTo>
                  <a:pt x="9906000" y="0"/>
                </a:lnTo>
                <a:lnTo>
                  <a:pt x="0" y="0"/>
                </a:lnTo>
                <a:lnTo>
                  <a:pt x="0" y="6858000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Freeform 3"/>
          <p:cNvSpPr/>
          <p:nvPr/>
        </p:nvSpPr>
        <p:spPr>
          <a:xfrm>
            <a:off x="0" y="3047"/>
            <a:ext cx="9902952" cy="6845300"/>
          </a:xfrm>
          <a:custGeom>
            <a:avLst/>
            <a:gdLst>
              <a:gd name="connsiteX0" fmla="*/ 0 w 9902952"/>
              <a:gd name="connsiteY0" fmla="*/ 0 h 6845300"/>
              <a:gd name="connsiteX1" fmla="*/ 9902952 w 9902952"/>
              <a:gd name="connsiteY1" fmla="*/ 0 h 6845300"/>
              <a:gd name="connsiteX2" fmla="*/ 9902952 w 9902952"/>
              <a:gd name="connsiteY2" fmla="*/ 6845300 h 6845300"/>
              <a:gd name="connsiteX3" fmla="*/ 0 w 9902952"/>
              <a:gd name="connsiteY3" fmla="*/ 6845300 h 6845300"/>
              <a:gd name="connsiteX4" fmla="*/ 0 w 9902952"/>
              <a:gd name="connsiteY4" fmla="*/ 0 h 68453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9902952" h="6845300">
                <a:moveTo>
                  <a:pt x="0" y="0"/>
                </a:moveTo>
                <a:lnTo>
                  <a:pt x="9902952" y="0"/>
                </a:lnTo>
                <a:lnTo>
                  <a:pt x="9902952" y="6845300"/>
                </a:lnTo>
                <a:lnTo>
                  <a:pt x="0" y="6845300"/>
                </a:lnTo>
                <a:lnTo>
                  <a:pt x="0" y="0"/>
                </a:lnTo>
              </a:path>
            </a:pathLst>
          </a:custGeom>
          <a:solidFill>
            <a:srgbClr val="7F7F7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Freeform 3"/>
          <p:cNvSpPr/>
          <p:nvPr/>
        </p:nvSpPr>
        <p:spPr>
          <a:xfrm>
            <a:off x="1892807" y="2852928"/>
            <a:ext cx="6120384" cy="1152143"/>
          </a:xfrm>
          <a:custGeom>
            <a:avLst/>
            <a:gdLst>
              <a:gd name="connsiteX0" fmla="*/ 0 w 6120384"/>
              <a:gd name="connsiteY0" fmla="*/ 1152143 h 1152143"/>
              <a:gd name="connsiteX1" fmla="*/ 6120384 w 6120384"/>
              <a:gd name="connsiteY1" fmla="*/ 1152143 h 1152143"/>
              <a:gd name="connsiteX2" fmla="*/ 6120384 w 6120384"/>
              <a:gd name="connsiteY2" fmla="*/ 0 h 1152143"/>
              <a:gd name="connsiteX3" fmla="*/ 0 w 6120384"/>
              <a:gd name="connsiteY3" fmla="*/ 0 h 1152143"/>
              <a:gd name="connsiteX4" fmla="*/ 0 w 6120384"/>
              <a:gd name="connsiteY4" fmla="*/ 1152143 h 1152143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6120384" h="1152143">
                <a:moveTo>
                  <a:pt x="0" y="1152143"/>
                </a:moveTo>
                <a:lnTo>
                  <a:pt x="6120384" y="1152143"/>
                </a:lnTo>
                <a:lnTo>
                  <a:pt x="6120384" y="0"/>
                </a:lnTo>
                <a:lnTo>
                  <a:pt x="0" y="0"/>
                </a:lnTo>
                <a:lnTo>
                  <a:pt x="0" y="1152143"/>
                </a:lnTo>
              </a:path>
            </a:pathLst>
          </a:custGeom>
          <a:solidFill>
            <a:srgbClr val="666666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Freeform 3"/>
          <p:cNvSpPr/>
          <p:nvPr/>
        </p:nvSpPr>
        <p:spPr>
          <a:xfrm>
            <a:off x="3988689" y="3273704"/>
            <a:ext cx="39917" cy="362432"/>
          </a:xfrm>
          <a:custGeom>
            <a:avLst/>
            <a:gdLst>
              <a:gd name="connsiteX0" fmla="*/ 19958 w 39917"/>
              <a:gd name="connsiteY0" fmla="*/ 0 h 362432"/>
              <a:gd name="connsiteX1" fmla="*/ 19958 w 39917"/>
              <a:gd name="connsiteY1" fmla="*/ 362432 h 36243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39917" h="362432">
                <a:moveTo>
                  <a:pt x="19958" y="0"/>
                </a:moveTo>
                <a:lnTo>
                  <a:pt x="19958" y="362432"/>
                </a:lnTo>
              </a:path>
            </a:pathLst>
          </a:custGeom>
          <a:ln w="38100">
            <a:solidFill>
              <a:srgbClr val="FFFFFF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Freeform 3"/>
          <p:cNvSpPr/>
          <p:nvPr/>
        </p:nvSpPr>
        <p:spPr>
          <a:xfrm>
            <a:off x="5201793" y="3266186"/>
            <a:ext cx="122301" cy="361568"/>
          </a:xfrm>
          <a:custGeom>
            <a:avLst/>
            <a:gdLst>
              <a:gd name="connsiteX0" fmla="*/ 76835 w 122301"/>
              <a:gd name="connsiteY0" fmla="*/ 0 h 361568"/>
              <a:gd name="connsiteX1" fmla="*/ 122301 w 122301"/>
              <a:gd name="connsiteY1" fmla="*/ 0 h 361568"/>
              <a:gd name="connsiteX2" fmla="*/ 120904 w 122301"/>
              <a:gd name="connsiteY2" fmla="*/ 28701 h 361568"/>
              <a:gd name="connsiteX3" fmla="*/ 120650 w 122301"/>
              <a:gd name="connsiteY3" fmla="*/ 56895 h 361568"/>
              <a:gd name="connsiteX4" fmla="*/ 120650 w 122301"/>
              <a:gd name="connsiteY4" fmla="*/ 304291 h 361568"/>
              <a:gd name="connsiteX5" fmla="*/ 120904 w 122301"/>
              <a:gd name="connsiteY5" fmla="*/ 332993 h 361568"/>
              <a:gd name="connsiteX6" fmla="*/ 122301 w 122301"/>
              <a:gd name="connsiteY6" fmla="*/ 361568 h 361568"/>
              <a:gd name="connsiteX7" fmla="*/ 76835 w 122301"/>
              <a:gd name="connsiteY7" fmla="*/ 361568 h 361568"/>
              <a:gd name="connsiteX8" fmla="*/ 78359 w 122301"/>
              <a:gd name="connsiteY8" fmla="*/ 330961 h 361568"/>
              <a:gd name="connsiteX9" fmla="*/ 78740 w 122301"/>
              <a:gd name="connsiteY9" fmla="*/ 304291 h 361568"/>
              <a:gd name="connsiteX10" fmla="*/ 78740 w 122301"/>
              <a:gd name="connsiteY10" fmla="*/ 144906 h 361568"/>
              <a:gd name="connsiteX11" fmla="*/ 33528 w 122301"/>
              <a:gd name="connsiteY11" fmla="*/ 144906 h 361568"/>
              <a:gd name="connsiteX12" fmla="*/ 19050 w 122301"/>
              <a:gd name="connsiteY12" fmla="*/ 145033 h 361568"/>
              <a:gd name="connsiteX13" fmla="*/ 0 w 122301"/>
              <a:gd name="connsiteY13" fmla="*/ 146430 h 361568"/>
              <a:gd name="connsiteX14" fmla="*/ 0 w 122301"/>
              <a:gd name="connsiteY14" fmla="*/ 105409 h 361568"/>
              <a:gd name="connsiteX15" fmla="*/ 18415 w 122301"/>
              <a:gd name="connsiteY15" fmla="*/ 107188 h 361568"/>
              <a:gd name="connsiteX16" fmla="*/ 34290 w 122301"/>
              <a:gd name="connsiteY16" fmla="*/ 107314 h 361568"/>
              <a:gd name="connsiteX17" fmla="*/ 78740 w 122301"/>
              <a:gd name="connsiteY17" fmla="*/ 107314 h 361568"/>
              <a:gd name="connsiteX18" fmla="*/ 78740 w 122301"/>
              <a:gd name="connsiteY18" fmla="*/ 56895 h 361568"/>
              <a:gd name="connsiteX19" fmla="*/ 78359 w 122301"/>
              <a:gd name="connsiteY19" fmla="*/ 30733 h 361568"/>
              <a:gd name="connsiteX20" fmla="*/ 76835 w 122301"/>
              <a:gd name="connsiteY20" fmla="*/ 0 h 36156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</a:cxnLst>
            <a:rect l="l" t="t" r="r" b="b"/>
            <a:pathLst>
              <a:path w="122301" h="361568">
                <a:moveTo>
                  <a:pt x="76835" y="0"/>
                </a:moveTo>
                <a:lnTo>
                  <a:pt x="122301" y="0"/>
                </a:lnTo>
                <a:cubicBezTo>
                  <a:pt x="121411" y="11683"/>
                  <a:pt x="120904" y="21208"/>
                  <a:pt x="120904" y="28701"/>
                </a:cubicBezTo>
                <a:cubicBezTo>
                  <a:pt x="120777" y="36067"/>
                  <a:pt x="120650" y="45465"/>
                  <a:pt x="120650" y="56895"/>
                </a:cubicBezTo>
                <a:lnTo>
                  <a:pt x="120650" y="304291"/>
                </a:lnTo>
                <a:cubicBezTo>
                  <a:pt x="120650" y="315975"/>
                  <a:pt x="120777" y="325500"/>
                  <a:pt x="120904" y="332993"/>
                </a:cubicBezTo>
                <a:cubicBezTo>
                  <a:pt x="120904" y="340359"/>
                  <a:pt x="121411" y="349884"/>
                  <a:pt x="122301" y="361568"/>
                </a:cubicBezTo>
                <a:lnTo>
                  <a:pt x="76835" y="361568"/>
                </a:lnTo>
                <a:cubicBezTo>
                  <a:pt x="77597" y="349884"/>
                  <a:pt x="78105" y="339724"/>
                  <a:pt x="78359" y="330961"/>
                </a:cubicBezTo>
                <a:cubicBezTo>
                  <a:pt x="78613" y="322198"/>
                  <a:pt x="78740" y="313308"/>
                  <a:pt x="78740" y="304291"/>
                </a:cubicBezTo>
                <a:lnTo>
                  <a:pt x="78740" y="144906"/>
                </a:lnTo>
                <a:lnTo>
                  <a:pt x="33528" y="144906"/>
                </a:lnTo>
                <a:cubicBezTo>
                  <a:pt x="28828" y="144906"/>
                  <a:pt x="24002" y="144906"/>
                  <a:pt x="19050" y="145033"/>
                </a:cubicBezTo>
                <a:cubicBezTo>
                  <a:pt x="14097" y="145160"/>
                  <a:pt x="7747" y="145669"/>
                  <a:pt x="0" y="146430"/>
                </a:cubicBezTo>
                <a:lnTo>
                  <a:pt x="0" y="105409"/>
                </a:lnTo>
                <a:cubicBezTo>
                  <a:pt x="8001" y="106425"/>
                  <a:pt x="14097" y="107060"/>
                  <a:pt x="18415" y="107188"/>
                </a:cubicBezTo>
                <a:cubicBezTo>
                  <a:pt x="22732" y="107314"/>
                  <a:pt x="28066" y="107314"/>
                  <a:pt x="34290" y="107314"/>
                </a:cubicBezTo>
                <a:lnTo>
                  <a:pt x="78740" y="107314"/>
                </a:lnTo>
                <a:lnTo>
                  <a:pt x="78740" y="56895"/>
                </a:lnTo>
                <a:cubicBezTo>
                  <a:pt x="78740" y="48259"/>
                  <a:pt x="78613" y="39496"/>
                  <a:pt x="78359" y="30733"/>
                </a:cubicBezTo>
                <a:cubicBezTo>
                  <a:pt x="78105" y="21970"/>
                  <a:pt x="77597" y="11683"/>
                  <a:pt x="76835" y="0"/>
                </a:cubicBez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Freeform 3"/>
          <p:cNvSpPr/>
          <p:nvPr/>
        </p:nvSpPr>
        <p:spPr>
          <a:xfrm>
            <a:off x="4501642" y="3266186"/>
            <a:ext cx="109092" cy="215645"/>
          </a:xfrm>
          <a:custGeom>
            <a:avLst/>
            <a:gdLst>
              <a:gd name="connsiteX0" fmla="*/ 64389 w 109092"/>
              <a:gd name="connsiteY0" fmla="*/ 0 h 215645"/>
              <a:gd name="connsiteX1" fmla="*/ 109092 w 109092"/>
              <a:gd name="connsiteY1" fmla="*/ 0 h 215645"/>
              <a:gd name="connsiteX2" fmla="*/ 107696 w 109092"/>
              <a:gd name="connsiteY2" fmla="*/ 22605 h 215645"/>
              <a:gd name="connsiteX3" fmla="*/ 107441 w 109092"/>
              <a:gd name="connsiteY3" fmla="*/ 43814 h 215645"/>
              <a:gd name="connsiteX4" fmla="*/ 107441 w 109092"/>
              <a:gd name="connsiteY4" fmla="*/ 215645 h 215645"/>
              <a:gd name="connsiteX5" fmla="*/ 66421 w 109092"/>
              <a:gd name="connsiteY5" fmla="*/ 215645 h 215645"/>
              <a:gd name="connsiteX6" fmla="*/ 66421 w 109092"/>
              <a:gd name="connsiteY6" fmla="*/ 136143 h 215645"/>
              <a:gd name="connsiteX7" fmla="*/ 33401 w 109092"/>
              <a:gd name="connsiteY7" fmla="*/ 136143 h 215645"/>
              <a:gd name="connsiteX8" fmla="*/ 18922 w 109092"/>
              <a:gd name="connsiteY8" fmla="*/ 136270 h 215645"/>
              <a:gd name="connsiteX9" fmla="*/ 0 w 109092"/>
              <a:gd name="connsiteY9" fmla="*/ 137667 h 215645"/>
              <a:gd name="connsiteX10" fmla="*/ 0 w 109092"/>
              <a:gd name="connsiteY10" fmla="*/ 98551 h 215645"/>
              <a:gd name="connsiteX11" fmla="*/ 18288 w 109092"/>
              <a:gd name="connsiteY11" fmla="*/ 100456 h 215645"/>
              <a:gd name="connsiteX12" fmla="*/ 34290 w 109092"/>
              <a:gd name="connsiteY12" fmla="*/ 100583 h 215645"/>
              <a:gd name="connsiteX13" fmla="*/ 66421 w 109092"/>
              <a:gd name="connsiteY13" fmla="*/ 100583 h 215645"/>
              <a:gd name="connsiteX14" fmla="*/ 66421 w 109092"/>
              <a:gd name="connsiteY14" fmla="*/ 43814 h 215645"/>
              <a:gd name="connsiteX15" fmla="*/ 66040 w 109092"/>
              <a:gd name="connsiteY15" fmla="*/ 24383 h 215645"/>
              <a:gd name="connsiteX16" fmla="*/ 64389 w 109092"/>
              <a:gd name="connsiteY16" fmla="*/ 0 h 215645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</a:cxnLst>
            <a:rect l="l" t="t" r="r" b="b"/>
            <a:pathLst>
              <a:path w="109092" h="215645">
                <a:moveTo>
                  <a:pt x="64389" y="0"/>
                </a:moveTo>
                <a:lnTo>
                  <a:pt x="109092" y="0"/>
                </a:lnTo>
                <a:cubicBezTo>
                  <a:pt x="108203" y="9651"/>
                  <a:pt x="107696" y="17271"/>
                  <a:pt x="107696" y="22605"/>
                </a:cubicBezTo>
                <a:cubicBezTo>
                  <a:pt x="107569" y="28066"/>
                  <a:pt x="107441" y="35051"/>
                  <a:pt x="107441" y="43814"/>
                </a:cubicBezTo>
                <a:lnTo>
                  <a:pt x="107441" y="215645"/>
                </a:lnTo>
                <a:lnTo>
                  <a:pt x="66421" y="215645"/>
                </a:lnTo>
                <a:lnTo>
                  <a:pt x="66421" y="136143"/>
                </a:lnTo>
                <a:lnTo>
                  <a:pt x="33401" y="136143"/>
                </a:lnTo>
                <a:cubicBezTo>
                  <a:pt x="28702" y="136143"/>
                  <a:pt x="23876" y="136143"/>
                  <a:pt x="18922" y="136270"/>
                </a:cubicBezTo>
                <a:cubicBezTo>
                  <a:pt x="14097" y="136397"/>
                  <a:pt x="7747" y="136905"/>
                  <a:pt x="0" y="137667"/>
                </a:cubicBezTo>
                <a:lnTo>
                  <a:pt x="0" y="98551"/>
                </a:lnTo>
                <a:cubicBezTo>
                  <a:pt x="7873" y="99694"/>
                  <a:pt x="14097" y="100329"/>
                  <a:pt x="18288" y="100456"/>
                </a:cubicBezTo>
                <a:cubicBezTo>
                  <a:pt x="22606" y="100583"/>
                  <a:pt x="27940" y="100583"/>
                  <a:pt x="34290" y="100583"/>
                </a:cubicBezTo>
                <a:lnTo>
                  <a:pt x="66421" y="100583"/>
                </a:lnTo>
                <a:lnTo>
                  <a:pt x="66421" y="43814"/>
                </a:lnTo>
                <a:cubicBezTo>
                  <a:pt x="66421" y="37338"/>
                  <a:pt x="66294" y="30860"/>
                  <a:pt x="66040" y="24383"/>
                </a:cubicBezTo>
                <a:cubicBezTo>
                  <a:pt x="65659" y="17906"/>
                  <a:pt x="65151" y="9778"/>
                  <a:pt x="64389" y="0"/>
                </a:cubicBez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Freeform 3"/>
          <p:cNvSpPr/>
          <p:nvPr/>
        </p:nvSpPr>
        <p:spPr>
          <a:xfrm>
            <a:off x="4358767" y="3264154"/>
            <a:ext cx="112775" cy="36321"/>
          </a:xfrm>
          <a:custGeom>
            <a:avLst/>
            <a:gdLst>
              <a:gd name="connsiteX0" fmla="*/ 0 w 112775"/>
              <a:gd name="connsiteY0" fmla="*/ 0 h 36321"/>
              <a:gd name="connsiteX1" fmla="*/ 17398 w 112775"/>
              <a:gd name="connsiteY1" fmla="*/ 1270 h 36321"/>
              <a:gd name="connsiteX2" fmla="*/ 30733 w 112775"/>
              <a:gd name="connsiteY2" fmla="*/ 1270 h 36321"/>
              <a:gd name="connsiteX3" fmla="*/ 82041 w 112775"/>
              <a:gd name="connsiteY3" fmla="*/ 1270 h 36321"/>
              <a:gd name="connsiteX4" fmla="*/ 95122 w 112775"/>
              <a:gd name="connsiteY4" fmla="*/ 1270 h 36321"/>
              <a:gd name="connsiteX5" fmla="*/ 112775 w 112775"/>
              <a:gd name="connsiteY5" fmla="*/ 0 h 36321"/>
              <a:gd name="connsiteX6" fmla="*/ 112775 w 112775"/>
              <a:gd name="connsiteY6" fmla="*/ 36321 h 36321"/>
              <a:gd name="connsiteX7" fmla="*/ 94868 w 112775"/>
              <a:gd name="connsiteY7" fmla="*/ 35813 h 36321"/>
              <a:gd name="connsiteX8" fmla="*/ 82041 w 112775"/>
              <a:gd name="connsiteY8" fmla="*/ 35559 h 36321"/>
              <a:gd name="connsiteX9" fmla="*/ 30733 w 112775"/>
              <a:gd name="connsiteY9" fmla="*/ 35559 h 36321"/>
              <a:gd name="connsiteX10" fmla="*/ 24002 w 112775"/>
              <a:gd name="connsiteY10" fmla="*/ 35559 h 36321"/>
              <a:gd name="connsiteX11" fmla="*/ 17271 w 112775"/>
              <a:gd name="connsiteY11" fmla="*/ 35559 h 36321"/>
              <a:gd name="connsiteX12" fmla="*/ 11302 w 112775"/>
              <a:gd name="connsiteY12" fmla="*/ 35686 h 36321"/>
              <a:gd name="connsiteX13" fmla="*/ 0 w 112775"/>
              <a:gd name="connsiteY13" fmla="*/ 36321 h 36321"/>
              <a:gd name="connsiteX14" fmla="*/ 0 w 112775"/>
              <a:gd name="connsiteY14" fmla="*/ 0 h 3632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</a:cxnLst>
            <a:rect l="l" t="t" r="r" b="b"/>
            <a:pathLst>
              <a:path w="112775" h="36321">
                <a:moveTo>
                  <a:pt x="0" y="0"/>
                </a:moveTo>
                <a:cubicBezTo>
                  <a:pt x="7492" y="761"/>
                  <a:pt x="13334" y="1270"/>
                  <a:pt x="17398" y="1270"/>
                </a:cubicBezTo>
                <a:cubicBezTo>
                  <a:pt x="21589" y="1270"/>
                  <a:pt x="26034" y="1270"/>
                  <a:pt x="30733" y="1270"/>
                </a:cubicBezTo>
                <a:lnTo>
                  <a:pt x="82041" y="1270"/>
                </a:lnTo>
                <a:cubicBezTo>
                  <a:pt x="86613" y="1270"/>
                  <a:pt x="90931" y="1270"/>
                  <a:pt x="95122" y="1270"/>
                </a:cubicBezTo>
                <a:cubicBezTo>
                  <a:pt x="99440" y="1270"/>
                  <a:pt x="105282" y="761"/>
                  <a:pt x="112775" y="0"/>
                </a:cubicBezTo>
                <a:lnTo>
                  <a:pt x="112775" y="36321"/>
                </a:lnTo>
                <a:cubicBezTo>
                  <a:pt x="105028" y="36067"/>
                  <a:pt x="99059" y="35940"/>
                  <a:pt x="94868" y="35813"/>
                </a:cubicBezTo>
                <a:cubicBezTo>
                  <a:pt x="90677" y="35559"/>
                  <a:pt x="86486" y="35559"/>
                  <a:pt x="82041" y="35559"/>
                </a:cubicBezTo>
                <a:lnTo>
                  <a:pt x="30733" y="35559"/>
                </a:lnTo>
                <a:cubicBezTo>
                  <a:pt x="28320" y="35559"/>
                  <a:pt x="26161" y="35559"/>
                  <a:pt x="24002" y="35559"/>
                </a:cubicBezTo>
                <a:cubicBezTo>
                  <a:pt x="21843" y="35559"/>
                  <a:pt x="19684" y="35559"/>
                  <a:pt x="17271" y="35559"/>
                </a:cubicBezTo>
                <a:cubicBezTo>
                  <a:pt x="15239" y="35559"/>
                  <a:pt x="13334" y="35559"/>
                  <a:pt x="11302" y="35686"/>
                </a:cubicBezTo>
                <a:cubicBezTo>
                  <a:pt x="9397" y="35813"/>
                  <a:pt x="5587" y="36067"/>
                  <a:pt x="0" y="36321"/>
                </a:cubicBezTo>
                <a:lnTo>
                  <a:pt x="0" y="0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Freeform 3"/>
          <p:cNvSpPr/>
          <p:nvPr/>
        </p:nvSpPr>
        <p:spPr>
          <a:xfrm>
            <a:off x="5884544" y="3273704"/>
            <a:ext cx="39917" cy="362432"/>
          </a:xfrm>
          <a:custGeom>
            <a:avLst/>
            <a:gdLst>
              <a:gd name="connsiteX0" fmla="*/ 19958 w 39917"/>
              <a:gd name="connsiteY0" fmla="*/ 0 h 362432"/>
              <a:gd name="connsiteX1" fmla="*/ 19958 w 39917"/>
              <a:gd name="connsiteY1" fmla="*/ 362432 h 36243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39917" h="362432">
                <a:moveTo>
                  <a:pt x="19958" y="0"/>
                </a:moveTo>
                <a:lnTo>
                  <a:pt x="19958" y="362432"/>
                </a:lnTo>
              </a:path>
            </a:pathLst>
          </a:custGeom>
          <a:ln w="38100">
            <a:solidFill>
              <a:srgbClr val="FFFFFF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Freeform 3"/>
          <p:cNvSpPr/>
          <p:nvPr/>
        </p:nvSpPr>
        <p:spPr>
          <a:xfrm>
            <a:off x="1935479" y="2682240"/>
            <a:ext cx="6120384" cy="143255"/>
          </a:xfrm>
          <a:custGeom>
            <a:avLst/>
            <a:gdLst>
              <a:gd name="connsiteX0" fmla="*/ 71627 w 6120384"/>
              <a:gd name="connsiteY0" fmla="*/ 0 h 143255"/>
              <a:gd name="connsiteX1" fmla="*/ 6120384 w 6120384"/>
              <a:gd name="connsiteY1" fmla="*/ 0 h 143255"/>
              <a:gd name="connsiteX2" fmla="*/ 6120384 w 6120384"/>
              <a:gd name="connsiteY2" fmla="*/ 71627 h 143255"/>
              <a:gd name="connsiteX3" fmla="*/ 6048756 w 6120384"/>
              <a:gd name="connsiteY3" fmla="*/ 143255 h 143255"/>
              <a:gd name="connsiteX4" fmla="*/ 0 w 6120384"/>
              <a:gd name="connsiteY4" fmla="*/ 143255 h 143255"/>
              <a:gd name="connsiteX5" fmla="*/ 0 w 6120384"/>
              <a:gd name="connsiteY5" fmla="*/ 71627 h 143255"/>
              <a:gd name="connsiteX6" fmla="*/ 71627 w 6120384"/>
              <a:gd name="connsiteY6" fmla="*/ 0 h 143255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</a:cxnLst>
            <a:rect l="l" t="t" r="r" b="b"/>
            <a:pathLst>
              <a:path w="6120384" h="143255">
                <a:moveTo>
                  <a:pt x="71627" y="0"/>
                </a:moveTo>
                <a:lnTo>
                  <a:pt x="6120384" y="0"/>
                </a:lnTo>
                <a:lnTo>
                  <a:pt x="6120384" y="71627"/>
                </a:lnTo>
                <a:cubicBezTo>
                  <a:pt x="6120384" y="111125"/>
                  <a:pt x="6088253" y="143255"/>
                  <a:pt x="6048756" y="143255"/>
                </a:cubicBezTo>
                <a:lnTo>
                  <a:pt x="0" y="143255"/>
                </a:lnTo>
                <a:lnTo>
                  <a:pt x="0" y="71627"/>
                </a:lnTo>
                <a:cubicBezTo>
                  <a:pt x="0" y="32130"/>
                  <a:pt x="32130" y="0"/>
                  <a:pt x="71627" y="0"/>
                </a:cubicBezTo>
              </a:path>
            </a:pathLst>
          </a:custGeom>
          <a:solidFill>
            <a:srgbClr val="78697B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Freeform 3"/>
          <p:cNvSpPr/>
          <p:nvPr/>
        </p:nvSpPr>
        <p:spPr>
          <a:xfrm>
            <a:off x="2218944" y="2395728"/>
            <a:ext cx="704088" cy="429767"/>
          </a:xfrm>
          <a:custGeom>
            <a:avLst/>
            <a:gdLst>
              <a:gd name="connsiteX0" fmla="*/ 0 w 704088"/>
              <a:gd name="connsiteY0" fmla="*/ 429767 h 429767"/>
              <a:gd name="connsiteX1" fmla="*/ 704088 w 704088"/>
              <a:gd name="connsiteY1" fmla="*/ 429767 h 429767"/>
              <a:gd name="connsiteX2" fmla="*/ 704088 w 704088"/>
              <a:gd name="connsiteY2" fmla="*/ 0 h 429767"/>
              <a:gd name="connsiteX3" fmla="*/ 0 w 704088"/>
              <a:gd name="connsiteY3" fmla="*/ 0 h 429767"/>
              <a:gd name="connsiteX4" fmla="*/ 0 w 704088"/>
              <a:gd name="connsiteY4" fmla="*/ 429767 h 429767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704088" h="429767">
                <a:moveTo>
                  <a:pt x="0" y="429767"/>
                </a:moveTo>
                <a:lnTo>
                  <a:pt x="704088" y="429767"/>
                </a:lnTo>
                <a:lnTo>
                  <a:pt x="704088" y="0"/>
                </a:lnTo>
                <a:lnTo>
                  <a:pt x="0" y="0"/>
                </a:lnTo>
                <a:lnTo>
                  <a:pt x="0" y="429767"/>
                </a:lnTo>
              </a:path>
            </a:pathLst>
          </a:custGeom>
          <a:solidFill>
            <a:srgbClr val="504652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Freeform 3"/>
          <p:cNvSpPr/>
          <p:nvPr/>
        </p:nvSpPr>
        <p:spPr>
          <a:xfrm>
            <a:off x="2536571" y="2575814"/>
            <a:ext cx="76326" cy="59690"/>
          </a:xfrm>
          <a:custGeom>
            <a:avLst/>
            <a:gdLst>
              <a:gd name="connsiteX0" fmla="*/ 15366 w 76326"/>
              <a:gd name="connsiteY0" fmla="*/ 6350 h 59690"/>
              <a:gd name="connsiteX1" fmla="*/ 6350 w 76326"/>
              <a:gd name="connsiteY1" fmla="*/ 53340 h 59690"/>
              <a:gd name="connsiteX2" fmla="*/ 61341 w 76326"/>
              <a:gd name="connsiteY2" fmla="*/ 53340 h 59690"/>
              <a:gd name="connsiteX3" fmla="*/ 69976 w 76326"/>
              <a:gd name="connsiteY3" fmla="*/ 6350 h 59690"/>
              <a:gd name="connsiteX4" fmla="*/ 15366 w 76326"/>
              <a:gd name="connsiteY4" fmla="*/ 6350 h 5969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76326" h="59690">
                <a:moveTo>
                  <a:pt x="15366" y="6350"/>
                </a:moveTo>
                <a:lnTo>
                  <a:pt x="6350" y="53340"/>
                </a:lnTo>
                <a:lnTo>
                  <a:pt x="61341" y="53340"/>
                </a:lnTo>
                <a:lnTo>
                  <a:pt x="69976" y="6350"/>
                </a:lnTo>
                <a:lnTo>
                  <a:pt x="15366" y="6350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Freeform 3"/>
          <p:cNvSpPr/>
          <p:nvPr/>
        </p:nvSpPr>
        <p:spPr>
          <a:xfrm>
            <a:off x="2478024" y="2468245"/>
            <a:ext cx="194182" cy="274827"/>
          </a:xfrm>
          <a:custGeom>
            <a:avLst/>
            <a:gdLst>
              <a:gd name="connsiteX0" fmla="*/ 67309 w 194182"/>
              <a:gd name="connsiteY0" fmla="*/ 6350 h 274827"/>
              <a:gd name="connsiteX1" fmla="*/ 90804 w 194182"/>
              <a:gd name="connsiteY1" fmla="*/ 6350 h 274827"/>
              <a:gd name="connsiteX2" fmla="*/ 78485 w 194182"/>
              <a:gd name="connsiteY2" fmla="*/ 80136 h 274827"/>
              <a:gd name="connsiteX3" fmla="*/ 132968 w 194182"/>
              <a:gd name="connsiteY3" fmla="*/ 80136 h 274827"/>
              <a:gd name="connsiteX4" fmla="*/ 146557 w 194182"/>
              <a:gd name="connsiteY4" fmla="*/ 6350 h 274827"/>
              <a:gd name="connsiteX5" fmla="*/ 170433 w 194182"/>
              <a:gd name="connsiteY5" fmla="*/ 6350 h 274827"/>
              <a:gd name="connsiteX6" fmla="*/ 157098 w 194182"/>
              <a:gd name="connsiteY6" fmla="*/ 80136 h 274827"/>
              <a:gd name="connsiteX7" fmla="*/ 187832 w 194182"/>
              <a:gd name="connsiteY7" fmla="*/ 80136 h 274827"/>
              <a:gd name="connsiteX8" fmla="*/ 187832 w 194182"/>
              <a:gd name="connsiteY8" fmla="*/ 113919 h 274827"/>
              <a:gd name="connsiteX9" fmla="*/ 151764 w 194182"/>
              <a:gd name="connsiteY9" fmla="*/ 113919 h 274827"/>
              <a:gd name="connsiteX10" fmla="*/ 143382 w 194182"/>
              <a:gd name="connsiteY10" fmla="*/ 160909 h 274827"/>
              <a:gd name="connsiteX11" fmla="*/ 174497 w 194182"/>
              <a:gd name="connsiteY11" fmla="*/ 160909 h 274827"/>
              <a:gd name="connsiteX12" fmla="*/ 174497 w 194182"/>
              <a:gd name="connsiteY12" fmla="*/ 194691 h 274827"/>
              <a:gd name="connsiteX13" fmla="*/ 138810 w 194182"/>
              <a:gd name="connsiteY13" fmla="*/ 194691 h 274827"/>
              <a:gd name="connsiteX14" fmla="*/ 126110 w 194182"/>
              <a:gd name="connsiteY14" fmla="*/ 268477 h 274827"/>
              <a:gd name="connsiteX15" fmla="*/ 102615 w 194182"/>
              <a:gd name="connsiteY15" fmla="*/ 268477 h 274827"/>
              <a:gd name="connsiteX16" fmla="*/ 114553 w 194182"/>
              <a:gd name="connsiteY16" fmla="*/ 194691 h 274827"/>
              <a:gd name="connsiteX17" fmla="*/ 60197 w 194182"/>
              <a:gd name="connsiteY17" fmla="*/ 194691 h 274827"/>
              <a:gd name="connsiteX18" fmla="*/ 47625 w 194182"/>
              <a:gd name="connsiteY18" fmla="*/ 268477 h 274827"/>
              <a:gd name="connsiteX19" fmla="*/ 24129 w 194182"/>
              <a:gd name="connsiteY19" fmla="*/ 268477 h 274827"/>
              <a:gd name="connsiteX20" fmla="*/ 36702 w 194182"/>
              <a:gd name="connsiteY20" fmla="*/ 194691 h 274827"/>
              <a:gd name="connsiteX21" fmla="*/ 6350 w 194182"/>
              <a:gd name="connsiteY21" fmla="*/ 194691 h 274827"/>
              <a:gd name="connsiteX22" fmla="*/ 6350 w 194182"/>
              <a:gd name="connsiteY22" fmla="*/ 160909 h 274827"/>
              <a:gd name="connsiteX23" fmla="*/ 41655 w 194182"/>
              <a:gd name="connsiteY23" fmla="*/ 160909 h 274827"/>
              <a:gd name="connsiteX24" fmla="*/ 50037 w 194182"/>
              <a:gd name="connsiteY24" fmla="*/ 113919 h 274827"/>
              <a:gd name="connsiteX25" fmla="*/ 19303 w 194182"/>
              <a:gd name="connsiteY25" fmla="*/ 113919 h 274827"/>
              <a:gd name="connsiteX26" fmla="*/ 19303 w 194182"/>
              <a:gd name="connsiteY26" fmla="*/ 80136 h 274827"/>
              <a:gd name="connsiteX27" fmla="*/ 55244 w 194182"/>
              <a:gd name="connsiteY27" fmla="*/ 80136 h 274827"/>
              <a:gd name="connsiteX28" fmla="*/ 67309 w 194182"/>
              <a:gd name="connsiteY28" fmla="*/ 6350 h 274827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</a:cxnLst>
            <a:rect l="l" t="t" r="r" b="b"/>
            <a:pathLst>
              <a:path w="194182" h="274827">
                <a:moveTo>
                  <a:pt x="67309" y="6350"/>
                </a:moveTo>
                <a:lnTo>
                  <a:pt x="90804" y="6350"/>
                </a:lnTo>
                <a:lnTo>
                  <a:pt x="78485" y="80136"/>
                </a:lnTo>
                <a:lnTo>
                  <a:pt x="132968" y="80136"/>
                </a:lnTo>
                <a:lnTo>
                  <a:pt x="146557" y="6350"/>
                </a:lnTo>
                <a:lnTo>
                  <a:pt x="170433" y="6350"/>
                </a:lnTo>
                <a:lnTo>
                  <a:pt x="157098" y="80136"/>
                </a:lnTo>
                <a:lnTo>
                  <a:pt x="187832" y="80136"/>
                </a:lnTo>
                <a:lnTo>
                  <a:pt x="187832" y="113919"/>
                </a:lnTo>
                <a:lnTo>
                  <a:pt x="151764" y="113919"/>
                </a:lnTo>
                <a:lnTo>
                  <a:pt x="143382" y="160909"/>
                </a:lnTo>
                <a:lnTo>
                  <a:pt x="174497" y="160909"/>
                </a:lnTo>
                <a:lnTo>
                  <a:pt x="174497" y="194691"/>
                </a:lnTo>
                <a:lnTo>
                  <a:pt x="138810" y="194691"/>
                </a:lnTo>
                <a:lnTo>
                  <a:pt x="126110" y="268477"/>
                </a:lnTo>
                <a:lnTo>
                  <a:pt x="102615" y="268477"/>
                </a:lnTo>
                <a:lnTo>
                  <a:pt x="114553" y="194691"/>
                </a:lnTo>
                <a:lnTo>
                  <a:pt x="60197" y="194691"/>
                </a:lnTo>
                <a:lnTo>
                  <a:pt x="47625" y="268477"/>
                </a:lnTo>
                <a:lnTo>
                  <a:pt x="24129" y="268477"/>
                </a:lnTo>
                <a:lnTo>
                  <a:pt x="36702" y="194691"/>
                </a:lnTo>
                <a:lnTo>
                  <a:pt x="6350" y="194691"/>
                </a:lnTo>
                <a:lnTo>
                  <a:pt x="6350" y="160909"/>
                </a:lnTo>
                <a:lnTo>
                  <a:pt x="41655" y="160909"/>
                </a:lnTo>
                <a:lnTo>
                  <a:pt x="50037" y="113919"/>
                </a:lnTo>
                <a:lnTo>
                  <a:pt x="19303" y="113919"/>
                </a:lnTo>
                <a:lnTo>
                  <a:pt x="19303" y="80136"/>
                </a:lnTo>
                <a:lnTo>
                  <a:pt x="55244" y="80136"/>
                </a:lnTo>
                <a:lnTo>
                  <a:pt x="67309" y="6350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800" y="5003800"/>
            <a:ext cx="2222500" cy="1841500"/>
          </a:xfrm>
          <a:prstGeom prst="rect">
            <a:avLst/>
          </a:prstGeom>
          <a:noFill/>
        </p:spPr>
      </p:pic>
      <p:pic>
        <p:nvPicPr>
          <p:cNvPr id="14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476500" y="2463800"/>
            <a:ext cx="190500" cy="279400"/>
          </a:xfrm>
          <a:prstGeom prst="rect">
            <a:avLst/>
          </a:prstGeom>
          <a:noFill/>
        </p:spPr>
      </p:pic>
      <p:pic>
        <p:nvPicPr>
          <p:cNvPr id="15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92600" y="3263900"/>
            <a:ext cx="1422400" cy="3683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906000" cy="6858000"/>
          </a:xfrm>
          <a:prstGeom prst="rect">
            <a:avLst/>
          </a:prstGeom>
          <a:noFill/>
        </p:spPr>
      </p:pic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4300" y="457200"/>
            <a:ext cx="9740900" cy="61341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906000" cy="6858000"/>
          </a:xfrm>
          <a:prstGeom prst="rect">
            <a:avLst/>
          </a:prstGeom>
          <a:noFill/>
        </p:spPr>
      </p:pic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4300" y="457200"/>
            <a:ext cx="9740900" cy="61341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743200" y="2743200"/>
            <a:ext cx="47244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4400" dirty="0" smtClean="0"/>
              <a:t>감사합니다</a:t>
            </a:r>
            <a:r>
              <a:rPr lang="en-US" altLang="ko-KR" sz="4400" dirty="0" smtClean="0"/>
              <a:t>.</a:t>
            </a:r>
            <a:endParaRPr lang="ko-KR" altLang="en-US" sz="44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906000" cy="6858000"/>
          </a:xfrm>
          <a:prstGeom prst="rect">
            <a:avLst/>
          </a:prstGeom>
          <a:noFill/>
        </p:spPr>
      </p:pic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8900" y="825500"/>
            <a:ext cx="9753600" cy="58166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906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906000" cy="68580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5130800" y="2222500"/>
            <a:ext cx="279400" cy="3429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104" b="1" dirty="0" smtClean="0">
                <a:solidFill>
                  <a:srgbClr val="FFFFFF"/>
                </a:solidFill>
                <a:latin typeface="맑은 고딕" pitchFamily="18" charset="0"/>
                <a:cs typeface="맑은 고딕" pitchFamily="18" charset="0"/>
              </a:rPr>
              <a:t>구포</a:t>
            </a:r>
          </a:p>
          <a:p>
            <a:pPr>
              <a:lnSpc>
                <a:spcPts val="1300"/>
              </a:lnSpc>
              <a:tabLst/>
            </a:pPr>
            <a:r>
              <a:rPr lang="en-US" altLang="zh-CN" sz="1104" b="1" dirty="0" smtClean="0">
                <a:solidFill>
                  <a:srgbClr val="FFFFFF"/>
                </a:solidFill>
                <a:latin typeface="맑은 고딕" pitchFamily="18" charset="0"/>
                <a:cs typeface="맑은 고딕" pitchFamily="18" charset="0"/>
              </a:rPr>
              <a:t>덕천</a:t>
            </a:r>
          </a:p>
        </p:txBody>
      </p:sp>
      <p:sp>
        <p:nvSpPr>
          <p:cNvPr id="3" name="TextBox 1"/>
          <p:cNvSpPr txBox="1"/>
          <p:nvPr/>
        </p:nvSpPr>
        <p:spPr>
          <a:xfrm>
            <a:off x="3175000" y="5918200"/>
            <a:ext cx="5537200" cy="3556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000"/>
              </a:lnSpc>
              <a:tabLst/>
            </a:pPr>
            <a:r>
              <a:rPr lang="en-US" altLang="zh-CN" sz="1010" dirty="0" smtClean="0">
                <a:solidFill>
                  <a:srgbClr val="262626"/>
                </a:solidFill>
                <a:latin typeface="THE명품고딕R" pitchFamily="18" charset="0"/>
                <a:cs typeface="THE명품고딕R" pitchFamily="18" charset="0"/>
              </a:rPr>
              <a:t>부산광역시</a:t>
            </a:r>
            <a:r>
              <a:rPr lang="en-US" altLang="zh-CN" sz="101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1010" dirty="0" smtClean="0">
                <a:solidFill>
                  <a:srgbClr val="262626"/>
                </a:solidFill>
                <a:latin typeface="THE명품고딕R" pitchFamily="18" charset="0"/>
                <a:cs typeface="THE명품고딕R" pitchFamily="18" charset="0"/>
              </a:rPr>
              <a:t>서쪽</a:t>
            </a:r>
            <a:r>
              <a:rPr lang="en-US" altLang="zh-CN" sz="101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010" dirty="0" smtClean="0">
                <a:solidFill>
                  <a:srgbClr val="262626"/>
                </a:solidFill>
                <a:latin typeface="THE명품고딕R" pitchFamily="18" charset="0"/>
                <a:cs typeface="THE명품고딕R" pitchFamily="18" charset="0"/>
              </a:rPr>
              <a:t>중심에</a:t>
            </a:r>
            <a:r>
              <a:rPr lang="en-US" altLang="zh-CN" sz="101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010" dirty="0" smtClean="0">
                <a:solidFill>
                  <a:srgbClr val="262626"/>
                </a:solidFill>
                <a:latin typeface="THE명품고딕R" pitchFamily="18" charset="0"/>
                <a:cs typeface="THE명품고딕R" pitchFamily="18" charset="0"/>
              </a:rPr>
              <a:t>위치</a:t>
            </a:r>
            <a:r>
              <a:rPr lang="en-US" altLang="zh-CN" sz="101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010" dirty="0" smtClean="0">
                <a:solidFill>
                  <a:srgbClr val="262626"/>
                </a:solidFill>
                <a:latin typeface="THE명품고딕R" pitchFamily="18" charset="0"/>
                <a:cs typeface="THE명품고딕R" pitchFamily="18" charset="0"/>
              </a:rPr>
              <a:t>하며</a:t>
            </a:r>
            <a:r>
              <a:rPr lang="en-US" altLang="zh-CN" sz="101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010" dirty="0" smtClean="0">
                <a:solidFill>
                  <a:srgbClr val="262626"/>
                </a:solidFill>
                <a:latin typeface="THE명품고딕R" pitchFamily="18" charset="0"/>
                <a:cs typeface="THE명품고딕R" pitchFamily="18" charset="0"/>
              </a:rPr>
              <a:t>육로</a:t>
            </a:r>
            <a:r>
              <a:rPr lang="en-US" altLang="zh-CN" sz="101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010" dirty="0" smtClean="0">
                <a:solidFill>
                  <a:srgbClr val="262626"/>
                </a:solidFill>
                <a:latin typeface="THE명품고딕R" pitchFamily="18" charset="0"/>
                <a:cs typeface="THE명품고딕R" pitchFamily="18" charset="0"/>
              </a:rPr>
              <a:t>교통의</a:t>
            </a:r>
            <a:r>
              <a:rPr lang="en-US" altLang="zh-CN" sz="101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010" dirty="0" smtClean="0">
                <a:solidFill>
                  <a:srgbClr val="262626"/>
                </a:solidFill>
                <a:latin typeface="THE명품고딕R" pitchFamily="18" charset="0"/>
                <a:cs typeface="THE명품고딕R" pitchFamily="18" charset="0"/>
              </a:rPr>
              <a:t>관문으로</a:t>
            </a:r>
            <a:r>
              <a:rPr lang="en-US" altLang="zh-CN" sz="101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010" dirty="0" smtClean="0">
                <a:solidFill>
                  <a:srgbClr val="262626"/>
                </a:solidFill>
                <a:latin typeface="THE명품고딕R" pitchFamily="18" charset="0"/>
                <a:cs typeface="THE명품고딕R" pitchFamily="18" charset="0"/>
              </a:rPr>
              <a:t>북쪽으로는</a:t>
            </a:r>
            <a:r>
              <a:rPr lang="en-US" altLang="zh-CN" sz="101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010" dirty="0" smtClean="0">
                <a:solidFill>
                  <a:srgbClr val="262626"/>
                </a:solidFill>
                <a:latin typeface="THE명품고딕R" pitchFamily="18" charset="0"/>
                <a:cs typeface="THE명품고딕R" pitchFamily="18" charset="0"/>
              </a:rPr>
              <a:t>구포와</a:t>
            </a:r>
            <a:r>
              <a:rPr lang="en-US" altLang="zh-CN" sz="101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010" dirty="0" smtClean="0">
                <a:solidFill>
                  <a:srgbClr val="262626"/>
                </a:solidFill>
                <a:latin typeface="THE명품고딕R" pitchFamily="18" charset="0"/>
                <a:cs typeface="THE명품고딕R" pitchFamily="18" charset="0"/>
              </a:rPr>
              <a:t>북구로</a:t>
            </a:r>
            <a:r>
              <a:rPr lang="en-US" altLang="zh-CN" sz="101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010" dirty="0" smtClean="0">
                <a:solidFill>
                  <a:srgbClr val="262626"/>
                </a:solidFill>
                <a:latin typeface="THE명품고딕R" pitchFamily="18" charset="0"/>
                <a:cs typeface="THE명품고딕R" pitchFamily="18" charset="0"/>
              </a:rPr>
              <a:t>연결되고</a:t>
            </a:r>
          </a:p>
          <a:p>
            <a:pPr>
              <a:lnSpc>
                <a:spcPts val="1800"/>
              </a:lnSpc>
              <a:tabLst/>
            </a:pPr>
            <a:r>
              <a:rPr lang="en-US" altLang="zh-CN" sz="1008" dirty="0" smtClean="0">
                <a:solidFill>
                  <a:srgbClr val="262626"/>
                </a:solidFill>
                <a:latin typeface="THE명품고딕R" pitchFamily="18" charset="0"/>
                <a:cs typeface="THE명품고딕R" pitchFamily="18" charset="0"/>
              </a:rPr>
              <a:t>남</a:t>
            </a:r>
            <a:r>
              <a:rPr lang="en-US" altLang="zh-CN" sz="100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008" dirty="0" smtClean="0">
                <a:solidFill>
                  <a:srgbClr val="262626"/>
                </a:solidFill>
                <a:latin typeface="THE명품고딕R" pitchFamily="18" charset="0"/>
                <a:cs typeface="THE명품고딕R" pitchFamily="18" charset="0"/>
              </a:rPr>
              <a:t>으로는</a:t>
            </a:r>
            <a:r>
              <a:rPr lang="en-US" altLang="zh-CN" sz="100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008" dirty="0" smtClean="0">
                <a:solidFill>
                  <a:srgbClr val="262626"/>
                </a:solidFill>
                <a:latin typeface="THE명품고딕R" pitchFamily="18" charset="0"/>
                <a:cs typeface="THE명품고딕R" pitchFamily="18" charset="0"/>
              </a:rPr>
              <a:t>김해공항과</a:t>
            </a:r>
            <a:r>
              <a:rPr lang="en-US" altLang="zh-CN" sz="100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008" dirty="0" smtClean="0">
                <a:solidFill>
                  <a:srgbClr val="262626"/>
                </a:solidFill>
                <a:latin typeface="THE명품고딕R" pitchFamily="18" charset="0"/>
                <a:cs typeface="THE명품고딕R" pitchFamily="18" charset="0"/>
              </a:rPr>
              <a:t>남해고속도로</a:t>
            </a:r>
            <a:r>
              <a:rPr lang="en-US" altLang="zh-CN" sz="100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008" dirty="0" smtClean="0">
                <a:solidFill>
                  <a:srgbClr val="262626"/>
                </a:solidFill>
                <a:latin typeface="THE명품고딕R" pitchFamily="18" charset="0"/>
                <a:cs typeface="THE명품고딕R" pitchFamily="18" charset="0"/>
              </a:rPr>
              <a:t>,</a:t>
            </a:r>
            <a:r>
              <a:rPr lang="en-US" altLang="zh-CN" sz="1008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1008" dirty="0" smtClean="0">
                <a:solidFill>
                  <a:srgbClr val="262626"/>
                </a:solidFill>
                <a:latin typeface="THE명품고딕R" pitchFamily="18" charset="0"/>
                <a:cs typeface="THE명품고딕R" pitchFamily="18" charset="0"/>
              </a:rPr>
              <a:t>서부산</a:t>
            </a:r>
            <a:r>
              <a:rPr lang="en-US" altLang="zh-CN" sz="100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008" dirty="0" smtClean="0">
                <a:solidFill>
                  <a:srgbClr val="262626"/>
                </a:solidFill>
                <a:latin typeface="THE명품고딕R" pitchFamily="18" charset="0"/>
                <a:cs typeface="THE명품고딕R" pitchFamily="18" charset="0"/>
              </a:rPr>
              <a:t>IC/</a:t>
            </a:r>
            <a:r>
              <a:rPr lang="en-US" altLang="zh-CN" sz="100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008" dirty="0" smtClean="0">
                <a:solidFill>
                  <a:srgbClr val="262626"/>
                </a:solidFill>
                <a:latin typeface="THE명품고딕R" pitchFamily="18" charset="0"/>
                <a:cs typeface="THE명품고딕R" pitchFamily="18" charset="0"/>
              </a:rPr>
              <a:t>사상</a:t>
            </a:r>
            <a:r>
              <a:rPr lang="en-US" altLang="zh-CN" sz="100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008" dirty="0" smtClean="0">
                <a:solidFill>
                  <a:srgbClr val="262626"/>
                </a:solidFill>
                <a:latin typeface="THE명품고딕R" pitchFamily="18" charset="0"/>
                <a:cs typeface="THE명품고딕R" pitchFamily="18" charset="0"/>
              </a:rPr>
              <a:t>IC,</a:t>
            </a:r>
            <a:r>
              <a:rPr lang="en-US" altLang="zh-CN" sz="100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008" dirty="0" smtClean="0">
                <a:solidFill>
                  <a:srgbClr val="262626"/>
                </a:solidFill>
                <a:latin typeface="THE명품고딕R" pitchFamily="18" charset="0"/>
                <a:cs typeface="THE명품고딕R" pitchFamily="18" charset="0"/>
              </a:rPr>
              <a:t>산업도로</a:t>
            </a:r>
            <a:r>
              <a:rPr lang="en-US" altLang="zh-CN" sz="100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008" dirty="0" smtClean="0">
                <a:solidFill>
                  <a:srgbClr val="262626"/>
                </a:solidFill>
                <a:latin typeface="THE명품고딕R" pitchFamily="18" charset="0"/>
                <a:cs typeface="THE명품고딕R" pitchFamily="18" charset="0"/>
              </a:rPr>
              <a:t>,</a:t>
            </a:r>
            <a:r>
              <a:rPr lang="en-US" altLang="zh-CN" sz="100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008" dirty="0" smtClean="0">
                <a:solidFill>
                  <a:srgbClr val="262626"/>
                </a:solidFill>
                <a:latin typeface="THE명품고딕R" pitchFamily="18" charset="0"/>
                <a:cs typeface="THE명품고딕R" pitchFamily="18" charset="0"/>
              </a:rPr>
              <a:t>도시철도의</a:t>
            </a:r>
            <a:r>
              <a:rPr lang="en-US" altLang="zh-CN" sz="100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008" dirty="0" smtClean="0">
                <a:solidFill>
                  <a:srgbClr val="262626"/>
                </a:solidFill>
                <a:latin typeface="THE명품고딕R" pitchFamily="18" charset="0"/>
                <a:cs typeface="THE명품고딕R" pitchFamily="18" charset="0"/>
              </a:rPr>
              <a:t>기·종점</a:t>
            </a:r>
            <a:r>
              <a:rPr lang="en-US" altLang="zh-CN" sz="100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008" dirty="0" smtClean="0">
                <a:solidFill>
                  <a:srgbClr val="262626"/>
                </a:solidFill>
                <a:latin typeface="THE명품고딕R" pitchFamily="18" charset="0"/>
                <a:cs typeface="THE명품고딕R" pitchFamily="18" charset="0"/>
              </a:rPr>
              <a:t>및</a:t>
            </a:r>
            <a:r>
              <a:rPr lang="en-US" altLang="zh-CN" sz="100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008" dirty="0" smtClean="0">
                <a:solidFill>
                  <a:srgbClr val="262626"/>
                </a:solidFill>
                <a:latin typeface="THE명품고딕R" pitchFamily="18" charset="0"/>
                <a:cs typeface="THE명품고딕R" pitchFamily="18" charset="0"/>
              </a:rPr>
              <a:t>시내</a:t>
            </a:r>
            <a:r>
              <a:rPr lang="en-US" altLang="zh-CN" sz="100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008" dirty="0" smtClean="0">
                <a:solidFill>
                  <a:srgbClr val="262626"/>
                </a:solidFill>
                <a:latin typeface="THE명품고딕R" pitchFamily="18" charset="0"/>
                <a:cs typeface="THE명품고딕R" pitchFamily="18" charset="0"/>
              </a:rPr>
              <a:t>진입로가</a:t>
            </a:r>
            <a:r>
              <a:rPr lang="en-US" altLang="zh-CN" sz="100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008" dirty="0" smtClean="0">
                <a:solidFill>
                  <a:srgbClr val="262626"/>
                </a:solidFill>
                <a:latin typeface="THE명품고딕R" pitchFamily="18" charset="0"/>
                <a:cs typeface="THE명품고딕R" pitchFamily="18" charset="0"/>
              </a:rPr>
              <a:t>위치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891</Words>
  <Application>Microsoft Office PowerPoint</Application>
  <PresentationFormat>A4 용지(210x297mm)</PresentationFormat>
  <Paragraphs>1190</Paragraphs>
  <Slides>63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9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63</vt:i4>
      </vt:variant>
    </vt:vector>
  </HeadingPairs>
  <TitlesOfParts>
    <vt:vector size="73" baseType="lpstr">
      <vt:lpstr>Arial Unicode MS</vt:lpstr>
      <vt:lpstr>宋体</vt:lpstr>
      <vt:lpstr>THE명품고딕R</vt:lpstr>
      <vt:lpstr>맑은 고딕</vt:lpstr>
      <vt:lpstr>바탕</vt:lpstr>
      <vt:lpstr>Arial</vt:lpstr>
      <vt:lpstr>Calibri</vt:lpstr>
      <vt:lpstr>Times New Roman</vt:lpstr>
      <vt:lpstr>Wingdings</vt:lpstr>
      <vt:lpstr>Office Theme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/>
  <cp:lastModifiedBy>USER</cp:lastModifiedBy>
  <cp:revision>4</cp:revision>
  <dcterms:created xsi:type="dcterms:W3CDTF">2006-08-16T00:00:00Z</dcterms:created>
  <dcterms:modified xsi:type="dcterms:W3CDTF">2020-12-08T05:33:02Z</dcterms:modified>
</cp:coreProperties>
</file>