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3" r:id="rId3"/>
    <p:sldId id="324" r:id="rId4"/>
    <p:sldId id="325" r:id="rId5"/>
    <p:sldId id="326" r:id="rId6"/>
    <p:sldId id="293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C7A94D9-7B9B-4413-B597-2F2D5F1A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92B4D915-27AF-4897-A555-B390EE92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887C241-12A5-481C-B672-8333E1BB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DEB5BEB-3F4A-42B5-A91B-088B2982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F940591-06EA-455B-9650-7080F7B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26A0938-6A19-4600-8CC0-C2274C7A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BEF38C-2E3A-41A6-A031-36F6F720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7E0361A-24A7-449A-85E2-D92DBBCE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6C91C03-ECB5-4E04-B475-80C5B1E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7D0D94C-D47C-4C3C-B25A-FAE656C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6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9E8CDDC-B1E7-43B1-8D33-338512E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DAD58513-E9B6-440B-A3FA-1F956FD1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AF3ADAA-A9D1-4787-8F62-6D961C1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AFFD446-6930-4EA8-B40F-D6BAC93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D8E29F6-B336-495F-A703-510C128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B3CB9A7-0D69-4B21-A925-BED32A2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09908BD-CB47-4C03-A0C0-CC845EE7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C0751FD-A836-43EA-BBF6-D48AAE09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1A206DD-4944-4BD3-8DDA-1D0DEE09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45A05A5-0431-4DCC-AC5E-B1D8452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186318-7613-4768-8DB7-204B0FCC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35AAE4A-1B7B-4357-84B0-5CC93E92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459ADFC-40DC-496D-8F64-24AACA6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28C1BB0-2296-4C58-AD73-E0161B9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9C021D0-07AF-4CF8-B179-28516D1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53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014CC05-DF4A-4552-AE9B-B445C203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1C24C4B-60D2-4A74-AC2A-7929EF0E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73A5EDFD-D066-4B25-B17D-30139C7C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5A18C54-4FA4-4822-A143-AEE8854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D88E55D2-676F-4935-A199-FD107E8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A72BD2F-1CE6-4E14-AA30-055AB03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91638B-068D-44E0-8BA3-A926F5E0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B3D1BC4-CFCE-4380-8AA9-A3ABD7F9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AF840316-9DC5-498D-9ECA-A5A530D6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9BD4A59B-3640-4966-A0D0-958EC7DE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60F390A2-C97F-4AC9-BC67-18D43E2C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A471578C-D062-4031-A045-9E1D59B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9EC77249-FAF5-442E-9B6F-1DB72548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1362ED78-299E-4F68-A32C-3438B38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5278E3B-CBBF-4159-9713-96F80071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EA00ADC4-220A-4572-BA48-6349A8F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6C1DAE8-C3B6-4F37-A5CE-F0B523F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5D4CD6A-6D5E-47ED-8535-7AE5140E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C1E276D7-411B-4847-8A69-115D7353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E3D9746E-43F0-4E78-B84F-3A15705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48BCC15-7EDA-42D6-8468-78A3BEA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446D7A9-D5CA-4C2F-AB8D-A74C5666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099295C-9AF9-4D8D-A578-0732E27F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9203D83-68D7-445A-835F-A88F338B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4FAEFC7-6799-421F-B510-EEC7F5F2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06EB25C-490F-474B-9541-7EC0CB7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1D9CA4E-B8AD-4A29-8E58-B70C50A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47C3705-D80F-4791-AA97-7355EAE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3434888-047A-4562-9C25-91E66460F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F793789C-3CB8-4608-9A62-8BAA38E7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D37068E-3181-46D7-83E1-C4BCDE5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13662A37-2265-44A9-9DF2-4DA05DD0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84C6709-2C08-45F5-820C-876821B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33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BAB04D94-C0CB-4EB3-A427-FA1F09C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B226B04-0646-41B9-9EF2-08B7B098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100EFAA-E3ED-43D4-A2CF-181103D91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E1B5-32AA-475B-A543-9853C53330C4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B9E58A4-1244-4D10-86E1-3D06A213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6398A26-5E7B-4B71-8568-BBDB6B67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7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270EE45B-85D7-4BFF-9885-3C4AEC73675A}"/>
              </a:ext>
            </a:extLst>
          </p:cNvPr>
          <p:cNvGrpSpPr/>
          <p:nvPr/>
        </p:nvGrpSpPr>
        <p:grpSpPr>
          <a:xfrm>
            <a:off x="315209" y="2016758"/>
            <a:ext cx="11144152" cy="2271658"/>
            <a:chOff x="290271" y="1805388"/>
            <a:chExt cx="11144152" cy="227165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09163A50-B076-4AA0-87FC-A27820F12E85}"/>
                </a:ext>
              </a:extLst>
            </p:cNvPr>
            <p:cNvSpPr/>
            <p:nvPr/>
          </p:nvSpPr>
          <p:spPr>
            <a:xfrm>
              <a:off x="321324" y="1902513"/>
              <a:ext cx="9474091" cy="400053"/>
            </a:xfrm>
            <a:prstGeom prst="rect">
              <a:avLst/>
            </a:prstGeom>
          </p:spPr>
          <p:txBody>
            <a:bodyPr wrap="square" lIns="121856" tIns="60932" rIns="121856" bIns="60932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2000" dirty="0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아람통상</a:t>
              </a:r>
              <a:endPara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xmlns="" id="{0E366CAE-1EEC-4FB3-B804-2656C8B64EFE}"/>
                </a:ext>
              </a:extLst>
            </p:cNvPr>
            <p:cNvGrpSpPr/>
            <p:nvPr/>
          </p:nvGrpSpPr>
          <p:grpSpPr>
            <a:xfrm>
              <a:off x="290271" y="1805388"/>
              <a:ext cx="11144152" cy="2271658"/>
              <a:chOff x="290271" y="1778754"/>
              <a:chExt cx="11144152" cy="2271658"/>
            </a:xfrm>
          </p:grpSpPr>
          <p:cxnSp>
            <p:nvCxnSpPr>
              <p:cNvPr id="4" name="직선 연결선 3">
                <a:extLst>
                  <a:ext uri="{FF2B5EF4-FFF2-40B4-BE49-F238E27FC236}">
                    <a16:creationId xmlns:a16="http://schemas.microsoft.com/office/drawing/2014/main" xmlns="" id="{BFFB974D-4DA4-4B7C-8FF2-FD78525B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323" y="1778754"/>
                <a:ext cx="161643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xmlns="" id="{1FE1D81D-6913-444E-9366-C6F1D4B9B373}"/>
                  </a:ext>
                </a:extLst>
              </p:cNvPr>
              <p:cNvSpPr/>
              <p:nvPr/>
            </p:nvSpPr>
            <p:spPr>
              <a:xfrm>
                <a:off x="290271" y="2522625"/>
                <a:ext cx="1114415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프리미엄 </a:t>
                </a:r>
                <a:r>
                  <a:rPr lang="ko-KR" altLang="en-US" sz="6000" b="1" spc="-300" dirty="0" err="1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더맛있는김밥세트</a:t>
                </a:r>
                <a:r>
                  <a:rPr lang="en-US" altLang="ko-KR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525g</a:t>
                </a:r>
                <a:endParaRPr lang="en-US" altLang="ko-KR" sz="2400" b="1" spc="-300" dirty="0">
                  <a:solidFill>
                    <a:schemeClr val="bg1"/>
                  </a:solidFill>
                  <a:ea typeface="CJ ONLYONE NEW 본문 Regular" panose="00000500000000000000" pitchFamily="2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DD1DDE8-936B-4DC0-BF1B-27AEE6664140}"/>
                  </a:ext>
                </a:extLst>
              </p:cNvPr>
              <p:cNvSpPr txBox="1"/>
              <p:nvPr/>
            </p:nvSpPr>
            <p:spPr>
              <a:xfrm>
                <a:off x="389568" y="3650302"/>
                <a:ext cx="1507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VERSION.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1.0</a:t>
                </a:r>
              </a:p>
              <a:p>
                <a:pPr lvl="0"/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UPDATE. 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2021.06.22</a:t>
                </a:r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F4D8FA05-0701-4D05-8D3A-D156C872E827}"/>
                  </a:ext>
                </a:extLst>
              </p:cNvPr>
              <p:cNvSpPr txBox="1"/>
              <p:nvPr/>
            </p:nvSpPr>
            <p:spPr>
              <a:xfrm>
                <a:off x="1637193" y="3650302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xmlns="" id="{9E6582DA-E614-4FFB-A4A8-9CE79BD5A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4" y="3557742"/>
                <a:ext cx="338525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9163A50-B076-4AA0-87FC-A27820F12E85}"/>
              </a:ext>
            </a:extLst>
          </p:cNvPr>
          <p:cNvSpPr/>
          <p:nvPr/>
        </p:nvSpPr>
        <p:spPr>
          <a:xfrm>
            <a:off x="8934275" y="246277"/>
            <a:ext cx="2969400" cy="400053"/>
          </a:xfrm>
          <a:prstGeom prst="rect">
            <a:avLst/>
          </a:prstGeom>
        </p:spPr>
        <p:txBody>
          <a:bodyPr wrap="square" lIns="121856" tIns="60932" rIns="121856" bIns="60932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000" dirty="0" smtClean="0">
                <a:solidFill>
                  <a:schemeClr val="bg1"/>
                </a:solidFill>
                <a:ea typeface="CJ ONLYONE NEW 본문 Regular" panose="00000500000000000000" pitchFamily="2" charset="-127"/>
              </a:rPr>
              <a:t>20</a:t>
            </a:r>
            <a:r>
              <a:rPr lang="ko-KR" altLang="en-US" sz="2000" dirty="0" smtClean="0">
                <a:solidFill>
                  <a:schemeClr val="bg1"/>
                </a:solidFill>
                <a:ea typeface="CJ ONLYONE NEW 본문 Regular" panose="00000500000000000000" pitchFamily="2" charset="-127"/>
              </a:rPr>
              <a:t>초 </a:t>
            </a:r>
            <a:r>
              <a:rPr lang="ko-KR" altLang="en-US" sz="20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내외</a:t>
            </a:r>
            <a:endParaRPr lang="en-US" altLang="ko-KR" sz="2000" dirty="0">
              <a:solidFill>
                <a:schemeClr val="bg1"/>
              </a:solidFill>
              <a:ea typeface="CJ ONLYONE NEW 본문 Regular" panose="000005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9703AE-BF48-4F93-842D-46000F3387F2}"/>
              </a:ext>
            </a:extLst>
          </p:cNvPr>
          <p:cNvSpPr txBox="1"/>
          <p:nvPr/>
        </p:nvSpPr>
        <p:spPr>
          <a:xfrm>
            <a:off x="10232231" y="68183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 err="1" smtClean="0">
                <a:solidFill>
                  <a:schemeClr val="bg1"/>
                </a:solidFill>
              </a:rPr>
              <a:t>홈쇼핑형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영상</a:t>
            </a:r>
          </a:p>
        </p:txBody>
      </p:sp>
    </p:spTree>
    <p:extLst>
      <p:ext uri="{BB962C8B-B14F-4D97-AF65-F5344CB8AC3E}">
        <p14:creationId xmlns:p14="http://schemas.microsoft.com/office/powerpoint/2010/main" val="286928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6178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xmlns="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xmlns="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xmlns="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 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김밥을 만드는 모습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김밥</a:t>
                      </a:r>
                      <a:r>
                        <a:rPr lang="ko-KR" altLang="en-US" sz="1000" baseline="0" dirty="0" smtClean="0"/>
                        <a:t> 하나를 만들고 손으로 들고 있는 모습</a:t>
                      </a:r>
                      <a:endParaRPr lang="ko-KR" altLang="en-US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김밥을 만드는 모습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김밥</a:t>
                      </a:r>
                      <a:r>
                        <a:rPr lang="ko-KR" altLang="en-US" sz="1000" baseline="0" dirty="0" smtClean="0"/>
                        <a:t> 하나를 만들고 손으로 들고 있는 모습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쉽고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빠르게</a:t>
                      </a:r>
                      <a:r>
                        <a:rPr lang="en-US" altLang="ko-KR" sz="1000" dirty="0" smtClean="0"/>
                        <a:t>!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868382"/>
                  </a:ext>
                </a:extLst>
              </a:tr>
            </a:tbl>
          </a:graphicData>
        </a:graphic>
      </p:graphicFrame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11" y="1581665"/>
            <a:ext cx="3250513" cy="18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57" y="1581664"/>
            <a:ext cx="3250513" cy="18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3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23023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xmlns="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xmlns="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xmlns="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#4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카메라 고정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쟁반이 앵글 가운데로 오도록 손으로 이동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꼬마김밥이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플레이팅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된 접시 연출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샷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완성된 김밥이 있는 접시를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</a:rPr>
                        <a:t> 화면 가운데로 옮기는 모습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꼬마김밥이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플레이팅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된 접시 연출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샷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바로 해먹을 수 있는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스팸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꼬마김밥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22D672-9FFC-45B9-B4D7-47AC183F5876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11" y="1581665"/>
            <a:ext cx="3250513" cy="18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1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58" y="1581664"/>
            <a:ext cx="3250513" cy="18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8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71270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xmlns="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xmlns="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xmlns="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#5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#6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구성품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나열되어 있고 손으로 하나씩 가져가는 모습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제품 패키지를 손으로 들어 올리는 모습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구성품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나열되어 있고 손으로 하나씩 가져가는 모습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smtClean="0"/>
                        <a:t>제품 패키지를 손으로 들어 올리는 모습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별도의 준비과정 없이도 한 끼 뚝딱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맛과 영양까지 생각한 꼬마김밥 세트를 지금 만나보세요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64128A-19B8-4329-A3F2-C1A789C30526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pic>
        <p:nvPicPr>
          <p:cNvPr id="3136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11" y="1581665"/>
            <a:ext cx="3250515" cy="18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7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58" y="1581665"/>
            <a:ext cx="3250513" cy="18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3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7157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xmlns="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xmlns="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xmlns="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#7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</a:rPr>
                        <a:t>촬영 없음</a:t>
                      </a:r>
                      <a:endParaRPr lang="en-US" altLang="ko-KR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로고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8EDE58-9305-4783-B72E-D21EF0EC84F2}"/>
              </a:ext>
            </a:extLst>
          </p:cNvPr>
          <p:cNvSpPr txBox="1"/>
          <p:nvPr/>
        </p:nvSpPr>
        <p:spPr>
          <a:xfrm>
            <a:off x="729843" y="293399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아웃트로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12" y="1581665"/>
            <a:ext cx="3250513" cy="18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4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C469F2EF-D7C5-4FDB-AFE9-EE960408D128}"/>
              </a:ext>
            </a:extLst>
          </p:cNvPr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1FE1D81D-6913-444E-9366-C6F1D4B9B373}"/>
              </a:ext>
            </a:extLst>
          </p:cNvPr>
          <p:cNvSpPr/>
          <p:nvPr/>
        </p:nvSpPr>
        <p:spPr>
          <a:xfrm>
            <a:off x="9511396" y="2949519"/>
            <a:ext cx="199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6000" b="1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END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xmlns="" id="{BFFB974D-4DA4-4B7C-8FF2-FD78525BA1DC}"/>
              </a:ext>
            </a:extLst>
          </p:cNvPr>
          <p:cNvCxnSpPr/>
          <p:nvPr/>
        </p:nvCxnSpPr>
        <p:spPr>
          <a:xfrm>
            <a:off x="5720304" y="3872661"/>
            <a:ext cx="5369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9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195</Words>
  <Application>Microsoft Office PowerPoint</Application>
  <PresentationFormat>사용자 지정</PresentationFormat>
  <Paragraphs>74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 Jaemin</dc:creator>
  <cp:lastModifiedBy>Windows 사용자</cp:lastModifiedBy>
  <cp:revision>210</cp:revision>
  <dcterms:created xsi:type="dcterms:W3CDTF">2020-06-07T11:33:37Z</dcterms:created>
  <dcterms:modified xsi:type="dcterms:W3CDTF">2021-06-22T13:26:02Z</dcterms:modified>
</cp:coreProperties>
</file>