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327" r:id="rId7"/>
    <p:sldId id="29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0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금성티케이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715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45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몸에좋은</a:t>
                </a:r>
                <a:r>
                  <a:rPr lang="ko-KR" altLang="en-US" sz="45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홍삼을 간편한 스틱으로 한국 </a:t>
                </a:r>
                <a:r>
                  <a:rPr lang="ko-KR" altLang="en-US" sz="45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홍삼고</a:t>
                </a:r>
                <a:endParaRPr lang="en-US" altLang="ko-KR" sz="45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2021.06.23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10232231" y="681834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드라마형 영상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2BFC79-57D5-451F-A55C-AD3D1E4DE1AD}"/>
              </a:ext>
            </a:extLst>
          </p:cNvPr>
          <p:cNvSpPr txBox="1"/>
          <p:nvPr/>
        </p:nvSpPr>
        <p:spPr>
          <a:xfrm>
            <a:off x="6458602" y="5879058"/>
            <a:ext cx="4599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</a:rPr>
              <a:t>캔 제품도 촬영 진행하여 편집 시 </a:t>
            </a:r>
            <a:r>
              <a:rPr lang="ko-KR" altLang="en-US" dirty="0" err="1">
                <a:solidFill>
                  <a:schemeClr val="bg1"/>
                </a:solidFill>
              </a:rPr>
              <a:t>녹여주기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9141D37-8652-4C0D-950B-FC347C390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307" y="4628235"/>
            <a:ext cx="1129719" cy="203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설명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31309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가방에서 스틱을 꺼내는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스틱 포장지를 뜯는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가방에서 스틱을 꺼내는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스틱 포장지를 뜯는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언제 어디서나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간편하게</a:t>
                      </a:r>
                      <a:r>
                        <a:rPr lang="en-US" altLang="ko-KR" sz="1000" dirty="0"/>
                        <a:t>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63CEBF3E-96FB-4837-8984-1BE8C44057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117558"/>
              </p:ext>
            </p:extLst>
          </p:nvPr>
        </p:nvGraphicFramePr>
        <p:xfrm>
          <a:off x="1990312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71D91D5A-B3A5-4715-BE4F-F19211EDEC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418164"/>
              </p:ext>
            </p:extLst>
          </p:nvPr>
        </p:nvGraphicFramePr>
        <p:xfrm>
          <a:off x="6615858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945597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먹는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먹고 웃는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먹는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먹고 웃는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국내산 홍삼과 귀한 한약재를 사용해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안심하고 먹을 수 있는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325992-60CE-455B-AEC8-CAF41F3F2F3E}"/>
              </a:ext>
            </a:extLst>
          </p:cNvPr>
          <p:cNvSpPr txBox="1"/>
          <p:nvPr/>
        </p:nvSpPr>
        <p:spPr>
          <a:xfrm>
            <a:off x="729843" y="293399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E35A18E2-5215-456A-8C7A-26D25BB2B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381645"/>
              </p:ext>
            </p:extLst>
          </p:nvPr>
        </p:nvGraphicFramePr>
        <p:xfrm>
          <a:off x="1990312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B3D60FCA-FFDE-400B-B7EF-3235D07C62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999375"/>
              </p:ext>
            </p:extLst>
          </p:nvPr>
        </p:nvGraphicFramePr>
        <p:xfrm>
          <a:off x="6615858" y="1581664"/>
          <a:ext cx="3250512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8" y="1581664"/>
                        <a:ext cx="3250512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85148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/>
                        <a:t>홍삼고</a:t>
                      </a:r>
                      <a:r>
                        <a:rPr lang="ko-KR" altLang="en-US" sz="1000" dirty="0"/>
                        <a:t> 연출 샷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err="1"/>
                        <a:t>홍삼고</a:t>
                      </a:r>
                      <a:r>
                        <a:rPr lang="ko-KR" altLang="en-US" sz="1000" dirty="0"/>
                        <a:t> 연출 샷 위에 </a:t>
                      </a:r>
                      <a:r>
                        <a:rPr lang="ko-KR" altLang="en-US" sz="1000" dirty="0" err="1"/>
                        <a:t>저온진공</a:t>
                      </a:r>
                      <a:r>
                        <a:rPr lang="ko-KR" altLang="en-US" sz="1000" dirty="0"/>
                        <a:t> 추출 사진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한국홍삼고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accent1"/>
                          </a:solidFill>
                        </a:rPr>
                        <a:t>저온진공</a:t>
                      </a:r>
                      <a:r>
                        <a:rPr lang="ko-KR" altLang="en-US" sz="1000" dirty="0">
                          <a:solidFill>
                            <a:schemeClr val="accent1"/>
                          </a:solidFill>
                        </a:rPr>
                        <a:t> 추출 공법으로 제조했습니다</a:t>
                      </a:r>
                      <a:endParaRPr lang="en-US" altLang="ko-KR" sz="1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A70B61-A0C0-417A-9CEF-2A5B3FF955D6}"/>
              </a:ext>
            </a:extLst>
          </p:cNvPr>
          <p:cNvSpPr txBox="1"/>
          <p:nvPr/>
        </p:nvSpPr>
        <p:spPr>
          <a:xfrm>
            <a:off x="729843" y="293399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D20F61B5-00FB-48D6-8075-48B1F3CFD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707918"/>
              </p:ext>
            </p:extLst>
          </p:nvPr>
        </p:nvGraphicFramePr>
        <p:xfrm>
          <a:off x="1990311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FFF87AEF-6DB5-4AF3-BC1D-54E57C9B86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988049"/>
              </p:ext>
            </p:extLst>
          </p:nvPr>
        </p:nvGraphicFramePr>
        <p:xfrm>
          <a:off x="6614827" y="1581664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7" y="1581664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15191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패키지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개별 스틱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개별 스틱 하나를 집어 가는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패키지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개별 스틱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개별 스틱 하나를 집어 가는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쓴맛은 줄이고 부드러운 맛을 살려 누구나 부담없이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스틱으로 건강한 하루를 챙겨보세요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383CA6E-2AFF-423F-AE3E-2FB56805225B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51DF35-C7F2-431F-A0FE-CC1959A5923B}"/>
              </a:ext>
            </a:extLst>
          </p:cNvPr>
          <p:cNvSpPr txBox="1"/>
          <p:nvPr/>
        </p:nvSpPr>
        <p:spPr>
          <a:xfrm>
            <a:off x="729843" y="293399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설명</a:t>
            </a: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2BFDCF27-D923-4588-8ED6-1B03DBA79E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529390"/>
              </p:ext>
            </p:extLst>
          </p:nvPr>
        </p:nvGraphicFramePr>
        <p:xfrm>
          <a:off x="1990312" y="1581664"/>
          <a:ext cx="3250512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0512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56D0878E-12CD-4AE7-AFAF-86C64A9207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495888"/>
              </p:ext>
            </p:extLst>
          </p:nvPr>
        </p:nvGraphicFramePr>
        <p:xfrm>
          <a:off x="6615857" y="1581324"/>
          <a:ext cx="3250512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7" y="1581324"/>
                        <a:ext cx="3250512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6133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맛있는 홍삼 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&amp;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맛짱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홍삼고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한국홍삼고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E28C12-4874-49C8-AF2C-D9DC6297FE05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187E6F02-7A1A-40D9-A8A6-5B76D2763F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031016"/>
              </p:ext>
            </p:extLst>
          </p:nvPr>
        </p:nvGraphicFramePr>
        <p:xfrm>
          <a:off x="1990312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705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231</Words>
  <Application>Microsoft Office PowerPoint</Application>
  <PresentationFormat>와이드스크린</PresentationFormat>
  <Paragraphs>95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Park RaeHyung</cp:lastModifiedBy>
  <cp:revision>226</cp:revision>
  <dcterms:created xsi:type="dcterms:W3CDTF">2020-06-07T11:33:37Z</dcterms:created>
  <dcterms:modified xsi:type="dcterms:W3CDTF">2021-06-24T02:44:04Z</dcterms:modified>
</cp:coreProperties>
</file>