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7" r:id="rId6"/>
    <p:sldId id="328" r:id="rId7"/>
    <p:sldId id="29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2021-06-22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농업회사법인주식회사초정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내몸이웃는다뽕발사믹식초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2021.06.22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9163A50-B076-4AA0-87FC-A27820F12E85}"/>
              </a:ext>
            </a:extLst>
          </p:cNvPr>
          <p:cNvSpPr/>
          <p:nvPr/>
        </p:nvSpPr>
        <p:spPr>
          <a:xfrm>
            <a:off x="8934275" y="246277"/>
            <a:ext cx="296940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30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9703AE-BF48-4F93-842D-46000F3387F2}"/>
              </a:ext>
            </a:extLst>
          </p:cNvPr>
          <p:cNvSpPr txBox="1"/>
          <p:nvPr/>
        </p:nvSpPr>
        <p:spPr>
          <a:xfrm>
            <a:off x="9919646" y="681834"/>
            <a:ext cx="1963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dirty="0">
                <a:solidFill>
                  <a:schemeClr val="bg1"/>
                </a:solidFill>
              </a:rPr>
              <a:t>제작사 추천 영상</a:t>
            </a: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7240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연출 컷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자료요청</a:t>
                      </a:r>
                      <a:endParaRPr lang="en-US" altLang="ko-KR" sz="1000" b="1" dirty="0">
                        <a:solidFill>
                          <a:schemeClr val="accent6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제작 공정이 표현된 자료</a:t>
                      </a: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내 몸이 웃는다</a:t>
                      </a:r>
                      <a:endParaRPr lang="en-US" altLang="ko-KR" sz="1000" dirty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정인숙 </a:t>
                      </a:r>
                      <a:r>
                        <a:rPr lang="ko-KR" altLang="en-US" sz="1000" dirty="0" err="1"/>
                        <a:t>식초보감</a:t>
                      </a:r>
                      <a:r>
                        <a:rPr lang="ko-KR" altLang="en-US" sz="1000" dirty="0"/>
                        <a:t> </a:t>
                      </a:r>
                      <a:r>
                        <a:rPr lang="en-US" altLang="ko-KR" sz="1000" dirty="0"/>
                        <a:t>[</a:t>
                      </a:r>
                      <a:r>
                        <a:rPr lang="ko-KR" altLang="en-US" sz="1000" dirty="0" err="1"/>
                        <a:t>뽕발사믹식초</a:t>
                      </a:r>
                      <a:r>
                        <a:rPr lang="en-US" altLang="ko-KR" sz="1000" dirty="0"/>
                        <a:t>]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발효 명장이 건강한 발효공법으로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graphicFrame>
        <p:nvGraphicFramePr>
          <p:cNvPr id="11" name="개체 10">
            <a:extLst>
              <a:ext uri="{FF2B5EF4-FFF2-40B4-BE49-F238E27FC236}">
                <a16:creationId xmlns:a16="http://schemas.microsoft.com/office/drawing/2014/main" id="{659891D9-5F28-452D-8CCB-BEC42D1EE7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657904"/>
              </p:ext>
            </p:extLst>
          </p:nvPr>
        </p:nvGraphicFramePr>
        <p:xfrm>
          <a:off x="6615858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4" name="개체 3">
                        <a:extLst>
                          <a:ext uri="{FF2B5EF4-FFF2-40B4-BE49-F238E27FC236}">
                            <a16:creationId xmlns:a16="http://schemas.microsoft.com/office/drawing/2014/main" id="{1386E6F6-4EC0-435D-A99D-DE0CC33E6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5858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개체 8">
            <a:extLst>
              <a:ext uri="{FF2B5EF4-FFF2-40B4-BE49-F238E27FC236}">
                <a16:creationId xmlns:a16="http://schemas.microsoft.com/office/drawing/2014/main" id="{C2513543-82D9-445A-8997-503EE50FDF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199720"/>
              </p:ext>
            </p:extLst>
          </p:nvPr>
        </p:nvGraphicFramePr>
        <p:xfrm>
          <a:off x="1989646" y="1581663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9646" y="1581663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6966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자료요청</a:t>
                      </a:r>
                      <a:endParaRPr lang="en-US" altLang="ko-KR" sz="1000" b="1" dirty="0">
                        <a:solidFill>
                          <a:schemeClr val="accent6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제작 공정이 표현된 자료</a:t>
                      </a: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오디 이미지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accent1"/>
                          </a:solidFill>
                        </a:rPr>
                        <a:t>대한민국 최초로 만들어낸</a:t>
                      </a:r>
                      <a:endParaRPr lang="en-US" altLang="ko-KR" sz="1000" strike="noStrike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accent1"/>
                          </a:solidFill>
                        </a:rPr>
                        <a:t>무첨가</a:t>
                      </a:r>
                      <a:r>
                        <a:rPr lang="ko-KR" altLang="en-US" sz="1000" dirty="0">
                          <a:solidFill>
                            <a:schemeClr val="accent1"/>
                          </a:solidFill>
                        </a:rPr>
                        <a:t> 원액 </a:t>
                      </a:r>
                      <a:r>
                        <a:rPr lang="en-US" altLang="ko-KR" sz="1000" dirty="0">
                          <a:solidFill>
                            <a:schemeClr val="accent1"/>
                          </a:solidFill>
                        </a:rPr>
                        <a:t>100% </a:t>
                      </a:r>
                      <a:r>
                        <a:rPr lang="ko-KR" altLang="en-US" sz="1000" dirty="0">
                          <a:solidFill>
                            <a:schemeClr val="accent1"/>
                          </a:solidFill>
                        </a:rPr>
                        <a:t>천연발효식초</a:t>
                      </a:r>
                      <a:endParaRPr lang="en-US" altLang="ko-KR" sz="10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8DDDEF-BE22-4B37-9926-8BBD9297BD56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0070707F-60EC-4D0F-B655-4BF3C7871B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446677"/>
              </p:ext>
            </p:extLst>
          </p:nvPr>
        </p:nvGraphicFramePr>
        <p:xfrm>
          <a:off x="6615858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id="{DF13951E-92D7-4F30-B4FA-DA0CF4731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734739"/>
              </p:ext>
            </p:extLst>
          </p:nvPr>
        </p:nvGraphicFramePr>
        <p:xfrm>
          <a:off x="1986475" y="1581664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6475" y="1581664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45036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컵에 따르는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or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음식에 세팅하는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먹는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컵에 따르는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or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음식에 세팅하는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먹는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/>
                        <a:t>새콤달콤</a:t>
                      </a:r>
                      <a:r>
                        <a:rPr lang="ko-KR" altLang="en-US" sz="1000" dirty="0"/>
                        <a:t> 깊은 풍미로 먹기 좋게 만들어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남녀노소 누구나 쉽고 맛있게 드실 수 있습니다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CE0290-DE22-4036-A620-1A591111EF7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2B4B9404-9F9D-4CC2-96C0-99F87259C2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654629"/>
              </p:ext>
            </p:extLst>
          </p:nvPr>
        </p:nvGraphicFramePr>
        <p:xfrm>
          <a:off x="1990312" y="1581665"/>
          <a:ext cx="3250513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1A2DF932-B507-42FF-9F2D-B718099803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696162"/>
              </p:ext>
            </p:extLst>
          </p:nvPr>
        </p:nvGraphicFramePr>
        <p:xfrm>
          <a:off x="6615858" y="1581665"/>
          <a:ext cx="3250514" cy="1829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4" cy="1829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19383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</a:rPr>
                        <a:t>제품 연출 컷 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</a:rPr>
                        <a:t>제품 연출 컷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</a:rPr>
                        <a:t>제품 연출 컷</a:t>
                      </a:r>
                      <a:endParaRPr lang="en-US" altLang="ko-KR" sz="1000" b="0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en-US" altLang="ko-KR" sz="1000" b="0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자료요청</a:t>
                      </a: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(</a:t>
                      </a:r>
                      <a:r>
                        <a:rPr lang="ko-KR" altLang="en-US" sz="1000" b="1" dirty="0">
                          <a:solidFill>
                            <a:schemeClr val="accent6"/>
                          </a:solidFill>
                        </a:rPr>
                        <a:t>인증자료</a:t>
                      </a:r>
                      <a:r>
                        <a:rPr lang="en-US" altLang="ko-KR" sz="1000" b="1" dirty="0">
                          <a:solidFill>
                            <a:schemeClr val="accent6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b="0" dirty="0">
                          <a:solidFill>
                            <a:schemeClr val="tx1"/>
                          </a:solidFill>
                        </a:rPr>
                        <a:t>제품 연출 컷 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/>
                        <a:t>국제식품음료품명원</a:t>
                      </a:r>
                      <a:r>
                        <a:rPr lang="en-US" altLang="ko-KR" sz="1000" dirty="0"/>
                        <a:t>(ITQI)</a:t>
                      </a:r>
                      <a:r>
                        <a:rPr lang="ko-KR" altLang="en-US" sz="1000" dirty="0"/>
                        <a:t>에서 </a:t>
                      </a:r>
                      <a:r>
                        <a:rPr lang="en-US" altLang="ko-KR" sz="1000" dirty="0"/>
                        <a:t>TOW STAR</a:t>
                      </a:r>
                      <a:r>
                        <a:rPr lang="ko-KR" altLang="en-US" sz="1000" dirty="0"/>
                        <a:t>상을 받은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안전한 명품 </a:t>
                      </a:r>
                      <a:r>
                        <a:rPr lang="ko-KR" altLang="en-US" sz="1000" dirty="0" err="1"/>
                        <a:t>발사믹</a:t>
                      </a:r>
                      <a:r>
                        <a:rPr lang="ko-KR" altLang="en-US" sz="1000" dirty="0"/>
                        <a:t> 식초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0EAD6E67-5209-4E06-9C9A-6602CD382E4E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958F83-337B-4D77-BC3C-5B50FFFC03A8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DBAD5FC4-B7B7-4632-BEAD-28B8D80B26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347132"/>
              </p:ext>
            </p:extLst>
          </p:nvPr>
        </p:nvGraphicFramePr>
        <p:xfrm>
          <a:off x="1990312" y="1594589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94589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id="{359FA8AC-2AE4-4619-8465-DDD1AF762B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543481"/>
              </p:ext>
            </p:extLst>
          </p:nvPr>
        </p:nvGraphicFramePr>
        <p:xfrm>
          <a:off x="6615858" y="1594588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94588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9941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73403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테이블 위에 패키지 있고 그 옆에 제품 내려놓는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테이블 위에 패키지 있고 그 옆에 제품 내려놓는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로고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뽕발사믹식초로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건강을 생각해 보세요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235335F-7756-4531-A53F-9BE169DAAC16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id="{A9917C8A-2305-44BC-8D78-BD38356F22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154998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id="{A7D97611-C80F-4510-B2BF-3C9FAC07EE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632673"/>
              </p:ext>
            </p:extLst>
          </p:nvPr>
        </p:nvGraphicFramePr>
        <p:xfrm>
          <a:off x="6614825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5359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3449</TotalTime>
  <Words>231</Words>
  <Application>Microsoft Office PowerPoint</Application>
  <PresentationFormat>와이드스크린</PresentationFormat>
  <Paragraphs>99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CJ ONLYONE NEW 본문 Regular</vt:lpstr>
      <vt:lpstr>CJ ONLYONE NEW 제목 Bold</vt:lpstr>
      <vt:lpstr>맑은 고딕</vt:lpstr>
      <vt:lpstr>Arial</vt:lpstr>
      <vt:lpstr>Office 테마</vt:lpstr>
      <vt:lpstr>Adobe Photoshop Image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USER</cp:lastModifiedBy>
  <cp:revision>241</cp:revision>
  <dcterms:created xsi:type="dcterms:W3CDTF">2020-06-07T11:33:37Z</dcterms:created>
  <dcterms:modified xsi:type="dcterms:W3CDTF">2021-06-22T01:57:16Z</dcterms:modified>
</cp:coreProperties>
</file>