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25" r:id="rId5"/>
    <p:sldId id="327" r:id="rId6"/>
    <p:sldId id="328" r:id="rId7"/>
    <p:sldId id="293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2021-06-24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11144152" cy="2271658"/>
            <a:chOff x="290271" y="1805388"/>
            <a:chExt cx="11144152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주</a:t>
              </a:r>
              <a:r>
                <a:rPr lang="en-US" altLang="ko-KR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엘피아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11144152" cy="2271658"/>
              <a:chOff x="290271" y="1778754"/>
              <a:chExt cx="11144152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11144152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5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캐치홀</a:t>
                </a:r>
                <a:r>
                  <a:rPr lang="ko-KR" altLang="en-US" sz="5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신개념 </a:t>
                </a:r>
                <a:r>
                  <a:rPr lang="ko-KR" altLang="en-US" sz="5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문고정</a:t>
                </a:r>
                <a:r>
                  <a:rPr lang="ko-KR" altLang="en-US" sz="5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</a:t>
                </a:r>
                <a:r>
                  <a:rPr lang="ko-KR" altLang="en-US" sz="5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도어스토퍼</a:t>
                </a:r>
                <a:r>
                  <a:rPr lang="ko-KR" altLang="en-US" sz="5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</a:t>
                </a:r>
                <a:r>
                  <a:rPr lang="ko-KR" altLang="en-US" sz="5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쉴드형</a:t>
                </a:r>
                <a:endParaRPr lang="en-US" altLang="ko-KR" sz="50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3740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2021.06.24</a:t>
                </a:r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9163A50-B076-4AA0-87FC-A27820F12E85}"/>
              </a:ext>
            </a:extLst>
          </p:cNvPr>
          <p:cNvSpPr/>
          <p:nvPr/>
        </p:nvSpPr>
        <p:spPr>
          <a:xfrm>
            <a:off x="8934275" y="246277"/>
            <a:ext cx="296940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30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9703AE-BF48-4F93-842D-46000F3387F2}"/>
              </a:ext>
            </a:extLst>
          </p:cNvPr>
          <p:cNvSpPr txBox="1"/>
          <p:nvPr/>
        </p:nvSpPr>
        <p:spPr>
          <a:xfrm>
            <a:off x="9919646" y="681834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dirty="0">
                <a:solidFill>
                  <a:schemeClr val="bg1"/>
                </a:solidFill>
              </a:rPr>
              <a:t>제작사 추천 영상</a:t>
            </a: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35748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쾅 닫히는 문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발 다친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설치된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쾅 닫히는 문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발 다친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설치된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바람에 쾅쾅 닫히는 문 소리</a:t>
                      </a:r>
                      <a:r>
                        <a:rPr lang="en-US" altLang="ko-KR" sz="1000" dirty="0"/>
                        <a:t>!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깜짝 놀라고 다치기도 하셨나요</a:t>
                      </a:r>
                      <a:r>
                        <a:rPr lang="en-US" altLang="ko-KR" sz="1000" dirty="0"/>
                        <a:t>?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캐치홀이 그 걱정을 덜어드립니다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45AFF998-7BF9-4CEF-8C61-B3854D1D4C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923835"/>
              </p:ext>
            </p:extLst>
          </p:nvPr>
        </p:nvGraphicFramePr>
        <p:xfrm>
          <a:off x="1990312" y="1581665"/>
          <a:ext cx="3250513" cy="1830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Image" r:id="rId3" imgW="24380640" imgH="13714200" progId="Photoshop.Image.13">
                  <p:embed/>
                </p:oleObj>
              </mc:Choice>
              <mc:Fallback>
                <p:oleObj name="Image" r:id="rId3" imgW="24380640" imgH="137142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3" cy="18309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A82C6945-5529-4646-A9E5-4B6E52536D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154322"/>
              </p:ext>
            </p:extLst>
          </p:nvPr>
        </p:nvGraphicFramePr>
        <p:xfrm>
          <a:off x="6615858" y="1581664"/>
          <a:ext cx="3250513" cy="1830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Image" r:id="rId5" imgW="24380640" imgH="13714200" progId="Photoshop.Image.13">
                  <p:embed/>
                </p:oleObj>
              </mc:Choice>
              <mc:Fallback>
                <p:oleObj name="Image" r:id="rId5" imgW="24380640" imgH="137142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8" y="1581664"/>
                        <a:ext cx="3250513" cy="18309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487812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클로즈업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바람 테스트 영상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선풍기로 느낌만 내줘도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될듯합니다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설치된 상태로 문 열었다 닫았다 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바람 테스트 영상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방문은 쉽게 열고 닫고 고정까지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바람에는 쉽게 닫히지 않는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22D672-9FFC-45B9-B4D7-47AC183F5876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47E629B5-1DC0-4866-A9A6-815F65E2D0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181204"/>
              </p:ext>
            </p:extLst>
          </p:nvPr>
        </p:nvGraphicFramePr>
        <p:xfrm>
          <a:off x="1990312" y="1581665"/>
          <a:ext cx="32486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Image" r:id="rId3" imgW="24380640" imgH="13714200" progId="Photoshop.Image.13">
                  <p:embed/>
                </p:oleObj>
              </mc:Choice>
              <mc:Fallback>
                <p:oleObj name="Image" r:id="rId3" imgW="24380640" imgH="137142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486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FE14EE9A-646A-4B6B-B63C-5A6702C8E0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0354856"/>
              </p:ext>
            </p:extLst>
          </p:nvPr>
        </p:nvGraphicFramePr>
        <p:xfrm>
          <a:off x="6613991" y="1581665"/>
          <a:ext cx="3248648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Image" r:id="rId5" imgW="24380640" imgH="13714200" progId="Photoshop.Image.13">
                  <p:embed/>
                </p:oleObj>
              </mc:Choice>
              <mc:Fallback>
                <p:oleObj name="Image" r:id="rId5" imgW="24380640" imgH="137142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3991" y="1581665"/>
                        <a:ext cx="3248648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749019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제품이 설치되어 있는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다양한 각도에서 찍어주세요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손으로 끼웠다 뺐다 하는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제품이 설치되어 있는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손으로 끼웠다 뺐다 하는 모습 </a:t>
                      </a:r>
                      <a:r>
                        <a:rPr lang="en-US" altLang="ko-KR" sz="1000" dirty="0"/>
                        <a:t>+ </a:t>
                      </a:r>
                      <a:r>
                        <a:rPr lang="ko-KR" altLang="en-US" sz="1000" dirty="0"/>
                        <a:t>특허증</a:t>
                      </a:r>
                      <a:r>
                        <a:rPr lang="en-US" altLang="ko-KR" sz="1000" dirty="0"/>
                        <a:t> +</a:t>
                      </a:r>
                      <a:r>
                        <a:rPr lang="ko-KR" altLang="en-US" sz="1000" dirty="0"/>
                        <a:t>우수발명품 인증서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신개념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방문도어스토퍼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/>
                        <a:t>핵심기술특허등록된</a:t>
                      </a:r>
                      <a:r>
                        <a:rPr lang="ko-KR" altLang="en-US" sz="1000" dirty="0"/>
                        <a:t> 롤러구조설계로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64128A-19B8-4329-A3F2-C1A789C30526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7D74377B-DC61-4CAB-B145-3BF671765E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668565"/>
              </p:ext>
            </p:extLst>
          </p:nvPr>
        </p:nvGraphicFramePr>
        <p:xfrm>
          <a:off x="1990312" y="1581665"/>
          <a:ext cx="3250513" cy="1830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Image" r:id="rId3" imgW="24380640" imgH="13714200" progId="Photoshop.Image.13">
                  <p:embed/>
                </p:oleObj>
              </mc:Choice>
              <mc:Fallback>
                <p:oleObj name="Image" r:id="rId3" imgW="24380640" imgH="137142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3" cy="18309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D075089E-E032-4169-AD4A-59252895F2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310403"/>
              </p:ext>
            </p:extLst>
          </p:nvPr>
        </p:nvGraphicFramePr>
        <p:xfrm>
          <a:off x="6615858" y="1581665"/>
          <a:ext cx="3250513" cy="1830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Image" r:id="rId5" imgW="24380640" imgH="13714200" progId="Photoshop.Image.13">
                  <p:embed/>
                </p:oleObj>
              </mc:Choice>
              <mc:Fallback>
                <p:oleObj name="Image" r:id="rId5" imgW="24380640" imgH="137142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8" y="1581665"/>
                        <a:ext cx="3250513" cy="18309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908232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#8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 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문을 열고 고정시킨 후 나가는 모습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다리 쪽 뷰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리뷰 이미지 </a:t>
                      </a:r>
                      <a:r>
                        <a:rPr lang="en-US" altLang="ko-KR" sz="1000" dirty="0"/>
                        <a:t>(</a:t>
                      </a:r>
                      <a:r>
                        <a:rPr lang="ko-KR" altLang="en-US" sz="1000" dirty="0"/>
                        <a:t>최신 리뷰 이미지로</a:t>
                      </a:r>
                      <a:r>
                        <a:rPr lang="en-US" altLang="ko-KR" sz="1000" dirty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문을 열고 고정시킨 후 나가는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여러 사용자들이 만족한 그 제품</a:t>
                      </a:r>
                      <a:r>
                        <a:rPr lang="en-US" altLang="ko-KR" sz="1000" dirty="0"/>
                        <a:t>!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이제 안심하고 방문을 </a:t>
                      </a:r>
                      <a:r>
                        <a:rPr lang="ko-KR" altLang="en-US" sz="1000" dirty="0" err="1"/>
                        <a:t>열어두세요</a:t>
                      </a:r>
                      <a:r>
                        <a:rPr lang="en-US" altLang="ko-KR" sz="1000" dirty="0"/>
                        <a:t>!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EAD6E67-5209-4E06-9C9A-6602CD382E4E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D57A95-646E-487D-914A-5FA048D2FCDD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368FF5AD-671A-43D2-843A-F960DB0D37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203780"/>
              </p:ext>
            </p:extLst>
          </p:nvPr>
        </p:nvGraphicFramePr>
        <p:xfrm>
          <a:off x="1990312" y="1581665"/>
          <a:ext cx="3250512" cy="1830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Image" r:id="rId3" imgW="24380640" imgH="13714200" progId="Photoshop.Image.13">
                  <p:embed/>
                </p:oleObj>
              </mc:Choice>
              <mc:Fallback>
                <p:oleObj name="Image" r:id="rId3" imgW="24380640" imgH="137142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2" cy="18309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030EC238-616C-4FC9-A6DC-FF3BBFD8CB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331805"/>
              </p:ext>
            </p:extLst>
          </p:nvPr>
        </p:nvGraphicFramePr>
        <p:xfrm>
          <a:off x="6615857" y="1581665"/>
          <a:ext cx="3250513" cy="1830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Image" r:id="rId5" imgW="24380640" imgH="13714200" progId="Photoshop.Image.13">
                  <p:embed/>
                </p:oleObj>
              </mc:Choice>
              <mc:Fallback>
                <p:oleObj name="Image" r:id="rId5" imgW="24380640" imgH="137142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7" y="1581665"/>
                        <a:ext cx="3250513" cy="18309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9941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630196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#9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제품 연출 컷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제품 연출 컷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신개념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방문도어스토퍼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‘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캐치홀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＇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0AFB7BD5-FB85-4C17-B740-847F706B99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432370"/>
              </p:ext>
            </p:extLst>
          </p:nvPr>
        </p:nvGraphicFramePr>
        <p:xfrm>
          <a:off x="1992178" y="1581665"/>
          <a:ext cx="3248647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Image" r:id="rId3" imgW="24380640" imgH="13714200" progId="Photoshop.Image.13">
                  <p:embed/>
                </p:oleObj>
              </mc:Choice>
              <mc:Fallback>
                <p:oleObj name="Image" r:id="rId3" imgW="24380640" imgH="13714200" progId="Photoshop.Image.13">
                  <p:embed/>
                  <p:pic>
                    <p:nvPicPr>
                      <p:cNvPr id="3" name="개체 2">
                        <a:extLst>
                          <a:ext uri="{FF2B5EF4-FFF2-40B4-BE49-F238E27FC236}">
                            <a16:creationId xmlns:a16="http://schemas.microsoft.com/office/drawing/2014/main" id="{3C245AF0-0BD1-47AC-827B-D7171486CC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2178" y="1581665"/>
                        <a:ext cx="3248647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5359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3418</TotalTime>
  <Words>266</Words>
  <Application>Microsoft Office PowerPoint</Application>
  <PresentationFormat>와이드스크린</PresentationFormat>
  <Paragraphs>96</Paragraphs>
  <Slides>7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CJ ONLYONE NEW 본문 Regular</vt:lpstr>
      <vt:lpstr>CJ ONLYONE NEW 제목 Bold</vt:lpstr>
      <vt:lpstr>맑은 고딕</vt:lpstr>
      <vt:lpstr>Arial</vt:lpstr>
      <vt:lpstr>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USER</cp:lastModifiedBy>
  <cp:revision>236</cp:revision>
  <dcterms:created xsi:type="dcterms:W3CDTF">2020-06-07T11:33:37Z</dcterms:created>
  <dcterms:modified xsi:type="dcterms:W3CDTF">2021-06-24T02:09:27Z</dcterms:modified>
</cp:coreProperties>
</file>