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7" r:id="rId6"/>
    <p:sldId id="328" r:id="rId7"/>
    <p:sldId id="326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44" d="100"/>
          <a:sy n="44" d="100"/>
        </p:scale>
        <p:origin x="48" y="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농업회사법인산채만주식회사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7856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5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산채만 내 맘대로 국물 떡볶이 </a:t>
                </a:r>
                <a:r>
                  <a:rPr lang="ko-KR" altLang="en-US" sz="5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밀키트</a:t>
                </a:r>
                <a:endParaRPr lang="en-US" altLang="ko-KR" sz="5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2021.06.24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5</a:t>
            </a:r>
            <a:r>
              <a:rPr lang="en-US" altLang="ko-KR" sz="2000">
                <a:solidFill>
                  <a:schemeClr val="bg1"/>
                </a:solidFill>
                <a:ea typeface="CJ ONLYONE NEW 본문 Regular" panose="00000500000000000000" pitchFamily="2" charset="-127"/>
              </a:rPr>
              <a:t>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703AE-BF48-4F93-842D-46000F3387F2}"/>
              </a:ext>
            </a:extLst>
          </p:cNvPr>
          <p:cNvSpPr txBox="1"/>
          <p:nvPr/>
        </p:nvSpPr>
        <p:spPr>
          <a:xfrm>
            <a:off x="10463063" y="68183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>
                <a:solidFill>
                  <a:schemeClr val="bg1"/>
                </a:solidFill>
              </a:rPr>
              <a:t>리뷰형 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12328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 err="1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보는 장면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 err="1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보는 장면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에게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말하는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장면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 : </a:t>
                      </a:r>
                      <a:r>
                        <a:rPr lang="ko-KR" altLang="en-US" sz="1000" dirty="0"/>
                        <a:t>아</a:t>
                      </a:r>
                      <a:r>
                        <a:rPr lang="en-US" altLang="ko-KR" sz="1000" baseline="0" dirty="0"/>
                        <a:t> </a:t>
                      </a:r>
                      <a:r>
                        <a:rPr lang="ko-KR" altLang="en-US" sz="1000" baseline="0" dirty="0"/>
                        <a:t>출출하다</a:t>
                      </a:r>
                      <a:r>
                        <a:rPr lang="en-US" altLang="ko-KR" sz="1000" baseline="0" dirty="0"/>
                        <a:t>.. </a:t>
                      </a:r>
                      <a:r>
                        <a:rPr lang="ko-KR" altLang="en-US" sz="1000" baseline="0" dirty="0"/>
                        <a:t>오랜만에 떡볶이 어때</a:t>
                      </a:r>
                      <a:r>
                        <a:rPr lang="en-US" altLang="ko-KR" sz="1000" baseline="0" dirty="0"/>
                        <a:t>?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9" name="Picture 2">
            <a:extLst>
              <a:ext uri="{FF2B5EF4-FFF2-40B4-BE49-F238E27FC236}">
                <a16:creationId xmlns:a16="http://schemas.microsoft.com/office/drawing/2014/main" id="{D40D6235-E89B-4566-A1BE-6B817E75A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5F82135D-804C-4522-8708-83A566676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50639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에게 얼굴을 들이밀며 말하고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는 당황하는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 err="1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를 보면서 시큰둥하게 말하는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에게 얼굴을 들이밀며 말하고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는 당황하는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 근처에 떡볶이 파는데 없어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..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해먹기는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귀찮구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내가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해줄게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너 요리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못하잖아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21468F-9E12-47D5-9D8A-E344C29D9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DDA03C49-CB54-4014-A26D-11C88C6D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38944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제품을 테이블 위에 올려 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떡볶이 조리하는 과정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제품을 테이블 위에 올려 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떡볶이 조리하는 과정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짜잔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~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우와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이거 어떻게 먹는 거야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일단 물을 끓이고 떡과 어묵을 넣은 후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분에서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분 정도 졸여주면 돼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64128A-19B8-4329-A3F2-C1A789C30526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414EADE-01F8-4D0C-BB4B-54C4A7B23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FC4C11D6-F4A1-4876-AD72-819A98BF7B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273648"/>
              </p:ext>
            </p:extLst>
          </p:nvPr>
        </p:nvGraphicFramePr>
        <p:xfrm>
          <a:off x="1990311" y="1581665"/>
          <a:ext cx="3251542" cy="182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8888760" imgH="5002920" progId="Photoshop.Image.13">
                  <p:embed/>
                </p:oleObj>
              </mc:Choice>
              <mc:Fallback>
                <p:oleObj name="Image" r:id="rId3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0311" y="1581665"/>
                        <a:ext cx="3251542" cy="182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68577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라면사리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치즈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쫄면을 넣는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라면사리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치즈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쫄면을 넣는 모습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거기에 라면사리나 치즈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쫄면을 넣으면 더 맛있겠지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맛있겠다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64128A-19B8-4329-A3F2-C1A789C30526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5C91B3C8-21B2-4978-8CFE-ACE37CD7D9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727710"/>
              </p:ext>
            </p:extLst>
          </p:nvPr>
        </p:nvGraphicFramePr>
        <p:xfrm>
          <a:off x="1990311" y="1581664"/>
          <a:ext cx="3250513" cy="1829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888760" imgH="5002920" progId="Photoshop.Image.13">
                  <p:embed/>
                </p:oleObj>
              </mc:Choice>
              <mc:Fallback>
                <p:oleObj name="Image" r:id="rId2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90311" y="1581664"/>
                        <a:ext cx="3250513" cy="1829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792206C-0F87-428F-9115-DDD0F0C6BC89}"/>
              </a:ext>
            </a:extLst>
          </p:cNvPr>
          <p:cNvSpPr txBox="1"/>
          <p:nvPr/>
        </p:nvSpPr>
        <p:spPr>
          <a:xfrm>
            <a:off x="7467600" y="2311658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/>
              <a:t>8</a:t>
            </a:r>
            <a:r>
              <a:rPr lang="ko-KR" altLang="en-US" dirty="0" err="1"/>
              <a:t>번씬</a:t>
            </a:r>
            <a:r>
              <a:rPr lang="ko-KR" altLang="en-US" dirty="0"/>
              <a:t> 삭제</a:t>
            </a:r>
          </a:p>
        </p:txBody>
      </p:sp>
    </p:spTree>
    <p:extLst>
      <p:ext uri="{BB962C8B-B14F-4D97-AF65-F5344CB8AC3E}">
        <p14:creationId xmlns:p14="http://schemas.microsoft.com/office/powerpoint/2010/main" val="2653813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10965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 위에 떡볶이 올려놓는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떡볶이를 먹고 좋아하는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테이블 위에 떡볶이 올려놓는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떡볶이를 먹고 좋아하는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이제 먹어볼까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잘 먹겠습니다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!!!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음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~!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너무 맛있어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!!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완전 내스타일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64128A-19B8-4329-A3F2-C1A789C30526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FAABA4D-8487-4AAE-8ABC-8E5EFE71D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6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개체 2">
            <a:extLst>
              <a:ext uri="{FF2B5EF4-FFF2-40B4-BE49-F238E27FC236}">
                <a16:creationId xmlns:a16="http://schemas.microsoft.com/office/drawing/2014/main" id="{72F4D540-B5FF-447A-94C5-21C48C39BE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083654"/>
              </p:ext>
            </p:extLst>
          </p:nvPr>
        </p:nvGraphicFramePr>
        <p:xfrm>
          <a:off x="6615854" y="1581664"/>
          <a:ext cx="3250513" cy="1829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8888760" imgH="5002920" progId="Photoshop.Image.13">
                  <p:embed/>
                </p:oleObj>
              </mc:Choice>
              <mc:Fallback>
                <p:oleObj name="Image" r:id="rId3" imgW="8888760" imgH="500292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15854" y="1581664"/>
                        <a:ext cx="3250513" cy="1829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542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456965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먹으며 대화하는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먹으며 대화하는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먹으며 대화하는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먹으며 대화하는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매운맛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순한맛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제품 이미지 우측 하단에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맛있게 뚝딱</a:t>
                      </a:r>
                      <a:r>
                        <a:rPr lang="en-US" altLang="ko-KR" sz="1000" dirty="0"/>
                        <a:t>!</a:t>
                      </a:r>
                    </a:p>
                    <a:p>
                      <a:pPr algn="ctr"/>
                      <a:r>
                        <a:rPr lang="ko-KR" altLang="en-US" sz="1000" dirty="0"/>
                        <a:t>산채만 </a:t>
                      </a:r>
                      <a:r>
                        <a:rPr lang="ko-KR" altLang="en-US" sz="1000" dirty="0" err="1"/>
                        <a:t>내맘대로</a:t>
                      </a:r>
                      <a:r>
                        <a:rPr lang="ko-KR" altLang="en-US" sz="1000" dirty="0"/>
                        <a:t> 떡볶이 </a:t>
                      </a:r>
                      <a:r>
                        <a:rPr lang="ko-KR" altLang="en-US" sz="1000" dirty="0" err="1"/>
                        <a:t>밀키트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/>
                        <a:t>A : </a:t>
                      </a:r>
                      <a:r>
                        <a:rPr lang="ko-KR" altLang="en-US" sz="1000" dirty="0"/>
                        <a:t>어때 나 떡볶이 잘 만들지</a:t>
                      </a:r>
                      <a:r>
                        <a:rPr lang="en-US" altLang="ko-KR" sz="1000" dirty="0"/>
                        <a:t>?</a:t>
                      </a:r>
                    </a:p>
                    <a:p>
                      <a:pPr algn="ctr"/>
                      <a:r>
                        <a:rPr lang="en-US" altLang="ko-KR" sz="1000" dirty="0"/>
                        <a:t>A,B</a:t>
                      </a:r>
                      <a:r>
                        <a:rPr lang="ko-KR" altLang="en-US" sz="1000" dirty="0"/>
                        <a:t> </a:t>
                      </a:r>
                      <a:r>
                        <a:rPr lang="en-US" altLang="ko-KR" sz="1000" dirty="0"/>
                        <a:t>:</a:t>
                      </a:r>
                      <a:r>
                        <a:rPr lang="ko-KR" altLang="en-US" sz="1000" dirty="0"/>
                        <a:t> </a:t>
                      </a:r>
                      <a:r>
                        <a:rPr lang="ko-KR" altLang="en-US" sz="1000" dirty="0" err="1"/>
                        <a:t>하하하하하하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EDE58-9305-4783-B72E-D21EF0EC84F2}"/>
              </a:ext>
            </a:extLst>
          </p:cNvPr>
          <p:cNvSpPr txBox="1"/>
          <p:nvPr/>
        </p:nvSpPr>
        <p:spPr>
          <a:xfrm>
            <a:off x="729843" y="29339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38D4C6F-4904-4465-B117-4D5492EDA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0A6FC636-C64B-41AF-82F2-DFA949AB6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2" y="1581083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347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3312</TotalTime>
  <Words>399</Words>
  <Application>Microsoft Office PowerPoint</Application>
  <PresentationFormat>와이드스크린</PresentationFormat>
  <Paragraphs>120</Paragraphs>
  <Slides>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CJ ONLYONE NEW 본문 Regular</vt:lpstr>
      <vt:lpstr>CJ ONLYONE NEW 제목 Bold</vt:lpstr>
      <vt:lpstr>맑은 고딕</vt:lpstr>
      <vt:lpstr>Arial</vt:lpstr>
      <vt:lpstr>Office 테마</vt:lpstr>
      <vt:lpstr>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226</cp:revision>
  <dcterms:created xsi:type="dcterms:W3CDTF">2020-06-07T11:33:37Z</dcterms:created>
  <dcterms:modified xsi:type="dcterms:W3CDTF">2021-06-24T07:34:19Z</dcterms:modified>
</cp:coreProperties>
</file>