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에바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루미니스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올인원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세럼</a:t>
                </a:r>
                <a:endParaRPr lang="en-US" altLang="ko-KR" sz="24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2021.06.18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30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10463063" y="68183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err="1">
                <a:solidFill>
                  <a:schemeClr val="bg1"/>
                </a:solidFill>
              </a:rPr>
              <a:t>리뷰형</a:t>
            </a:r>
            <a:r>
              <a:rPr lang="ko-KR" altLang="en-US" dirty="0">
                <a:solidFill>
                  <a:schemeClr val="bg1"/>
                </a:solidFill>
              </a:rPr>
              <a:t>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91392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촬영 없음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제품 </a:t>
                      </a:r>
                      <a:r>
                        <a:rPr lang="ko-KR" altLang="en-US" sz="1000" b="0" dirty="0" err="1">
                          <a:solidFill>
                            <a:schemeClr val="tx1"/>
                          </a:solidFill>
                        </a:rPr>
                        <a:t>연출샷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단색 배경에 텍스트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제품 </a:t>
                      </a:r>
                      <a:r>
                        <a:rPr lang="ko-KR" altLang="en-US" sz="1000" b="0" dirty="0" err="1">
                          <a:solidFill>
                            <a:schemeClr val="tx1"/>
                          </a:solidFill>
                        </a:rPr>
                        <a:t>연출샷에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 타이틀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>
                          <a:highlight>
                            <a:srgbClr val="FFFF00"/>
                          </a:highlight>
                        </a:rPr>
                        <a:t>당신만을</a:t>
                      </a:r>
                      <a:r>
                        <a:rPr lang="ko-KR" altLang="en-US" sz="1000" dirty="0">
                          <a:highlight>
                            <a:srgbClr val="FFFF00"/>
                          </a:highlight>
                        </a:rPr>
                        <a:t> 위한 기초 제품</a:t>
                      </a:r>
                      <a:r>
                        <a:rPr lang="en-US" altLang="ko-KR" sz="1000" dirty="0">
                          <a:highlight>
                            <a:srgbClr val="FFFF00"/>
                          </a:highlight>
                        </a:rPr>
                        <a:t>, </a:t>
                      </a:r>
                      <a:r>
                        <a:rPr lang="ko-KR" altLang="en-US" sz="1000" dirty="0">
                          <a:highlight>
                            <a:srgbClr val="FFFF00"/>
                          </a:highlight>
                        </a:rPr>
                        <a:t>찾고 계시나요</a:t>
                      </a:r>
                      <a:r>
                        <a:rPr lang="en-US" altLang="ko-KR" sz="1000" dirty="0">
                          <a:highlight>
                            <a:srgbClr val="FFFF00"/>
                          </a:highlight>
                        </a:rPr>
                        <a:t>?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루미니스</a:t>
                      </a: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올인원세럼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9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551" y="1581664"/>
            <a:ext cx="3236274" cy="182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7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3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9599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손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얼굴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손등에 발라서 끈적임 테스트 진행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얼굴에 발라보는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끈적이지 않는 흡수력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가볍고 흡수가 빨라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데일리용으로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적합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토너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세럼을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한 번에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[All-in-One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으로 편리하게 기초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케어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2121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6" name="Picture 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93849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71580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얼굴을 손으로 톡톡 두드려보고 만족하는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화장대에 제품 올려놓는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얼굴을 손으로 톡톡 두드려보고 만족하는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화장대에 제품 올려놓는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accent1"/>
                          </a:solidFill>
                        </a:rPr>
                        <a:t>막강한 성분 </a:t>
                      </a:r>
                      <a:r>
                        <a:rPr lang="en-US" altLang="ko-KR" sz="1000" dirty="0">
                          <a:solidFill>
                            <a:schemeClr val="accent1"/>
                          </a:solidFill>
                        </a:rPr>
                        <a:t>LINE UP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병풀추출물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펩타이드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7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종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판테놀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인삼씨오일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발효추출물</a:t>
                      </a:r>
                      <a:endParaRPr lang="en-US" altLang="ko-KR" sz="1000" dirty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accent1"/>
                          </a:solidFill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accent1"/>
                          </a:solidFill>
                        </a:rPr>
                        <a:t>엄선된 추출물을 특허기술로 효능을 극대화</a:t>
                      </a:r>
                      <a:r>
                        <a:rPr lang="en-US" altLang="ko-KR" sz="1000" dirty="0">
                          <a:solidFill>
                            <a:schemeClr val="accent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루미니스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ALL-IN-ONE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세럼으로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피부진정부터 탄력까지 케어</a:t>
                      </a:r>
                      <a:endParaRPr lang="en-US" altLang="ko-KR" sz="1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((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위에 첨부한 이미지 느낌의 연출도 추가되었으면 합니다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))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12" name="Picture 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6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F2721B6-A7F2-460B-ADC1-3851B377F4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746" y="226296"/>
            <a:ext cx="2720122" cy="15018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150DF7-02A9-4AAF-89E5-7E649F8F267E}"/>
              </a:ext>
            </a:extLst>
          </p:cNvPr>
          <p:cNvSpPr txBox="1"/>
          <p:nvPr/>
        </p:nvSpPr>
        <p:spPr>
          <a:xfrm>
            <a:off x="7221894" y="359646"/>
            <a:ext cx="4338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이장면</a:t>
            </a:r>
            <a:r>
              <a:rPr lang="ko-KR" altLang="en-US" dirty="0"/>
              <a:t> 추가 촬영 진행 하니</a:t>
            </a:r>
            <a:r>
              <a:rPr lang="en-US" altLang="ko-KR" dirty="0"/>
              <a:t>, </a:t>
            </a:r>
            <a:r>
              <a:rPr lang="ko-KR" altLang="en-US" dirty="0" err="1"/>
              <a:t>스포이드랑</a:t>
            </a:r>
            <a:endParaRPr lang="en-US" altLang="ko-KR" dirty="0"/>
          </a:p>
          <a:p>
            <a:r>
              <a:rPr lang="ko-KR" altLang="en-US"/>
              <a:t>페트리 </a:t>
            </a:r>
            <a:r>
              <a:rPr lang="ko-KR" altLang="en-US" dirty="0"/>
              <a:t>접시 준비하기</a:t>
            </a:r>
          </a:p>
        </p:txBody>
      </p:sp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96191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촬영없음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피부를 편안하게</a:t>
                      </a:r>
                      <a:endParaRPr lang="en-US" altLang="ko-KR" sz="1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5170" name="Picture 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34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3262</TotalTime>
  <Words>211</Words>
  <Application>Microsoft Office PowerPoint</Application>
  <PresentationFormat>와이드스크린</PresentationFormat>
  <Paragraphs>82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CJ ONLYONE NEW 본문 Regular</vt:lpstr>
      <vt:lpstr>CJ ONLYONE NEW 제목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219</cp:revision>
  <dcterms:created xsi:type="dcterms:W3CDTF">2020-06-07T11:33:37Z</dcterms:created>
  <dcterms:modified xsi:type="dcterms:W3CDTF">2021-06-21T06:54:53Z</dcterms:modified>
</cp:coreProperties>
</file>