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7" r:id="rId6"/>
    <p:sldId id="293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코에레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코듀얼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071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2021.06.18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934275" y="246277"/>
            <a:ext cx="296940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20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9703AE-BF48-4F93-842D-46000F3387F2}"/>
              </a:ext>
            </a:extLst>
          </p:cNvPr>
          <p:cNvSpPr txBox="1"/>
          <p:nvPr/>
        </p:nvSpPr>
        <p:spPr>
          <a:xfrm>
            <a:off x="10001398" y="681834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 err="1">
                <a:solidFill>
                  <a:schemeClr val="bg1"/>
                </a:solidFill>
              </a:rPr>
              <a:t>팩트전달형</a:t>
            </a:r>
            <a:r>
              <a:rPr lang="ko-KR" altLang="en-US" dirty="0">
                <a:solidFill>
                  <a:schemeClr val="bg1"/>
                </a:solidFill>
              </a:rPr>
              <a:t> 영상</a:t>
            </a: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36281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/>
                        <a:t>테이블 위에 여러 가지 물건들이 놓여 있는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촬영 없음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/>
                        <a:t>테이블 위에 여러 가지 물건들이 놓여 있는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</a:rPr>
                        <a:t>#1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에 블랙 </a:t>
                      </a:r>
                      <a:r>
                        <a:rPr lang="ko-KR" altLang="en-US" sz="1000" b="0" dirty="0" err="1">
                          <a:solidFill>
                            <a:schemeClr val="tx1"/>
                          </a:solidFill>
                        </a:rPr>
                        <a:t>오버레이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 위로 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텍스트</a:t>
                      </a:r>
                      <a:endParaRPr lang="en-US" altLang="ko-KR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/>
                        <a:t>작은 가방도 필요하고 큰 가방도 필요한데 둘 다 사야 할까</a:t>
                      </a:r>
                      <a:r>
                        <a:rPr lang="en-US" altLang="ko-KR" sz="1000" dirty="0"/>
                        <a:t>?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</a:rPr>
                        <a:t>NO!!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15237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미니 백에 핸드폰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파우치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지갑 넣는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미니 백을 펼쳐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토트백으로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바뀌고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노트북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외투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텀블러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책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우산 등을 넣는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미니 백에 핸드폰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파우치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지갑 넣는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미니 백을 펼쳐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토트백으로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바뀌고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노트북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외투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텀블러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책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우산 등을 넣는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가볍게 외출할 땐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폴딩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미니 백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핸드폰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파우치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지갑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짐이 많을 땐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토트백으로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노트북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외투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텀블러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설명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438786-E9B8-4260-B559-FF4E6AEEFB09}"/>
              </a:ext>
            </a:extLst>
          </p:cNvPr>
          <p:cNvSpPr txBox="1"/>
          <p:nvPr/>
        </p:nvSpPr>
        <p:spPr>
          <a:xfrm>
            <a:off x="6305550" y="293399"/>
            <a:ext cx="4286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화면과 똑같이 저 부분을 강조하지 말고</a:t>
            </a:r>
            <a:endParaRPr lang="en-US" altLang="ko-KR" dirty="0"/>
          </a:p>
          <a:p>
            <a:r>
              <a:rPr lang="ko-KR" altLang="en-US" dirty="0"/>
              <a:t>촬영 연출 대로 촬영</a:t>
            </a:r>
          </a:p>
        </p:txBody>
      </p:sp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02509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남자와 여자가 가방을 멘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미니 백과 </a:t>
                      </a:r>
                      <a:r>
                        <a:rPr lang="ko-KR" altLang="en-US" sz="1000" dirty="0" err="1"/>
                        <a:t>토트백</a:t>
                      </a:r>
                      <a:r>
                        <a:rPr lang="ko-KR" altLang="en-US" sz="1000" dirty="0"/>
                        <a:t> 두 가지 동시 </a:t>
                      </a:r>
                      <a:r>
                        <a:rPr lang="ko-KR" altLang="en-US" sz="1000" dirty="0" err="1"/>
                        <a:t>연출샷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남자와 여자가 가방을 멘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남녀 모두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생활 방수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뛰어난 내구성 텍스트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미니 백과 </a:t>
                      </a:r>
                      <a:r>
                        <a:rPr lang="ko-KR" altLang="en-US" sz="1000" dirty="0" err="1"/>
                        <a:t>토트백</a:t>
                      </a:r>
                      <a:r>
                        <a:rPr lang="ko-KR" altLang="en-US" sz="1000" dirty="0"/>
                        <a:t> 두 가지 동시 </a:t>
                      </a:r>
                      <a:r>
                        <a:rPr lang="ko-KR" altLang="en-US" sz="1000" dirty="0" err="1"/>
                        <a:t>연출샷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남녀 모두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생활 방수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|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뛰어난 내구성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KO-DUAL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로 두 가지 가방을 한번에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설명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87703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촬영 없음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로고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EDE58-9305-4783-B72E-D21EF0EC84F2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90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3323</TotalTime>
  <Words>261</Words>
  <Application>Microsoft Office PowerPoint</Application>
  <PresentationFormat>와이드스크린</PresentationFormat>
  <Paragraphs>82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CJ ONLYONE NEW 본문 Regular</vt:lpstr>
      <vt:lpstr>CJ ONLYONE NEW 제목 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Park RaeHyung</cp:lastModifiedBy>
  <cp:revision>223</cp:revision>
  <dcterms:created xsi:type="dcterms:W3CDTF">2020-06-07T11:33:37Z</dcterms:created>
  <dcterms:modified xsi:type="dcterms:W3CDTF">2021-06-18T02:29:36Z</dcterms:modified>
</cp:coreProperties>
</file>