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7" r:id="rId6"/>
    <p:sldId id="328" r:id="rId7"/>
    <p:sldId id="329" r:id="rId8"/>
    <p:sldId id="330" r:id="rId9"/>
    <p:sldId id="293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0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2021-06-18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144152" cy="2271658"/>
            <a:chOff x="290271" y="1805388"/>
            <a:chExt cx="11144152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소미경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144152" cy="2271658"/>
              <a:chOff x="290271" y="1778754"/>
              <a:chExt cx="11144152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144152" cy="9242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나비잠 한복 원피스</a:t>
                </a:r>
                <a:endParaRPr lang="en-US" altLang="ko-KR" sz="60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3740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2021.06.14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8934275" y="246277"/>
            <a:ext cx="296940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60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9703AE-BF48-4F93-842D-46000F3387F2}"/>
              </a:ext>
            </a:extLst>
          </p:cNvPr>
          <p:cNvSpPr txBox="1"/>
          <p:nvPr/>
        </p:nvSpPr>
        <p:spPr>
          <a:xfrm>
            <a:off x="9919646" y="681834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>
                <a:solidFill>
                  <a:schemeClr val="bg1"/>
                </a:solidFill>
              </a:rPr>
              <a:t>제작사 추천 영상</a:t>
            </a: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518392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rgbClr val="FF0000"/>
                          </a:solidFill>
                        </a:rPr>
                        <a:t>촬영없음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rgbClr val="FF0000"/>
                          </a:solidFill>
                        </a:rPr>
                        <a:t>촬영없음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단색의 백그라운드에 텍스트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전통 한복 이미지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우리 옷 한복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일상에서 입기 힘든 옷이라고 생각하셨나요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graphicFrame>
        <p:nvGraphicFramePr>
          <p:cNvPr id="7" name="개체 6">
            <a:extLst>
              <a:ext uri="{FF2B5EF4-FFF2-40B4-BE49-F238E27FC236}">
                <a16:creationId xmlns:a16="http://schemas.microsoft.com/office/drawing/2014/main" id="{88451FD7-8CFF-4DAD-A731-9080A3AF43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131785"/>
              </p:ext>
            </p:extLst>
          </p:nvPr>
        </p:nvGraphicFramePr>
        <p:xfrm>
          <a:off x="1984666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84666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개체 8">
            <a:extLst>
              <a:ext uri="{FF2B5EF4-FFF2-40B4-BE49-F238E27FC236}">
                <a16:creationId xmlns:a16="http://schemas.microsoft.com/office/drawing/2014/main" id="{37BF2AFC-1476-4427-BD86-F9BD8402E5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040387"/>
              </p:ext>
            </p:extLst>
          </p:nvPr>
        </p:nvGraphicFramePr>
        <p:xfrm>
          <a:off x="6610212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0212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DB7696-80E7-4CA9-BE69-107C5338FAD3}"/>
              </a:ext>
            </a:extLst>
          </p:cNvPr>
          <p:cNvSpPr txBox="1"/>
          <p:nvPr/>
        </p:nvSpPr>
        <p:spPr>
          <a:xfrm>
            <a:off x="5848763" y="264151"/>
            <a:ext cx="5455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너무 </a:t>
            </a:r>
            <a:r>
              <a:rPr lang="ko-KR" altLang="en-US" dirty="0" err="1"/>
              <a:t>올드한</a:t>
            </a:r>
            <a:r>
              <a:rPr lang="ko-KR" altLang="en-US" dirty="0"/>
              <a:t> 느낌이 아닌 현대적인 한복이 이 </a:t>
            </a:r>
            <a:r>
              <a:rPr lang="ko-KR" altLang="en-US" dirty="0" err="1"/>
              <a:t>씬에</a:t>
            </a:r>
            <a:r>
              <a:rPr lang="ko-KR" altLang="en-US" dirty="0"/>
              <a:t> </a:t>
            </a:r>
            <a:endParaRPr lang="en-US" altLang="ko-KR" dirty="0"/>
          </a:p>
          <a:p>
            <a:r>
              <a:rPr lang="ko-KR" altLang="en-US" dirty="0"/>
              <a:t>들어갔으면 좋겠다</a:t>
            </a:r>
            <a:r>
              <a:rPr lang="en-US" altLang="ko-KR" dirty="0"/>
              <a:t>. </a:t>
            </a:r>
            <a:r>
              <a:rPr lang="ko-KR" altLang="en-US" dirty="0"/>
              <a:t>레퍼런스 영상 보내주니 참고</a:t>
            </a:r>
          </a:p>
        </p:txBody>
      </p:sp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5861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rgbClr val="FF0000"/>
                          </a:solidFill>
                        </a:rPr>
                        <a:t>촬영없음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rgbClr val="FF0000"/>
                          </a:solidFill>
                        </a:rPr>
                        <a:t>촬영없음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일상복 이미지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단색의 백그라운드에 텍스트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일상복에서 느낄 수 있는 포근함과 편안함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그리고 멋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그 느낌을 가득 담아 만든 한복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22D672-9FFC-45B9-B4D7-47AC183F5876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6964D66F-9C12-455B-8E69-F4B641839A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549004"/>
              </p:ext>
            </p:extLst>
          </p:nvPr>
        </p:nvGraphicFramePr>
        <p:xfrm>
          <a:off x="6614825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614825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BFCD4A13-FA63-4087-A52C-7CDB1283F6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743728"/>
              </p:ext>
            </p:extLst>
          </p:nvPr>
        </p:nvGraphicFramePr>
        <p:xfrm>
          <a:off x="1990311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90311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678852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한복 입은 모델 전신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상체부터 하체까지 </a:t>
                      </a:r>
                      <a:r>
                        <a:rPr lang="ko-KR" altLang="en-US" sz="1000" dirty="0" err="1"/>
                        <a:t>무빙</a:t>
                      </a:r>
                      <a:endParaRPr lang="en-US" altLang="ko-KR" sz="1000" dirty="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컬러감이 잘 보일 수 있는 색감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한복 입은 모델 전신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상체부터 하체까지 </a:t>
                      </a:r>
                      <a:r>
                        <a:rPr lang="ko-KR" altLang="en-US" sz="1000" dirty="0" err="1"/>
                        <a:t>무빙</a:t>
                      </a:r>
                      <a:endParaRPr lang="en-US" altLang="ko-KR" sz="1000" dirty="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컬러감이 잘 보일 수 있는 색감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나비잠 한복 원피스입니다</a:t>
                      </a:r>
                      <a:r>
                        <a:rPr lang="en-US" altLang="ko-KR" sz="1000" dirty="0"/>
                        <a:t>.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따뜻한 느낌의 컬러</a:t>
                      </a:r>
                      <a:endParaRPr lang="en-US" altLang="ko-KR" sz="100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/>
                        <a:t>[</a:t>
                      </a:r>
                      <a:r>
                        <a:rPr lang="ko-KR" altLang="en-US" sz="1000" dirty="0"/>
                        <a:t>가을에 어울리는 보랏빛의 </a:t>
                      </a:r>
                      <a:r>
                        <a:rPr lang="ko-KR" altLang="en-US" sz="1000" dirty="0" err="1"/>
                        <a:t>버건디</a:t>
                      </a:r>
                      <a:r>
                        <a:rPr lang="ko-KR" altLang="en-US" sz="1000" dirty="0"/>
                        <a:t> 컬러</a:t>
                      </a:r>
                      <a:r>
                        <a:rPr lang="en-US" altLang="ko-KR" sz="1000" dirty="0"/>
                        <a:t>]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4128A-19B8-4329-A3F2-C1A789C30526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DBB6AA7C-DC86-4466-91BF-49F53B3E02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608699"/>
              </p:ext>
            </p:extLst>
          </p:nvPr>
        </p:nvGraphicFramePr>
        <p:xfrm>
          <a:off x="1990312" y="1581665"/>
          <a:ext cx="3251544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4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39BE294D-C2EC-48C9-AE54-F9C1BCAE4C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0531620"/>
              </p:ext>
            </p:extLst>
          </p:nvPr>
        </p:nvGraphicFramePr>
        <p:xfrm>
          <a:off x="6614827" y="1581665"/>
          <a:ext cx="3250513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7" y="1581665"/>
                        <a:ext cx="3250513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67217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하반신 치마 기장</a:t>
                      </a:r>
                      <a:endParaRPr lang="en-US" altLang="ko-KR" sz="100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모델이 </a:t>
                      </a:r>
                      <a:r>
                        <a:rPr lang="ko-KR" altLang="en-US" sz="1000" dirty="0" err="1"/>
                        <a:t>살짝씩</a:t>
                      </a:r>
                      <a:r>
                        <a:rPr lang="ko-KR" altLang="en-US" sz="1000" dirty="0"/>
                        <a:t> 움직이며 조금 펄럭이는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단추를 만지는 모습과 어깨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셔링이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잘 보일 수 있는 각도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하반신 치마 기장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단추를 만지는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우아한 핏</a:t>
                      </a:r>
                      <a:endParaRPr lang="en-US" altLang="ko-KR" sz="1000" dirty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/>
                        <a:t>[</a:t>
                      </a:r>
                      <a:r>
                        <a:rPr lang="ko-KR" altLang="en-US" sz="1000" dirty="0"/>
                        <a:t>우아하게 보이는 치마 기장</a:t>
                      </a:r>
                      <a:r>
                        <a:rPr lang="en-US" altLang="ko-KR" sz="1000" dirty="0"/>
                        <a:t>]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/>
                        <a:t>여성스러운 디자인</a:t>
                      </a:r>
                      <a:endParaRPr lang="en-US" altLang="ko-KR" sz="1100" dirty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[</a:t>
                      </a:r>
                      <a:r>
                        <a:rPr lang="ko-KR" altLang="en-US" sz="1100" dirty="0"/>
                        <a:t>단추 버튼 </a:t>
                      </a:r>
                      <a:r>
                        <a:rPr lang="en-US" altLang="ko-KR" sz="1100" dirty="0"/>
                        <a:t>2</a:t>
                      </a:r>
                      <a:r>
                        <a:rPr lang="ko-KR" altLang="en-US" sz="1100" dirty="0"/>
                        <a:t>개와 어깨 </a:t>
                      </a:r>
                      <a:r>
                        <a:rPr lang="ko-KR" altLang="en-US" sz="1100" dirty="0" err="1"/>
                        <a:t>셔링</a:t>
                      </a:r>
                      <a:r>
                        <a:rPr lang="en-US" altLang="ko-KR" sz="1100" dirty="0"/>
                        <a:t>]</a:t>
                      </a:r>
                      <a:endParaRPr lang="ko-KR" alt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4AFDC8-3F93-4808-8139-2F2C5E2040AA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EB076A2-E6E0-4116-BC1A-A22AF356D98D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3" name="개체 12">
            <a:extLst>
              <a:ext uri="{FF2B5EF4-FFF2-40B4-BE49-F238E27FC236}">
                <a16:creationId xmlns:a16="http://schemas.microsoft.com/office/drawing/2014/main" id="{7C0A3F96-D1C1-4AED-8ED6-FEFF76C5A9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032110"/>
              </p:ext>
            </p:extLst>
          </p:nvPr>
        </p:nvGraphicFramePr>
        <p:xfrm>
          <a:off x="6614826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id="{09B64391-9B34-45E8-9E54-FF99A02CE1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614826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4D13C9F7-9564-433B-AC5C-2C138EB27E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065019"/>
              </p:ext>
            </p:extLst>
          </p:nvPr>
        </p:nvGraphicFramePr>
        <p:xfrm>
          <a:off x="1989280" y="1581665"/>
          <a:ext cx="3250514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9280" y="1581665"/>
                        <a:ext cx="3250514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9941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82892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#10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한복의 면을 쓰다듬는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패턴 클로즈업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한복의 면을 쓰다듬는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패턴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온기와 부드러움을 가진 소재</a:t>
                      </a:r>
                      <a:endParaRPr lang="en-US" altLang="ko-KR" sz="1000" dirty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/>
                        <a:t>[</a:t>
                      </a:r>
                      <a:r>
                        <a:rPr lang="ko-KR" altLang="en-US" sz="1000" dirty="0"/>
                        <a:t>기모 원단의 편안한 한복 드레스</a:t>
                      </a:r>
                      <a:r>
                        <a:rPr lang="en-US" altLang="ko-KR" sz="1000" dirty="0"/>
                        <a:t>]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/>
                        <a:t>고급스러운 패턴</a:t>
                      </a:r>
                      <a:endParaRPr lang="en-US" altLang="ko-KR" sz="1100" dirty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[</a:t>
                      </a:r>
                      <a:r>
                        <a:rPr lang="ko-KR" altLang="en-US" sz="1100" dirty="0" err="1"/>
                        <a:t>앤틱</a:t>
                      </a:r>
                      <a:r>
                        <a:rPr lang="ko-KR" altLang="en-US" sz="1100" dirty="0"/>
                        <a:t> </a:t>
                      </a:r>
                      <a:r>
                        <a:rPr lang="en-US" altLang="ko-KR" sz="1100" dirty="0"/>
                        <a:t>/</a:t>
                      </a:r>
                      <a:r>
                        <a:rPr lang="ko-KR" altLang="en-US" sz="1100" dirty="0"/>
                        <a:t> 클래식한 플라워 패턴</a:t>
                      </a:r>
                      <a:r>
                        <a:rPr lang="en-US" altLang="ko-KR" sz="1100" dirty="0"/>
                        <a:t>]</a:t>
                      </a:r>
                      <a:endParaRPr lang="ko-KR" alt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4AFDC8-3F93-4808-8139-2F2C5E2040AA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558A94C-0438-4254-A3D4-D82F42A9CF32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9C87996D-023F-4DDB-AF28-1C00F36AB7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464228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EC9C6DA6-7FCF-402D-8AA2-F711AA69FD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057474"/>
              </p:ext>
            </p:extLst>
          </p:nvPr>
        </p:nvGraphicFramePr>
        <p:xfrm>
          <a:off x="6614824" y="1581665"/>
          <a:ext cx="3250513" cy="18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4" y="1581665"/>
                        <a:ext cx="3250513" cy="182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1011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740125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#11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커피잔에 손을 올리는 모습 </a:t>
                      </a:r>
                      <a:r>
                        <a:rPr lang="en-US" altLang="ko-KR" sz="1000" dirty="0"/>
                        <a:t>(</a:t>
                      </a:r>
                      <a:r>
                        <a:rPr lang="ko-KR" altLang="en-US" sz="1000" dirty="0"/>
                        <a:t>한복 소매 잘 보이게</a:t>
                      </a:r>
                      <a:r>
                        <a:rPr lang="en-US" altLang="ko-KR" sz="100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의자에 앉아 커피를 마시는 모습 </a:t>
                      </a:r>
                      <a:r>
                        <a:rPr lang="en-US" altLang="ko-KR" sz="1000" dirty="0"/>
                        <a:t>(</a:t>
                      </a:r>
                      <a:r>
                        <a:rPr lang="ko-KR" altLang="en-US" sz="1000"/>
                        <a:t>한복 잘 보이게</a:t>
                      </a:r>
                      <a:r>
                        <a:rPr lang="en-US" altLang="ko-KR" sz="100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커피잔에 손을 올리는 모습 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의자에 앉아 커피를 마시는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기성복과 매치하여 자연스러운 핏을 잡아주는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err="1"/>
                        <a:t>트렌디한</a:t>
                      </a:r>
                      <a:r>
                        <a:rPr lang="ko-KR" altLang="en-US" sz="1100" dirty="0"/>
                        <a:t> 한복</a:t>
                      </a:r>
                      <a:r>
                        <a:rPr lang="en-US" altLang="ko-KR" sz="1100" dirty="0"/>
                        <a:t>,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/>
                        <a:t>나비잠 한복 원피스와 일상에서 한복을 즐겨보세요</a:t>
                      </a:r>
                      <a:r>
                        <a:rPr lang="en-US" altLang="ko-KR" sz="1100" dirty="0"/>
                        <a:t>.</a:t>
                      </a:r>
                      <a:endParaRPr lang="ko-KR" alt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4AFDC8-3F93-4808-8139-2F2C5E2040AA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558A94C-0438-4254-A3D4-D82F42A9CF32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6096F151-FD8C-4949-9217-CEBE97C4D1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779848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F6FFA934-D6FE-4647-90A1-A3AF514316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795701"/>
              </p:ext>
            </p:extLst>
          </p:nvPr>
        </p:nvGraphicFramePr>
        <p:xfrm>
          <a:off x="6614824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4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894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925247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로고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4AFDC8-3F93-4808-8139-2F2C5E2040AA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#3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9F6FE4DA-F97C-4601-B02A-456B73CB4D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941220"/>
              </p:ext>
            </p:extLst>
          </p:nvPr>
        </p:nvGraphicFramePr>
        <p:xfrm>
          <a:off x="1990312" y="1581665"/>
          <a:ext cx="3251544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4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1905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3381</TotalTime>
  <Words>356</Words>
  <Application>Microsoft Office PowerPoint</Application>
  <PresentationFormat>와이드스크린</PresentationFormat>
  <Paragraphs>138</Paragraphs>
  <Slides>9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CJ ONLYONE NEW 본문 Regular</vt:lpstr>
      <vt:lpstr>CJ ONLYONE NEW 제목 Bold</vt:lpstr>
      <vt:lpstr>맑은 고딕</vt:lpstr>
      <vt:lpstr>Arial</vt:lpstr>
      <vt:lpstr>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Park RaeHyung</cp:lastModifiedBy>
  <cp:revision>231</cp:revision>
  <dcterms:created xsi:type="dcterms:W3CDTF">2020-06-07T11:33:37Z</dcterms:created>
  <dcterms:modified xsi:type="dcterms:W3CDTF">2021-06-18T02:08:38Z</dcterms:modified>
</cp:coreProperties>
</file>