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23" r:id="rId3"/>
    <p:sldId id="324" r:id="rId4"/>
    <p:sldId id="325" r:id="rId5"/>
    <p:sldId id="327" r:id="rId6"/>
    <p:sldId id="293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44" d="100"/>
          <a:sy n="44" d="100"/>
        </p:scale>
        <p:origin x="48" y="5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7A94D9-7B9B-4413-B597-2F2D5F1A8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2B4D915-27AF-4897-A555-B390EE920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87C241-12A5-481C-B672-8333E1BB6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DEB5BEB-3F4A-42B5-A91B-088B2982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F940591-06EA-455B-9650-7080F7BB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60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26A0938-6A19-4600-8CC0-C2274C7A1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0BEF38C-2E3A-41A6-A031-36F6F7207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7E0361A-24A7-449A-85E2-D92DBBCE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6C91C03-ECB5-4E04-B475-80C5B1E3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D0D94C-D47C-4C3C-B25A-FAE656C3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2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9E8CDDC-B1E7-43B1-8D33-338512E859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AD58513-E9B6-440B-A3FA-1F956FD14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AF3ADAA-A9D1-4787-8F62-6D961C1E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FFD446-6930-4EA8-B40F-D6BAC93A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D8E29F6-B336-495F-A703-510C128FB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4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4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3CB9A7-0D69-4B21-A925-BED32A28D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09908BD-CB47-4C03-A0C0-CC845EE7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C0751FD-A836-43EA-BBF6-D48AAE098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A206DD-4944-4BD3-8DDA-1D0DEE09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45A05A5-0431-4DCC-AC5E-B1D84527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99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9186318-7613-4768-8DB7-204B0FCC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35AAE4A-1B7B-4357-84B0-5CC93E92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459ADFC-40DC-496D-8F64-24AACA66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28C1BB0-2296-4C58-AD73-E0161B90E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9C021D0-07AF-4CF8-B179-28516D19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53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14CC05-DF4A-4552-AE9B-B445C203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C24C4B-60D2-4A74-AC2A-7929EF0E4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3A5EDFD-D066-4B25-B17D-30139C7C6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5A18C54-4FA4-4822-A143-AEE885429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88E55D2-676F-4935-A199-FD107E8DA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72BD2F-1CE6-4E14-AA30-055AB033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06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91638B-068D-44E0-8BA3-A926F5E07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3D1BC4-CFCE-4380-8AA9-A3ABD7F9E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F840316-9DC5-498D-9ECA-A5A530D6A2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BD4A59B-3640-4966-A0D0-958EC7DE8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0F390A2-C97F-4AC9-BC67-18D43E2CD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471578C-D062-4031-A045-9E1D59B8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EC77249-FAF5-442E-9B6F-1DB725484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1362ED78-299E-4F68-A32C-3438B388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83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278E3B-CBBF-4159-9713-96F80071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A00ADC4-220A-4572-BA48-6349A8F1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6C1DAE8-C3B6-4F37-A5CE-F0B523F51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5D4CD6A-6D5E-47ED-8535-7AE5140E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33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1E276D7-411B-4847-8A69-115D7353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3D9746E-43F0-4E78-B84F-3A157059E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48BCC15-7EDA-42D6-8468-78A3BEA6D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31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46D7A9-D5CA-4C2F-AB8D-A74C56669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099295C-9AF9-4D8D-A578-0732E27F6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9203D83-68D7-445A-835F-A88F338B0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4FAEFC7-6799-421F-B510-EEC7F5F2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06EB25C-490F-474B-9541-7EC0CB7D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1D9CA4E-B8AD-4A29-8E58-B70C50AC3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32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7C3705-D80F-4791-AA97-7355EAE7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3434888-047A-4562-9C25-91E66460FD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793789C-3CB8-4608-9A62-8BAA38E7F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D37068E-3181-46D7-83E1-C4BCDE55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662A37-2265-44A9-9DF2-4DA05DD0D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84C6709-2C08-45F5-820C-876821B81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33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AB04D94-C0CB-4EB3-A427-FA1F09C95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B226B04-0646-41B9-9EF2-08B7B0981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100EFAA-E3ED-43D4-A2CF-181103D91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FE1B5-32AA-475B-A543-9853C53330C4}" type="datetimeFigureOut">
              <a:rPr lang="ko-KR" altLang="en-US" smtClean="0"/>
              <a:t>2021-06-21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B9E58A4-1244-4D10-86E1-3D06A2139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6398A26-5E7B-4B71-8568-BBDB6B676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78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270EE45B-85D7-4BFF-9885-3C4AEC73675A}"/>
              </a:ext>
            </a:extLst>
          </p:cNvPr>
          <p:cNvGrpSpPr/>
          <p:nvPr/>
        </p:nvGrpSpPr>
        <p:grpSpPr>
          <a:xfrm>
            <a:off x="315209" y="2016758"/>
            <a:ext cx="11144152" cy="2271658"/>
            <a:chOff x="290271" y="1805388"/>
            <a:chExt cx="11144152" cy="2271658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9163A50-B076-4AA0-87FC-A27820F12E85}"/>
                </a:ext>
              </a:extLst>
            </p:cNvPr>
            <p:cNvSpPr/>
            <p:nvPr/>
          </p:nvSpPr>
          <p:spPr>
            <a:xfrm>
              <a:off x="321324" y="1902513"/>
              <a:ext cx="9474091" cy="400053"/>
            </a:xfrm>
            <a:prstGeom prst="rect">
              <a:avLst/>
            </a:prstGeom>
          </p:spPr>
          <p:txBody>
            <a:bodyPr wrap="square" lIns="121856" tIns="60932" rIns="121856" bIns="60932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ko-KR" altLang="en-US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주식회사 </a:t>
              </a:r>
              <a:r>
                <a:rPr lang="ko-KR" altLang="en-US" sz="2000" dirty="0" err="1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나모메드</a:t>
              </a:r>
              <a:endPara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0E366CAE-1EEC-4FB3-B804-2656C8B64EFE}"/>
                </a:ext>
              </a:extLst>
            </p:cNvPr>
            <p:cNvGrpSpPr/>
            <p:nvPr/>
          </p:nvGrpSpPr>
          <p:grpSpPr>
            <a:xfrm>
              <a:off x="290271" y="1805388"/>
              <a:ext cx="11144152" cy="2271658"/>
              <a:chOff x="290271" y="1778754"/>
              <a:chExt cx="11144152" cy="2271658"/>
            </a:xfrm>
          </p:grpSpPr>
          <p:cxnSp>
            <p:nvCxnSpPr>
              <p:cNvPr id="4" name="직선 연결선 3">
                <a:extLst>
                  <a:ext uri="{FF2B5EF4-FFF2-40B4-BE49-F238E27FC236}">
                    <a16:creationId xmlns:a16="http://schemas.microsoft.com/office/drawing/2014/main" id="{BFFB974D-4DA4-4B7C-8FF2-FD78525BA1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23" y="1778754"/>
                <a:ext cx="161643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1FE1D81D-6913-444E-9366-C6F1D4B9B373}"/>
                  </a:ext>
                </a:extLst>
              </p:cNvPr>
              <p:cNvSpPr/>
              <p:nvPr/>
            </p:nvSpPr>
            <p:spPr>
              <a:xfrm>
                <a:off x="290271" y="2522625"/>
                <a:ext cx="11144152" cy="9242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ko-KR" altLang="en-US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개인용 </a:t>
                </a:r>
                <a:r>
                  <a:rPr lang="ko-KR" altLang="en-US" sz="6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갈바닉</a:t>
                </a:r>
                <a:r>
                  <a:rPr lang="ko-KR" altLang="en-US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 </a:t>
                </a:r>
                <a:r>
                  <a:rPr lang="en-US" altLang="ko-KR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LED </a:t>
                </a:r>
                <a:r>
                  <a:rPr lang="ko-KR" altLang="en-US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피부미용기기</a:t>
                </a:r>
                <a:endParaRPr lang="en-US" altLang="ko-KR" sz="6000" b="1" spc="-300" dirty="0">
                  <a:solidFill>
                    <a:schemeClr val="bg1"/>
                  </a:solidFill>
                  <a:ea typeface="CJ ONLYONE NEW 본문 Regular" panose="00000500000000000000" pitchFamily="2" charset="-127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DD1DDE8-936B-4DC0-BF1B-27AEE6664140}"/>
                  </a:ext>
                </a:extLst>
              </p:cNvPr>
              <p:cNvSpPr txBox="1"/>
              <p:nvPr/>
            </p:nvSpPr>
            <p:spPr>
              <a:xfrm>
                <a:off x="389568" y="3650302"/>
                <a:ext cx="137409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VERSION.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1.0</a:t>
                </a:r>
              </a:p>
              <a:p>
                <a:pPr lvl="0"/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UPDATE.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2021.06.15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4D8FA05-0701-4D05-8D3A-D156C872E827}"/>
                  </a:ext>
                </a:extLst>
              </p:cNvPr>
              <p:cNvSpPr txBox="1"/>
              <p:nvPr/>
            </p:nvSpPr>
            <p:spPr>
              <a:xfrm>
                <a:off x="1637193" y="3650302"/>
                <a:ext cx="18473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9E6582DA-E614-4FFB-A4A8-9CE79BD5A2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654" y="3557742"/>
                <a:ext cx="338525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9163A50-B076-4AA0-87FC-A27820F12E85}"/>
              </a:ext>
            </a:extLst>
          </p:cNvPr>
          <p:cNvSpPr/>
          <p:nvPr/>
        </p:nvSpPr>
        <p:spPr>
          <a:xfrm>
            <a:off x="8934275" y="246277"/>
            <a:ext cx="2969400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30</a:t>
            </a:r>
            <a:r>
              <a:rPr lang="ko-KR" altLang="en-US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초 내외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9703AE-BF48-4F93-842D-46000F3387F2}"/>
              </a:ext>
            </a:extLst>
          </p:cNvPr>
          <p:cNvSpPr txBox="1"/>
          <p:nvPr/>
        </p:nvSpPr>
        <p:spPr>
          <a:xfrm>
            <a:off x="9919646" y="681834"/>
            <a:ext cx="1963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dirty="0">
                <a:solidFill>
                  <a:schemeClr val="bg1"/>
                </a:solidFill>
              </a:rPr>
              <a:t>제작사 추천 영상</a:t>
            </a:r>
          </a:p>
        </p:txBody>
      </p:sp>
    </p:spTree>
    <p:extLst>
      <p:ext uri="{BB962C8B-B14F-4D97-AF65-F5344CB8AC3E}">
        <p14:creationId xmlns:p14="http://schemas.microsoft.com/office/powerpoint/2010/main" val="2869286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6103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 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연출샷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LCD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작동 화면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연출샷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타이틀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LCD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작동 화면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당신의 피부를 바꿔 줄 습관 하나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갈바닉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홈케어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디바이스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누구나 쉽게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[COLOR LCD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로 사용자 편의성 증대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]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46370083-9711-4079-A668-8199EA10DF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765084"/>
              </p:ext>
            </p:extLst>
          </p:nvPr>
        </p:nvGraphicFramePr>
        <p:xfrm>
          <a:off x="1990312" y="1581665"/>
          <a:ext cx="3250512" cy="182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0512" cy="1829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id="{B8C92659-1FEF-40B0-8805-B8F2E24DD6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8176493"/>
              </p:ext>
            </p:extLst>
          </p:nvPr>
        </p:nvGraphicFramePr>
        <p:xfrm>
          <a:off x="6615856" y="1581664"/>
          <a:ext cx="3250511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5856" y="1581664"/>
                        <a:ext cx="3250511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5E99A7E-8B33-426B-8177-C485A85DF3C2}"/>
              </a:ext>
            </a:extLst>
          </p:cNvPr>
          <p:cNvSpPr txBox="1"/>
          <p:nvPr/>
        </p:nvSpPr>
        <p:spPr>
          <a:xfrm>
            <a:off x="1609725" y="6379935"/>
            <a:ext cx="3385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제품 </a:t>
            </a:r>
            <a:r>
              <a:rPr lang="en-US" altLang="ko-KR" dirty="0"/>
              <a:t>5</a:t>
            </a:r>
            <a:r>
              <a:rPr lang="ko-KR" altLang="en-US" dirty="0"/>
              <a:t>개 보내니 </a:t>
            </a:r>
            <a:r>
              <a:rPr lang="en-US" altLang="ko-KR" dirty="0"/>
              <a:t>5</a:t>
            </a:r>
            <a:r>
              <a:rPr lang="ko-KR" altLang="en-US" dirty="0"/>
              <a:t>개 전체 촬영</a:t>
            </a:r>
          </a:p>
        </p:txBody>
      </p:sp>
    </p:spTree>
    <p:extLst>
      <p:ext uri="{BB962C8B-B14F-4D97-AF65-F5344CB8AC3E}">
        <p14:creationId xmlns:p14="http://schemas.microsoft.com/office/powerpoint/2010/main" val="174763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778756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접지부위 클로즈업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가지 모드의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HEAD CAP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접지부위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가지 모드의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HEAD CAP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효율적으로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접촉 자동 인식 시에만 동작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]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디테일하게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사용하고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[2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가지 모드의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HEAD CAP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간편 교체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]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22D672-9FFC-45B9-B4D7-47AC183F5876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3B9A79F9-73B7-4C2B-B41B-484D4C6319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276125"/>
              </p:ext>
            </p:extLst>
          </p:nvPr>
        </p:nvGraphicFramePr>
        <p:xfrm>
          <a:off x="1990312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22BE4A37-459D-4E18-979E-0E0AD107F2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971237"/>
              </p:ext>
            </p:extLst>
          </p:nvPr>
        </p:nvGraphicFramePr>
        <p:xfrm>
          <a:off x="6614826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4826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678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858224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#5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#6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손으로 제품을 들고 가방에 넣는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충전 거치대에 충전하는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손으로 제품을 들고 가방에 넣는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충전 거치대에 충전하는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언제 어디서나</a:t>
                      </a:r>
                      <a:endParaRPr lang="en-US" altLang="ko-KR" sz="1000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/>
                        <a:t>[80g</a:t>
                      </a:r>
                      <a:r>
                        <a:rPr lang="ko-KR" altLang="en-US" sz="1000" dirty="0"/>
                        <a:t>의 경량 사이즈로 어디서나 사용 가능</a:t>
                      </a:r>
                      <a:r>
                        <a:rPr lang="en-US" altLang="ko-KR" sz="1000" dirty="0"/>
                        <a:t>]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오래도록 사용 가능한</a:t>
                      </a:r>
                      <a:endParaRPr lang="en-US" altLang="ko-KR" sz="1000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/>
                        <a:t>[</a:t>
                      </a:r>
                      <a:r>
                        <a:rPr lang="ko-KR" altLang="en-US" sz="1000" dirty="0"/>
                        <a:t>최대 </a:t>
                      </a:r>
                      <a:r>
                        <a:rPr lang="en-US" altLang="ko-KR" sz="1000" dirty="0"/>
                        <a:t>120</a:t>
                      </a:r>
                      <a:r>
                        <a:rPr lang="ko-KR" altLang="en-US" sz="1000" dirty="0"/>
                        <a:t>분 사용 가능한 베터리</a:t>
                      </a:r>
                      <a:r>
                        <a:rPr lang="en-US" altLang="ko-KR" sz="1000" dirty="0"/>
                        <a:t>]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64128A-19B8-4329-A3F2-C1A789C30526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2FF52348-D49E-45F1-A98E-014CF13281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104719"/>
              </p:ext>
            </p:extLst>
          </p:nvPr>
        </p:nvGraphicFramePr>
        <p:xfrm>
          <a:off x="1990312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60F46AC2-CD36-4864-923B-D1FE8766CB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10297"/>
              </p:ext>
            </p:extLst>
          </p:nvPr>
        </p:nvGraphicFramePr>
        <p:xfrm>
          <a:off x="6614824" y="1581664"/>
          <a:ext cx="3251543" cy="1829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4824" y="1581664"/>
                        <a:ext cx="3251543" cy="1829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3247BFA1-DC03-44E4-A3F6-1E4AFC3F81B1}"/>
              </a:ext>
            </a:extLst>
          </p:cNvPr>
          <p:cNvSpPr txBox="1"/>
          <p:nvPr/>
        </p:nvSpPr>
        <p:spPr>
          <a:xfrm>
            <a:off x="6353175" y="6217347"/>
            <a:ext cx="3430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충전되는 모양이 클로즈업 되게</a:t>
            </a:r>
          </a:p>
        </p:txBody>
      </p:sp>
    </p:spTree>
    <p:extLst>
      <p:ext uri="{BB962C8B-B14F-4D97-AF65-F5344CB8AC3E}">
        <p14:creationId xmlns:p14="http://schemas.microsoft.com/office/powerpoint/2010/main" val="346623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088981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#7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색깔 별 제품이 있고 </a:t>
                      </a:r>
                      <a:r>
                        <a:rPr lang="ko-KR" altLang="en-US" sz="1000" dirty="0" err="1"/>
                        <a:t>그중에</a:t>
                      </a:r>
                      <a:r>
                        <a:rPr lang="ko-KR" altLang="en-US" sz="1000" dirty="0"/>
                        <a:t> 하나를 손으로 내려놓는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색깔 별 제품이 있고 </a:t>
                      </a:r>
                      <a:r>
                        <a:rPr lang="ko-KR" altLang="en-US" sz="1000" dirty="0" err="1"/>
                        <a:t>그중에</a:t>
                      </a:r>
                      <a:r>
                        <a:rPr lang="ko-KR" altLang="en-US" sz="1000" dirty="0"/>
                        <a:t> 하나를 손으로 내려놓는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로고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당신을 위한 피부미용기기</a:t>
                      </a:r>
                      <a:endParaRPr lang="en-US" altLang="ko-KR" sz="1000" dirty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/>
                        <a:t>[</a:t>
                      </a:r>
                      <a:r>
                        <a:rPr lang="ko-KR" altLang="en-US" sz="1000" dirty="0"/>
                        <a:t>다양한 컬러</a:t>
                      </a:r>
                      <a:r>
                        <a:rPr lang="en-US" altLang="ko-KR" sz="1000" dirty="0"/>
                        <a:t>]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err="1">
                          <a:solidFill>
                            <a:schemeClr val="tx1"/>
                          </a:solidFill>
                        </a:rPr>
                        <a:t>갈바닉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100" dirty="0" err="1">
                          <a:solidFill>
                            <a:schemeClr val="tx1"/>
                          </a:solidFill>
                        </a:rPr>
                        <a:t>홈케어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</a:rPr>
                        <a:t> 디바이스</a:t>
                      </a:r>
                      <a:endParaRPr lang="en-US" altLang="ko-KR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8EDE58-9305-4783-B72E-D21EF0EC84F2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아웃트로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EAD6E67-5209-4E06-9C9A-6602CD382E4E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217F76E2-4FFB-4A83-BFFF-85EE4C5618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103320"/>
              </p:ext>
            </p:extLst>
          </p:nvPr>
        </p:nvGraphicFramePr>
        <p:xfrm>
          <a:off x="1990312" y="1577463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2" y="1577463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CC500E46-BD05-4078-845A-C2F5E901A5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5142303"/>
              </p:ext>
            </p:extLst>
          </p:nvPr>
        </p:nvGraphicFramePr>
        <p:xfrm>
          <a:off x="6614825" y="1577462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4825" y="1577462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9941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C469F2EF-D7C5-4FDB-AFE9-EE960408D128}"/>
              </a:ext>
            </a:extLst>
          </p:cNvPr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FE1D81D-6913-444E-9366-C6F1D4B9B373}"/>
              </a:ext>
            </a:extLst>
          </p:cNvPr>
          <p:cNvSpPr/>
          <p:nvPr/>
        </p:nvSpPr>
        <p:spPr>
          <a:xfrm>
            <a:off x="9511396" y="2949519"/>
            <a:ext cx="1993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ko-KR" sz="6000" b="1" spc="-3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END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BFFB974D-4DA4-4B7C-8FF2-FD78525BA1DC}"/>
              </a:ext>
            </a:extLst>
          </p:cNvPr>
          <p:cNvCxnSpPr/>
          <p:nvPr/>
        </p:nvCxnSpPr>
        <p:spPr>
          <a:xfrm>
            <a:off x="5720304" y="3872661"/>
            <a:ext cx="53696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197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3348</TotalTime>
  <Words>240</Words>
  <Application>Microsoft Office PowerPoint</Application>
  <PresentationFormat>와이드스크린</PresentationFormat>
  <Paragraphs>86</Paragraphs>
  <Slides>6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CJ ONLYONE NEW 본문 Regular</vt:lpstr>
      <vt:lpstr>CJ ONLYONE NEW 제목 Bold</vt:lpstr>
      <vt:lpstr>맑은 고딕</vt:lpstr>
      <vt:lpstr>Arial</vt:lpstr>
      <vt:lpstr>Office 테마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Cha Jaemin</dc:creator>
  <cp:lastModifiedBy>Park RaeHyung</cp:lastModifiedBy>
  <cp:revision>229</cp:revision>
  <dcterms:created xsi:type="dcterms:W3CDTF">2020-06-07T11:33:37Z</dcterms:created>
  <dcterms:modified xsi:type="dcterms:W3CDTF">2021-06-21T06:37:07Z</dcterms:modified>
</cp:coreProperties>
</file>