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23" r:id="rId3"/>
    <p:sldId id="324" r:id="rId4"/>
    <p:sldId id="325" r:id="rId5"/>
    <p:sldId id="326" r:id="rId6"/>
    <p:sldId id="327" r:id="rId7"/>
    <p:sldId id="293" r:id="rId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9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2021-06-21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로리나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8402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54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오픈토삭스</a:t>
                </a:r>
                <a:r>
                  <a:rPr lang="ko-KR" altLang="en-US" sz="54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사선밴드</a:t>
                </a:r>
                <a:r>
                  <a:rPr lang="en-US" altLang="ko-KR" sz="54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(</a:t>
                </a:r>
                <a:r>
                  <a:rPr lang="ko-KR" altLang="en-US" sz="54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블랙</a:t>
                </a:r>
                <a:r>
                  <a:rPr lang="en-US" altLang="ko-KR" sz="54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&amp;</a:t>
                </a:r>
                <a:r>
                  <a:rPr lang="ko-KR" altLang="en-US" sz="54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베이지</a:t>
                </a:r>
                <a:r>
                  <a:rPr lang="en-US" altLang="ko-KR" sz="54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)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50714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2021.06.18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8934275" y="246277"/>
            <a:ext cx="2969400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60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내외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9703AE-BF48-4F93-842D-46000F3387F2}"/>
              </a:ext>
            </a:extLst>
          </p:cNvPr>
          <p:cNvSpPr txBox="1"/>
          <p:nvPr/>
        </p:nvSpPr>
        <p:spPr>
          <a:xfrm>
            <a:off x="9919646" y="681834"/>
            <a:ext cx="1963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dirty="0">
                <a:solidFill>
                  <a:schemeClr val="bg1"/>
                </a:solidFill>
              </a:rPr>
              <a:t>제작사 추천 영상</a:t>
            </a: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501619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 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/>
                        <a:t>제품 </a:t>
                      </a:r>
                      <a:r>
                        <a:rPr lang="ko-KR" altLang="en-US" sz="1000" dirty="0" err="1"/>
                        <a:t>연출컷</a:t>
                      </a:r>
                      <a:endParaRPr lang="ko-KR" altLang="en-US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dirty="0">
                          <a:solidFill>
                            <a:schemeClr val="tx1"/>
                          </a:solidFill>
                        </a:rPr>
                        <a:t>발 클로즈업</a:t>
                      </a:r>
                      <a:endParaRPr lang="en-US" altLang="ko-KR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/>
                        <a:t>제품 </a:t>
                      </a:r>
                      <a:r>
                        <a:rPr lang="ko-KR" altLang="en-US" sz="1000" dirty="0" err="1"/>
                        <a:t>연출컷</a:t>
                      </a:r>
                      <a:r>
                        <a:rPr lang="ko-KR" altLang="en-US" sz="1000" dirty="0"/>
                        <a:t> </a:t>
                      </a:r>
                      <a:r>
                        <a:rPr lang="en-US" altLang="ko-KR" sz="1000" dirty="0"/>
                        <a:t>+ </a:t>
                      </a:r>
                      <a:r>
                        <a:rPr lang="ko-KR" altLang="en-US" sz="1000" dirty="0"/>
                        <a:t>타이틀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b="0" dirty="0">
                          <a:solidFill>
                            <a:schemeClr val="tx1"/>
                          </a:solidFill>
                        </a:rPr>
                        <a:t>양말을 신고 이리저리 움직이는 모습</a:t>
                      </a:r>
                      <a:endParaRPr lang="en-US" altLang="ko-KR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err="1"/>
                        <a:t>오픈토삭스</a:t>
                      </a:r>
                      <a:r>
                        <a:rPr lang="ko-KR" altLang="en-US" sz="1000" dirty="0"/>
                        <a:t> 사선밴드</a:t>
                      </a:r>
                      <a:endParaRPr lang="en-US" altLang="ko-KR" sz="1000" dirty="0"/>
                    </a:p>
                    <a:p>
                      <a:pPr algn="ctr"/>
                      <a:r>
                        <a:rPr lang="en-US" altLang="ko-KR" sz="1000" dirty="0"/>
                        <a:t>[</a:t>
                      </a:r>
                      <a:r>
                        <a:rPr lang="ko-KR" altLang="en-US" sz="1000" dirty="0"/>
                        <a:t>기능성 </a:t>
                      </a:r>
                      <a:r>
                        <a:rPr lang="ko-KR" altLang="en-US" sz="1000" dirty="0" err="1"/>
                        <a:t>필라테스</a:t>
                      </a:r>
                      <a:r>
                        <a:rPr lang="en-US" altLang="ko-KR" sz="1000" dirty="0"/>
                        <a:t>, </a:t>
                      </a:r>
                      <a:r>
                        <a:rPr lang="ko-KR" altLang="en-US" sz="1000" dirty="0"/>
                        <a:t>요가 양말</a:t>
                      </a:r>
                      <a:r>
                        <a:rPr lang="en-US" altLang="ko-KR" sz="1000" dirty="0"/>
                        <a:t>]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dirty="0" err="1">
                          <a:solidFill>
                            <a:schemeClr val="tx1"/>
                          </a:solidFill>
                        </a:rPr>
                        <a:t>필라테스</a:t>
                      </a:r>
                      <a:r>
                        <a:rPr lang="en-US" altLang="ko-KR" sz="1000" b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b="0" dirty="0">
                          <a:solidFill>
                            <a:schemeClr val="tx1"/>
                          </a:solidFill>
                        </a:rPr>
                        <a:t>요가 등 다양한 스포츠에 탁월한 </a:t>
                      </a:r>
                      <a:r>
                        <a:rPr lang="ko-KR" altLang="en-US" sz="1000" b="0" dirty="0" err="1">
                          <a:solidFill>
                            <a:schemeClr val="tx1"/>
                          </a:solidFill>
                        </a:rPr>
                        <a:t>오픈토삭스</a:t>
                      </a:r>
                      <a:r>
                        <a:rPr lang="ko-KR" altLang="en-US" sz="1000" b="0" dirty="0">
                          <a:solidFill>
                            <a:schemeClr val="tx1"/>
                          </a:solidFill>
                        </a:rPr>
                        <a:t> 사선밴드입니다</a:t>
                      </a:r>
                      <a:r>
                        <a:rPr lang="en-US" altLang="ko-KR" sz="1000" b="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551" y="1581665"/>
            <a:ext cx="3236274" cy="1821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7" y="1581664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7638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355276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양말을 신고 걸어 다니는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발 클로즈업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양말을 신고 걸어 다니는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착용샷</a:t>
                      </a:r>
                      <a:r>
                        <a:rPr lang="ko-KR" altLang="en-US" sz="10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000" baseline="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baseline="0" dirty="0">
                          <a:solidFill>
                            <a:schemeClr val="tx1"/>
                          </a:solidFill>
                        </a:rPr>
                        <a:t>위에서 바라본 모습</a:t>
                      </a:r>
                      <a:r>
                        <a:rPr lang="en-US" altLang="ko-KR" sz="1000" baseline="0" dirty="0">
                          <a:solidFill>
                            <a:schemeClr val="tx1"/>
                          </a:solidFill>
                        </a:rPr>
                        <a:t>) + </a:t>
                      </a:r>
                      <a:r>
                        <a:rPr lang="ko-KR" altLang="en-US" sz="1000" baseline="0" dirty="0">
                          <a:solidFill>
                            <a:schemeClr val="tx1"/>
                          </a:solidFill>
                        </a:rPr>
                        <a:t>주위에 블랙</a:t>
                      </a:r>
                      <a:r>
                        <a:rPr lang="en-US" altLang="ko-KR" sz="1000" baseline="0" dirty="0">
                          <a:solidFill>
                            <a:schemeClr val="tx1"/>
                          </a:solidFill>
                        </a:rPr>
                        <a:t>&amp; </a:t>
                      </a:r>
                      <a:r>
                        <a:rPr lang="ko-KR" altLang="en-US" sz="1000" baseline="0" dirty="0">
                          <a:solidFill>
                            <a:schemeClr val="tx1"/>
                          </a:solidFill>
                        </a:rPr>
                        <a:t>베이지 제품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파일구조의 발바닥 쿠션으로 </a:t>
                      </a:r>
                      <a:r>
                        <a:rPr lang="ko-KR" altLang="en-US" sz="1000" strike="noStrike" dirty="0" err="1">
                          <a:solidFill>
                            <a:schemeClr val="tx1"/>
                          </a:solidFill>
                        </a:rPr>
                        <a:t>쿠션감이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 매우 좋아요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특허청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등록받은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로리나만의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편안한 디자인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너무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이쁘죠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22D672-9FFC-45B9-B4D7-47AC183F5876}"/>
              </a:ext>
            </a:extLst>
          </p:cNvPr>
          <p:cNvSpPr txBox="1"/>
          <p:nvPr/>
        </p:nvSpPr>
        <p:spPr>
          <a:xfrm>
            <a:off x="729843" y="293399"/>
            <a:ext cx="157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설명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1" y="1581665"/>
            <a:ext cx="3250513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8" y="1581664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6786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2797390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#6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발 클로즈업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양말의 실리콘 부위를 보여주는 모습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발가락 부분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밴딩을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당겨보는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/>
                        <a:t>양말의 실리콘 부위를 보여주는 모습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발가락 높이를 고려한 디자인으로 착용감도 너무 좋답니다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미끄럼 방지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논슬립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실리콘으로 탁월한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접지력도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느낄 수 있어요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22D672-9FFC-45B9-B4D7-47AC183F5876}"/>
              </a:ext>
            </a:extLst>
          </p:cNvPr>
          <p:cNvSpPr txBox="1"/>
          <p:nvPr/>
        </p:nvSpPr>
        <p:spPr>
          <a:xfrm>
            <a:off x="729843" y="293399"/>
            <a:ext cx="157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설명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1" y="1581665"/>
            <a:ext cx="3250515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8" y="1581665"/>
            <a:ext cx="3250514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6236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3242530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#7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#8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발 클로즈업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샌들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착용샷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&amp;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쪼리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착용샷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양말 착용한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샌들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착용샷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&amp;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쪼리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착용샷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인체에 무해한 실리콘 사용으로</a:t>
                      </a:r>
                      <a:r>
                        <a:rPr lang="ko-KR" altLang="en-US" sz="1000" baseline="0" dirty="0">
                          <a:solidFill>
                            <a:schemeClr val="tx1"/>
                          </a:solidFill>
                        </a:rPr>
                        <a:t> 안심하고 신으실 수 있어요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샌들이나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쪼리에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신어도 너무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이쁜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양말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2" y="1581665"/>
            <a:ext cx="3250514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822D672-9FFC-45B9-B4D7-47AC183F5876}"/>
              </a:ext>
            </a:extLst>
          </p:cNvPr>
          <p:cNvSpPr txBox="1"/>
          <p:nvPr/>
        </p:nvSpPr>
        <p:spPr>
          <a:xfrm>
            <a:off x="729843" y="293399"/>
            <a:ext cx="157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설명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7" y="1581665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A4B1153-766E-4EB9-BB1C-580A04D63BA8}"/>
              </a:ext>
            </a:extLst>
          </p:cNvPr>
          <p:cNvSpPr txBox="1"/>
          <p:nvPr/>
        </p:nvSpPr>
        <p:spPr>
          <a:xfrm>
            <a:off x="291343" y="6170506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400" dirty="0"/>
              <a:t>다 좋은 것 </a:t>
            </a:r>
            <a:r>
              <a:rPr lang="ko-KR" altLang="en-US" sz="1400" dirty="0" err="1"/>
              <a:t>같구요</a:t>
            </a:r>
            <a:r>
              <a:rPr lang="ko-KR" altLang="en-US" sz="1400" dirty="0"/>
              <a:t>~^^ 다만 #7 에서 실리콘을 보여주는 장면이라 발등보다는 발바닥 실리콘을 클로즈업하시면 좋을 것 같습니다!</a:t>
            </a:r>
          </a:p>
        </p:txBody>
      </p:sp>
    </p:spTree>
    <p:extLst>
      <p:ext uri="{BB962C8B-B14F-4D97-AF65-F5344CB8AC3E}">
        <p14:creationId xmlns:p14="http://schemas.microsoft.com/office/powerpoint/2010/main" val="3993347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777059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#9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테이블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or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의자에 앉아 발을 쭉 편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테이블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or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의자에 앉아 발을 쭉 편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로고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오픈토삭스로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내 발에 편안함을 선물하세요 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8EDE58-9305-4783-B72E-D21EF0EC84F2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#3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아웃트로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7" y="1581665"/>
            <a:ext cx="3250515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1" y="1581665"/>
            <a:ext cx="3250514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1901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3284</TotalTime>
  <Words>285</Words>
  <Application>Microsoft Office PowerPoint</Application>
  <PresentationFormat>와이드스크린</PresentationFormat>
  <Paragraphs>96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2" baseType="lpstr">
      <vt:lpstr>CJ ONLYONE NEW 본문 Regular</vt:lpstr>
      <vt:lpstr>CJ ONLYONE NEW 제목 Bold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Park RaeHyung</cp:lastModifiedBy>
  <cp:revision>218</cp:revision>
  <dcterms:created xsi:type="dcterms:W3CDTF">2020-06-07T11:33:37Z</dcterms:created>
  <dcterms:modified xsi:type="dcterms:W3CDTF">2021-06-21T05:43:53Z</dcterms:modified>
</cp:coreProperties>
</file>