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31" r:id="rId4"/>
    <p:sldId id="324" r:id="rId5"/>
    <p:sldId id="325" r:id="rId6"/>
    <p:sldId id="326" r:id="rId7"/>
    <p:sldId id="327" r:id="rId8"/>
    <p:sldId id="328" r:id="rId9"/>
    <p:sldId id="330" r:id="rId10"/>
    <p:sldId id="332" r:id="rId11"/>
    <p:sldId id="293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0" y="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2021-06-17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7.png"/><Relationship Id="rId4" Type="http://schemas.openxmlformats.org/officeDocument/2006/relationships/image" Target="../media/image16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5.png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11035096" cy="3172291"/>
            <a:chOff x="290271" y="1805388"/>
            <a:chExt cx="11035096" cy="3172291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주</a:t>
              </a:r>
              <a:r>
                <a:rPr lang="en-US" altLang="ko-KR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세이프웨이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xmlns="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11035096" cy="3172291"/>
              <a:chOff x="290271" y="1778754"/>
              <a:chExt cx="11035096" cy="3172291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xmlns="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xmlns="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11035096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봉봉팬</a:t>
                </a:r>
                <a:r>
                  <a:rPr lang="en-US" altLang="ko-KR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2 </a:t>
                </a: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미니 탁상용 무선 집게 클립형 선풍기</a:t>
                </a:r>
                <a:endParaRPr lang="en-US" altLang="ko-KR" sz="60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4550935"/>
                <a:ext cx="13740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1.0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2021.05.28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xmlns="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4458375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09163A50-B076-4AA0-87FC-A27820F12E85}"/>
              </a:ext>
            </a:extLst>
          </p:cNvPr>
          <p:cNvSpPr/>
          <p:nvPr/>
        </p:nvSpPr>
        <p:spPr>
          <a:xfrm>
            <a:off x="10025285" y="246277"/>
            <a:ext cx="187839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60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560508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rgbClr val="FF0000"/>
                          </a:solidFill>
                        </a:rPr>
                        <a:t>#</a:t>
                      </a:r>
                      <a:r>
                        <a:rPr lang="ko-KR" altLang="en-US" sz="1100" b="0" dirty="0">
                          <a:solidFill>
                            <a:srgbClr val="FF0000"/>
                          </a:solidFill>
                        </a:rPr>
                        <a:t>추가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책상위에 선풍기가 돌아가고 있는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작동하는 선풍기를 들고 감탄하는 모델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책상위에 선풍기가 돌아가고 있는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어설픈 한국어로 선풍기를 들고 얘기하는 모델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dirty="0">
                          <a:solidFill>
                            <a:srgbClr val="FF0000"/>
                          </a:solidFill>
                        </a:rPr>
                        <a:t>올 여름 시원하게 보내기 </a:t>
                      </a:r>
                      <a:r>
                        <a:rPr lang="ko-KR" altLang="en-US" sz="1000" b="0" dirty="0" err="1">
                          <a:solidFill>
                            <a:srgbClr val="FF0000"/>
                          </a:solidFill>
                        </a:rPr>
                        <a:t>봉봉</a:t>
                      </a:r>
                      <a:r>
                        <a:rPr lang="en-US" altLang="ko-KR" sz="1000" b="0" dirty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ko-KR" altLang="en-US" sz="1000" b="0" dirty="0">
                          <a:solidFill>
                            <a:srgbClr val="FF0000"/>
                          </a:solidFill>
                        </a:rPr>
                        <a:t>로 함께하세요</a:t>
                      </a:r>
                      <a:r>
                        <a:rPr lang="en-US" altLang="ko-KR" sz="1000" b="0" dirty="0">
                          <a:solidFill>
                            <a:srgbClr val="FF0000"/>
                          </a:solidFill>
                        </a:rPr>
                        <a:t>!</a:t>
                      </a:r>
                      <a:endParaRPr lang="ko-KR" altLang="en-US" sz="10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이야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~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 촬영내내 틀어 놨는데 아직까지 쌩쌩하네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~ 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역시 좋아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~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2FED100-54F4-4AAA-B4BE-4123393731D0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#3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99B4C0A5-C78B-4263-A1C3-104052112F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630549"/>
              </p:ext>
            </p:extLst>
          </p:nvPr>
        </p:nvGraphicFramePr>
        <p:xfrm>
          <a:off x="1990312" y="1617113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:a16="http://schemas.microsoft.com/office/drawing/2014/main" xmlns="" id="{99B4C0A5-C78B-4263-A1C3-104052112F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617113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364" y="1581665"/>
            <a:ext cx="3239386" cy="182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5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xmlns="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311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solidFill>
                  <a:srgbClr val="FF0000"/>
                </a:solidFill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solidFill>
                  <a:srgbClr val="FF0000"/>
                </a:solidFill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 </a:t>
            </a:r>
            <a:r>
              <a:rPr lang="ko-KR" altLang="en-US" dirty="0">
                <a:solidFill>
                  <a:srgbClr val="FF0000"/>
                </a:solidFill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추가 사항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401565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rgbClr val="FF0000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rgbClr val="FF0000"/>
                          </a:solidFill>
                        </a:rPr>
                        <a:t>#</a:t>
                      </a:r>
                      <a:r>
                        <a:rPr lang="ko-KR" altLang="en-US" sz="1100" b="0" dirty="0" err="1">
                          <a:solidFill>
                            <a:srgbClr val="FF0000"/>
                          </a:solidFill>
                        </a:rPr>
                        <a:t>인트로</a:t>
                      </a:r>
                      <a:r>
                        <a:rPr lang="ko-KR" altLang="en-US" sz="1100" b="0" dirty="0">
                          <a:solidFill>
                            <a:srgbClr val="FF0000"/>
                          </a:solidFill>
                        </a:rPr>
                        <a:t> 추가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rgbClr val="FF0000"/>
                          </a:solidFill>
                        </a:rPr>
                        <a:t>#0</a:t>
                      </a:r>
                      <a:endParaRPr lang="ko-KR" altLang="en-US" sz="11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image</a:t>
                      </a:r>
                      <a:endParaRPr lang="ko-KR" alt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endParaRPr lang="en-US" altLang="ko-KR" dirty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endParaRPr lang="en-US" altLang="ko-KR" dirty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endParaRPr lang="en-US" altLang="ko-KR" dirty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제품을 들고 서있는 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모습</a:t>
                      </a:r>
                      <a:endParaRPr lang="en-US" altLang="ko-KR" sz="10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연출을 위한</a:t>
                      </a:r>
                      <a:r>
                        <a:rPr lang="ko-KR" altLang="en-US" sz="1000" baseline="0" dirty="0" smtClean="0">
                          <a:solidFill>
                            <a:srgbClr val="FF0000"/>
                          </a:solidFill>
                        </a:rPr>
                        <a:t> 화면구성입니다</a:t>
                      </a:r>
                      <a:r>
                        <a:rPr lang="en-US" altLang="ko-KR" sz="1000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선풍기 클로즈업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앞 장면에서 설치하는 부분 클로즈업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화면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정면으로 카메라 앵글을 바라보고 있는 상반신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선풍기를 가져와 책상에 설치하는 모습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국민 유모차 선풍기 </a:t>
                      </a:r>
                      <a:r>
                        <a:rPr lang="ko-KR" altLang="en-US" sz="1000" dirty="0" err="1">
                          <a:solidFill>
                            <a:srgbClr val="FF0000"/>
                          </a:solidFill>
                        </a:rPr>
                        <a:t>봉봉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2 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선풍기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rgbClr val="FF0000"/>
                          </a:solidFill>
                        </a:rPr>
                        <a:t>나레이션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이렇게 비싼데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! 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어지간히 좋지 않은 이상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! 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이만큼 팔릴 수 없습니다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안 써보면 모릅니다 봉봉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2 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선풍기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!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xmlns="" id="{12F5A19B-8A7C-415A-8790-A0FDEC11D0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057817"/>
              </p:ext>
            </p:extLst>
          </p:nvPr>
        </p:nvGraphicFramePr>
        <p:xfrm>
          <a:off x="6614825" y="1581665"/>
          <a:ext cx="3251544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14825" y="1581665"/>
                        <a:ext cx="3251544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312" y="1581665"/>
            <a:ext cx="3250513" cy="183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866841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rgbClr val="FF0000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책상에 앉아있는 모델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선풍기 클로즈업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책상에 앉아 더워서 손부채질을 하는 모델</a:t>
                      </a:r>
                      <a:endParaRPr lang="en-US" altLang="ko-KR" sz="1000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무엇인가 생각난 듯 자리에서 일어나는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책상에 설치된 선풍기의 전원을 자연스럽게 눌러준다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모델 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아 더워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모델 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: (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뭔가 생각난 듯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아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1DC2A9E0-8744-414A-B751-1766713E7F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:a16="http://schemas.microsoft.com/office/drawing/2014/main" xmlns="" id="{1DC2A9E0-8744-414A-B751-1766713E7F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xmlns="" id="{12F5A19B-8A7C-415A-8790-A0FDEC11D0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14825" y="1581665"/>
          <a:ext cx="3251544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5" name="개체 4">
                        <a:extLst>
                          <a:ext uri="{FF2B5EF4-FFF2-40B4-BE49-F238E27FC236}">
                            <a16:creationId xmlns:a16="http://schemas.microsoft.com/office/drawing/2014/main" xmlns="" id="{12F5A19B-8A7C-415A-8790-A0FDEC11D0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5" y="1581665"/>
                        <a:ext cx="3251544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1165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868055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선풍기 바람을 쐬며 시원해 하는 모델 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다양한 장소에서 설치되어 있는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선풍기 바람을 쐬며 시원해 하는 모델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인트로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텍스트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다양한 장소에서 설치되어 있는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두 손 편하게 즐기다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]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err="1">
                          <a:solidFill>
                            <a:schemeClr val="tx1"/>
                          </a:solidFill>
                        </a:rPr>
                        <a:t>봉봉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미니 선풍기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모던 클래식 디자인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어디에나 어울리는 고급스러움과 심플함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자막 나오며 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BGM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시작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1972CE8-E67A-4334-8D99-08B124D67466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xmlns="" id="{EE31ECCF-F176-47BD-9A9D-FB94D60721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277232"/>
              </p:ext>
            </p:extLst>
          </p:nvPr>
        </p:nvGraphicFramePr>
        <p:xfrm>
          <a:off x="1990311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1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B9A688A5-06F5-4FA7-A15B-AAB3CE0407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063490"/>
              </p:ext>
            </p:extLst>
          </p:nvPr>
        </p:nvGraphicFramePr>
        <p:xfrm>
          <a:off x="6615856" y="1581663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6" y="1581663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61536"/>
              </p:ext>
            </p:extLst>
          </p:nvPr>
        </p:nvGraphicFramePr>
        <p:xfrm>
          <a:off x="428184" y="1078904"/>
          <a:ext cx="10271237" cy="4953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바람세기 휠 클로즈업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선풍기 클로즈업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휠로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바람세기를 조절하는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선풍기가 자동으로 회전하는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5105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바람세기 조절 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휠 방식으로 섬세한 바람 세기 조절 가능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최대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90</a:t>
                      </a:r>
                      <a:r>
                        <a:rPr lang="en-US" altLang="ko-KR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° </a:t>
                      </a:r>
                      <a:r>
                        <a:rPr lang="ko-KR" altLang="en-US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자동 좌우 회전</a:t>
                      </a:r>
                      <a:r>
                        <a:rPr lang="en-US" altLang="ko-KR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(1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회 클릭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45</a:t>
                      </a:r>
                      <a:r>
                        <a:rPr lang="en-US" altLang="ko-KR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° | 2</a:t>
                      </a:r>
                      <a:r>
                        <a:rPr lang="ko-KR" altLang="en-US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회 클릭 </a:t>
                      </a:r>
                      <a:r>
                        <a:rPr lang="en-US" altLang="ko-KR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90°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이렇게 작은데 자동 좌우회전까지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0276443-B511-4523-B355-1470B5F7453F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xmlns="" id="{8AC3C627-957D-487C-8E8B-28A088D375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255378"/>
              </p:ext>
            </p:extLst>
          </p:nvPr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8CD8CE14-AD42-4820-80D3-D46E3A75A5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434"/>
              </p:ext>
            </p:extLst>
          </p:nvPr>
        </p:nvGraphicFramePr>
        <p:xfrm>
          <a:off x="6614824" y="1581665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4" y="1581665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798572"/>
              </p:ext>
            </p:extLst>
          </p:nvPr>
        </p:nvGraphicFramePr>
        <p:xfrm>
          <a:off x="428184" y="1078904"/>
          <a:ext cx="10271237" cy="5144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#8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모델이 선풍기를 상하 각도 조절하는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어느 정도 거리를 두고서도 시원함을 느끼는 모델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모델이 선풍기를 상하 각도 조절하는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어느 정도 거리를 두고서도 시원함을 느끼는 모델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5824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315</a:t>
                      </a:r>
                      <a:r>
                        <a:rPr lang="en-US" altLang="ko-KR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° </a:t>
                      </a:r>
                      <a:r>
                        <a:rPr lang="ko-KR" altLang="en-US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상하 각도조절</a:t>
                      </a:r>
                      <a:endParaRPr lang="en-US" altLang="ko-KR" sz="10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머리부터 발끝까지 시원한 바람 제공</a:t>
                      </a:r>
                      <a:r>
                        <a:rPr lang="en-US" altLang="ko-KR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강력한 바람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최대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풀량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가동 시 최대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20m)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err="1">
                          <a:solidFill>
                            <a:srgbClr val="FF0000"/>
                          </a:solidFill>
                        </a:rPr>
                        <a:t>멀리에서도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 가까이에서도 시원한 바람을 마음껏 느껴보아요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xmlns="" id="{EAB99581-6A50-47F3-A365-0DD0D02E95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6269143"/>
              </p:ext>
            </p:extLst>
          </p:nvPr>
        </p:nvGraphicFramePr>
        <p:xfrm>
          <a:off x="6615856" y="1581665"/>
          <a:ext cx="3250511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15856" y="1581665"/>
                        <a:ext cx="3250511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개체 9">
            <a:extLst>
              <a:ext uri="{FF2B5EF4-FFF2-40B4-BE49-F238E27FC236}">
                <a16:creationId xmlns:a16="http://schemas.microsoft.com/office/drawing/2014/main" xmlns="" id="{642AE34F-C247-4029-8CA1-ECACD001B7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899630"/>
              </p:ext>
            </p:extLst>
          </p:nvPr>
        </p:nvGraphicFramePr>
        <p:xfrm>
          <a:off x="1990307" y="1581665"/>
          <a:ext cx="3250511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0307" y="1581665"/>
                        <a:ext cx="3250511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3347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290929"/>
              </p:ext>
            </p:extLst>
          </p:nvPr>
        </p:nvGraphicFramePr>
        <p:xfrm>
          <a:off x="428184" y="1078904"/>
          <a:ext cx="10271237" cy="5144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#9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#10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다양한 장소에 들고 다니며 사용하는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선풍기를 틀어 놓고 자는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다양한 장소에 들고 다니며 사용하는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선풍기를 틀어 놓고 자는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차원이 다른 배터리</a:t>
                      </a:r>
                      <a:endParaRPr lang="en-US" altLang="ko-KR" sz="1000" u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(5,000mAh </a:t>
                      </a: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대용량 배터리</a:t>
                      </a: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10db</a:t>
                      </a:r>
                      <a:r>
                        <a:rPr lang="ko-KR" altLang="en-US" sz="1000" dirty="0"/>
                        <a:t> 저소음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en-US" altLang="ko-KR" sz="1000" dirty="0"/>
                        <a:t>(</a:t>
                      </a:r>
                      <a:r>
                        <a:rPr lang="ko-KR" altLang="en-US" sz="1000" dirty="0"/>
                        <a:t>무더운 여름에도 조용하고 시원하게</a:t>
                      </a:r>
                      <a:r>
                        <a:rPr lang="en-US" altLang="ko-KR" sz="1000" dirty="0"/>
                        <a:t>)</a:t>
                      </a:r>
                    </a:p>
                    <a:p>
                      <a:pPr algn="ctr" latinLnBrk="1"/>
                      <a:endParaRPr lang="en-US" altLang="ko-KR" sz="1000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누구보다 조용하게 잘 수 있는 선풍기로 올 여름 더위 끝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!</a:t>
                      </a:r>
                      <a:endParaRPr lang="ko-KR" alt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최대 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40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시간 사용으로 배터리 걱정 </a:t>
                      </a:r>
                      <a:r>
                        <a:rPr lang="ko-KR" altLang="en-US" sz="1000" dirty="0" err="1">
                          <a:solidFill>
                            <a:srgbClr val="FF0000"/>
                          </a:solidFill>
                        </a:rPr>
                        <a:t>노노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08AE89D-DEE0-4652-B2EC-A98566C4445E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xmlns="" id="{10F2099E-3CE5-4CF1-8A43-0B7730D053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651367"/>
              </p:ext>
            </p:extLst>
          </p:nvPr>
        </p:nvGraphicFramePr>
        <p:xfrm>
          <a:off x="1990311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1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xmlns="" id="{56F19BFF-2EB9-4DB0-B84D-12EF8F44BF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752906"/>
              </p:ext>
            </p:extLst>
          </p:nvPr>
        </p:nvGraphicFramePr>
        <p:xfrm>
          <a:off x="6614827" y="1581664"/>
          <a:ext cx="3251543" cy="1829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7" y="1581664"/>
                        <a:ext cx="3251543" cy="1829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927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495336"/>
              </p:ext>
            </p:extLst>
          </p:nvPr>
        </p:nvGraphicFramePr>
        <p:xfrm>
          <a:off x="428184" y="1078904"/>
          <a:ext cx="10271237" cy="5296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#11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/>
                        <a:t>3</a:t>
                      </a:r>
                      <a:r>
                        <a:rPr lang="ko-KR" altLang="en-US" sz="1000" dirty="0"/>
                        <a:t>가지 형태로 설치된 선풍기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선풍기 클로즈업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/>
                        <a:t>3</a:t>
                      </a:r>
                      <a:r>
                        <a:rPr lang="ko-KR" altLang="en-US" sz="1000" dirty="0"/>
                        <a:t>가지 형태로 설치된 선풍기 </a:t>
                      </a:r>
                      <a:r>
                        <a:rPr lang="en-US" altLang="ko-KR" sz="1000" dirty="0"/>
                        <a:t>(3</a:t>
                      </a:r>
                      <a:r>
                        <a:rPr lang="ko-KR" altLang="en-US" sz="1000" dirty="0"/>
                        <a:t>분할</a:t>
                      </a:r>
                      <a:r>
                        <a:rPr lang="en-US" altLang="ko-KR" sz="1000" dirty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망 사이로 손가락을 넣어보려는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가지 형태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클립형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부착형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탁상형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여기저기 좁은 공간에서도 편하게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!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안전한 망 간격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(5mm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의 틈으로 아이가 사용해도 안심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손가락은 안 들어가고 먼지만 들어가요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2FED100-54F4-4AAA-B4BE-4123393731D0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C673F6FD-5883-4635-B749-04EBCBE4EA0B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xmlns="" id="{C8C6B407-E29A-4C6A-A99E-CD333D8A30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819040"/>
              </p:ext>
            </p:extLst>
          </p:nvPr>
        </p:nvGraphicFramePr>
        <p:xfrm>
          <a:off x="1990312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xmlns="" id="{59198579-4B9B-4931-B568-B721220997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216779"/>
              </p:ext>
            </p:extLst>
          </p:nvPr>
        </p:nvGraphicFramePr>
        <p:xfrm>
          <a:off x="6614825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5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6058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058044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rgbClr val="FF0000"/>
                          </a:solidFill>
                        </a:rPr>
                        <a:t>#</a:t>
                      </a:r>
                      <a:r>
                        <a:rPr lang="ko-KR" altLang="en-US" sz="1100" b="0" dirty="0">
                          <a:solidFill>
                            <a:srgbClr val="FF0000"/>
                          </a:solidFill>
                        </a:rPr>
                        <a:t>추가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선풍기 클로즈업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안전망을 물로 세척하는 모습 클로즈업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안전망을 분리하는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흐르는 물에 세척하는 모습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분리형 안전망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원터치로 분해해 깔끔하게 세척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깔끔한 분리세척 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OK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이제 먼지 먹지 말고 깨끗하게 세척해요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~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2FED100-54F4-4AAA-B4BE-4123393731D0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#3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B64B8024-B6E5-4C0D-B44A-5A964876E126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xmlns="" id="{6CB20BE4-8136-417E-9FD5-9B1E7C28FF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852836"/>
              </p:ext>
            </p:extLst>
          </p:nvPr>
        </p:nvGraphicFramePr>
        <p:xfrm>
          <a:off x="1990311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1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58" y="1581665"/>
            <a:ext cx="3280946" cy="184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128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3220</TotalTime>
  <Words>590</Words>
  <Application>Microsoft Office PowerPoint</Application>
  <PresentationFormat>Widescreen</PresentationFormat>
  <Paragraphs>199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CJ ONLYONE NEW 본문 Regular</vt:lpstr>
      <vt:lpstr>CJ ONLYONE NEW 제목 Bold</vt:lpstr>
      <vt:lpstr>Sandoll 고딕Neo1 07 Bold</vt:lpstr>
      <vt:lpstr>맑은 고딕</vt:lpstr>
      <vt:lpstr>Arial</vt:lpstr>
      <vt:lpstr>Office 테마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jh</cp:lastModifiedBy>
  <cp:revision>203</cp:revision>
  <dcterms:created xsi:type="dcterms:W3CDTF">2020-06-07T11:33:37Z</dcterms:created>
  <dcterms:modified xsi:type="dcterms:W3CDTF">2021-06-17T02:20:00Z</dcterms:modified>
</cp:coreProperties>
</file>