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1pPr>
    <a:lvl2pPr marL="4572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2pPr>
    <a:lvl3pPr marL="9144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3pPr>
    <a:lvl4pPr marL="13716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4pPr>
    <a:lvl5pPr marL="18288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5pPr>
    <a:lvl6pPr marL="22860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6pPr>
    <a:lvl7pPr marL="27432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7pPr>
    <a:lvl8pPr marL="32004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8pPr>
    <a:lvl9pPr marL="3657600" algn="l" defTabSz="914400">
      <a:defRPr sz="1800">
        <a:solidFill>
          <a:schemeClr val="tx1">
            <a:alpha val="100000"/>
          </a:schemeClr>
        </a:solidFill>
        <a:latin typeface="+mn-ea"/>
        <a:ea typeface="+mn-e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115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_shape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_shape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alpha val="100000"/>
                    <a:tint val="75000"/>
                  </a:schemeClr>
                </a:solidFill>
              </a:defRPr>
            </a:lvl9pPr>
          </a:lstStyle>
          <a:p>
            <a:r>
              <a:rPr altLang="ko-KR"/>
              <a:t>마스터 부제목 스타일 편집</a:t>
            </a:r>
            <a:endParaRPr/>
          </a:p>
        </p:txBody>
      </p:sp>
      <p:sp>
        <p:nvSpPr>
          <p:cNvPr id="5" name="layout1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0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0_shape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10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0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0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11_shape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11_shape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 lIns="90000" tIns="46800" rIns="90000" bIns="4680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11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11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11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2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2_shape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2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2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2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3_shape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lIns="90000" tIns="46800" rIns="90000" bIns="46800" anchor="t"/>
          <a:lstStyle>
            <a:lvl1pPr algn="l">
              <a:defRPr sz="4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3_shape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indent="0">
              <a:buNone/>
              <a:defRPr sz="2000">
                <a:solidFill>
                  <a:schemeClr val="tx1">
                    <a:alpha val="100000"/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alpha val="100000"/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alpha val="100000"/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alpha val="100000"/>
                    <a:tint val="75000"/>
                  </a:schemeClr>
                </a:solidFill>
              </a:defRPr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5" name="layout3_shape3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3_shape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3_shape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4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4_shape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4_shape3"/>
          <p:cNvSpPr txBox="1"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6" name="layout4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4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4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5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>
            <a:lvl1pPr>
              <a:defRPr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5_shape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5" name="layout5_shape3"/>
          <p:cNvSpPr txBox="1"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6" name="layout5_shape4"/>
          <p:cNvSpPr txBox="1"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lIns="90000" tIns="46800" rIns="90000" bIns="4680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7" name="layout5_shape5"/>
          <p:cNvSpPr txBox="1"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8" name="layout5_shape6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9" name="layout5_shape7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10" name="layout5_shape8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6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6_shape2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5" name="layout6_shape3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6" name="layout6_shape4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7_shape1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4" name="layout7_shape2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5" name="layout7_shape3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8_shape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defRPr sz="2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8_shape2"/>
          <p:cNvSpPr txBox="1"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90000" tIns="46800" rIns="90000" bIns="46800"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indent="0">
              <a:buFont typeface="Arial" pitchFamily="2" charset="2"/>
              <a:buChar char="▪"/>
            </a:pPr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  <a:endParaRPr/>
          </a:p>
        </p:txBody>
      </p:sp>
      <p:sp>
        <p:nvSpPr>
          <p:cNvPr id="5" name="layout8_shape3"/>
          <p:cNvSpPr txBox="1"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6" name="layout8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8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8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ayout9_shape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0000" tIns="46800" rIns="90000" bIns="46800" anchor="b"/>
          <a:lstStyle>
            <a:lvl1pPr algn="l">
              <a:defRPr sz="2000" b="1"/>
            </a:lvl1pPr>
          </a:lstStyle>
          <a:p>
            <a:r>
              <a:rPr altLang="ko-KR"/>
              <a:t>마스터 제목 스타일 편집</a:t>
            </a:r>
            <a:endParaRPr/>
          </a:p>
        </p:txBody>
      </p:sp>
      <p:sp>
        <p:nvSpPr>
          <p:cNvPr id="4" name="layout9_shape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layout9_shape3"/>
          <p:cNvSpPr txBox="1"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0000" tIns="46800" rIns="90000" bIns="46800"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altLang="ko-KR"/>
              <a:t>마스터 텍스트 스타일을 편집합니다</a:t>
            </a:r>
          </a:p>
        </p:txBody>
      </p:sp>
      <p:sp>
        <p:nvSpPr>
          <p:cNvPr id="6" name="layout9_shape4"/>
          <p:cNvSpPr txBox="1"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7" name="layout9_shape5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endParaRPr/>
          </a:p>
        </p:txBody>
      </p:sp>
      <p:sp>
        <p:nvSpPr>
          <p:cNvPr id="8" name="layout9_shape6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90000" tIns="46800" rIns="90000" bIns="46800" anchor="t"/>
          <a:lstStyle/>
          <a:p>
            <a:pPr algn="r"/>
            <a:fld id="{4BEDD84E-25D4-4983-8AA1-2863C96F08D9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ster_shape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r>
              <a:rPr altLang="ko-KR"/>
              <a:t>마스터 제목 스타일 편집</a:t>
            </a:r>
          </a:p>
        </p:txBody>
      </p:sp>
      <p:sp>
        <p:nvSpPr>
          <p:cNvPr id="4" name="master_shape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t"/>
          <a:lstStyle/>
          <a:p>
            <a:pPr lvl="0"/>
            <a:r>
              <a:rPr altLang="ko-KR"/>
              <a:t>마스터 텍스트 스타일을 편집합니다</a:t>
            </a:r>
          </a:p>
          <a:p>
            <a:pPr lvl="1"/>
            <a:r>
              <a:rPr altLang="ko-KR"/>
              <a:t>둘째 수준</a:t>
            </a:r>
          </a:p>
          <a:p>
            <a:pPr lvl="2"/>
            <a:r>
              <a:rPr altLang="ko-KR"/>
              <a:t>셋째 수준</a:t>
            </a:r>
          </a:p>
          <a:p>
            <a:pPr lvl="3"/>
            <a:r>
              <a:rPr altLang="ko-KR"/>
              <a:t>넷째 수준</a:t>
            </a:r>
          </a:p>
          <a:p>
            <a:pPr lvl="4"/>
            <a:r>
              <a:rPr altLang="ko-KR"/>
              <a:t>다섯째 수준</a:t>
            </a:r>
          </a:p>
        </p:txBody>
      </p:sp>
      <p:sp>
        <p:nvSpPr>
          <p:cNvPr id="5" name="master_shape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endParaRPr lang="ko-KR" altLang="en-US"/>
          </a:p>
        </p:txBody>
      </p:sp>
      <p:sp>
        <p:nvSpPr>
          <p:cNvPr id="6" name="master_shape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endParaRPr lang="ko-KR" altLang="en-US"/>
          </a:p>
        </p:txBody>
      </p:sp>
      <p:sp>
        <p:nvSpPr>
          <p:cNvPr id="7" name="master_shape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 w="7500" cap="flat" cmpd="sng">
            <a:prstDash val="solid"/>
            <a:round/>
          </a:ln>
        </p:spPr>
        <p:txBody>
          <a:bodyPr lIns="91440" tIns="45720" rIns="91440" bIns="45720" anchor="ctr"/>
          <a:lstStyle/>
          <a:p>
            <a:pPr algn="r"/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914400">
        <a:spcBef>
          <a:spcPct val="0"/>
        </a:spcBef>
        <a:buNone/>
        <a:defRPr sz="4400">
          <a:solidFill>
            <a:schemeClr val="tx1">
              <a:alpha val="100000"/>
            </a:schemeClr>
          </a:solidFill>
          <a:latin typeface="+mj-ea"/>
          <a:ea typeface="+mj-ea"/>
        </a:defRPr>
      </a:lvl1pPr>
    </p:titleStyle>
    <p:bodyStyle>
      <a:lvl1pPr marL="0" indent="0" algn="l" defTabSz="914400">
        <a:spcBef>
          <a:spcPct val="20000"/>
        </a:spcBef>
        <a:buFont typeface="Arial" pitchFamily="2" charset="2"/>
        <a:buChar char="•"/>
        <a:defRPr sz="3200">
          <a:solidFill>
            <a:schemeClr val="tx1">
              <a:alpha val="100000"/>
            </a:schemeClr>
          </a:solidFill>
          <a:latin typeface="+mn-ea"/>
          <a:ea typeface="+mn-ea"/>
        </a:defRPr>
      </a:lvl1pPr>
      <a:lvl2pPr marL="742950" indent="-285750" algn="l" defTabSz="914400">
        <a:spcBef>
          <a:spcPct val="20000"/>
        </a:spcBef>
        <a:buFont typeface="Arial" pitchFamily="2" charset="2"/>
        <a:buChar char="–"/>
        <a:defRPr sz="2800">
          <a:solidFill>
            <a:schemeClr val="tx1">
              <a:alpha val="100000"/>
            </a:schemeClr>
          </a:solidFill>
          <a:latin typeface="+mn-ea"/>
          <a:ea typeface="+mn-ea"/>
        </a:defRPr>
      </a:lvl2pPr>
      <a:lvl3pPr marL="1143000" indent="-228600" algn="l" defTabSz="914400">
        <a:spcBef>
          <a:spcPct val="20000"/>
        </a:spcBef>
        <a:buFont typeface="Arial" pitchFamily="2" charset="2"/>
        <a:buChar char="•"/>
        <a:defRPr sz="2400">
          <a:solidFill>
            <a:schemeClr val="tx1">
              <a:alpha val="100000"/>
            </a:schemeClr>
          </a:solidFill>
          <a:latin typeface="+mn-ea"/>
          <a:ea typeface="+mn-ea"/>
        </a:defRPr>
      </a:lvl3pPr>
      <a:lvl4pPr marL="1600200" indent="-228600" algn="l" defTabSz="914400">
        <a:spcBef>
          <a:spcPct val="20000"/>
        </a:spcBef>
        <a:buFont typeface="Arial" pitchFamily="2" charset="2"/>
        <a:buChar char="–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4pPr>
      <a:lvl5pPr marL="2057400" indent="-228600" algn="l" defTabSz="914400">
        <a:spcBef>
          <a:spcPct val="20000"/>
        </a:spcBef>
        <a:buFont typeface="Arial" pitchFamily="2" charset="2"/>
        <a:buChar char="»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5pPr>
      <a:lvl6pPr marL="25146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6pPr>
      <a:lvl7pPr marL="29718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7pPr>
      <a:lvl8pPr marL="34290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8pPr>
      <a:lvl9pPr marL="3886200" indent="-228600" algn="l" defTabSz="914400">
        <a:spcBef>
          <a:spcPct val="20000"/>
        </a:spcBef>
        <a:buFont typeface="Arial" pitchFamily="2" charset="2"/>
        <a:buChar char="•"/>
        <a:defRPr sz="2000">
          <a:solidFill>
            <a:schemeClr val="tx1">
              <a:alpha val="100000"/>
            </a:schemeClr>
          </a:solidFill>
          <a:latin typeface="+mn-ea"/>
          <a:ea typeface="+mn-ea"/>
        </a:defRPr>
      </a:lvl9pPr>
    </p:bodyStyle>
    <p:otherStyle>
      <a:lvl1pPr marL="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1pPr>
      <a:lvl2pPr marL="4572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2pPr>
      <a:lvl3pPr marL="9144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3pPr>
      <a:lvl4pPr marL="13716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4pPr>
      <a:lvl5pPr marL="18288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5pPr>
      <a:lvl6pPr marL="22860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6pPr>
      <a:lvl7pPr marL="27432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7pPr>
      <a:lvl8pPr marL="32004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8pPr>
      <a:lvl9pPr marL="3657600" algn="l" defTabSz="914400">
        <a:defRPr sz="1800">
          <a:solidFill>
            <a:schemeClr val="tx1">
              <a:alpha val="100000"/>
            </a:schemeClr>
          </a:solidFill>
          <a:latin typeface="+mn-ea"/>
          <a:ea typeface="+mn-e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460016476786170"/>
          <p:cNvSpPr>
            <a:spLocks noGrp="1"/>
          </p:cNvSpPr>
          <p:nvPr>
            <p:ph type="ctrTitle"/>
          </p:nvPr>
        </p:nvSpPr>
        <p:spPr>
          <a:xfrm>
            <a:off x="557705" y="2120571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marL="0" algn="ctr">
              <a:lnSpc>
                <a:spcPct val="100000"/>
              </a:lnSpc>
              <a:buNone/>
            </a:pPr>
            <a:r>
              <a:rPr altLang="ko-KR" sz="4400" dirty="0" err="1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호반써밋</a:t>
            </a:r>
            <a:r>
              <a:rPr altLang="ko-KR" sz="4400" dirty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 </a:t>
            </a:r>
            <a:r>
              <a:rPr altLang="ko-KR" sz="4400" dirty="0" err="1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마포한강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altLang="ko-KR" sz="4400" dirty="0" err="1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심의</a:t>
            </a:r>
            <a:r>
              <a:rPr altLang="ko-KR" sz="4400" dirty="0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 </a:t>
            </a:r>
            <a:r>
              <a:rPr altLang="ko-KR" sz="4400" dirty="0" err="1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자료제출</a:t>
            </a:r>
            <a:endParaRPr altLang="ko-KR" sz="4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179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marL="0" algn="ctr">
              <a:lnSpc>
                <a:spcPct val="100000"/>
              </a:lnSpc>
              <a:buNone/>
            </a:pPr>
            <a:r>
              <a:rPr lang="ko-KR" altLang="en-US" sz="2400" dirty="0" err="1" smtClean="0"/>
              <a:t>호반써밋</a:t>
            </a:r>
            <a:r>
              <a:rPr lang="ko-KR" altLang="en-US" sz="2400" dirty="0" smtClean="0"/>
              <a:t> 마포한강 </a:t>
            </a:r>
            <a:r>
              <a:rPr altLang="ko-KR" sz="2400" dirty="0" err="1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한강조망권</a:t>
            </a:r>
            <a:r>
              <a:rPr altLang="ko-KR" sz="2400" dirty="0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chemeClr val="tx1">
                    <a:alpha val="100000"/>
                  </a:schemeClr>
                </a:solidFill>
                <a:latin typeface="+mj-ea"/>
                <a:ea typeface="+mj-ea"/>
              </a:rPr>
              <a:t>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33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593" y="1607498"/>
            <a:ext cx="8435109" cy="4817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28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 smtClean="0"/>
              <a:t>힐링공세권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29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874" y="1909300"/>
            <a:ext cx="8560251" cy="4390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196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/>
              <a:t>힐링공세권</a:t>
            </a:r>
            <a:r>
              <a:rPr lang="ko-KR" altLang="en-US" sz="2400" dirty="0"/>
              <a:t> 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199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8593" y="1787415"/>
            <a:ext cx="7315200" cy="39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02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/>
              <a:t>힐링공세권</a:t>
            </a:r>
            <a:r>
              <a:rPr lang="ko-KR" altLang="en-US" sz="2400" dirty="0"/>
              <a:t> 첨부자료</a:t>
            </a:r>
            <a:endParaRPr altLang="ko-KR" sz="2400" b="1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05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9682" y="1956373"/>
            <a:ext cx="3365500" cy="2224385"/>
          </a:xfrm>
          <a:prstGeom prst="rect">
            <a:avLst/>
          </a:prstGeom>
        </p:spPr>
      </p:pic>
      <p:pic>
        <p:nvPicPr>
          <p:cNvPr id="5" name="nppt_1623640888323206" descr="이미지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9682" y="4199290"/>
            <a:ext cx="3401717" cy="2089326"/>
          </a:xfrm>
          <a:prstGeom prst="rect">
            <a:avLst/>
          </a:prstGeom>
        </p:spPr>
      </p:pic>
      <p:pic>
        <p:nvPicPr>
          <p:cNvPr id="6" name="nppt_1623640888323208" descr="이미지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182" y="1956373"/>
            <a:ext cx="4262500" cy="438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11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 smtClean="0"/>
              <a:t>학세권</a:t>
            </a:r>
            <a:r>
              <a:rPr lang="ko-KR" altLang="en-US" sz="2400" dirty="0" smtClean="0"/>
              <a:t> </a:t>
            </a:r>
            <a:r>
              <a:rPr lang="ko-KR" altLang="en-US" sz="2400" dirty="0"/>
              <a:t>첨부자료</a:t>
            </a:r>
            <a:endParaRPr altLang="ko-KR" sz="2400" b="1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16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348" y="1787415"/>
            <a:ext cx="8621303" cy="4416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20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err="1"/>
              <a:t>호반써밋</a:t>
            </a:r>
            <a:r>
              <a:rPr lang="ko-KR" altLang="en-US" sz="2400" dirty="0"/>
              <a:t> 마포한강 </a:t>
            </a:r>
            <a:r>
              <a:rPr lang="ko-KR" altLang="en-US" sz="2400" dirty="0" err="1"/>
              <a:t>역세권</a:t>
            </a:r>
            <a:r>
              <a:rPr lang="ko-KR" altLang="en-US" sz="2400" dirty="0"/>
              <a:t> 첨부자료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4" name="nppt_1623640888323224" descr="이미지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1866290"/>
            <a:ext cx="8585200" cy="443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ppt_1623640888323220"/>
          <p:cNvSpPr>
            <a:spLocks noGrp="1"/>
          </p:cNvSpPr>
          <p:nvPr>
            <p:ph type="ctrTitle"/>
          </p:nvPr>
        </p:nvSpPr>
        <p:spPr>
          <a:xfrm>
            <a:off x="537998" y="317390"/>
            <a:ext cx="8176391" cy="1470025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r>
              <a:rPr lang="ko-KR" altLang="en-US" sz="2400" dirty="0" smtClean="0"/>
              <a:t>상수지역주택조합</a:t>
            </a:r>
            <a:r>
              <a:rPr lang="en-US" altLang="ko-KR" sz="2400" dirty="0"/>
              <a:t>_</a:t>
            </a:r>
            <a:r>
              <a:rPr lang="ko-KR" altLang="en-US" sz="2400" dirty="0" err="1" smtClean="0"/>
              <a:t>모집신고필증</a:t>
            </a:r>
            <a:endParaRPr altLang="ko-KR" sz="2400" dirty="0">
              <a:solidFill>
                <a:schemeClr val="tx1">
                  <a:alpha val="100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723" y="1412776"/>
            <a:ext cx="3802939" cy="50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3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">
      <a:dk1>
        <a:srgbClr val="000000">
          <a:alpha val="100000"/>
        </a:srgbClr>
      </a:dk1>
      <a:lt1>
        <a:srgbClr val="FFFFFF">
          <a:alpha val="100000"/>
        </a:srgbClr>
      </a:lt1>
      <a:dk2>
        <a:srgbClr val="1F497D">
          <a:alpha val="100000"/>
        </a:srgbClr>
      </a:dk2>
      <a:lt2>
        <a:srgbClr val="EEECE1">
          <a:alpha val="100000"/>
        </a:srgbClr>
      </a:lt2>
      <a:accent1>
        <a:srgbClr val="4F81BD">
          <a:alpha val="100000"/>
        </a:srgbClr>
      </a:accent1>
      <a:accent2>
        <a:srgbClr val="C0504D">
          <a:alpha val="100000"/>
        </a:srgbClr>
      </a:accent2>
      <a:accent3>
        <a:srgbClr val="9BBB59">
          <a:alpha val="100000"/>
        </a:srgbClr>
      </a:accent3>
      <a:accent4>
        <a:srgbClr val="8064A2">
          <a:alpha val="100000"/>
        </a:srgbClr>
      </a:accent4>
      <a:accent5>
        <a:srgbClr val="4BACC6">
          <a:alpha val="100000"/>
        </a:srgbClr>
      </a:accent5>
      <a:accent6>
        <a:srgbClr val="F79646">
          <a:alpha val="100000"/>
        </a:srgbClr>
      </a:accent6>
      <a:hlink>
        <a:srgbClr val="0000FF">
          <a:alpha val="100000"/>
        </a:srgbClr>
      </a:hlink>
      <a:folHlink>
        <a:srgbClr val="800080">
          <a:alpha val="100000"/>
        </a:srgbClr>
      </a:folHlink>
    </a:clrScheme>
    <a:fontScheme name="">
      <a:majorFont>
        <a:latin typeface="나눔고딕"/>
        <a:ea typeface="나눔고딕"/>
        <a:cs typeface="나눔고딕"/>
        <a:font script="Arab" typeface="Times New Roman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나눔고딕"/>
        <a:font script="Hans" typeface="宋体"/>
        <a:font script="Hant" typeface="新細明體"/>
        <a:font script="Hebr" typeface="Times New Roman"/>
        <a:font script="Jpan" typeface="ＭＳ Ｐゴシック"/>
        <a:font script="Khmr" typeface="MoolBoran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Uigh" typeface="Microsoft Uighur"/>
        <a:font script="Viet" typeface="Times New Roman"/>
        <a:font script="Yiii" typeface="Microsoft Yi Baiti"/>
      </a:majorFont>
      <a:minorFont>
        <a:latin typeface="나눔고딕"/>
        <a:ea typeface="나눔고딕"/>
        <a:cs typeface="나눔고딕"/>
        <a:font script="Arab" typeface="Arial"/>
        <a:font script="Beng" typeface="Vrinda"/>
        <a:font script="Cans" typeface="Euphemia"/>
        <a:font script="Cher" typeface="Plantagenet Cherokee"/>
        <a:font script="Deva" typeface="Mangal"/>
        <a:font script="Ethi" typeface="Nyala"/>
        <a:font script="Gujr" typeface="Shruti"/>
        <a:font script="Guru" typeface="Raavi"/>
        <a:font script="Hang" typeface="나눔고딕"/>
        <a:font script="Hans" typeface="宋体"/>
        <a:font script="Hant" typeface="新細明體"/>
        <a:font script="Hebr" typeface="Arial"/>
        <a:font script="Jpan" typeface="ＭＳ Ｐゴシック"/>
        <a:font script="Khmr" typeface="DaunPenh"/>
        <a:font script="Knda" typeface="Tunga"/>
        <a:font script="Laoo" typeface="DokChampa"/>
        <a:font script="Mlym" typeface="Kartika"/>
        <a:font script="Mong" typeface="Mongolian Baiti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Uigh" typeface="Microsoft Uighur"/>
        <a:font script="Viet" typeface="Arial"/>
        <a:font script="Yiii" typeface="Microsoft Yi Baiti"/>
      </a:minorFont>
    </a:fontScheme>
    <a:fmtScheme>
      <a:fillStyleLst>
        <a:solidFill>
          <a:schemeClr val="phClr">
            <a:alpha val="100000"/>
          </a:schemeClr>
        </a:solidFill>
        <a:gradFill rotWithShape="1">
          <a:gsLst>
            <a:gs pos="0">
              <a:schemeClr val="phClr">
                <a:alpha val="100000"/>
                <a:tint val="50000"/>
                <a:satMod val="300000"/>
              </a:schemeClr>
            </a:gs>
            <a:gs pos="35000">
              <a:schemeClr val="phClr">
                <a:alpha val="100000"/>
                <a:tint val="37000"/>
                <a:satMod val="300000"/>
              </a:schemeClr>
            </a:gs>
            <a:gs pos="100000">
              <a:schemeClr val="phClr">
                <a:alpha val="100000"/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alpha val="100000"/>
                <a:shade val="51000"/>
                <a:satMod val="130000"/>
              </a:schemeClr>
            </a:gs>
            <a:gs pos="80000">
              <a:schemeClr val="phClr">
                <a:alpha val="100000"/>
                <a:shade val="93000"/>
                <a:satMod val="130000"/>
              </a:schemeClr>
            </a:gs>
            <a:gs pos="100000">
              <a:schemeClr val="phClr">
                <a:alpha val="10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alpha val="100000"/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alpha val="10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alpha val="100000"/>
          </a:schemeClr>
        </a:solidFill>
        <a:gradFill rotWithShape="1">
          <a:gsLst>
            <a:gs pos="0">
              <a:schemeClr val="phClr">
                <a:alpha val="100000"/>
                <a:tint val="40000"/>
                <a:satMod val="350000"/>
              </a:schemeClr>
            </a:gs>
            <a:gs pos="40000">
              <a:schemeClr val="phClr">
                <a:alpha val="100000"/>
                <a:tint val="45000"/>
                <a:shade val="99000"/>
                <a:satMod val="350000"/>
              </a:schemeClr>
            </a:gs>
            <a:gs pos="100000">
              <a:schemeClr val="phClr">
                <a:alpha val="100000"/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alpha val="100000"/>
                <a:tint val="80000"/>
                <a:satMod val="300000"/>
              </a:schemeClr>
            </a:gs>
            <a:gs pos="100000">
              <a:schemeClr val="phClr">
                <a:alpha val="100000"/>
                <a:shade val="30000"/>
                <a:satMod val="200000"/>
              </a:schemeClr>
            </a:gs>
          </a:gsLst>
          <a:path path="circle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29</Words>
  <Application>Microsoft Office PowerPoint</Application>
  <PresentationFormat>화면 슬라이드 쇼(4:3)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나눔고딕</vt:lpstr>
      <vt:lpstr>Arial</vt:lpstr>
      <vt:lpstr/>
      <vt:lpstr>호반써밋 마포한강 심의 자료제출</vt:lpstr>
      <vt:lpstr>호반써밋 마포한강 한강조망권 첨부자료</vt:lpstr>
      <vt:lpstr>호반써밋 마포한강 힐링공세권 첨부자료</vt:lpstr>
      <vt:lpstr>호반써밋 마포한강 힐링공세권 첨부자료</vt:lpstr>
      <vt:lpstr>호반써밋 마포한강 힐링공세권 첨부자료</vt:lpstr>
      <vt:lpstr>호반써밋 마포한강 학세권 첨부자료</vt:lpstr>
      <vt:lpstr>호반써밋 마포한강 역세권 첨부자료</vt:lpstr>
      <vt:lpstr>상수지역주택조합_모집신고필증</vt:lpstr>
    </vt:vector>
  </TitlesOfParts>
  <Company>사이냅소프트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제목없는 문서</dc:title>
  <dc:creator>홍구라(hongjk69)</dc:creator>
  <cp:lastModifiedBy>Windows 사용자</cp:lastModifiedBy>
  <cp:revision>2</cp:revision>
  <dcterms:created xsi:type="dcterms:W3CDTF">2021-06-14T03:21:27Z</dcterms:created>
  <dcterms:modified xsi:type="dcterms:W3CDTF">2021-06-17T02:00:00Z</dcterms:modified>
</cp:coreProperties>
</file>