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23" r:id="rId3"/>
    <p:sldId id="324" r:id="rId4"/>
    <p:sldId id="325" r:id="rId5"/>
    <p:sldId id="327" r:id="rId6"/>
    <p:sldId id="293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2021-06-14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한결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42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맘스쌀면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0714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2021.06.10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8934275" y="246277"/>
            <a:ext cx="2969400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60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내외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9703AE-BF48-4F93-842D-46000F3387F2}"/>
              </a:ext>
            </a:extLst>
          </p:cNvPr>
          <p:cNvSpPr txBox="1"/>
          <p:nvPr/>
        </p:nvSpPr>
        <p:spPr>
          <a:xfrm>
            <a:off x="9919646" y="681834"/>
            <a:ext cx="196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dirty="0">
                <a:solidFill>
                  <a:schemeClr val="bg1"/>
                </a:solidFill>
              </a:rPr>
              <a:t>제작사 추천 영상</a:t>
            </a: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궁금유발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420411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 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촬영 없음</a:t>
                      </a:r>
                      <a:endParaRPr lang="en-US" altLang="ko-KR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테이블에 제품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(2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가지 맛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올려놓는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단색 백그라운드에 텍스트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테이블에 제품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(2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가지 맛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올려놓는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출출하세요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그럼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맘스쌀면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어때요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1" y="1581665"/>
            <a:ext cx="3250513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7" y="1596754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63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872179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조리가 완성된 제품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(2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가지 맛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을 젓가락으로 들어 올리는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스프에 멸치가루와 미역이 보이는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조리가 완성된 제품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(2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가지 맛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을 젓가락으로 들어 올리는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스프 영상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trike="noStrike" dirty="0">
                          <a:solidFill>
                            <a:srgbClr val="FF0000"/>
                          </a:solidFill>
                        </a:rPr>
                        <a:t>순도 </a:t>
                      </a:r>
                      <a:r>
                        <a:rPr lang="en-US" altLang="ko-KR" sz="1000" b="1" strike="noStrike" dirty="0">
                          <a:solidFill>
                            <a:srgbClr val="FF0000"/>
                          </a:solidFill>
                        </a:rPr>
                        <a:t>100% </a:t>
                      </a:r>
                      <a:r>
                        <a:rPr lang="ko-KR" altLang="en-US" sz="1000" b="1" strike="noStrike" dirty="0">
                          <a:solidFill>
                            <a:srgbClr val="FF0000"/>
                          </a:solidFill>
                        </a:rPr>
                        <a:t>국내산 쌀</a:t>
                      </a:r>
                      <a:endParaRPr lang="en-US" altLang="ko-KR" sz="1000" b="1" strike="noStrike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(</a:t>
                      </a:r>
                      <a:r>
                        <a:rPr lang="ko-KR" altLang="en-US" sz="1000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국내산 쌀 함유량 </a:t>
                      </a:r>
                      <a:r>
                        <a:rPr lang="en-US" altLang="ko-KR" sz="1000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100%</a:t>
                      </a:r>
                      <a:r>
                        <a:rPr lang="ko-KR" altLang="en-US" sz="1000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로 끝까지 불지 않고 </a:t>
                      </a:r>
                      <a:r>
                        <a:rPr lang="ko-KR" altLang="en-US" sz="1000" strike="noStrike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탱글한</a:t>
                      </a:r>
                      <a:r>
                        <a:rPr lang="ko-KR" altLang="en-US" sz="1000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면발</a:t>
                      </a:r>
                      <a:r>
                        <a:rPr lang="en-US" altLang="ko-KR" sz="1000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err="1">
                          <a:solidFill>
                            <a:srgbClr val="FF0000"/>
                          </a:solidFill>
                        </a:rPr>
                        <a:t>고함량의</a:t>
                      </a:r>
                      <a:r>
                        <a:rPr lang="ko-KR" altLang="en-US" sz="1000" b="1" dirty="0">
                          <a:solidFill>
                            <a:srgbClr val="FF0000"/>
                          </a:solidFill>
                        </a:rPr>
                        <a:t> 자연산 재료 듬뿍</a:t>
                      </a:r>
                      <a:endParaRPr lang="en-US" altLang="ko-KR" sz="1000" b="1" dirty="0">
                        <a:solidFill>
                          <a:srgbClr val="FF0000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최대 함량 멸치가루와 미역으로</a:t>
                      </a:r>
                      <a:r>
                        <a:rPr lang="en-US" altLang="ko-KR" sz="1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ko-KR" altLang="en-US" sz="100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감칠맛 낸 </a:t>
                      </a:r>
                      <a:r>
                        <a:rPr lang="ko-KR" altLang="en-US" sz="10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멸치쌀면</a:t>
                      </a:r>
                      <a:endParaRPr lang="en-US" altLang="ko-KR" sz="10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0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사골맛</a:t>
                      </a:r>
                      <a:r>
                        <a:rPr lang="ko-KR" altLang="en-US" sz="1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아닌 진짜 사골이 듬뿍 들어간 건강한 </a:t>
                      </a:r>
                      <a:r>
                        <a:rPr lang="ko-KR" altLang="en-US" sz="10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사골쌀면</a:t>
                      </a:r>
                      <a:endParaRPr lang="en-US" altLang="ko-KR" sz="10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22D672-9FFC-45B9-B4D7-47AC183F5876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궁금유발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1" y="1581665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7" y="1581665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DBEC67D6-3D2E-4CD2-8C57-002BF0C292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9089299"/>
              </p:ext>
            </p:extLst>
          </p:nvPr>
        </p:nvGraphicFramePr>
        <p:xfrm>
          <a:off x="6615856" y="1581663"/>
          <a:ext cx="3250512" cy="18293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8888760" imgH="5002920" progId="Photoshop.Image.13">
                  <p:embed/>
                </p:oleObj>
              </mc:Choice>
              <mc:Fallback>
                <p:oleObj name="Image" r:id="rId4" imgW="8888760" imgH="500292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615856" y="1581663"/>
                        <a:ext cx="3250512" cy="18293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7EF5B90-B458-47FB-B5F4-F044E66B1B00}"/>
              </a:ext>
            </a:extLst>
          </p:cNvPr>
          <p:cNvSpPr txBox="1"/>
          <p:nvPr/>
        </p:nvSpPr>
        <p:spPr>
          <a:xfrm>
            <a:off x="8628861" y="4421121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2</a:t>
            </a:r>
            <a:r>
              <a:rPr lang="ko-KR" altLang="en-US" dirty="0"/>
              <a:t>가지 제품 다 촬영</a:t>
            </a:r>
          </a:p>
        </p:txBody>
      </p:sp>
    </p:spTree>
    <p:extLst>
      <p:ext uri="{BB962C8B-B14F-4D97-AF65-F5344CB8AC3E}">
        <p14:creationId xmlns:p14="http://schemas.microsoft.com/office/powerpoint/2010/main" val="2036786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994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가방에 제품을 넣는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제품에 끓는 물을 붓고 </a:t>
                      </a:r>
                      <a:r>
                        <a:rPr lang="en-US" altLang="ko-KR" sz="1000" dirty="0"/>
                        <a:t>4</a:t>
                      </a:r>
                      <a:r>
                        <a:rPr lang="ko-KR" altLang="en-US" sz="1000" dirty="0"/>
                        <a:t>분 기다린 후 조리가 완성되는 모습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가방에 제품을 넣는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/>
                        <a:t>제품에 끓는 물을 붓고 </a:t>
                      </a:r>
                      <a:r>
                        <a:rPr lang="en-US" altLang="ko-KR" sz="1000" dirty="0"/>
                        <a:t>4</a:t>
                      </a:r>
                      <a:r>
                        <a:rPr lang="ko-KR" altLang="en-US" sz="1000" dirty="0"/>
                        <a:t>분 기다린 후 조리가 완성되는 모습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간편한 휴대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/>
                        <a:t>(</a:t>
                      </a:r>
                      <a:r>
                        <a:rPr lang="ko-KR" altLang="en-US" sz="1000" dirty="0"/>
                        <a:t>도시락 용기 사이즈로 야외</a:t>
                      </a:r>
                      <a:r>
                        <a:rPr lang="en-US" altLang="ko-KR" sz="1000" dirty="0"/>
                        <a:t>, </a:t>
                      </a:r>
                      <a:r>
                        <a:rPr lang="ko-KR" altLang="en-US" sz="1000" dirty="0"/>
                        <a:t>캠핑 음식에도 안성맞춤</a:t>
                      </a:r>
                      <a:r>
                        <a:rPr lang="en-US" altLang="ko-KR" sz="1000" dirty="0"/>
                        <a:t>)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간편한 조리</a:t>
                      </a:r>
                      <a:endParaRPr lang="en-US" altLang="ko-KR" sz="1000" dirty="0"/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/>
                        <a:t>(</a:t>
                      </a:r>
                      <a:r>
                        <a:rPr lang="ko-KR" altLang="en-US" sz="1000" dirty="0"/>
                        <a:t>끓은 물 붓고 </a:t>
                      </a:r>
                      <a:r>
                        <a:rPr lang="en-US" altLang="ko-KR" sz="1000" dirty="0"/>
                        <a:t>4</a:t>
                      </a:r>
                      <a:r>
                        <a:rPr lang="ko-KR" altLang="en-US" sz="1000" dirty="0"/>
                        <a:t>분 만에 맛과 영양 담은 한 끼 뚝딱</a:t>
                      </a:r>
                      <a:r>
                        <a:rPr lang="en-US" altLang="ko-KR" sz="1000" dirty="0"/>
                        <a:t>)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64128A-19B8-4329-A3F2-C1A789C30526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궁금유발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4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8" y="1581665"/>
            <a:ext cx="3250512" cy="182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623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362015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#7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조리된 제품을 앞으로 내미는 모습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제품 패키지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조리된 제품이 테이블에 올려져 있는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연출샷</a:t>
                      </a:r>
                      <a:endParaRPr lang="en-US" altLang="ko-KR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조리된 제품을 앞으로 내미는 모습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제품 패키지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조리된 제품이 테이블에 올려져 있는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연출샷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엄마의 마음으로 정성스레 차린 한 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err="1"/>
                        <a:t>맘스쌀면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8EDE58-9305-4783-B72E-D21EF0EC84F2}"/>
              </a:ext>
            </a:extLst>
          </p:cNvPr>
          <p:cNvSpPr txBox="1"/>
          <p:nvPr/>
        </p:nvSpPr>
        <p:spPr>
          <a:xfrm>
            <a:off x="729843" y="293399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아웃트로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1" y="1581665"/>
            <a:ext cx="3250513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8" y="1581665"/>
            <a:ext cx="3250512" cy="182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284" y="1581665"/>
            <a:ext cx="3256086" cy="183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9941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3308</TotalTime>
  <Words>287</Words>
  <Application>Microsoft Office PowerPoint</Application>
  <PresentationFormat>와이드스크린</PresentationFormat>
  <Paragraphs>84</Paragraphs>
  <Slides>6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CJ ONLYONE NEW 본문 Regular</vt:lpstr>
      <vt:lpstr>CJ ONLYONE NEW 제목 Bold</vt:lpstr>
      <vt:lpstr>맑은 고딕</vt:lpstr>
      <vt:lpstr>Arial</vt:lpstr>
      <vt:lpstr>Office 테마</vt:lpstr>
      <vt:lpstr>Image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Park RaeHyung</cp:lastModifiedBy>
  <cp:revision>225</cp:revision>
  <dcterms:created xsi:type="dcterms:W3CDTF">2020-06-07T11:33:37Z</dcterms:created>
  <dcterms:modified xsi:type="dcterms:W3CDTF">2021-06-14T07:33:24Z</dcterms:modified>
</cp:coreProperties>
</file>