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293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1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디에이치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 코리아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42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비트가 사과품으로 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50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포 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1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박스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2021.06.15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8934275" y="246277"/>
            <a:ext cx="2969400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20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9703AE-BF48-4F93-842D-46000F3387F2}"/>
              </a:ext>
            </a:extLst>
          </p:cNvPr>
          <p:cNvSpPr txBox="1"/>
          <p:nvPr/>
        </p:nvSpPr>
        <p:spPr>
          <a:xfrm>
            <a:off x="10463063" y="681834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dirty="0">
                <a:solidFill>
                  <a:schemeClr val="bg1"/>
                </a:solidFill>
              </a:rPr>
              <a:t>리뷰형 영상</a:t>
            </a: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#1.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21448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테이블 위에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50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포 패키지 올려놓는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패키지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연출샷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테이블 위에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50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포 패키지 올려놓는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패키지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연출샷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위로 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‘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땅끝마을 해남 비트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청정지역 청송사과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몸에 좋은 천연원료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’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표시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비트가사과품으로</a:t>
                      </a:r>
                      <a:r>
                        <a:rPr lang="ko-KR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r>
                        <a:rPr lang="ko-KR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포</a:t>
                      </a:r>
                      <a:endParaRPr lang="en-US" altLang="ko-KR" sz="1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[HACCP </a:t>
                      </a:r>
                      <a:r>
                        <a:rPr lang="ko-KR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국내산 </a:t>
                      </a:r>
                      <a:r>
                        <a:rPr lang="ko-KR" altLang="en-US" sz="10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비트사과즙</a:t>
                      </a:r>
                      <a:r>
                        <a:rPr lang="en-US" altLang="ko-KR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altLang="ko-KR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국내산 농산물 사용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땅끝마을 해남비트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청정지역 청송사과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몸에 좋은 천연원료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graphicFrame>
        <p:nvGraphicFramePr>
          <p:cNvPr id="5" name="개체 4">
            <a:extLst>
              <a:ext uri="{FF2B5EF4-FFF2-40B4-BE49-F238E27FC236}">
                <a16:creationId xmlns:a16="http://schemas.microsoft.com/office/drawing/2014/main" id="{2A4AB7C5-84A4-4FC3-8DE4-7FA39DDFF9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2112732"/>
              </p:ext>
            </p:extLst>
          </p:nvPr>
        </p:nvGraphicFramePr>
        <p:xfrm>
          <a:off x="1990312" y="1581665"/>
          <a:ext cx="3251546" cy="1829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Image" r:id="rId3" imgW="8888760" imgH="5002920" progId="Photoshop.Image.13">
                  <p:embed/>
                </p:oleObj>
              </mc:Choice>
              <mc:Fallback>
                <p:oleObj name="Image" r:id="rId3" imgW="8888760" imgH="500292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90312" y="1581665"/>
                        <a:ext cx="3251546" cy="18299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개체 5">
            <a:extLst>
              <a:ext uri="{FF2B5EF4-FFF2-40B4-BE49-F238E27FC236}">
                <a16:creationId xmlns:a16="http://schemas.microsoft.com/office/drawing/2014/main" id="{C91E1715-6BA5-4463-B576-0A5D0343DF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3276590"/>
              </p:ext>
            </p:extLst>
          </p:nvPr>
        </p:nvGraphicFramePr>
        <p:xfrm>
          <a:off x="6614825" y="1581664"/>
          <a:ext cx="3250513" cy="18293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Image" r:id="rId5" imgW="8888760" imgH="5002920" progId="Photoshop.Image.13">
                  <p:embed/>
                </p:oleObj>
              </mc:Choice>
              <mc:Fallback>
                <p:oleObj name="Image" r:id="rId5" imgW="8888760" imgH="500292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14825" y="1581664"/>
                        <a:ext cx="3250513" cy="18293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87064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패키지에서 제품 낱개 꺼내는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투명한 유리컵에 주스를 따르는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패키지에서 제품 낱개 꺼내는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투명한 유리컵에 주스를 따르는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+ HACCP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마크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맛과 향이 살아있는 </a:t>
                      </a:r>
                      <a:r>
                        <a:rPr lang="en-US" altLang="ko-KR" sz="1000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NFC </a:t>
                      </a:r>
                      <a:r>
                        <a:rPr lang="ko-KR" altLang="en-US" sz="1000" strike="noStrike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착즙주스</a:t>
                      </a:r>
                      <a:endParaRPr lang="en-US" altLang="ko-KR" sz="1000" strike="noStrike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[</a:t>
                      </a:r>
                      <a:r>
                        <a:rPr lang="ko-KR" altLang="en-US" sz="1000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비트와 사과가 원료의 </a:t>
                      </a:r>
                      <a:r>
                        <a:rPr lang="en-US" altLang="ko-KR" sz="1000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99.9%</a:t>
                      </a:r>
                      <a:r>
                        <a:rPr lang="ko-KR" altLang="en-US" sz="1000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로 맛과 건강을 동시에</a:t>
                      </a:r>
                      <a:r>
                        <a:rPr lang="en-US" altLang="ko-KR" sz="1000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HACCP </a:t>
                      </a:r>
                      <a:r>
                        <a:rPr lang="ko-KR" altLang="en-US" sz="1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인증 위생 안전성</a:t>
                      </a:r>
                      <a:endParaRPr lang="en-US" altLang="ko-KR" sz="10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[</a:t>
                      </a:r>
                      <a:r>
                        <a:rPr lang="ko-KR" altLang="en-US" sz="1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착한 원료로 전문성과 위생안전까지 확보</a:t>
                      </a:r>
                      <a:r>
                        <a:rPr lang="en-US" altLang="ko-KR" sz="1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B0B3EE23-A0F4-4FEB-818F-CD92DA8FAC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8550438"/>
              </p:ext>
            </p:extLst>
          </p:nvPr>
        </p:nvGraphicFramePr>
        <p:xfrm>
          <a:off x="6614828" y="1581665"/>
          <a:ext cx="3251543" cy="182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Image" r:id="rId3" imgW="8888760" imgH="5002920" progId="Photoshop.Image.13">
                  <p:embed/>
                </p:oleObj>
              </mc:Choice>
              <mc:Fallback>
                <p:oleObj name="Image" r:id="rId3" imgW="8888760" imgH="500292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14828" y="1581665"/>
                        <a:ext cx="3251543" cy="18299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개체 3">
            <a:extLst>
              <a:ext uri="{FF2B5EF4-FFF2-40B4-BE49-F238E27FC236}">
                <a16:creationId xmlns:a16="http://schemas.microsoft.com/office/drawing/2014/main" id="{2A0A98F2-46BC-475D-A58E-87517422DD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0689492"/>
              </p:ext>
            </p:extLst>
          </p:nvPr>
        </p:nvGraphicFramePr>
        <p:xfrm>
          <a:off x="1990311" y="1581664"/>
          <a:ext cx="3251543" cy="182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Image" r:id="rId5" imgW="8888760" imgH="5002920" progId="Photoshop.Image.13">
                  <p:embed/>
                </p:oleObj>
              </mc:Choice>
              <mc:Fallback>
                <p:oleObj name="Image" r:id="rId5" imgW="8888760" imgH="500292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90311" y="1581664"/>
                        <a:ext cx="3251543" cy="18299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626352C-8824-46FE-BC87-07CF12153ABB}"/>
              </a:ext>
            </a:extLst>
          </p:cNvPr>
          <p:cNvSpPr txBox="1"/>
          <p:nvPr/>
        </p:nvSpPr>
        <p:spPr>
          <a:xfrm>
            <a:off x="729843" y="293399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#1.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623472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주스를 마시고 웃는 모습 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패키지와 제품 </a:t>
                      </a:r>
                      <a:r>
                        <a:rPr lang="ko-KR" altLang="en-US" sz="1000" dirty="0" err="1"/>
                        <a:t>연출샷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주스를 마시고 웃는 모습 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/>
                        <a:t>패키지와 제품 </a:t>
                      </a:r>
                      <a:r>
                        <a:rPr lang="ko-KR" altLang="en-US" sz="1000" dirty="0" err="1"/>
                        <a:t>연출샷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덜 달게</a:t>
                      </a:r>
                      <a:r>
                        <a:rPr lang="en-US" altLang="ko-KR" sz="1000" dirty="0"/>
                        <a:t>, </a:t>
                      </a:r>
                      <a:r>
                        <a:rPr lang="ko-KR" altLang="en-US" sz="1000" dirty="0"/>
                        <a:t>하지만 더 건강하게 마시는 착한 사과즙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비트가 사과품으로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9" name="개체 8">
            <a:extLst>
              <a:ext uri="{FF2B5EF4-FFF2-40B4-BE49-F238E27FC236}">
                <a16:creationId xmlns:a16="http://schemas.microsoft.com/office/drawing/2014/main" id="{94B773F0-FB62-447F-B0BB-CF9B6C99EF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5696973"/>
              </p:ext>
            </p:extLst>
          </p:nvPr>
        </p:nvGraphicFramePr>
        <p:xfrm>
          <a:off x="1990312" y="1581666"/>
          <a:ext cx="3251543" cy="182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Image" r:id="rId3" imgW="8888760" imgH="5002920" progId="Photoshop.Image.13">
                  <p:embed/>
                </p:oleObj>
              </mc:Choice>
              <mc:Fallback>
                <p:oleObj name="Image" r:id="rId3" imgW="8888760" imgH="5002920" progId="Photoshop.Image.13">
                  <p:embed/>
                  <p:pic>
                    <p:nvPicPr>
                      <p:cNvPr id="3" name="개체 2">
                        <a:extLst>
                          <a:ext uri="{FF2B5EF4-FFF2-40B4-BE49-F238E27FC236}">
                            <a16:creationId xmlns:a16="http://schemas.microsoft.com/office/drawing/2014/main" id="{3817F659-B3C7-41C1-9687-4C54EC2B1C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90312" y="1581666"/>
                        <a:ext cx="3251543" cy="18299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B1D5E41E-EDBF-4A57-84DA-BF6B55077E04}"/>
              </a:ext>
            </a:extLst>
          </p:cNvPr>
          <p:cNvSpPr txBox="1"/>
          <p:nvPr/>
        </p:nvSpPr>
        <p:spPr>
          <a:xfrm>
            <a:off x="729843" y="293399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#2.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4445F92C-76DC-45E2-92B9-5F2ADA63FE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4864427"/>
              </p:ext>
            </p:extLst>
          </p:nvPr>
        </p:nvGraphicFramePr>
        <p:xfrm>
          <a:off x="6614828" y="1581664"/>
          <a:ext cx="3250513" cy="18293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Image" r:id="rId5" imgW="8888760" imgH="5002920" progId="Photoshop.Image.13">
                  <p:embed/>
                </p:oleObj>
              </mc:Choice>
              <mc:Fallback>
                <p:oleObj name="Image" r:id="rId5" imgW="8888760" imgH="500292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14828" y="1581664"/>
                        <a:ext cx="3250513" cy="18293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3343</TotalTime>
  <Words>203</Words>
  <Application>Microsoft Office PowerPoint</Application>
  <PresentationFormat>와이드스크린</PresentationFormat>
  <Paragraphs>67</Paragraphs>
  <Slides>5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CJ ONLYONE NEW 본문 Regular</vt:lpstr>
      <vt:lpstr>CJ ONLYONE NEW 제목 Bold</vt:lpstr>
      <vt:lpstr>맑은 고딕</vt:lpstr>
      <vt:lpstr>Arial</vt:lpstr>
      <vt:lpstr>Office 테마</vt:lpstr>
      <vt:lpstr>Adobe Photoshop Image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USER</cp:lastModifiedBy>
  <cp:revision>228</cp:revision>
  <dcterms:created xsi:type="dcterms:W3CDTF">2020-06-07T11:33:37Z</dcterms:created>
  <dcterms:modified xsi:type="dcterms:W3CDTF">2021-06-15T05:32:41Z</dcterms:modified>
</cp:coreProperties>
</file>