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6" r:id="rId6"/>
    <p:sldId id="328" r:id="rId7"/>
    <p:sldId id="329" r:id="rId8"/>
    <p:sldId id="29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우정푸드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옥김치골드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8kg</a:t>
                </a:r>
                <a:endParaRPr lang="en-US" altLang="ko-KR" sz="24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07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2021.06.04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10232231" y="681834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err="1">
                <a:solidFill>
                  <a:schemeClr val="bg1"/>
                </a:solidFill>
              </a:rPr>
              <a:t>홈쇼핑형</a:t>
            </a:r>
            <a:r>
              <a:rPr lang="ko-KR" altLang="en-US" dirty="0">
                <a:solidFill>
                  <a:schemeClr val="bg1"/>
                </a:solidFill>
              </a:rPr>
              <a:t> 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29542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먹고 있는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먹고 있는 모습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(#1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과 다른 각도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먹고 있는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먹고 있는 모습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(#1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과 다른 각도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아삭 아삭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시원 담백</a:t>
                      </a:r>
                      <a:r>
                        <a:rPr lang="en-US" altLang="ko-KR" sz="1000" dirty="0"/>
                        <a:t>!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아삭 아삭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시원 담백</a:t>
                      </a:r>
                      <a:r>
                        <a:rPr lang="en-US" altLang="ko-KR" sz="1000" dirty="0"/>
                        <a:t>!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101" name="Picture 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2" name="Picture 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4005536" y="5043269"/>
            <a:ext cx="139653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아삭함이 </a:t>
            </a:r>
            <a:r>
              <a:rPr lang="en-US" altLang="ko-KR" sz="1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ko-KR" altLang="en-US" sz="1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배</a:t>
            </a:r>
            <a:endParaRPr lang="en-US" altLang="ko-KR" sz="1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3290888" y="5200650"/>
            <a:ext cx="59531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290888" y="5853112"/>
            <a:ext cx="59531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43B6C5B-5A4A-488D-AC9C-8A0A3D50BB45}"/>
              </a:ext>
            </a:extLst>
          </p:cNvPr>
          <p:cNvSpPr/>
          <p:nvPr/>
        </p:nvSpPr>
        <p:spPr>
          <a:xfrm>
            <a:off x="4005536" y="5700776"/>
            <a:ext cx="139653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아삭함이 </a:t>
            </a:r>
            <a:r>
              <a:rPr lang="en-US" altLang="ko-KR" sz="1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ko-KR" altLang="en-US" sz="1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배</a:t>
            </a:r>
            <a:endParaRPr lang="en-US" altLang="ko-KR" sz="1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22006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 연출 촬영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재료 연출 촬영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 연출 컷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재료들 연출 컷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한국인의 힘 김치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100%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국내산 재료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한국인의 힘 김치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100%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국내산 재료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2124" name="Picture 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5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4"/>
            <a:ext cx="3250514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77852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김치 클로즈업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찢는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김치를 들어 올리는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아삭한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식감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깔끔한 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아삭한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식감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깔끔한 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3140" name="Picture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41" name="Picture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3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8488733" y="5043269"/>
            <a:ext cx="197041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600" b="0" cap="none" spc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시원하고 아삭한 맛</a:t>
            </a:r>
            <a:endParaRPr lang="en-US" altLang="ko-KR" sz="1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8488733" y="5640513"/>
            <a:ext cx="197041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600" b="0" cap="none" spc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시원하고 아삭한 맛</a:t>
            </a:r>
            <a:endParaRPr lang="en-US" altLang="ko-KR" sz="1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" name="직선 연결선 2"/>
          <p:cNvCxnSpPr/>
          <p:nvPr/>
        </p:nvCxnSpPr>
        <p:spPr>
          <a:xfrm flipV="1">
            <a:off x="7933038" y="5198075"/>
            <a:ext cx="55569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7933038" y="5843588"/>
            <a:ext cx="6156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14531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먹고 맛있어하는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먹고 맛있어하는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김치를 도마에 올려놓고 써는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뛰어난 감칠맛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옥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에이징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예냉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특별한 바이오 발효 맛을 만들어내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갓 꺼낸 듯 뛰어난 </a:t>
                      </a:r>
                      <a:r>
                        <a:rPr lang="ko-KR" altLang="en-US" sz="1000" baseline="0" dirty="0" err="1">
                          <a:solidFill>
                            <a:schemeClr val="tx1"/>
                          </a:solidFill>
                        </a:rPr>
                        <a:t>식감을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자랑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뛰어난 감칠맛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특별한 제조 공정을 거친 맛있는 김치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5172" name="Picture 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73" name="Picture 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5914647" y="4862036"/>
            <a:ext cx="395172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특허를 받은 옥 원적외선 </a:t>
            </a:r>
            <a:r>
              <a:rPr lang="ko-KR" altLang="en-US" sz="12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예냉으로</a:t>
            </a:r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뛰어난 </a:t>
            </a:r>
            <a:r>
              <a:rPr lang="ko-KR" altLang="en-US" sz="12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식감을</a:t>
            </a:r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자랑</a:t>
            </a:r>
            <a:endParaRPr lang="en-US" altLang="ko-KR" sz="1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180470" y="5492230"/>
            <a:ext cx="276550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2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오래 두어도 무르지 않는 아삭한 김치</a:t>
            </a:r>
            <a:endParaRPr lang="en-US" altLang="ko-KR" sz="1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" name="직선 연결선 2"/>
          <p:cNvCxnSpPr/>
          <p:nvPr/>
        </p:nvCxnSpPr>
        <p:spPr>
          <a:xfrm>
            <a:off x="7809470" y="5139035"/>
            <a:ext cx="102149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 flipV="1">
            <a:off x="6285470" y="5272216"/>
            <a:ext cx="3970638" cy="82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7092778" y="5841184"/>
            <a:ext cx="238116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334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5927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특수캔에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담겨 있는 김치들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김치요리 </a:t>
                      </a:r>
                      <a:r>
                        <a:rPr lang="en-US" altLang="ko-KR" sz="1000" strike="sngStrike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000" strike="sngStrike" dirty="0">
                          <a:solidFill>
                            <a:schemeClr val="tx1"/>
                          </a:solidFill>
                        </a:rPr>
                        <a:t>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(3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개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자료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받기로하여</a:t>
                      </a:r>
                      <a:r>
                        <a:rPr lang="ko-KR" altLang="en-US" sz="1000">
                          <a:solidFill>
                            <a:srgbClr val="FF0000"/>
                          </a:solidFill>
                        </a:rPr>
                        <a:t> 촬영 없음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특수캔에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담겨 있는 김치들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김치요리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개 </a:t>
                      </a:r>
                      <a:r>
                        <a:rPr lang="en-US" altLang="ko-KR" sz="1000" strike="sngStrike" dirty="0">
                          <a:solidFill>
                            <a:schemeClr val="tx1"/>
                          </a:solidFill>
                        </a:rPr>
                        <a:t>(4</a:t>
                      </a:r>
                      <a:r>
                        <a:rPr lang="ko-KR" altLang="en-US" sz="1000" strike="sngStrike" dirty="0">
                          <a:solidFill>
                            <a:schemeClr val="tx1"/>
                          </a:solidFill>
                        </a:rPr>
                        <a:t>분할</a:t>
                      </a:r>
                      <a:r>
                        <a:rPr lang="en-US" altLang="ko-KR" sz="1000" strike="sngStrike" dirty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en-US" altLang="ko-KR" sz="1000" strike="noStrike" dirty="0">
                          <a:solidFill>
                            <a:srgbClr val="FF0000"/>
                          </a:solidFill>
                        </a:rPr>
                        <a:t>(3</a:t>
                      </a:r>
                      <a:r>
                        <a:rPr lang="ko-KR" altLang="en-US" sz="1000" strike="noStrike" dirty="0">
                          <a:solidFill>
                            <a:srgbClr val="FF0000"/>
                          </a:solidFill>
                        </a:rPr>
                        <a:t>분할</a:t>
                      </a:r>
                      <a:r>
                        <a:rPr lang="en-US" altLang="ko-KR" sz="1000" strike="noStrike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살아 숨 쉬는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특수캔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숙성과정의 가스를 자연적으로 방출해 불손한 맛 제거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건강을 생각한 프리미엄 바이오 김치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특수캔으로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군내와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잡내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제거까지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건강을 생각한 프리미엄 바이오 김치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6427921" y="5521063"/>
            <a:ext cx="2710999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연옥 </a:t>
            </a:r>
            <a:r>
              <a:rPr lang="ko-KR" altLang="en-US" sz="12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에이징</a:t>
            </a:r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기술로 </a:t>
            </a:r>
            <a:r>
              <a:rPr lang="ko-KR" altLang="en-US" sz="12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특허받은</a:t>
            </a:r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ko-KR" altLang="en-US" sz="12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옥김치</a:t>
            </a:r>
            <a:endParaRPr lang="en-US" altLang="ko-KR" sz="1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" name="직선 연결선 2"/>
          <p:cNvCxnSpPr/>
          <p:nvPr/>
        </p:nvCxnSpPr>
        <p:spPr>
          <a:xfrm flipV="1">
            <a:off x="7208108" y="5832389"/>
            <a:ext cx="2160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182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37224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 연출 촬영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김치 연출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샷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특별한 김치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옥김치를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만나보세요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특별한 김치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옥김치를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만나보세요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EDE58-9305-4783-B72E-D21EF0EC84F2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1644433" y="5051506"/>
            <a:ext cx="100861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연옥 </a:t>
            </a:r>
            <a:r>
              <a:rPr lang="ko-KR" altLang="en-US" sz="12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에이징</a:t>
            </a:r>
            <a:endParaRPr lang="en-US" altLang="ko-KR" sz="1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644435" y="5706414"/>
            <a:ext cx="100861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특허가 있는</a:t>
            </a:r>
            <a:endParaRPr lang="en-US" altLang="ko-KR" sz="1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6562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3328</TotalTime>
  <Words>367</Words>
  <Application>Microsoft Office PowerPoint</Application>
  <PresentationFormat>와이드스크린</PresentationFormat>
  <Paragraphs>133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CJ ONLYONE NEW 본문 Regular</vt:lpstr>
      <vt:lpstr>CJ ONLYONE NEW 제목 Bold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222</cp:revision>
  <dcterms:created xsi:type="dcterms:W3CDTF">2020-06-07T11:33:37Z</dcterms:created>
  <dcterms:modified xsi:type="dcterms:W3CDTF">2021-06-11T04:42:57Z</dcterms:modified>
</cp:coreProperties>
</file>