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7" r:id="rId6"/>
    <p:sldId id="293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소나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8549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55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소나 </a:t>
                </a:r>
                <a:r>
                  <a:rPr lang="ko-KR" altLang="en-US" sz="55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로스팅</a:t>
                </a:r>
                <a:r>
                  <a:rPr lang="ko-KR" altLang="en-US" sz="55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원두커피 </a:t>
                </a:r>
                <a:r>
                  <a:rPr lang="ko-KR" altLang="en-US" sz="55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블랜딩</a:t>
                </a:r>
                <a:r>
                  <a:rPr lang="ko-KR" altLang="en-US" sz="55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클래식</a:t>
                </a:r>
                <a:endParaRPr lang="en-US" altLang="ko-KR" sz="55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50714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2021.06.10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8934275" y="246277"/>
            <a:ext cx="296940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9703AE-BF48-4F93-842D-46000F3387F2}"/>
              </a:ext>
            </a:extLst>
          </p:cNvPr>
          <p:cNvSpPr txBox="1"/>
          <p:nvPr/>
        </p:nvSpPr>
        <p:spPr>
          <a:xfrm>
            <a:off x="10232231" y="681834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 err="1">
                <a:solidFill>
                  <a:schemeClr val="bg1"/>
                </a:solidFill>
              </a:rPr>
              <a:t>홈쇼핑형</a:t>
            </a:r>
            <a:r>
              <a:rPr lang="ko-KR" altLang="en-US" dirty="0">
                <a:solidFill>
                  <a:schemeClr val="bg1"/>
                </a:solidFill>
              </a:rPr>
              <a:t> 영상</a:t>
            </a: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73167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창밖을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보며 커피를 들고 있는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김이 나고 있는 커피잔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창밖을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보며 커피를 들고 있는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김이 나고 있는 커피잔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커피 한잔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하실래요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깊이 있는 향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pic>
        <p:nvPicPr>
          <p:cNvPr id="1099" name="Picture 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313" y="1581665"/>
            <a:ext cx="3250512" cy="182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1" name="Picture 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857" y="1581665"/>
            <a:ext cx="3250513" cy="182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81554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커피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테이블에 흩뿌려져 있거나 통에 담겨 있는 등의 원두 연출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커피를 마시는 모델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원두</a:t>
                      </a:r>
                      <a:r>
                        <a:rPr lang="ko-KR" altLang="en-US" sz="1000" baseline="0" dirty="0">
                          <a:solidFill>
                            <a:schemeClr val="tx1"/>
                          </a:solidFill>
                        </a:rPr>
                        <a:t> 연출 </a:t>
                      </a:r>
                      <a:r>
                        <a:rPr lang="ko-KR" altLang="en-US" sz="1000" baseline="0" dirty="0" err="1">
                          <a:solidFill>
                            <a:schemeClr val="tx1"/>
                          </a:solidFill>
                        </a:rPr>
                        <a:t>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정직한 맛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최상의 원료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22D672-9FFC-45B9-B4D7-47AC183F5876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pic>
        <p:nvPicPr>
          <p:cNvPr id="2122" name="Picture 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312" y="1581665"/>
            <a:ext cx="3250514" cy="1829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23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858" y="1581665"/>
            <a:ext cx="3250513" cy="1829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62841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테이블에 놓여 있는 원두 패키지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자료 영상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(50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초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~1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 사이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삽입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테이블에 놓여 있는 원두 패키지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직접 개발한 커피 </a:t>
                      </a:r>
                      <a:r>
                        <a:rPr lang="ko-KR" altLang="en-US" sz="1000" dirty="0" err="1"/>
                        <a:t>로스터로</a:t>
                      </a:r>
                      <a:r>
                        <a:rPr lang="ko-KR" altLang="en-US" sz="1000" dirty="0"/>
                        <a:t> </a:t>
                      </a:r>
                      <a:r>
                        <a:rPr lang="ko-KR" altLang="en-US" sz="1000" dirty="0" err="1"/>
                        <a:t>로스팅</a:t>
                      </a:r>
                      <a:r>
                        <a:rPr lang="ko-KR" altLang="en-US" sz="1000" dirty="0"/>
                        <a:t> 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당신이 찾던 고품격 커피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4128A-19B8-4329-A3F2-C1A789C30526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pic>
        <p:nvPicPr>
          <p:cNvPr id="3138" name="Picture 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311" y="1581665"/>
            <a:ext cx="3250515" cy="1829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40" name="Picture 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857" y="1581664"/>
            <a:ext cx="3250513" cy="1829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F2EA9C55-FA51-459D-A72D-40162F8CB4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118318"/>
              </p:ext>
            </p:extLst>
          </p:nvPr>
        </p:nvGraphicFramePr>
        <p:xfrm>
          <a:off x="1990309" y="1581664"/>
          <a:ext cx="3250513" cy="1830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5" imgW="24380640" imgH="13714200" progId="Photoshop.Image.13">
                  <p:embed/>
                </p:oleObj>
              </mc:Choice>
              <mc:Fallback>
                <p:oleObj name="Image" r:id="rId5" imgW="24380640" imgH="137142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0309" y="1581664"/>
                        <a:ext cx="3250513" cy="1830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25914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테이블에 놓여 있는 원두 패키지에 커피잔을 놓는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커피를 마시고 미소 짓는 모델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테이블에 놓여 있는 원두 패키지에 커피잔을 놓는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커피를 마시고 미소 짓는 모델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원두 커피 </a:t>
                      </a:r>
                      <a:r>
                        <a:rPr lang="ko-KR" altLang="en-US" sz="1000" dirty="0" err="1"/>
                        <a:t>소나로</a:t>
                      </a:r>
                      <a:r>
                        <a:rPr lang="ko-KR" altLang="en-US" sz="1000" dirty="0"/>
                        <a:t> 신선한 커피를 즐겨보세요</a:t>
                      </a:r>
                      <a:r>
                        <a:rPr lang="en-US" altLang="ko-KR" sz="1000" dirty="0"/>
                        <a:t>.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당신이 찾던 프리미엄 커피</a:t>
                      </a:r>
                      <a:r>
                        <a:rPr lang="en-US" altLang="ko-KR" sz="1000" dirty="0"/>
                        <a:t>, </a:t>
                      </a:r>
                      <a:r>
                        <a:rPr lang="ko-KR" altLang="en-US" sz="1000" dirty="0"/>
                        <a:t>소나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312" y="1581665"/>
            <a:ext cx="3250514" cy="1829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id="{6AAE418C-1DB8-405C-93E4-87D736D0D4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23022"/>
              </p:ext>
            </p:extLst>
          </p:nvPr>
        </p:nvGraphicFramePr>
        <p:xfrm>
          <a:off x="6615856" y="1581661"/>
          <a:ext cx="3250513" cy="1830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Image" r:id="rId4" imgW="24380640" imgH="13714200" progId="Photoshop.Image.13">
                  <p:embed/>
                </p:oleObj>
              </mc:Choice>
              <mc:Fallback>
                <p:oleObj name="Image" r:id="rId4" imgW="24380640" imgH="13714200" progId="Photoshop.Image.13">
                  <p:embed/>
                  <p:pic>
                    <p:nvPicPr>
                      <p:cNvPr id="2" name="개체 1">
                        <a:extLst>
                          <a:ext uri="{FF2B5EF4-FFF2-40B4-BE49-F238E27FC236}">
                            <a16:creationId xmlns:a16="http://schemas.microsoft.com/office/drawing/2014/main" id="{B2CC32C9-C0B5-49AC-98CA-B3C97F489F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5856" y="1581661"/>
                        <a:ext cx="3250513" cy="1830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9941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3253</TotalTime>
  <Words>217</Words>
  <Application>Microsoft Office PowerPoint</Application>
  <PresentationFormat>와이드스크린</PresentationFormat>
  <Paragraphs>79</Paragraphs>
  <Slides>6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CJ ONLYONE NEW 본문 Regular</vt:lpstr>
      <vt:lpstr>CJ ONLYONE NEW 제목 Bold</vt:lpstr>
      <vt:lpstr>맑은 고딕</vt:lpstr>
      <vt:lpstr>Arial</vt:lpstr>
      <vt:lpstr>Office 테마</vt:lpstr>
      <vt:lpstr>Image</vt:lpstr>
      <vt:lpstr>Adobe Photoshop 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USER</cp:lastModifiedBy>
  <cp:revision>216</cp:revision>
  <dcterms:created xsi:type="dcterms:W3CDTF">2020-06-07T11:33:37Z</dcterms:created>
  <dcterms:modified xsi:type="dcterms:W3CDTF">2021-06-11T05:05:54Z</dcterms:modified>
</cp:coreProperties>
</file>