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7" r:id="rId6"/>
    <p:sldId id="329" r:id="rId7"/>
    <p:sldId id="29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2021-06-09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벨리스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키니지니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유기농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키즈홍삼</a:t>
                </a:r>
                <a:endParaRPr lang="en-US" altLang="ko-KR" sz="24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0714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2021.06.09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9163A50-B076-4AA0-87FC-A27820F12E85}"/>
              </a:ext>
            </a:extLst>
          </p:cNvPr>
          <p:cNvSpPr/>
          <p:nvPr/>
        </p:nvSpPr>
        <p:spPr>
          <a:xfrm>
            <a:off x="8934275" y="246277"/>
            <a:ext cx="296940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40</a:t>
            </a:r>
            <a:r>
              <a:rPr lang="ko-KR" altLang="en-US" sz="20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49703AE-BF48-4F93-842D-46000F3387F2}"/>
              </a:ext>
            </a:extLst>
          </p:cNvPr>
          <p:cNvSpPr txBox="1"/>
          <p:nvPr/>
        </p:nvSpPr>
        <p:spPr>
          <a:xfrm>
            <a:off x="10463063" y="681834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dirty="0" err="1" smtClean="0">
                <a:solidFill>
                  <a:schemeClr val="bg1"/>
                </a:solidFill>
              </a:rPr>
              <a:t>리뷰형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ko-KR" altLang="en-US" dirty="0">
                <a:solidFill>
                  <a:schemeClr val="bg1"/>
                </a:solidFill>
              </a:rPr>
              <a:t>영상</a:t>
            </a: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43497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진행자와 테이블에 제품 놓여 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인사하는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여러분 안녕하세요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○○○입니다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요즘 아이들 건강</a:t>
                      </a:r>
                      <a:r>
                        <a:rPr lang="en-US" altLang="ko-KR" sz="1000" dirty="0" smtClean="0"/>
                        <a:t>, </a:t>
                      </a:r>
                      <a:r>
                        <a:rPr lang="ko-KR" altLang="en-US" sz="1000" dirty="0" smtClean="0"/>
                        <a:t>많이 신경 쓰이시죠</a:t>
                      </a:r>
                      <a:r>
                        <a:rPr lang="en-US" altLang="ko-KR" sz="1000" dirty="0" smtClean="0"/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여러분 안녕하세요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○○○입니다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요즘 아이들 건강</a:t>
                      </a:r>
                      <a:r>
                        <a:rPr lang="en-US" altLang="ko-KR" sz="1000" dirty="0" smtClean="0"/>
                        <a:t>, </a:t>
                      </a:r>
                      <a:r>
                        <a:rPr lang="ko-KR" altLang="en-US" sz="1000" dirty="0" smtClean="0"/>
                        <a:t>많이 신경 쓰이시죠</a:t>
                      </a:r>
                      <a:r>
                        <a:rPr lang="en-US" altLang="ko-KR" sz="1000" dirty="0" smtClean="0"/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98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08394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테이블에 놓여있는 제품을 가리키고 제품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테이블에 놓여있는 제품을 가리키고 제품 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그래서 바로 이 제품을 소개해 드립니다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왜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키니지니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키즈홍삼을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먹어야 하는지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 이유를 지금부터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말씀드릴게요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그래서 바로 이 제품을 소개해 드립니다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왜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키니지니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키즈홍삼을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먹어야 하는지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 이유를 지금부터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말씀드릴게요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2122" name="Picture 7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3" name="Picture 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08505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제품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r>
                        <a:rPr lang="en-US" altLang="ko-KR" sz="1000" baseline="0" dirty="0" smtClean="0">
                          <a:solidFill>
                            <a:schemeClr val="dk1"/>
                          </a:solidFill>
                        </a:rPr>
                        <a:t> + </a:t>
                      </a:r>
                      <a:r>
                        <a:rPr lang="ko-KR" altLang="en-US" sz="1000" baseline="0" dirty="0" err="1" smtClean="0">
                          <a:solidFill>
                            <a:schemeClr val="dk1"/>
                          </a:solidFill>
                        </a:rPr>
                        <a:t>유기농</a:t>
                      </a:r>
                      <a:r>
                        <a:rPr lang="ko-KR" altLang="en-US" sz="1000" baseline="0" dirty="0" smtClean="0">
                          <a:solidFill>
                            <a:schemeClr val="dk1"/>
                          </a:solidFill>
                        </a:rPr>
                        <a:t> 인증 마크 </a:t>
                      </a:r>
                      <a:r>
                        <a:rPr lang="en-US" altLang="ko-KR" sz="1000" baseline="0" dirty="0" smtClean="0">
                          <a:solidFill>
                            <a:schemeClr val="dk1"/>
                          </a:solidFill>
                        </a:rPr>
                        <a:t>or </a:t>
                      </a:r>
                      <a:r>
                        <a:rPr lang="ko-KR" altLang="en-US" sz="1000" baseline="0" dirty="0" smtClean="0">
                          <a:solidFill>
                            <a:schemeClr val="dk1"/>
                          </a:solidFill>
                        </a:rPr>
                        <a:t>인증서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제품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연출샷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첫 번째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한국과 미국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인증을 동시에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받아 믿을 수 있습니다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두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세부터는 누구나 섭취할 수 있게 천연원료만 사용했습니다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첫 번째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한국과 미국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인증을 동시에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받아 믿을 수 있습니다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두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세부터는 누구나 섭취할 수 있게 천연원료만 사용했습니다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3139" name="Picture 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6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40" name="Picture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68807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제품을 들고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일반 인삼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189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가지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인삼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131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가지 검사 통과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’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자막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제품을 들고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320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가지의 까다로운 농약 검사를 통과한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안전한 제품입니다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네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면역력 증진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식욕증진효과로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건강을 생각합니다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320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가지의 까다로운 농약 검사를 통과한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안전한 제품입니다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네 번째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면역력 증진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식욕증진효과로 건강을 생각합니다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0691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57253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진행자가 말하는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여기까지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키니지니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키즈홍삼을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설명해 드렸는데요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소중한 우리 아이에게 건강을 선물해 보세요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그럼 안녕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여기까지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키니지니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유기농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키즈홍삼을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설명해 드렸는데요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소중한 우리 아이에게 건강을 선물해 보세요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그럼 안녕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~!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822D672-9FFC-45B9-B4D7-47AC183F5876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353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405</Words>
  <Application>Microsoft Office PowerPoint</Application>
  <PresentationFormat>사용자 지정</PresentationFormat>
  <Paragraphs>123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Windows 사용자</cp:lastModifiedBy>
  <cp:revision>220</cp:revision>
  <dcterms:created xsi:type="dcterms:W3CDTF">2020-06-07T11:33:37Z</dcterms:created>
  <dcterms:modified xsi:type="dcterms:W3CDTF">2021-06-09T14:33:21Z</dcterms:modified>
</cp:coreProperties>
</file>