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327" r:id="rId7"/>
    <p:sldId id="328" r:id="rId8"/>
    <p:sldId id="293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0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신흥산업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신흥 박스테이프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경포장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en-US" altLang="ko-KR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40M </a:t>
                </a:r>
                <a:r>
                  <a:rPr lang="en-US" altLang="ko-KR" sz="24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(</a:t>
                </a:r>
                <a:r>
                  <a:rPr lang="ko-KR" altLang="en-US" sz="24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투명</a:t>
                </a:r>
                <a:r>
                  <a:rPr lang="en-US" altLang="ko-KR" sz="24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) 50</a:t>
                </a:r>
                <a:r>
                  <a:rPr lang="ko-KR" altLang="en-US" sz="24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개</a:t>
                </a:r>
                <a:endParaRPr lang="en-US" altLang="ko-KR" sz="24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2021.05.31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strike="sngStrike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strike="sngStrike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  </a:t>
            </a: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30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9688813" y="681834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이미지 활용형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82716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박스에 테이프 붙이는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(top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view)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단색 배경에 텍스트 애니메이션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박스에 테이프를 붙이고 그 위에 텍스트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혹시 박스 테이프 아무거나 쓰고 계시나요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이제 신흥 테이프를 사용해 보세요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혹시 박스 테이프 아무거나 쓰고 계시나요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이제 신흥 테이프를 사용해 보세요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C2D802F-1AAA-4D0D-9D16-02C5D30181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301953"/>
              </p:ext>
            </p:extLst>
          </p:nvPr>
        </p:nvGraphicFramePr>
        <p:xfrm>
          <a:off x="1990312" y="1581664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id="{6D9A8F5D-56A3-4517-B07A-60F80CEF1A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733825"/>
              </p:ext>
            </p:extLst>
          </p:nvPr>
        </p:nvGraphicFramePr>
        <p:xfrm>
          <a:off x="6614827" y="1581664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7" y="1581664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02223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손으로 만지는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스타트 부분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과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박스를 열자 낱개 포장되어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리뷰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그래픽 이미지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손으로 만지는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스타트 부분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과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박스를 열자 낱개 포장되어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놀라운 구매 만족도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많은 사람들이 인정한 믿고 쓰는 테이프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섬세하고 효율적인 구성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사용자의 편의성을 고려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놀라운 구매 만족도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섬세하고 효율적인 구성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FF733E-09A6-4A52-8971-85C089129B44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B2AC7B4C-214A-4148-B85F-91AC55C89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197176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B87DC7EF-D351-4F1F-A120-35647277CC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171"/>
              </p:ext>
            </p:extLst>
          </p:nvPr>
        </p:nvGraphicFramePr>
        <p:xfrm>
          <a:off x="6614824" y="1581665"/>
          <a:ext cx="3251543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1543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8685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붙이고 잘 붙여졌는지 만져보는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붙이고 잘 붙여졌는지 만져보는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dirty="0"/>
                        <a:t>ISO </a:t>
                      </a:r>
                      <a:r>
                        <a:rPr lang="ko-KR" altLang="en-US" sz="1000" dirty="0"/>
                        <a:t>인증서 </a:t>
                      </a:r>
                      <a:r>
                        <a:rPr lang="en-US" altLang="ko-KR" sz="1000" dirty="0"/>
                        <a:t>/ </a:t>
                      </a:r>
                      <a:r>
                        <a:rPr lang="ko-KR" altLang="en-US" sz="1000" dirty="0"/>
                        <a:t>시험성적서 그래픽 이미지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더욱 튼튼하고 강력하게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뛰어난 인장력과 접착력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냄새와 걱정 모두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NO!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인체에 무해한 화학성분 사용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더욱 튼튼하고 강력하게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냄새와 걱정 모두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NO!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B4EA0D-F016-44AB-BA90-59862DF1A31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C7F674B0-4254-43B9-A763-683AD3B7D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236428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C023C2EE-650D-425F-8135-0B2FAF646D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812549"/>
              </p:ext>
            </p:extLst>
          </p:nvPr>
        </p:nvGraphicFramePr>
        <p:xfrm>
          <a:off x="6614825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9422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공장 이미지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요청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리뷰 그래픽 이미지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총 평점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4.8/5 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전체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리뷰수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963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건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우수한 품질과 정확한 규격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엄격한 품질관리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고객을 만족시킨 뛰어난 품질의 신흥테이프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요구에 맞게 변화하며 개발하는 전문 기업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우수한 품질과 정확한 규격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다양한 고객을 만족시킨 뛰어난 품질의 신흥테이프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7DC8AD0-A7AD-41D4-BEBB-8D500BEA85BC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6FC5AE55-12BB-4680-9928-D3C5B5194B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849235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15C17C7F-E1D1-4AAC-871C-571050E846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068535"/>
              </p:ext>
            </p:extLst>
          </p:nvPr>
        </p:nvGraphicFramePr>
        <p:xfrm>
          <a:off x="6614826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4826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76912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붙이고 좋아하는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테이프를 붙이고 좋아하는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테이프와 로고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혹시 박스 테이프를 아무거나 쓰고 계신다면 바꿔보세요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신흥 박스테이프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7DC8AD0-A7AD-41D4-BEBB-8D500BEA85BC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2681E534-B79F-4DD5-8840-9B175E98E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686938"/>
              </p:ext>
            </p:extLst>
          </p:nvPr>
        </p:nvGraphicFramePr>
        <p:xfrm>
          <a:off x="1990311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888760" imgH="5002920" progId="Photoshop.Image.13">
                  <p:embed/>
                </p:oleObj>
              </mc:Choice>
              <mc:Fallback>
                <p:oleObj name="Image" r:id="rId2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68655182-57C8-4E3E-9FE4-A34DC2F9B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34022"/>
              </p:ext>
            </p:extLst>
          </p:nvPr>
        </p:nvGraphicFramePr>
        <p:xfrm>
          <a:off x="6615856" y="1581665"/>
          <a:ext cx="3250515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8888760" imgH="5002920" progId="Photoshop.Image.13">
                  <p:embed/>
                </p:oleObj>
              </mc:Choice>
              <mc:Fallback>
                <p:oleObj name="Image" r:id="rId4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15856" y="1581665"/>
                        <a:ext cx="3250515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9039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18EDF4-F8CF-48B2-916F-E43CD41A15F7}"/>
              </a:ext>
            </a:extLst>
          </p:cNvPr>
          <p:cNvSpPr txBox="1"/>
          <p:nvPr/>
        </p:nvSpPr>
        <p:spPr>
          <a:xfrm>
            <a:off x="1924050" y="1845350"/>
            <a:ext cx="6096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/>
              <a:t>현재 테이프 개별 포장의 포장법이 변경이 되어서 포장 뜯는 방법을 영상에 넣었으면 합니다.</a:t>
            </a:r>
          </a:p>
          <a:p>
            <a:endParaRPr lang="ko-KR" altLang="en-US" dirty="0"/>
          </a:p>
          <a:p>
            <a:r>
              <a:rPr lang="ko-KR" altLang="en-US" dirty="0"/>
              <a:t> </a:t>
            </a:r>
          </a:p>
          <a:p>
            <a:endParaRPr lang="ko-KR" altLang="en-US" dirty="0"/>
          </a:p>
          <a:p>
            <a:r>
              <a:rPr lang="ko-KR" altLang="en-US" dirty="0"/>
              <a:t>동영상 참고해주시면 감사하겠습니다. 비닐 잘린 부분을 과자 봉지 </a:t>
            </a:r>
            <a:r>
              <a:rPr lang="ko-KR" altLang="en-US" dirty="0" err="1"/>
              <a:t>뜯는거</a:t>
            </a:r>
            <a:r>
              <a:rPr lang="ko-KR" altLang="en-US" dirty="0"/>
              <a:t> </a:t>
            </a:r>
            <a:r>
              <a:rPr lang="ko-KR" altLang="en-US" dirty="0" err="1"/>
              <a:t>처럼</a:t>
            </a:r>
            <a:r>
              <a:rPr lang="ko-KR" altLang="en-US" dirty="0"/>
              <a:t> 뜯는 영상 ~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C12464-BDEF-494B-9BCA-E6C275EC9F09}"/>
              </a:ext>
            </a:extLst>
          </p:cNvPr>
          <p:cNvSpPr txBox="1"/>
          <p:nvPr/>
        </p:nvSpPr>
        <p:spPr>
          <a:xfrm>
            <a:off x="1416068" y="1095375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추가 </a:t>
            </a:r>
            <a:r>
              <a:rPr lang="ko-KR" altLang="en-US" dirty="0" err="1"/>
              <a:t>촬영해야할</a:t>
            </a:r>
            <a:r>
              <a:rPr lang="ko-KR" altLang="en-US" dirty="0"/>
              <a:t> 사항</a:t>
            </a:r>
          </a:p>
        </p:txBody>
      </p:sp>
    </p:spTree>
    <p:extLst>
      <p:ext uri="{BB962C8B-B14F-4D97-AF65-F5344CB8AC3E}">
        <p14:creationId xmlns:p14="http://schemas.microsoft.com/office/powerpoint/2010/main" val="3528220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3153</TotalTime>
  <Words>373</Words>
  <Application>Microsoft Office PowerPoint</Application>
  <PresentationFormat>와이드스크린</PresentationFormat>
  <Paragraphs>118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CJ ONLYONE NEW 본문 Regular</vt:lpstr>
      <vt:lpstr>CJ ONLYONE NEW 제목 Bold</vt:lpstr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Park RaeHyung</cp:lastModifiedBy>
  <cp:revision>200</cp:revision>
  <dcterms:created xsi:type="dcterms:W3CDTF">2020-06-07T11:33:37Z</dcterms:created>
  <dcterms:modified xsi:type="dcterms:W3CDTF">2021-06-08T09:53:55Z</dcterms:modified>
</cp:coreProperties>
</file>