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23" r:id="rId3"/>
    <p:sldId id="324" r:id="rId4"/>
    <p:sldId id="325" r:id="rId5"/>
    <p:sldId id="326" r:id="rId6"/>
    <p:sldId id="328" r:id="rId7"/>
    <p:sldId id="329" r:id="rId8"/>
    <p:sldId id="293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2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영주칠향계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풍기인삼삼계탕</a:t>
                </a:r>
                <a:endParaRPr lang="en-US" altLang="ko-KR" sz="24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0714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2021.06.04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8934275" y="246277"/>
            <a:ext cx="2969400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60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내외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9703AE-BF48-4F93-842D-46000F3387F2}"/>
              </a:ext>
            </a:extLst>
          </p:cNvPr>
          <p:cNvSpPr txBox="1"/>
          <p:nvPr/>
        </p:nvSpPr>
        <p:spPr>
          <a:xfrm>
            <a:off x="10463063" y="681834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dirty="0" err="1">
                <a:solidFill>
                  <a:schemeClr val="bg1"/>
                </a:solidFill>
              </a:rPr>
              <a:t>리뷰형</a:t>
            </a:r>
            <a:r>
              <a:rPr lang="ko-KR" altLang="en-US" dirty="0">
                <a:solidFill>
                  <a:schemeClr val="bg1"/>
                </a:solidFill>
              </a:rPr>
              <a:t> 영상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D08EF5-7F0B-4F36-B886-8350D29A8398}"/>
              </a:ext>
            </a:extLst>
          </p:cNvPr>
          <p:cNvSpPr txBox="1"/>
          <p:nvPr/>
        </p:nvSpPr>
        <p:spPr>
          <a:xfrm>
            <a:off x="5429250" y="6271473"/>
            <a:ext cx="661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558kcal </a:t>
            </a:r>
            <a:r>
              <a:rPr lang="ko-KR" altLang="en-US" dirty="0">
                <a:solidFill>
                  <a:schemeClr val="bg1"/>
                </a:solidFill>
              </a:rPr>
              <a:t>열량에 대한 내용 편집팀에서 자막으로 내용에 녹이기</a:t>
            </a: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궁금유발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907193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 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 </a:t>
                      </a:r>
                      <a:r>
                        <a:rPr lang="en-US" altLang="ko-KR" sz="1000" dirty="0" err="1">
                          <a:solidFill>
                            <a:schemeClr val="tx1"/>
                          </a:solidFill>
                        </a:rPr>
                        <a:t>tv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를 보는 장면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클로즈업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 </a:t>
                      </a:r>
                      <a:r>
                        <a:rPr lang="en-US" altLang="ko-KR" sz="1000" dirty="0" err="1">
                          <a:solidFill>
                            <a:schemeClr val="tx1"/>
                          </a:solidFill>
                        </a:rPr>
                        <a:t>tv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를 보는 장면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 baseline="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에게</a:t>
                      </a:r>
                      <a:r>
                        <a:rPr lang="en-US" altLang="ko-KR" sz="10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말하는</a:t>
                      </a:r>
                      <a:r>
                        <a:rPr lang="en-US" altLang="ko-KR" sz="10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장면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/>
                        <a:t>A : </a:t>
                      </a:r>
                      <a:r>
                        <a:rPr lang="ko-KR" altLang="en-US" sz="1000" dirty="0"/>
                        <a:t>아</a:t>
                      </a:r>
                      <a:r>
                        <a:rPr lang="en-US" altLang="ko-KR" sz="1000" baseline="0" dirty="0"/>
                        <a:t> </a:t>
                      </a:r>
                      <a:r>
                        <a:rPr lang="ko-KR" altLang="en-US" sz="1000" baseline="0" dirty="0"/>
                        <a:t>배고프다</a:t>
                      </a:r>
                      <a:r>
                        <a:rPr lang="en-US" altLang="ko-KR" sz="1000" baseline="0" dirty="0"/>
                        <a:t>.. </a:t>
                      </a:r>
                      <a:r>
                        <a:rPr lang="ko-KR" altLang="en-US" sz="1000" baseline="0" dirty="0"/>
                        <a:t>날도 더운데 오늘 삼계탕 어때</a:t>
                      </a:r>
                      <a:r>
                        <a:rPr lang="en-US" altLang="ko-KR" sz="1000" baseline="0" dirty="0"/>
                        <a:t>?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5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7" y="1581664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63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702324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n-US" altLang="ko-KR" sz="10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클로즈업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에게 얼굴을 들이밀며 말하고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는 당황하는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altLang="ko-KR" sz="1000" dirty="0" err="1">
                          <a:solidFill>
                            <a:schemeClr val="tx1"/>
                          </a:solidFill>
                        </a:rPr>
                        <a:t>tv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를 보면서 시큰둥하게 말하는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에게 얼굴을 들이밀며 말하고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는 당황하는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 :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나가기 귀찮아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..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그냥 간편하게 먹자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그래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~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간편하게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먹자고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~</a:t>
                      </a:r>
                    </a:p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 : ???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궁금유발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1" y="1581665"/>
            <a:ext cx="3250513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8" y="1581665"/>
            <a:ext cx="3250515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786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449463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밀키트를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꺼내서 보여주는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/>
                        <a:t>밀키트</a:t>
                      </a:r>
                      <a:r>
                        <a:rPr lang="ko-KR" altLang="en-US" sz="1000" dirty="0"/>
                        <a:t> 포장을 열고 뚝배기에 끓이는 과정 </a:t>
                      </a:r>
                      <a:r>
                        <a:rPr lang="en-US" altLang="ko-KR" sz="1000" dirty="0"/>
                        <a:t>(</a:t>
                      </a:r>
                      <a:r>
                        <a:rPr lang="ko-KR" altLang="en-US" sz="1000" dirty="0"/>
                        <a:t>제품 클로즈업</a:t>
                      </a:r>
                      <a:r>
                        <a:rPr lang="en-US" altLang="ko-KR" sz="1000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밀키트를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꺼내서 보여주는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 err="1"/>
                        <a:t>밀키트</a:t>
                      </a:r>
                      <a:r>
                        <a:rPr lang="ko-KR" altLang="en-US" sz="1000" dirty="0"/>
                        <a:t> 포장을 열고 뚝배기에 끓이는 과정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자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삼계탕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!!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 :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우와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~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이거 어떻게 먹는 거야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냄비나 뚝배기에서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분에서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15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분 정도 끓이면 끝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en-US" altLang="ko-KR" sz="10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간단하지</a:t>
                      </a:r>
                      <a:r>
                        <a:rPr lang="en-US" altLang="ko-KR" sz="1000" baseline="0" dirty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22D672-9FFC-45B9-B4D7-47AC183F5876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5"/>
            <a:ext cx="3250514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7" y="1581664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623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925433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#7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#8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찰밥을 전자레인지에 데우는 모습과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육수에 넣어 죽이 된 모습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죽은 클로즈업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수저도 한 술 뜨는 모습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 삼계탕을 보고 좋아하며 삼계탕을 가져가려 하는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찰밥을 전자레인지에 데우는 모습과 육수에 넣어 죽이 된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 삼계탕을 보고 좋아하며 삼계탕을 가져가려 하는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찰밥은 전자레인지에 데우거나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육수에 넣어 죽으로 먹어도 맛있어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 :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와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~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맛있겠다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~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22D672-9FFC-45B9-B4D7-47AC183F5876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5"/>
            <a:ext cx="3250513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8" y="1581665"/>
            <a:ext cx="3250514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3347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458581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#11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 삼계탕을 가져가려는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를 붙잡고 다시 설명하며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김이 나는 삼계탕 클로즈업 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 삼계탕을 가져가고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는 자랑을 더 하지 못해 아쉬워하는 모습</a:t>
                      </a:r>
                      <a:endParaRPr lang="en-US" altLang="ko-KR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 삼계탕을 가져가려는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를 붙잡고 다시 설명하며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김이 나는 삼계탕 클로즈업 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 삼계탕을 가져가고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는 자랑을 더 하지 못해 아쉬워하는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 :</a:t>
                      </a:r>
                      <a:r>
                        <a:rPr lang="en-US" altLang="ko-KR" sz="10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거기다 소백산 일곱 가지 약초를 우린 육수로 정성까지 가득 담겨있지</a:t>
                      </a:r>
                      <a:r>
                        <a:rPr lang="en-US" altLang="ko-KR" sz="1000" baseline="0" dirty="0">
                          <a:solidFill>
                            <a:schemeClr val="tx1"/>
                          </a:solidFill>
                        </a:rPr>
                        <a:t>~!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 :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그만하고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빨리 먹자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어 아직 자랑할게 많은데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22D672-9FFC-45B9-B4D7-47AC183F5876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5"/>
            <a:ext cx="3250515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8" y="1581665"/>
            <a:ext cx="3250514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7182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897173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식탁에서 맛있게 삼계탕을 먹는 모습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웃거나 맛있다는 대화 정도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식탁에서 맛있게 삼계탕을 먹는 모습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웃거나 맛있다는 대화 정도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로고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풍기인삼 삼계탕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8EDE58-9305-4783-B72E-D21EF0EC84F2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#3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아웃트로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1" y="1581665"/>
            <a:ext cx="3250515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6562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3303</TotalTime>
  <Words>431</Words>
  <Application>Microsoft Office PowerPoint</Application>
  <PresentationFormat>와이드스크린</PresentationFormat>
  <Paragraphs>118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CJ ONLYONE NEW 본문 Regular</vt:lpstr>
      <vt:lpstr>CJ ONLYONE NEW 제목 Bold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Park RaeHyung</cp:lastModifiedBy>
  <cp:revision>228</cp:revision>
  <dcterms:created xsi:type="dcterms:W3CDTF">2020-06-07T11:33:37Z</dcterms:created>
  <dcterms:modified xsi:type="dcterms:W3CDTF">2021-06-09T09:30:41Z</dcterms:modified>
</cp:coreProperties>
</file>