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30" r:id="rId6"/>
    <p:sldId id="332" r:id="rId7"/>
    <p:sldId id="331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451976" cy="2271658"/>
            <a:chOff x="290271" y="1805388"/>
            <a:chExt cx="11451976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내츄럴앤펀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451976" cy="2271658"/>
              <a:chOff x="290271" y="1778754"/>
              <a:chExt cx="11451976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45197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유자휩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2021.05.21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8711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모델의 대화 흐름대로 카메라 앵글 변화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제품을 열어보는 장면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카페에서 이야기 중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제품을 열어보는 장면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선물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~~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고마워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유자가 다섯 개나 들어 간 거야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빨리 열어봐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음료수야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맛있겠다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응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마시는 게 아닌 가 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이게 뭐지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4694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50288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모델이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모델이 가지고 있던 제품을 가져와서 설명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위주의 촬영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모델이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모델이 가지고 있던 제품을 가져와서 설명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하나씩 꺼내면서 설명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유자비누 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이건 바로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종 천연비누와 거품 망 세트가 들어있는 유자휩이야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유자휩은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생크림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유자비누로 구성되어 있어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2" y="1577243"/>
            <a:ext cx="3274698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2" y="1577243"/>
            <a:ext cx="3274697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71426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콜라겐이 들어있는 생크림 비누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세안과 샤워를 동시에 즐길 수 있는 올인원 비누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생크림 비누는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콜라겐이 들어있고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유자비누는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세안과 샤워를 동시에 즐길 수 있는 올인원 비누야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1"/>
            <a:ext cx="3275820" cy="184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2"/>
            <a:ext cx="3275817" cy="18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2931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세면대에서 거품을 내는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거품망으로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거품을 내는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세안과 샤워를 동시에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올인원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유자 비누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풍성한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거품을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자극없이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유자휩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거품망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유자비누는 레몬보다 비타민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배나 많고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세안과 샤워를 동시에 즐길 수 있는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올인원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비누야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유자휩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거품망도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풍성한 거품은 물론이고 자극이 없어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피부에 많은 도움이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될거야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1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67420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정면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</a:t>
                      </a:r>
                      <a:r>
                        <a:rPr lang="en-US" altLang="ko-KR" sz="1000" baseline="0" dirty="0" smtClean="0"/>
                        <a:t> B </a:t>
                      </a:r>
                      <a:r>
                        <a:rPr lang="ko-KR" altLang="en-US" sz="1000" baseline="0" dirty="0" smtClean="0"/>
                        <a:t>모델</a:t>
                      </a:r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dirty="0" smtClean="0"/>
                        <a:t>측면 </a:t>
                      </a:r>
                      <a:r>
                        <a:rPr lang="ko-KR" altLang="en-US" sz="1000" dirty="0" err="1" smtClean="0"/>
                        <a:t>뷰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정면 제품 들고 대화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 대화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여행 갈 때도 클렌징 폼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바디클렌저 번거롭게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챙길 필요 없이 유자휩 한 컵이면 해결되겠네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: </a:t>
                      </a:r>
                      <a:r>
                        <a:rPr lang="ko-KR" altLang="en-US" sz="1000" dirty="0" smtClean="0"/>
                        <a:t>그래</a:t>
                      </a:r>
                      <a:r>
                        <a:rPr lang="en-US" altLang="ko-KR" sz="1000" dirty="0" smtClean="0"/>
                        <a:t>~ </a:t>
                      </a:r>
                      <a:r>
                        <a:rPr lang="ko-KR" altLang="en-US" sz="1000" dirty="0" smtClean="0"/>
                        <a:t>이제부터는 이 유자휩으로 관리하라고</a:t>
                      </a:r>
                      <a:r>
                        <a:rPr lang="en-US" altLang="ko-KR" sz="1000" dirty="0" smtClean="0"/>
                        <a:t>~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3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2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53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12677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웃는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웃는 모습 </a:t>
                      </a:r>
                      <a:r>
                        <a:rPr lang="en-US" altLang="ko-KR" sz="1000" dirty="0" smtClean="0"/>
                        <a:t>(</a:t>
                      </a:r>
                      <a:r>
                        <a:rPr lang="ko-KR" altLang="en-US" sz="1000" dirty="0" smtClean="0"/>
                        <a:t>무음처리</a:t>
                      </a:r>
                      <a:r>
                        <a:rPr lang="en-US" altLang="ko-KR" sz="1000" dirty="0" smtClean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</a:t>
                      </a:r>
                      <a:r>
                        <a:rPr lang="en-US" altLang="ko-KR" sz="1000" dirty="0" smtClean="0"/>
                        <a:t>+ </a:t>
                      </a:r>
                      <a:r>
                        <a:rPr lang="ko-KR" altLang="en-US" sz="1000" dirty="0" smtClean="0"/>
                        <a:t>로고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오늘부터 유자휩 한 컵 하세요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오늘부터 유자휩 한 컵 하세요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유자휩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2"/>
            <a:ext cx="3274689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174" y="1649979"/>
            <a:ext cx="3041770" cy="170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9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3527</TotalTime>
  <Words>419</Words>
  <Application>Microsoft Office PowerPoint</Application>
  <PresentationFormat>Widescreen</PresentationFormat>
  <Paragraphs>128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194</cp:revision>
  <dcterms:created xsi:type="dcterms:W3CDTF">2020-06-07T11:33:37Z</dcterms:created>
  <dcterms:modified xsi:type="dcterms:W3CDTF">2021-06-10T02:10:25Z</dcterms:modified>
</cp:coreProperties>
</file>