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62" r:id="rId3"/>
    <p:sldId id="261" r:id="rId4"/>
    <p:sldId id="257" r:id="rId5"/>
    <p:sldId id="260" r:id="rId6"/>
    <p:sldId id="258" r:id="rId7"/>
    <p:sldId id="259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72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B69C4-FC75-4971-AD27-CC21E177275B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927C6-375B-4B93-89D3-3750C65ED7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8197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27C6-375B-4B93-89D3-3750C65ED76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573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27C6-375B-4B93-89D3-3750C65ED76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573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27C6-375B-4B93-89D3-3750C65ED760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573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27C6-375B-4B93-89D3-3750C65ED760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573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27C6-375B-4B93-89D3-3750C65ED760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573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27C6-375B-4B93-89D3-3750C65ED76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573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27C6-375B-4B93-89D3-3750C65ED76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573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1689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790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2338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921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5686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899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6189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612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117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3752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111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CDB46-9D32-4D93-B9C1-559B600CEE71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F9FC5-B824-4449-BF17-B12AADF84D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960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1520" y="692696"/>
            <a:ext cx="8496944" cy="58326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6632"/>
            <a:ext cx="41044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1520" y="1793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추가 사항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3991" y="5949280"/>
            <a:ext cx="8102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오토파지 삭제</a:t>
            </a:r>
            <a:endParaRPr lang="ko-KR" altLang="en-US" sz="1200" dirty="0"/>
          </a:p>
        </p:txBody>
      </p:sp>
      <p:pic>
        <p:nvPicPr>
          <p:cNvPr id="1026" name="Picture 2" descr="C:\Users\xrlae\OneDrive\바탕 화면\자율광고심의\이미지컷\그린케어(그린)_상세컷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96752"/>
            <a:ext cx="2951043" cy="382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xrlae\OneDrive\바탕 화면\자율광고심의\이미지컷\그린케어(그린)_상세컷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26" y="1556792"/>
            <a:ext cx="2951043" cy="332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240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1520" y="692696"/>
            <a:ext cx="8496944" cy="58326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6632"/>
            <a:ext cx="41044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1520" y="1793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추가 사항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7542" y="860405"/>
            <a:ext cx="8102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오토파지가 삭제됨에 따라 스토리 연결이 미흡해졌습니다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pic>
        <p:nvPicPr>
          <p:cNvPr id="2050" name="Picture 2" descr="C:\Users\xrlae\OneDrive\바탕 화면\자율광고심의\이미지컷\그린케어(그린)_상세컷07_txt_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5765752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547664" y="1268760"/>
            <a:ext cx="4320480" cy="842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63807" y="3212976"/>
            <a:ext cx="81028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빨간부분</a:t>
            </a:r>
            <a:r>
              <a:rPr lang="ko-KR" altLang="en-US" sz="1200" dirty="0" smtClean="0"/>
              <a:t> 문구 수정</a:t>
            </a:r>
            <a:r>
              <a:rPr lang="en-US" altLang="ko-KR" sz="1200" dirty="0" smtClean="0"/>
              <a:t>.</a:t>
            </a:r>
          </a:p>
          <a:p>
            <a:endParaRPr lang="en-US" altLang="ko-KR" sz="1200" dirty="0" smtClean="0"/>
          </a:p>
          <a:p>
            <a:r>
              <a:rPr lang="ko-KR" altLang="en-US" sz="1200" dirty="0" smtClean="0"/>
              <a:t>고민</a:t>
            </a:r>
            <a:r>
              <a:rPr lang="en-US" altLang="ko-KR" sz="1200" dirty="0"/>
              <a:t>! </a:t>
            </a:r>
          </a:p>
          <a:p>
            <a:r>
              <a:rPr lang="ko-KR" altLang="en-US" sz="1200" dirty="0"/>
              <a:t>우리 아이 체중 조절</a:t>
            </a:r>
            <a:r>
              <a:rPr lang="en-US" altLang="ko-KR" sz="1200" dirty="0"/>
              <a:t>, </a:t>
            </a:r>
            <a:r>
              <a:rPr lang="ko-KR" altLang="en-US" sz="1200" dirty="0"/>
              <a:t>체질 개선 고민해 보셨나요</a:t>
            </a:r>
            <a:r>
              <a:rPr lang="en-US" altLang="ko-KR" sz="1200" dirty="0"/>
              <a:t>?</a:t>
            </a:r>
          </a:p>
          <a:p>
            <a:r>
              <a:rPr lang="ko-KR" altLang="en-US" sz="1200" dirty="0"/>
              <a:t>갑작스런 급여량 조절로 아이도 힘들고 집사님도 힘드셨던 경험이 있으시죠</a:t>
            </a:r>
            <a:r>
              <a:rPr lang="en-US" altLang="ko-KR" sz="1200" dirty="0"/>
              <a:t>.</a:t>
            </a:r>
          </a:p>
          <a:p>
            <a:r>
              <a:rPr lang="ko-KR" altLang="en-US" sz="1200" dirty="0"/>
              <a:t>줄어든 급여량으로 혹시 영양이 부족하진 않을까</a:t>
            </a:r>
            <a:r>
              <a:rPr lang="en-US" altLang="ko-KR" sz="1200" dirty="0"/>
              <a:t>?</a:t>
            </a:r>
          </a:p>
          <a:p>
            <a:r>
              <a:rPr lang="ko-KR" altLang="en-US" sz="1200" dirty="0"/>
              <a:t>건강에 이상이 생기지는 않을까</a:t>
            </a:r>
            <a:r>
              <a:rPr lang="en-US" altLang="ko-KR" sz="1200" dirty="0"/>
              <a:t>? </a:t>
            </a:r>
            <a:r>
              <a:rPr lang="ko-KR" altLang="en-US" sz="1200" dirty="0"/>
              <a:t>고민이 </a:t>
            </a:r>
            <a:r>
              <a:rPr lang="ko-KR" altLang="en-US" sz="1200" dirty="0" err="1"/>
              <a:t>많으실거에요</a:t>
            </a:r>
            <a:r>
              <a:rPr lang="en-US" altLang="ko-KR" sz="1200" dirty="0"/>
              <a:t>. 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21855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1520" y="692696"/>
            <a:ext cx="4104456" cy="44644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788024" y="692696"/>
            <a:ext cx="4104456" cy="44644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6632"/>
            <a:ext cx="41044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788024" y="116632"/>
            <a:ext cx="41044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1520" y="1793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수정 전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1793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수정 후</a:t>
            </a:r>
            <a:endParaRPr lang="ko-KR" altLang="en-US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207570120" descr="EMB000034282c4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96044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2195736" y="4365104"/>
            <a:ext cx="172819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928060" y="1092318"/>
            <a:ext cx="366318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해독에 도움이 되는 음식을 먹을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것</a:t>
            </a:r>
            <a:r>
              <a:rPr lang="en-US" altLang="ko-KR" sz="1400" dirty="0" smtClean="0"/>
              <a:t>!</a:t>
            </a:r>
          </a:p>
          <a:p>
            <a:endParaRPr lang="en-US" altLang="ko-KR" sz="1400" dirty="0"/>
          </a:p>
          <a:p>
            <a:r>
              <a:rPr lang="ko-KR" altLang="en-US" sz="1400" dirty="0" smtClean="0"/>
              <a:t>문구를</a:t>
            </a:r>
            <a:endParaRPr lang="en-US" altLang="ko-KR" sz="1400" dirty="0" smtClean="0"/>
          </a:p>
          <a:p>
            <a:endParaRPr lang="en-US" altLang="ko-KR" sz="1400" dirty="0"/>
          </a:p>
          <a:p>
            <a:r>
              <a:rPr lang="ko-KR" altLang="en-US" sz="1400" dirty="0" smtClean="0"/>
              <a:t>노폐물 배출에 도움이 되는 음식을 먹을 것</a:t>
            </a:r>
            <a:r>
              <a:rPr lang="en-US" altLang="ko-KR" sz="1400" dirty="0" smtClean="0"/>
              <a:t>!</a:t>
            </a:r>
          </a:p>
          <a:p>
            <a:endParaRPr lang="en-US" altLang="ko-KR" sz="1400" dirty="0"/>
          </a:p>
          <a:p>
            <a:r>
              <a:rPr lang="ko-KR" altLang="en-US" sz="1400" dirty="0" err="1" smtClean="0"/>
              <a:t>으로</a:t>
            </a:r>
            <a:r>
              <a:rPr lang="ko-KR" altLang="en-US" sz="1400" dirty="0" smtClean="0"/>
              <a:t> 수정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35612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1520" y="692696"/>
            <a:ext cx="4104456" cy="44644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788024" y="692696"/>
            <a:ext cx="4104456" cy="44644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6632"/>
            <a:ext cx="41044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788024" y="116632"/>
            <a:ext cx="41044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1520" y="1793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수정 전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1793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수정 후</a:t>
            </a:r>
            <a:endParaRPr lang="ko-KR" altLang="en-US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928060" y="1092318"/>
            <a:ext cx="332918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영양정보 수정</a:t>
            </a:r>
            <a:endParaRPr lang="en-US" altLang="ko-KR" dirty="0" smtClean="0"/>
          </a:p>
          <a:p>
            <a:r>
              <a:rPr lang="ko-KR" altLang="en-US" dirty="0" smtClean="0"/>
              <a:t>영양성분 및 함량 수정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엑셀파일 참조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참조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식품영양성분 </a:t>
            </a:r>
            <a:r>
              <a:rPr lang="en-US" altLang="ko-KR" dirty="0" smtClean="0"/>
              <a:t>DB </a:t>
            </a:r>
          </a:p>
          <a:p>
            <a:r>
              <a:rPr lang="ko-KR" altLang="en-US" dirty="0" smtClean="0"/>
              <a:t>문구 유지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 err="1" smtClean="0">
                <a:solidFill>
                  <a:srgbClr val="FF0000"/>
                </a:solidFill>
              </a:rPr>
              <a:t>네이버</a:t>
            </a:r>
            <a:r>
              <a:rPr lang="ko-KR" altLang="en-US" dirty="0" smtClean="0">
                <a:solidFill>
                  <a:srgbClr val="FF0000"/>
                </a:solidFill>
              </a:rPr>
              <a:t> 쿡쿡</a:t>
            </a:r>
            <a:r>
              <a:rPr lang="en-US" altLang="ko-KR" dirty="0" smtClean="0">
                <a:solidFill>
                  <a:srgbClr val="FF0000"/>
                </a:solidFill>
              </a:rPr>
              <a:t>TV,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한국원예과학기술지 </a:t>
            </a:r>
            <a:r>
              <a:rPr lang="en-US" altLang="ko-KR" dirty="0" smtClean="0">
                <a:solidFill>
                  <a:srgbClr val="FF0000"/>
                </a:solidFill>
              </a:rPr>
              <a:t>V.33 NO2</a:t>
            </a:r>
          </a:p>
          <a:p>
            <a:r>
              <a:rPr lang="ko-KR" altLang="en-US" dirty="0" smtClean="0">
                <a:solidFill>
                  <a:srgbClr val="FF0000"/>
                </a:solidFill>
              </a:rPr>
              <a:t>문구 삭제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207573720" descr="EMB000034282c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86" y="768339"/>
            <a:ext cx="3853174" cy="330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xrlae\OneDrive\바탕 화면\자율광고심의\2021.06.04 수정 건\영양성분 수정\식품영양성분 db 만 남기고 삭제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458444"/>
            <a:ext cx="4104456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2411760" y="4545124"/>
            <a:ext cx="172819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475928" y="4545124"/>
            <a:ext cx="86409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9757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23528" y="116632"/>
            <a:ext cx="856895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23528" y="179348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수정 후</a:t>
            </a:r>
            <a:endParaRPr lang="ko-KR" altLang="en-US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628478"/>
              </p:ext>
            </p:extLst>
          </p:nvPr>
        </p:nvGraphicFramePr>
        <p:xfrm>
          <a:off x="395540" y="692694"/>
          <a:ext cx="8496936" cy="60468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2099"/>
                <a:gridCol w="595889"/>
                <a:gridCol w="595889"/>
                <a:gridCol w="595889"/>
                <a:gridCol w="595889"/>
                <a:gridCol w="595889"/>
                <a:gridCol w="595889"/>
                <a:gridCol w="595889"/>
                <a:gridCol w="684169"/>
                <a:gridCol w="595889"/>
                <a:gridCol w="595889"/>
                <a:gridCol w="595889"/>
                <a:gridCol w="595889"/>
                <a:gridCol w="595889"/>
              </a:tblGrid>
              <a:tr h="18338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err="1">
                          <a:effectLst/>
                        </a:rPr>
                        <a:t>닭가슴살</a:t>
                      </a:r>
                      <a:r>
                        <a:rPr lang="ko-KR" altLang="en-US" sz="1000" u="none" strike="noStrike" dirty="0">
                          <a:effectLst/>
                        </a:rPr>
                        <a:t> </a:t>
                      </a:r>
                      <a:r>
                        <a:rPr lang="ko-KR" altLang="en-US" sz="1000" u="none" strike="noStrike" dirty="0" err="1">
                          <a:effectLst/>
                        </a:rPr>
                        <a:t>이미지컷</a:t>
                      </a:r>
                      <a:r>
                        <a:rPr lang="ko-KR" altLang="en-US" sz="1000" u="none" strike="noStrike" dirty="0">
                          <a:effectLst/>
                        </a:rPr>
                        <a:t> 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고구마 이미지컷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860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단백질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 err="1">
                          <a:effectLst/>
                        </a:rPr>
                        <a:t>메티오닌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 err="1">
                          <a:effectLst/>
                        </a:rPr>
                        <a:t>니아신</a:t>
                      </a:r>
                      <a:r>
                        <a:rPr lang="ko-KR" altLang="en-US" sz="700" u="none" strike="noStrike" dirty="0">
                          <a:effectLst/>
                        </a:rPr>
                        <a:t> 등 함유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베타카로틴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>
                          <a:effectLst/>
                        </a:rPr>
                        <a:t>식이섬유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>
                          <a:effectLst/>
                        </a:rPr>
                        <a:t>비타민</a:t>
                      </a:r>
                      <a:r>
                        <a:rPr lang="en-US" altLang="ko-KR" sz="700" u="none" strike="noStrike" dirty="0">
                          <a:effectLst/>
                        </a:rPr>
                        <a:t>c,</a:t>
                      </a:r>
                      <a:r>
                        <a:rPr lang="ko-KR" altLang="en-US" sz="700" u="none" strike="noStrike" dirty="0">
                          <a:effectLst/>
                        </a:rPr>
                        <a:t>인</a:t>
                      </a:r>
                      <a:r>
                        <a:rPr lang="en-US" altLang="ko-KR" sz="700" u="none" strike="noStrike" dirty="0" smtClean="0">
                          <a:effectLst/>
                        </a:rPr>
                        <a:t>,</a:t>
                      </a:r>
                      <a:r>
                        <a:rPr lang="ko-KR" altLang="en-US" sz="700" u="none" strike="noStrike" dirty="0" smtClean="0">
                          <a:effectLst/>
                        </a:rPr>
                        <a:t> </a:t>
                      </a:r>
                      <a:r>
                        <a:rPr lang="ko-KR" altLang="en-US" sz="700" u="none" strike="noStrike" dirty="0">
                          <a:effectLst/>
                        </a:rPr>
                        <a:t>등 함유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단백질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23.0g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 err="1">
                          <a:effectLst/>
                        </a:rPr>
                        <a:t>메티오닌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540mg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니아신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10.8mg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　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베타카로틴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u="none" strike="noStrike">
                          <a:effectLst/>
                        </a:rPr>
                        <a:t>32 ㎍</a:t>
                      </a:r>
                      <a:endParaRPr lang="en-US" altLang="ko-KR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식이섬유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2.7g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비타민</a:t>
                      </a:r>
                      <a:r>
                        <a:rPr lang="en-US" sz="700" u="none" strike="noStrike">
                          <a:effectLst/>
                        </a:rPr>
                        <a:t>c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7.1mg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 smtClean="0">
                          <a:solidFill>
                            <a:srgbClr val="333333"/>
                          </a:solidFill>
                          <a:effectLst/>
                          <a:latin typeface="맑은 고딕"/>
                        </a:rPr>
                        <a:t>인</a:t>
                      </a:r>
                      <a:endParaRPr lang="ko-KR" altLang="en-US" sz="700" b="0" i="0" u="none" strike="noStrike" dirty="0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u="none" strike="noStrike" dirty="0" smtClean="0">
                          <a:effectLst/>
                        </a:rPr>
                        <a:t>251 mg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칼륨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</a:rPr>
                        <a:t>370 mg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인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49 mg</a:t>
                      </a:r>
                      <a:endParaRPr 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칼륨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370 mg</a:t>
                      </a:r>
                      <a:endParaRPr 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　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  <a:tr h="30860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err="1">
                          <a:effectLst/>
                        </a:rPr>
                        <a:t>케일</a:t>
                      </a:r>
                      <a:r>
                        <a:rPr lang="ko-KR" altLang="en-US" sz="1000" u="none" strike="noStrike" dirty="0">
                          <a:effectLst/>
                        </a:rPr>
                        <a:t> </a:t>
                      </a:r>
                      <a:r>
                        <a:rPr lang="ko-KR" altLang="en-US" sz="1000" u="none" strike="noStrike" dirty="0" err="1">
                          <a:effectLst/>
                        </a:rPr>
                        <a:t>이미지컷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브로콜리 이미지컷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860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베타카로틴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>
                          <a:effectLst/>
                        </a:rPr>
                        <a:t>식이섬유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 err="1">
                          <a:effectLst/>
                        </a:rPr>
                        <a:t>엽산</a:t>
                      </a:r>
                      <a:r>
                        <a:rPr lang="ko-KR" altLang="en-US" sz="700" u="none" strike="noStrike" dirty="0">
                          <a:effectLst/>
                        </a:rPr>
                        <a:t> 등  함유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베타카로틴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>
                          <a:effectLst/>
                        </a:rPr>
                        <a:t>식이섬유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 smtClean="0">
                          <a:effectLst/>
                        </a:rPr>
                        <a:t>비타민</a:t>
                      </a:r>
                      <a:r>
                        <a:rPr lang="en-US" altLang="ko-KR" sz="700" u="none" strike="noStrike" dirty="0" smtClean="0">
                          <a:effectLst/>
                        </a:rPr>
                        <a:t>C,</a:t>
                      </a:r>
                      <a:r>
                        <a:rPr lang="ko-KR" altLang="en-US" sz="700" u="none" strike="noStrike" dirty="0" smtClean="0">
                          <a:effectLst/>
                        </a:rPr>
                        <a:t> 비타민 </a:t>
                      </a:r>
                      <a:r>
                        <a:rPr lang="en-US" altLang="ko-KR" sz="700" u="none" strike="noStrike" dirty="0" smtClean="0">
                          <a:effectLst/>
                        </a:rPr>
                        <a:t>E</a:t>
                      </a:r>
                      <a:r>
                        <a:rPr lang="ko-KR" altLang="en-US" sz="700" u="none" strike="noStrike" dirty="0" smtClean="0">
                          <a:effectLst/>
                        </a:rPr>
                        <a:t> 등  </a:t>
                      </a:r>
                      <a:r>
                        <a:rPr lang="ko-KR" altLang="en-US" sz="700" u="none" strike="noStrike" dirty="0">
                          <a:effectLst/>
                        </a:rPr>
                        <a:t>함유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베타카로틴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u="none" strike="noStrike">
                          <a:effectLst/>
                        </a:rPr>
                        <a:t>3145㎍</a:t>
                      </a:r>
                      <a:endParaRPr lang="en-US" altLang="ko-KR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식이섬유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3.2g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칼슘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328mg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　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베타카로틴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u="none" strike="noStrike">
                          <a:effectLst/>
                        </a:rPr>
                        <a:t>264 ㎍</a:t>
                      </a:r>
                      <a:endParaRPr lang="en-US" altLang="ko-KR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식이섬유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3.1mg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비타민</a:t>
                      </a:r>
                      <a:r>
                        <a:rPr lang="en-US" sz="700" u="none" strike="noStrike">
                          <a:effectLst/>
                        </a:rPr>
                        <a:t>c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29.1mg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 err="1">
                          <a:effectLst/>
                        </a:rPr>
                        <a:t>엽산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u="none" strike="noStrike">
                          <a:effectLst/>
                        </a:rPr>
                        <a:t>105㎍</a:t>
                      </a:r>
                      <a:endParaRPr lang="en-US" altLang="ko-KR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비타민 </a:t>
                      </a:r>
                      <a:r>
                        <a:rPr lang="en-US" sz="700" u="none" strike="noStrike">
                          <a:effectLst/>
                        </a:rPr>
                        <a:t>K1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u="none" strike="noStrike">
                          <a:effectLst/>
                        </a:rPr>
                        <a:t>525㎍</a:t>
                      </a:r>
                      <a:endParaRPr lang="en-US" altLang="ko-KR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비타민</a:t>
                      </a:r>
                      <a:r>
                        <a:rPr lang="en-US" sz="700" u="none" strike="noStrike">
                          <a:effectLst/>
                        </a:rPr>
                        <a:t>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1.0mg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칼륨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365mg</a:t>
                      </a:r>
                      <a:endParaRPr 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　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　</a:t>
                      </a:r>
                      <a:endParaRPr lang="ko-KR" altLang="en-US" sz="700" b="0" i="0" u="none" strike="noStrike" dirty="0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333333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  <a:tr h="30860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>
                          <a:effectLst/>
                        </a:rPr>
                        <a:t>단호박 이미지컷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</a:rPr>
                        <a:t>연근 </a:t>
                      </a:r>
                      <a:r>
                        <a:rPr lang="ko-KR" altLang="en-US" sz="1000" u="none" strike="noStrike" dirty="0" err="1">
                          <a:effectLst/>
                        </a:rPr>
                        <a:t>이미지컷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860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베타카로틴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 smtClean="0">
                          <a:effectLst/>
                        </a:rPr>
                        <a:t>비타민</a:t>
                      </a:r>
                      <a:r>
                        <a:rPr lang="en-US" altLang="ko-KR" sz="700" u="none" strike="noStrike" dirty="0" smtClean="0">
                          <a:effectLst/>
                        </a:rPr>
                        <a:t>C,</a:t>
                      </a:r>
                      <a:r>
                        <a:rPr lang="ko-KR" altLang="en-US" sz="700" u="none" strike="noStrike" dirty="0" smtClean="0">
                          <a:effectLst/>
                        </a:rPr>
                        <a:t> 비타민</a:t>
                      </a:r>
                      <a:r>
                        <a:rPr lang="en-US" altLang="ko-KR" sz="700" u="none" strike="noStrike" dirty="0" smtClean="0">
                          <a:effectLst/>
                        </a:rPr>
                        <a:t>E,</a:t>
                      </a:r>
                      <a:r>
                        <a:rPr lang="ko-KR" altLang="en-US" sz="700" u="none" strike="noStrike" dirty="0" smtClean="0">
                          <a:effectLst/>
                        </a:rPr>
                        <a:t>식이섬유 </a:t>
                      </a:r>
                      <a:r>
                        <a:rPr lang="ko-KR" altLang="en-US" sz="700" u="none" strike="noStrike" dirty="0">
                          <a:effectLst/>
                        </a:rPr>
                        <a:t>등 함유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비타민</a:t>
                      </a:r>
                      <a:r>
                        <a:rPr lang="en-US" altLang="ko-KR" sz="700" u="none" strike="noStrike" dirty="0">
                          <a:effectLst/>
                        </a:rPr>
                        <a:t>c,</a:t>
                      </a:r>
                      <a:r>
                        <a:rPr lang="ko-KR" altLang="en-US" sz="700" u="none" strike="noStrike" dirty="0">
                          <a:effectLst/>
                        </a:rPr>
                        <a:t>식이섬유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 err="1">
                          <a:effectLst/>
                        </a:rPr>
                        <a:t>엽산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>
                          <a:effectLst/>
                        </a:rPr>
                        <a:t>인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>
                          <a:effectLst/>
                        </a:rPr>
                        <a:t>칼륨 등  함유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베타카로틴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u="none" strike="noStrike">
                          <a:effectLst/>
                        </a:rPr>
                        <a:t>3670㎍</a:t>
                      </a:r>
                      <a:endParaRPr lang="en-US" altLang="ko-KR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비타민</a:t>
                      </a:r>
                      <a:r>
                        <a:rPr lang="en-US" sz="700" u="none" strike="noStrike">
                          <a:effectLst/>
                        </a:rPr>
                        <a:t>C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12mg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비타민</a:t>
                      </a:r>
                      <a:r>
                        <a:rPr lang="en-US" sz="700" u="none" strike="noStrike">
                          <a:effectLst/>
                        </a:rPr>
                        <a:t>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3.94mg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비타민</a:t>
                      </a:r>
                      <a:r>
                        <a:rPr lang="en-US" sz="700" u="none" strike="noStrike">
                          <a:effectLst/>
                        </a:rPr>
                        <a:t>c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</a:rPr>
                        <a:t>28mg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식이섬유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3.3g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엽산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7.0ug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칼륨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419mg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식이섬유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5.0g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인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75mg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칼륨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478mg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　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  <a:tr h="308606">
                <a:tc rowSpan="2"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초록입홍합 이미지컷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키위 </a:t>
                      </a:r>
                      <a:r>
                        <a:rPr lang="ko-KR" altLang="en-US" sz="700" u="none" strike="noStrike" dirty="0" err="1">
                          <a:effectLst/>
                        </a:rPr>
                        <a:t>이미지컷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8606">
                <a:tc gridSpan="6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　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gridSpan="6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860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altLang="ko-KR" sz="700" u="none" strike="noStrike">
                          <a:effectLst/>
                        </a:rPr>
                        <a:t>DHA,EPA,</a:t>
                      </a:r>
                      <a:r>
                        <a:rPr lang="ko-KR" altLang="en-US" sz="700" u="none" strike="noStrike">
                          <a:effectLst/>
                        </a:rPr>
                        <a:t>엽산</a:t>
                      </a:r>
                      <a:r>
                        <a:rPr lang="en-US" altLang="ko-KR" sz="700" u="none" strike="noStrike">
                          <a:effectLst/>
                        </a:rPr>
                        <a:t>,</a:t>
                      </a:r>
                      <a:r>
                        <a:rPr lang="ko-KR" altLang="en-US" sz="700" u="none" strike="noStrike">
                          <a:effectLst/>
                        </a:rPr>
                        <a:t>칼슘</a:t>
                      </a:r>
                      <a:r>
                        <a:rPr lang="en-US" altLang="ko-KR" sz="700" u="none" strike="noStrike">
                          <a:effectLst/>
                        </a:rPr>
                        <a:t>,</a:t>
                      </a:r>
                      <a:r>
                        <a:rPr lang="ko-KR" altLang="en-US" sz="700" u="none" strike="noStrike">
                          <a:effectLst/>
                        </a:rPr>
                        <a:t>철분 등  함유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베타카로틴</a:t>
                      </a:r>
                      <a:r>
                        <a:rPr lang="en-US" altLang="ko-KR" sz="700" u="none" strike="noStrike" dirty="0">
                          <a:effectLst/>
                        </a:rPr>
                        <a:t>,</a:t>
                      </a:r>
                      <a:r>
                        <a:rPr lang="ko-KR" altLang="en-US" sz="700" u="none" strike="noStrike" dirty="0">
                          <a:effectLst/>
                        </a:rPr>
                        <a:t>비타민</a:t>
                      </a:r>
                      <a:r>
                        <a:rPr lang="en-US" altLang="ko-KR" sz="700" u="none" strike="noStrike" dirty="0">
                          <a:effectLst/>
                        </a:rPr>
                        <a:t>c,</a:t>
                      </a:r>
                      <a:r>
                        <a:rPr lang="ko-KR" altLang="en-US" sz="700" u="none" strike="noStrike" dirty="0" err="1" smtClean="0">
                          <a:effectLst/>
                        </a:rPr>
                        <a:t>엽산</a:t>
                      </a:r>
                      <a:r>
                        <a:rPr lang="en-US" altLang="ko-KR" sz="700" u="none" strike="noStrike" dirty="0" smtClean="0">
                          <a:effectLst/>
                        </a:rPr>
                        <a:t>,</a:t>
                      </a:r>
                      <a:r>
                        <a:rPr lang="ko-KR" altLang="en-US" sz="700" u="none" strike="noStrike" dirty="0" smtClean="0">
                          <a:effectLst/>
                        </a:rPr>
                        <a:t>식이섬유 </a:t>
                      </a:r>
                      <a:r>
                        <a:rPr lang="ko-KR" altLang="en-US" sz="700" u="none" strike="noStrike" dirty="0">
                          <a:effectLst/>
                        </a:rPr>
                        <a:t>등  함유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DHA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0.6 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EPA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0.2 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칼슘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43mg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베타카로틴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u="none" strike="noStrike">
                          <a:effectLst/>
                        </a:rPr>
                        <a:t>84.0㎍</a:t>
                      </a:r>
                      <a:endParaRPr lang="en-US" altLang="ko-KR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4862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비타민</a:t>
                      </a:r>
                      <a:r>
                        <a:rPr lang="en-US" sz="700" u="none" strike="noStrike">
                          <a:effectLst/>
                        </a:rPr>
                        <a:t>c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86.5mg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4862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엽산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38ug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  <a:tr h="3086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엽산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79.5ug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철분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6.1mg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식이섬유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2.60g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4862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칼륨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4862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284mg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4862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>
                          <a:effectLst/>
                        </a:rPr>
                        <a:t>　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>
                          <a:effectLst/>
                        </a:rPr>
                        <a:t>　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657" marR="5657" marT="565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110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1520" y="692696"/>
            <a:ext cx="4104456" cy="44644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6632"/>
            <a:ext cx="41044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788024" y="116632"/>
            <a:ext cx="41044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1520" y="1793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수정 전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1793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수정 후</a:t>
            </a:r>
            <a:endParaRPr lang="ko-KR" altLang="en-US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195736" y="4365104"/>
            <a:ext cx="172819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928060" y="769152"/>
            <a:ext cx="1651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기능성 수정</a:t>
            </a:r>
            <a:endParaRPr lang="en-US" altLang="ko-KR" dirty="0" smtClean="0"/>
          </a:p>
          <a:p>
            <a:r>
              <a:rPr lang="ko-KR" altLang="en-US" dirty="0" smtClean="0"/>
              <a:t>첨부파일 참고</a:t>
            </a:r>
            <a:endParaRPr lang="ko-KR" alt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207573400" descr="EMB000034282c5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214"/>
          <a:stretch/>
        </p:blipFill>
        <p:spPr bwMode="auto">
          <a:xfrm>
            <a:off x="372988" y="836712"/>
            <a:ext cx="391098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343643"/>
              </p:ext>
            </p:extLst>
          </p:nvPr>
        </p:nvGraphicFramePr>
        <p:xfrm>
          <a:off x="4831294" y="1415483"/>
          <a:ext cx="3873899" cy="2849118"/>
        </p:xfrm>
        <a:graphic>
          <a:graphicData uri="http://schemas.openxmlformats.org/drawingml/2006/table">
            <a:tbl>
              <a:tblPr/>
              <a:tblGrid>
                <a:gridCol w="1414323"/>
                <a:gridCol w="2459576"/>
              </a:tblGrid>
              <a:tr h="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단백질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근육</a:t>
                      </a:r>
                      <a:r>
                        <a:rPr lang="en-US" altLang="ko-KR" sz="1100" kern="0" spc="-2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 </a:t>
                      </a: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결합조직 등 신체조직의 구성성분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비타민</a:t>
                      </a: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C,E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유해산소로부터 세포를 보호하는데 필요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식이섬유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44550" marR="0" indent="-84455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배변활동 원활에 도움을 줄 수 있음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베타카로틴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0" marR="0" indent="-939800" algn="just" defTabSz="914400" rtl="0" eaLnBrk="1" fontAlgn="base" latinLnBrk="1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어두운 곳에서 시각 적응을 위해 필요</a:t>
                      </a:r>
                    </a:p>
                    <a:p>
                      <a:pPr marL="939800" marR="0" indent="-9398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2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상피세포의 </a:t>
                      </a: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성장과 발달에 필요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DHA,EPA</a:t>
                      </a:r>
                      <a:endParaRPr lang="en-US" alt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7880" marR="0" indent="-81788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혈중 중성지질 개선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·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혈행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개선에 도움을 줄 수 있음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칼륨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99110" marR="0" indent="-49911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2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체내 물과 전해질 균형에 필요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칼슘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뼈와 치아 형성에 필요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908175" y="2289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1895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1520" y="692696"/>
            <a:ext cx="4104456" cy="44644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788024" y="692696"/>
            <a:ext cx="4104456" cy="44644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1520" y="116632"/>
            <a:ext cx="41044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788024" y="116632"/>
            <a:ext cx="41044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1520" y="1793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수정 전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1793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수정 후</a:t>
            </a:r>
            <a:endParaRPr lang="ko-KR" altLang="en-US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195736" y="4365104"/>
            <a:ext cx="172819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788024" y="1092318"/>
            <a:ext cx="43380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펩신소화율이 일반사료보다 높아요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문구를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펩신소화율이 </a:t>
            </a:r>
            <a:r>
              <a:rPr lang="en-US" altLang="ko-KR" dirty="0" smtClean="0"/>
              <a:t>90</a:t>
            </a:r>
            <a:r>
              <a:rPr lang="en-US" altLang="ko-KR" dirty="0" smtClean="0"/>
              <a:t>%</a:t>
            </a:r>
            <a:r>
              <a:rPr lang="ko-KR" altLang="en-US" dirty="0" smtClean="0"/>
              <a:t>이상으로 </a:t>
            </a:r>
            <a:r>
              <a:rPr lang="ko-KR" altLang="en-US" dirty="0" smtClean="0"/>
              <a:t>우리아이가 </a:t>
            </a:r>
            <a:endParaRPr lang="en-US" altLang="ko-KR" dirty="0" smtClean="0"/>
          </a:p>
          <a:p>
            <a:r>
              <a:rPr lang="ko-KR" altLang="en-US" dirty="0" smtClean="0"/>
              <a:t>소화하기 편하게 만들었어요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8" name="Picture 2" descr="C:\Users\xrlae\OneDrive\바탕 화면\자율광고심의\이미지컷\그린케어(그린)_상세컷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800708"/>
            <a:ext cx="381642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2268724" y="3698607"/>
            <a:ext cx="172819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8981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387</Words>
  <Application>Microsoft Office PowerPoint</Application>
  <PresentationFormat>화면 슬라이드 쇼(4:3)</PresentationFormat>
  <Paragraphs>246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김대한</dc:creator>
  <cp:lastModifiedBy>김대한</cp:lastModifiedBy>
  <cp:revision>16</cp:revision>
  <dcterms:created xsi:type="dcterms:W3CDTF">2021-06-07T05:32:01Z</dcterms:created>
  <dcterms:modified xsi:type="dcterms:W3CDTF">2021-06-09T05:56:49Z</dcterms:modified>
</cp:coreProperties>
</file>