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6" r:id="rId4"/>
    <p:sldId id="324" r:id="rId5"/>
    <p:sldId id="325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0" autoAdjust="0"/>
    <p:restoredTop sz="93955" autoAdjust="0"/>
  </p:normalViewPr>
  <p:slideViewPr>
    <p:cSldViewPr snapToGrid="0">
      <p:cViewPr varScale="1">
        <p:scale>
          <a:sx n="68" d="100"/>
          <a:sy n="68" d="100"/>
        </p:scale>
        <p:origin x="996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9505144" cy="2271658"/>
            <a:chOff x="290271" y="1805388"/>
            <a:chExt cx="9505144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성원피씨엠주식회사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8593670" cy="2271658"/>
              <a:chOff x="290271" y="1778754"/>
              <a:chExt cx="8593670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859367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헤블리스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플라티코딘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10025285" y="246277"/>
            <a:ext cx="187839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30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13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375073" y="646330"/>
            <a:ext cx="3528602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ko-KR" altLang="en-US" sz="2000" dirty="0">
                <a:solidFill>
                  <a:schemeClr val="bg1"/>
                </a:solidFill>
              </a:rPr>
              <a:t>타이포</a:t>
            </a:r>
            <a:r>
              <a:rPr lang="en-US" altLang="ko-KR" sz="2000" dirty="0">
                <a:solidFill>
                  <a:schemeClr val="bg1"/>
                </a:solidFill>
              </a:rPr>
              <a:t>/</a:t>
            </a:r>
            <a:r>
              <a:rPr lang="ko-KR" altLang="en-US" sz="2000" dirty="0">
                <a:solidFill>
                  <a:schemeClr val="bg1"/>
                </a:solidFill>
              </a:rPr>
              <a:t>인포그래픽형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28588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환절기 건강이 </a:t>
                      </a:r>
                      <a:endParaRPr lang="en-US" altLang="ko-KR" dirty="0" smtClean="0"/>
                    </a:p>
                    <a:p>
                      <a:pPr algn="ctr" latinLnBrk="1"/>
                      <a:endParaRPr lang="en-US" altLang="ko-KR" dirty="0"/>
                    </a:p>
                    <a:p>
                      <a:pPr algn="ctr" latinLnBrk="1"/>
                      <a:r>
                        <a:rPr lang="ko-KR" altLang="en-US" dirty="0" smtClean="0"/>
                        <a:t>염려되고 불편할 때</a:t>
                      </a:r>
                      <a:endParaRPr lang="en-US" altLang="ko-KR" dirty="0"/>
                    </a:p>
                    <a:p>
                      <a:pPr algn="ctr" latinLnBrk="1"/>
                      <a:endParaRPr lang="en-US" altLang="ko-KR" dirty="0"/>
                    </a:p>
                    <a:p>
                      <a:pPr algn="ctr" latinLnBrk="1"/>
                      <a:r>
                        <a:rPr lang="ko-KR" altLang="en-US" dirty="0"/>
                        <a:t>생각나는 것은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도 라 지 </a:t>
                      </a:r>
                      <a:r>
                        <a:rPr lang="en-US" altLang="ko-KR" dirty="0"/>
                        <a:t>!!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환절기 건강이 염려되고 불편할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때 생각나는 것은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도라지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한 글자씩 강조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환절기 건강이 염려되고 불편할 때 생각나는 것은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강조음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81189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제주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년근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백도라지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헤블리스</a:t>
                      </a:r>
                      <a:r>
                        <a:rPr lang="ko-KR" altLang="en-US" sz="1000" dirty="0"/>
                        <a:t> </a:t>
                      </a:r>
                      <a:r>
                        <a:rPr lang="ko-KR" altLang="en-US" sz="1000" dirty="0" err="1"/>
                        <a:t>플라티코딘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그것도 제주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년근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백도라지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강조음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이런 귀한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백도라지를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통째로 갈아 넣었습니다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헤블리스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플라티코딘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쿠쿵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처럼 강조하는 효과음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6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857" y="1581665"/>
            <a:ext cx="3250514" cy="18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9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266268"/>
              </p:ext>
            </p:extLst>
          </p:nvPr>
        </p:nvGraphicFramePr>
        <p:xfrm>
          <a:off x="428184" y="1078904"/>
          <a:ext cx="10271237" cy="5196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(#4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제품을 클로즈업한 이미지에 글씨가 추가되는 형태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백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도라지 분말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숙성액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50%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함유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가시오가피 등 </a:t>
                      </a:r>
                      <a:r>
                        <a:rPr lang="ko-KR" altLang="en-US" sz="1000" b="1" strike="noStrike" dirty="0" err="1" smtClean="0">
                          <a:solidFill>
                            <a:schemeClr val="tx1"/>
                          </a:solidFill>
                        </a:rPr>
                        <a:t>전통재료</a:t>
                      </a:r>
                      <a:r>
                        <a:rPr lang="ko-KR" altLang="en-US" sz="1000" b="1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1" strike="noStrike" dirty="0" err="1">
                          <a:solidFill>
                            <a:schemeClr val="tx1"/>
                          </a:solidFill>
                        </a:rPr>
                        <a:t>추출액</a:t>
                      </a: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20% </a:t>
                      </a: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함유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국립 농업과학원의 특허기술 적용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대한민국 농업기술 명인이 직접 재배한 백도라지 사용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쓴맛 걱정은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NO!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백도라지 분말 </a:t>
                      </a:r>
                      <a:r>
                        <a:rPr lang="ko-KR" altLang="en-US" sz="1000" b="1" strike="noStrike" dirty="0" err="1">
                          <a:solidFill>
                            <a:schemeClr val="tx1"/>
                          </a:solidFill>
                        </a:rPr>
                        <a:t>숙성액</a:t>
                      </a: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50%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가시오가피 등 </a:t>
                      </a:r>
                      <a:r>
                        <a:rPr lang="ko-KR" altLang="en-US" sz="1000" b="1" strike="noStrike" dirty="0" err="1" smtClean="0">
                          <a:solidFill>
                            <a:schemeClr val="tx1"/>
                          </a:solidFill>
                        </a:rPr>
                        <a:t>전통재료</a:t>
                      </a:r>
                      <a:r>
                        <a:rPr lang="ko-KR" altLang="en-US" sz="1000" b="1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1" strike="noStrike" dirty="0" err="1">
                          <a:solidFill>
                            <a:schemeClr val="tx1"/>
                          </a:solidFill>
                        </a:rPr>
                        <a:t>추출액</a:t>
                      </a: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20% </a:t>
                      </a: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함유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국립 농업과학원의 특허기술 적용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>
                          <a:solidFill>
                            <a:schemeClr val="tx1"/>
                          </a:solidFill>
                        </a:rPr>
                        <a:t>대한민국 농업기술 명인이 직접 재배한 백도라지 사용</a:t>
                      </a:r>
                      <a:r>
                        <a:rPr lang="en-US" altLang="ko-KR" sz="1000" b="1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쓴맛 걱정은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NO!</a:t>
                      </a: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남녀노소 누구나 먹을 수 있게 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</a:rPr>
                        <a:t>천연감귤향과 비타민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ko-KR" altLang="en-US" sz="1000" b="1" dirty="0">
                          <a:solidFill>
                            <a:schemeClr val="tx1"/>
                          </a:solidFill>
                        </a:rPr>
                        <a:t>를 더했습니다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67" y="1581665"/>
            <a:ext cx="3244557" cy="182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22897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헤블리스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플라티코딘으로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간편하게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환절기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건강 챙기세요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헤블리스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2931</TotalTime>
  <Words>316</Words>
  <Application>Microsoft Office PowerPoint</Application>
  <PresentationFormat>와이드스크린</PresentationFormat>
  <Paragraphs>101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james</cp:lastModifiedBy>
  <cp:revision>155</cp:revision>
  <dcterms:created xsi:type="dcterms:W3CDTF">2020-06-07T11:33:37Z</dcterms:created>
  <dcterms:modified xsi:type="dcterms:W3CDTF">2021-06-08T09:02:27Z</dcterms:modified>
</cp:coreProperties>
</file>