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324" r:id="rId3"/>
    <p:sldId id="272" r:id="rId4"/>
    <p:sldId id="328" r:id="rId5"/>
    <p:sldId id="327" r:id="rId6"/>
    <p:sldId id="300" r:id="rId7"/>
  </p:sldIdLst>
  <p:sldSz cx="9906000" cy="6858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A99C9C1-6099-4603-AFDC-61AC03A5DA83}">
          <p14:sldIdLst/>
        </p14:section>
        <p14:section name="제목 없는 구역" id="{55D409DA-F7EB-4005-B81C-52AEF06E3BFD}">
          <p14:sldIdLst>
            <p14:sldId id="324"/>
            <p14:sldId id="272"/>
            <p14:sldId id="328"/>
            <p14:sldId id="32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3097" userDrawn="1">
          <p15:clr>
            <a:srgbClr val="A4A3A4"/>
          </p15:clr>
        </p15:guide>
        <p15:guide id="6" pos="3143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pos="6240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orient="horz" pos="4315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  <p15:guide id="13" pos="2054" userDrawn="1">
          <p15:clr>
            <a:srgbClr val="A4A3A4"/>
          </p15:clr>
        </p15:guide>
        <p15:guide id="14" pos="4186" userDrawn="1">
          <p15:clr>
            <a:srgbClr val="A4A3A4"/>
          </p15:clr>
        </p15:guide>
        <p15:guide id="15" pos="4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52"/>
    <a:srgbClr val="FFFFFF"/>
    <a:srgbClr val="DFDFDC"/>
    <a:srgbClr val="BFBFBF"/>
    <a:srgbClr val="6A1D38"/>
    <a:srgbClr val="A0D097"/>
    <a:srgbClr val="31637D"/>
    <a:srgbClr val="FF8181"/>
    <a:srgbClr val="FFAFAF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20" y="108"/>
      </p:cViewPr>
      <p:guideLst>
        <p:guide pos="3120"/>
        <p:guide orient="horz" pos="799"/>
        <p:guide orient="horz" pos="4088"/>
        <p:guide pos="3097"/>
        <p:guide pos="3143"/>
        <p:guide orient="horz" pos="1026"/>
        <p:guide pos="6240"/>
        <p:guide/>
        <p:guide orient="horz"/>
        <p:guide orient="horz" pos="4315"/>
        <p:guide orient="horz" pos="2137"/>
        <p:guide pos="2054"/>
        <p:guide pos="4186"/>
        <p:guide pos="48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44AFB41-80E0-4420-9C2E-5EAC4768BB4A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DB3EFF8-0F40-41B8-B4F5-EC7AC39245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1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3EFF8-0F40-41B8-B4F5-EC7AC3924560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1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E97B5A2-F2D8-45EA-A422-E5CC9F653C8B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2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12F67A7-B3F8-44EF-99B7-F95C2D8DEB00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3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8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84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E97B5A2-F2D8-45EA-A422-E5CC9F653C8B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4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558546-AAF3-4F38-AC09-862EEA623F24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15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1220065-7CA9-4266-9D7B-C1950BA54145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BD1645-6DE6-427C-9F2E-43AF1911D2A8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45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2DCA7C6-1C35-453E-A2E9-842BCE6A6B6F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49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75E0AC-6EC5-4BD3-99EF-52A9AE0DE0CC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15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BE6FE25-F25B-4F51-872F-DF6E8A1343C3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49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558546-AAF3-4F38-AC09-862EEA623F24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84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A147B67-2ED4-4F81-AF01-E3FDC9852FB8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3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DC556CF-2DD0-4750-BC67-0A26D99FD0DE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32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12F67A7-B3F8-44EF-99B7-F95C2D8DEB00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58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3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1220065-7CA9-4266-9D7B-C1950BA54145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0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BD1645-6DE6-427C-9F2E-43AF1911D2A8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2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2DCA7C6-1C35-453E-A2E9-842BCE6A6B6F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6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75E0AC-6EC5-4BD3-99EF-52A9AE0DE0CC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4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BE6FE25-F25B-4F51-872F-DF6E8A1343C3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A147B67-2ED4-4F81-AF01-E3FDC9852FB8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4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DC556CF-2DD0-4750-BC67-0A26D99FD0DE}" type="datetime1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2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2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 userDrawn="1"/>
        </p:nvSpPr>
        <p:spPr>
          <a:xfrm rot="10800000">
            <a:off x="8338457" y="-4"/>
            <a:ext cx="1567543" cy="1248231"/>
          </a:xfrm>
          <a:custGeom>
            <a:avLst/>
            <a:gdLst>
              <a:gd name="connsiteX0" fmla="*/ 1 w 1567543"/>
              <a:gd name="connsiteY0" fmla="*/ 0 h 1248230"/>
              <a:gd name="connsiteX1" fmla="*/ 914401 w 1567543"/>
              <a:gd name="connsiteY1" fmla="*/ 0 h 1248230"/>
              <a:gd name="connsiteX2" fmla="*/ 914401 w 1567543"/>
              <a:gd name="connsiteY2" fmla="*/ 1 h 1248230"/>
              <a:gd name="connsiteX3" fmla="*/ 1567543 w 1567543"/>
              <a:gd name="connsiteY3" fmla="*/ 1 h 1248230"/>
              <a:gd name="connsiteX4" fmla="*/ 1255486 w 1567543"/>
              <a:gd name="connsiteY4" fmla="*/ 1248230 h 1248230"/>
              <a:gd name="connsiteX5" fmla="*/ 0 w 1567543"/>
              <a:gd name="connsiteY5" fmla="*/ 1248230 h 1248230"/>
              <a:gd name="connsiteX6" fmla="*/ 1 w 1567543"/>
              <a:gd name="connsiteY6" fmla="*/ 1248226 h 12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543" h="1248230">
                <a:moveTo>
                  <a:pt x="1" y="0"/>
                </a:moveTo>
                <a:lnTo>
                  <a:pt x="914401" y="0"/>
                </a:lnTo>
                <a:lnTo>
                  <a:pt x="914401" y="1"/>
                </a:lnTo>
                <a:lnTo>
                  <a:pt x="1567543" y="1"/>
                </a:lnTo>
                <a:lnTo>
                  <a:pt x="1255486" y="1248230"/>
                </a:lnTo>
                <a:lnTo>
                  <a:pt x="0" y="1248230"/>
                </a:lnTo>
                <a:lnTo>
                  <a:pt x="1" y="12482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 rot="10800000">
            <a:off x="0" y="0"/>
            <a:ext cx="8498115" cy="1248228"/>
          </a:xfrm>
          <a:custGeom>
            <a:avLst/>
            <a:gdLst>
              <a:gd name="connsiteX0" fmla="*/ 312057 w 8498115"/>
              <a:gd name="connsiteY0" fmla="*/ 0 h 1248229"/>
              <a:gd name="connsiteX1" fmla="*/ 7583715 w 8498115"/>
              <a:gd name="connsiteY1" fmla="*/ 0 h 1248229"/>
              <a:gd name="connsiteX2" fmla="*/ 8498115 w 8498115"/>
              <a:gd name="connsiteY2" fmla="*/ 0 h 1248229"/>
              <a:gd name="connsiteX3" fmla="*/ 8498115 w 8498115"/>
              <a:gd name="connsiteY3" fmla="*/ 1248227 h 1248229"/>
              <a:gd name="connsiteX4" fmla="*/ 8186058 w 8498115"/>
              <a:gd name="connsiteY4" fmla="*/ 1248227 h 1248229"/>
              <a:gd name="connsiteX5" fmla="*/ 8186058 w 8498115"/>
              <a:gd name="connsiteY5" fmla="*/ 1248229 h 1248229"/>
              <a:gd name="connsiteX6" fmla="*/ 0 w 8498115"/>
              <a:gd name="connsiteY6" fmla="*/ 1248229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8115" h="1248229">
                <a:moveTo>
                  <a:pt x="312057" y="0"/>
                </a:moveTo>
                <a:lnTo>
                  <a:pt x="7583715" y="0"/>
                </a:lnTo>
                <a:lnTo>
                  <a:pt x="8498115" y="0"/>
                </a:lnTo>
                <a:lnTo>
                  <a:pt x="8498115" y="1248227"/>
                </a:lnTo>
                <a:lnTo>
                  <a:pt x="8186058" y="1248227"/>
                </a:lnTo>
                <a:lnTo>
                  <a:pt x="8186058" y="1248229"/>
                </a:lnTo>
                <a:lnTo>
                  <a:pt x="0" y="1248229"/>
                </a:lnTo>
                <a:close/>
              </a:path>
            </a:pathLst>
          </a:custGeom>
          <a:solidFill>
            <a:srgbClr val="68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8399235" y="254695"/>
            <a:ext cx="1445986" cy="738832"/>
            <a:chOff x="-127001" y="279221"/>
            <a:chExt cx="1445986" cy="738832"/>
          </a:xfrm>
        </p:grpSpPr>
        <p:pic>
          <p:nvPicPr>
            <p:cNvPr id="15" name="그림 14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0" t="34359" r="34480" b="59102"/>
            <a:stretch/>
          </p:blipFill>
          <p:spPr>
            <a:xfrm>
              <a:off x="71309" y="513184"/>
              <a:ext cx="1247676" cy="371390"/>
            </a:xfrm>
            <a:prstGeom prst="rect">
              <a:avLst/>
            </a:prstGeom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156027" y="279221"/>
              <a:ext cx="740230" cy="230832"/>
            </a:xfrm>
            <a:prstGeom prst="roundRect">
              <a:avLst/>
            </a:prstGeom>
            <a:solidFill>
              <a:srgbClr val="686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27001" y="279221"/>
              <a:ext cx="13062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안산중앙역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38101" y="787221"/>
              <a:ext cx="13062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오피스텔</a:t>
              </a:r>
              <a:r>
                <a:rPr lang="en-US" altLang="ko-KR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&amp;</a:t>
              </a:r>
              <a:r>
                <a:rPr lang="ko-KR" altLang="en-US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상업시설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9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vy0380/22169651519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k.co.kr/news/economy/view/2018/06/409491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6569E-37E7-4A34-B3C2-589F0122D72B}"/>
              </a:ext>
            </a:extLst>
          </p:cNvPr>
          <p:cNvSpPr txBox="1"/>
          <p:nvPr/>
        </p:nvSpPr>
        <p:spPr>
          <a:xfrm>
            <a:off x="2007322" y="2890391"/>
            <a:ext cx="5891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안산 </a:t>
            </a:r>
            <a:r>
              <a:rPr lang="ko-KR" altLang="en-US" sz="3200" b="1" dirty="0" err="1"/>
              <a:t>아피체</a:t>
            </a:r>
            <a:r>
              <a:rPr lang="ko-KR" altLang="en-US" sz="3200" b="1" dirty="0"/>
              <a:t> 오피스텔 영상광고</a:t>
            </a:r>
            <a:r>
              <a:rPr lang="en-US" altLang="ko-KR" sz="3200" b="1" dirty="0"/>
              <a:t> </a:t>
            </a:r>
          </a:p>
          <a:p>
            <a:pPr algn="ctr"/>
            <a:r>
              <a:rPr lang="ko-KR" altLang="en-US" sz="3200" b="1" dirty="0"/>
              <a:t>수정 심의 관련사항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58430-0CF3-4A91-9FBD-270226390B48}"/>
              </a:ext>
            </a:extLst>
          </p:cNvPr>
          <p:cNvSpPr txBox="1"/>
          <p:nvPr/>
        </p:nvSpPr>
        <p:spPr>
          <a:xfrm>
            <a:off x="4451901" y="472994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2021.6.8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7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916"/>
              </p:ext>
            </p:extLst>
          </p:nvPr>
        </p:nvGraphicFramePr>
        <p:xfrm>
          <a:off x="0" y="1628774"/>
          <a:ext cx="4916488" cy="486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227">
                  <a:extLst>
                    <a:ext uri="{9D8B030D-6E8A-4147-A177-3AD203B41FA5}">
                      <a16:colId xmlns:a16="http://schemas.microsoft.com/office/drawing/2014/main" val="1942634872"/>
                    </a:ext>
                  </a:extLst>
                </a:gridCol>
                <a:gridCol w="1024657">
                  <a:extLst>
                    <a:ext uri="{9D8B030D-6E8A-4147-A177-3AD203B41FA5}">
                      <a16:colId xmlns:a16="http://schemas.microsoft.com/office/drawing/2014/main" val="1086824076"/>
                    </a:ext>
                  </a:extLst>
                </a:gridCol>
                <a:gridCol w="1382491">
                  <a:extLst>
                    <a:ext uri="{9D8B030D-6E8A-4147-A177-3AD203B41FA5}">
                      <a16:colId xmlns:a16="http://schemas.microsoft.com/office/drawing/2014/main" val="770468483"/>
                    </a:ext>
                  </a:extLst>
                </a:gridCol>
                <a:gridCol w="865374">
                  <a:extLst>
                    <a:ext uri="{9D8B030D-6E8A-4147-A177-3AD203B41FA5}">
                      <a16:colId xmlns:a16="http://schemas.microsoft.com/office/drawing/2014/main" val="1842418085"/>
                    </a:ext>
                  </a:extLst>
                </a:gridCol>
                <a:gridCol w="884739">
                  <a:extLst>
                    <a:ext uri="{9D8B030D-6E8A-4147-A177-3AD203B41FA5}">
                      <a16:colId xmlns:a16="http://schemas.microsoft.com/office/drawing/2014/main" val="1974465539"/>
                    </a:ext>
                  </a:extLst>
                </a:gridCol>
              </a:tblGrid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사업명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안산시 고잔동 근린생활시설 및 오피스텔 신축공사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0105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대지위치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경기도 안산시 단원구 고잔동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540-8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번지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78825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지역지구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도시지역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일반상업지역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방화지구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중심미관지구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지구단위계획지역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0378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규모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~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28631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용도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49308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공부상면적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1,355.70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(410.10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72986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제외면적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78.50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(23.75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333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실사용면적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1,277.20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(386.35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31568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건축면적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901.10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(272.58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66762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지하층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5,437.57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(1,644.86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77397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지상층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7444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13,243.40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(4,006.13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02666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산정 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07238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건폐율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70.55% 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90%)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45394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611.17%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400%) +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용적율완화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: 211.51%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52218"/>
                  </a:ext>
                </a:extLst>
              </a:tr>
              <a:tr h="255839">
                <a:tc rowSpan="4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주차대수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구분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계획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63219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87203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29337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118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16885"/>
                  </a:ext>
                </a:extLst>
              </a:tr>
            </a:tbl>
          </a:graphicData>
        </a:graphic>
      </p:graphicFrame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5382" r="25965"/>
          <a:stretch/>
        </p:blipFill>
        <p:spPr>
          <a:xfrm>
            <a:off x="4991100" y="1628774"/>
            <a:ext cx="4902200" cy="48609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1319213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Rix정고딕 M" panose="02020603020101020101" pitchFamily="18" charset="-127"/>
                <a:ea typeface="Rix정고딕 M" panose="02020603020101020101" pitchFamily="18" charset="-127"/>
              </a:rPr>
              <a:t>▣ 사업개요</a:t>
            </a:r>
            <a:endParaRPr lang="en-US" altLang="ko-KR" sz="1100" dirty="0">
              <a:latin typeface="Rix정고딕 M" panose="02020603020101020101" pitchFamily="18" charset="-127"/>
              <a:ea typeface="Rix정고딕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718967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중앙역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아피체는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지하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5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/ 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지상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12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144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호실 규모의 오피스텔로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주상복합형태의 건물로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원스톱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생활을 누리며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100%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자주식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주차장 보유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25" y="86241"/>
            <a:ext cx="81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</a:t>
            </a:r>
            <a:r>
              <a:rPr lang="ko-KR" altLang="en-US" sz="32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</a:t>
            </a:r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오피스텔 개요</a:t>
            </a:r>
            <a:endParaRPr lang="en-US" altLang="ko-KR" sz="32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" y="77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아피체</a:t>
            </a:r>
            <a:r>
              <a:rPr lang="ko-KR" altLang="en-US" dirty="0">
                <a:solidFill>
                  <a:schemeClr val="bg1"/>
                </a:solidFill>
                <a:latin typeface="Impact" panose="020B0806030902050204" pitchFamily="34" charset="0"/>
              </a:rPr>
              <a:t>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3044" y="6620396"/>
            <a:ext cx="4943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※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본 교육자료의 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CG,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개발계획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사업개요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통계 수치 등 모든 내용은 소비자의 이해를 돕기 위해 제작 되었으며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 인허가 및 정부 정책에 따라 변경될 수 있습니다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.</a:t>
            </a:r>
            <a:endParaRPr lang="ko-KR" altLang="en-US" sz="700" spc="-100" dirty="0">
              <a:solidFill>
                <a:schemeClr val="tx1">
                  <a:lumMod val="65000"/>
                  <a:lumOff val="35000"/>
                </a:schemeClr>
              </a:solidFill>
              <a:latin typeface="Rix정고딕 L" panose="02020603020101020101" pitchFamily="18" charset="-127"/>
              <a:ea typeface="Rix정고딕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13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FBF3AE-FB59-47E2-9294-CABF1E008608}"/>
              </a:ext>
            </a:extLst>
          </p:cNvPr>
          <p:cNvSpPr txBox="1"/>
          <p:nvPr/>
        </p:nvSpPr>
        <p:spPr>
          <a:xfrm>
            <a:off x="0" y="159391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한국산업단지공단 </a:t>
            </a:r>
            <a:r>
              <a:rPr lang="en-US" altLang="ko-KR" b="1" dirty="0"/>
              <a:t>-  </a:t>
            </a:r>
            <a:r>
              <a:rPr lang="ko-KR" altLang="en-US" b="1" dirty="0"/>
              <a:t>주요 국가산업단지 산업동향 </a:t>
            </a:r>
            <a:r>
              <a:rPr lang="en-US" altLang="ko-KR" b="1" dirty="0"/>
              <a:t>(21.3 </a:t>
            </a:r>
            <a:r>
              <a:rPr lang="ko-KR" altLang="en-US" b="1" dirty="0"/>
              <a:t>월 공시자료 참고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23E8EA-7E2C-49F8-AF36-F136812D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4" y="4378033"/>
            <a:ext cx="4615340" cy="2345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B1BE3A-1548-4C76-BB77-1564AF417A32}"/>
              </a:ext>
            </a:extLst>
          </p:cNvPr>
          <p:cNvSpPr txBox="1"/>
          <p:nvPr/>
        </p:nvSpPr>
        <p:spPr>
          <a:xfrm>
            <a:off x="4938322" y="4798719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상기 표기된 숫자는 </a:t>
            </a:r>
            <a:r>
              <a:rPr lang="en-US" altLang="ko-KR" dirty="0"/>
              <a:t>2021.3 </a:t>
            </a:r>
            <a:r>
              <a:rPr lang="ko-KR" altLang="en-US" dirty="0"/>
              <a:t>월 현황임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5DAF12-1E5B-4999-8C9A-3CD03A4E8864}"/>
              </a:ext>
            </a:extLst>
          </p:cNvPr>
          <p:cNvSpPr/>
          <p:nvPr/>
        </p:nvSpPr>
        <p:spPr>
          <a:xfrm>
            <a:off x="4953000" y="5357287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https://www.kicox.or.kr/user/bbs/BD_selectBbs.do?q_bbsCode=1036&amp;q_bbscttSn=20210514151939425&amp;q_order=&amp;q_clCode</a:t>
            </a:r>
            <a:r>
              <a:rPr lang="en-US" altLang="ko-KR"/>
              <a:t>=1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7B08DC-D52B-4E25-8B6A-90838BE1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503893"/>
            <a:ext cx="6887361" cy="38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87B44-802F-474A-A01A-C897E1D7F845}"/>
              </a:ext>
            </a:extLst>
          </p:cNvPr>
          <p:cNvSpPr txBox="1"/>
          <p:nvPr/>
        </p:nvSpPr>
        <p:spPr>
          <a:xfrm>
            <a:off x="553674" y="188169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역세권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몰세권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학세권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+ </a:t>
            </a:r>
            <a:endParaRPr lang="ko-KR" alt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ACB08-8DF1-4C51-91A0-F31D870EBAF5}"/>
              </a:ext>
            </a:extLst>
          </p:cNvPr>
          <p:cNvSpPr txBox="1"/>
          <p:nvPr/>
        </p:nvSpPr>
        <p:spPr>
          <a:xfrm>
            <a:off x="4004882" y="188169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로데오상권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334EF-7180-4117-9564-E3D68C279A65}"/>
              </a:ext>
            </a:extLst>
          </p:cNvPr>
          <p:cNvSpPr txBox="1"/>
          <p:nvPr/>
        </p:nvSpPr>
        <p:spPr>
          <a:xfrm>
            <a:off x="5080914" y="3194167"/>
            <a:ext cx="4204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건물이 위치한 곳이 </a:t>
            </a:r>
            <a:endParaRPr lang="en-US" altLang="ko-KR" sz="2000" dirty="0"/>
          </a:p>
          <a:p>
            <a:r>
              <a:rPr lang="ko-KR" altLang="en-US" sz="2000" dirty="0"/>
              <a:t>안산 </a:t>
            </a:r>
            <a:r>
              <a:rPr lang="ko-KR" altLang="en-US" sz="2000" dirty="0" err="1"/>
              <a:t>로데오</a:t>
            </a:r>
            <a:r>
              <a:rPr lang="ko-KR" altLang="en-US" sz="2000" dirty="0"/>
              <a:t> 거리상에 위치하여</a:t>
            </a:r>
            <a:endParaRPr lang="en-US" altLang="ko-KR" sz="2000" dirty="0"/>
          </a:p>
          <a:p>
            <a:r>
              <a:rPr lang="ko-KR" altLang="en-US" sz="2000" dirty="0"/>
              <a:t>일반적으로 </a:t>
            </a:r>
            <a:r>
              <a:rPr lang="ko-KR" altLang="en-US" sz="2000" dirty="0" err="1"/>
              <a:t>로데오</a:t>
            </a:r>
            <a:r>
              <a:rPr lang="ko-KR" altLang="en-US" sz="2000" dirty="0"/>
              <a:t> 상권으로 분류함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89D73-0421-48F3-B2B2-66F681104A82}"/>
              </a:ext>
            </a:extLst>
          </p:cNvPr>
          <p:cNvSpPr txBox="1"/>
          <p:nvPr/>
        </p:nvSpPr>
        <p:spPr>
          <a:xfrm>
            <a:off x="553674" y="1040235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4</a:t>
            </a:r>
            <a:r>
              <a:rPr lang="ko-KR" altLang="en-US" sz="2800" b="1" dirty="0"/>
              <a:t>가지 상권의 의미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C7065-56ED-4016-8A2C-A4E32E57AA4F}"/>
              </a:ext>
            </a:extLst>
          </p:cNvPr>
          <p:cNvSpPr txBox="1"/>
          <p:nvPr/>
        </p:nvSpPr>
        <p:spPr>
          <a:xfrm>
            <a:off x="5350422" y="5514076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로데오상권</a:t>
            </a:r>
            <a:r>
              <a:rPr lang="ko-KR" altLang="en-US" dirty="0"/>
              <a:t> 관련 의미 내용 </a:t>
            </a:r>
            <a:r>
              <a:rPr lang="ko-KR" altLang="en-US" dirty="0" err="1"/>
              <a:t>다음장</a:t>
            </a:r>
            <a:r>
              <a:rPr lang="ko-KR" altLang="en-US" dirty="0"/>
              <a:t> 설명됨</a:t>
            </a:r>
          </a:p>
        </p:txBody>
      </p:sp>
      <p:pic>
        <p:nvPicPr>
          <p:cNvPr id="1026" name="Picture 2" descr="https://postfiles.pstatic.net/MjAxOTExMDJfMTYz/MDAxNTcyNjk1MDA0MDkw.4N7voMCNP0XZN1IpgtqLd6BxJpx5PqSCrlCU9XauXnUg.6_AXJ0lSx66_m-4f15ikE7qcicWWsZVq4BUzWAISGXwg.JPEG.navy0380/20191101_141242.jpg?type=w773">
            <a:extLst>
              <a:ext uri="{FF2B5EF4-FFF2-40B4-BE49-F238E27FC236}">
                <a16:creationId xmlns:a16="http://schemas.microsoft.com/office/drawing/2014/main" id="{D4266315-A72B-4CD6-A633-E17291F8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2844961"/>
            <a:ext cx="4498335" cy="33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AC48140-42B5-4420-B2A1-F3243DFCC359}"/>
              </a:ext>
            </a:extLst>
          </p:cNvPr>
          <p:cNvSpPr/>
          <p:nvPr/>
        </p:nvSpPr>
        <p:spPr>
          <a:xfrm>
            <a:off x="5125295" y="6042149"/>
            <a:ext cx="4823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https://blog.naver.com/navy0380/221696515196</a:t>
            </a:r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AC6ED2A-11F0-42CD-A990-4500B1F492E0}"/>
              </a:ext>
            </a:extLst>
          </p:cNvPr>
          <p:cNvCxnSpPr>
            <a:stCxn id="5" idx="3"/>
          </p:cNvCxnSpPr>
          <p:nvPr/>
        </p:nvCxnSpPr>
        <p:spPr>
          <a:xfrm>
            <a:off x="5728431" y="2112528"/>
            <a:ext cx="395532" cy="79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F349BA07-CF10-45F9-90B2-444078EE11F5}"/>
              </a:ext>
            </a:extLst>
          </p:cNvPr>
          <p:cNvSpPr/>
          <p:nvPr/>
        </p:nvSpPr>
        <p:spPr>
          <a:xfrm>
            <a:off x="1154631" y="2844961"/>
            <a:ext cx="2850251" cy="519024"/>
          </a:xfrm>
          <a:prstGeom prst="ellipse">
            <a:avLst/>
          </a:prstGeom>
          <a:noFill/>
          <a:ln>
            <a:solidFill>
              <a:srgbClr val="FF1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915BC9-1F9C-436F-B7E6-EE99ED858212}"/>
              </a:ext>
            </a:extLst>
          </p:cNvPr>
          <p:cNvSpPr/>
          <p:nvPr/>
        </p:nvSpPr>
        <p:spPr>
          <a:xfrm>
            <a:off x="5125295" y="4321973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/>
              <a:t>신문기사참조</a:t>
            </a:r>
            <a:r>
              <a:rPr lang="en-US" altLang="ko-KR" sz="1400" dirty="0"/>
              <a:t>- </a:t>
            </a:r>
          </a:p>
          <a:p>
            <a:r>
              <a:rPr lang="en-US" altLang="ko-KR" sz="1400" dirty="0">
                <a:hlinkClick r:id="rId4"/>
              </a:rPr>
              <a:t>https://www.mk.co.kr/news/economy/view/2018/06/409491/</a:t>
            </a:r>
            <a:endParaRPr lang="en-US" altLang="ko-KR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74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979" y="1365866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▣ 중앙역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0" y="718967"/>
            <a:ext cx="8354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로데오상권은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6,180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 대규모 주거지와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대규모 행정타운 및 대학 병원이 위치한 항아리 상권이며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트리플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역세권인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중앙역과 인접한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상권으로 대한민국 대표 상권인 항아리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 상권을 결합한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보유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-34876" y="330129"/>
            <a:ext cx="831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대표상권의 장점만을 모은 중앙역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25" y="77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증빙자료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52899" y="2325897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항아리상권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행정타운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주거단지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중앙로데오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29" t="25136" r="36291"/>
          <a:stretch/>
        </p:blipFill>
        <p:spPr>
          <a:xfrm>
            <a:off x="9525" y="1638300"/>
            <a:ext cx="9896475" cy="5219700"/>
          </a:xfrm>
          <a:prstGeom prst="rect">
            <a:avLst/>
          </a:prstGeom>
        </p:spPr>
      </p:pic>
      <p:sp>
        <p:nvSpPr>
          <p:cNvPr id="3" name="자유형 2"/>
          <p:cNvSpPr/>
          <p:nvPr/>
        </p:nvSpPr>
        <p:spPr>
          <a:xfrm>
            <a:off x="6534149" y="2257425"/>
            <a:ext cx="2638425" cy="2400300"/>
          </a:xfrm>
          <a:custGeom>
            <a:avLst/>
            <a:gdLst>
              <a:gd name="connsiteX0" fmla="*/ 1181100 w 2638425"/>
              <a:gd name="connsiteY0" fmla="*/ 38100 h 2400300"/>
              <a:gd name="connsiteX1" fmla="*/ 590550 w 2638425"/>
              <a:gd name="connsiteY1" fmla="*/ 0 h 2400300"/>
              <a:gd name="connsiteX2" fmla="*/ 552450 w 2638425"/>
              <a:gd name="connsiteY2" fmla="*/ 19050 h 2400300"/>
              <a:gd name="connsiteX3" fmla="*/ 533400 w 2638425"/>
              <a:gd name="connsiteY3" fmla="*/ 38100 h 2400300"/>
              <a:gd name="connsiteX4" fmla="*/ 476250 w 2638425"/>
              <a:gd name="connsiteY4" fmla="*/ 857250 h 2400300"/>
              <a:gd name="connsiteX5" fmla="*/ 447675 w 2638425"/>
              <a:gd name="connsiteY5" fmla="*/ 1028700 h 2400300"/>
              <a:gd name="connsiteX6" fmla="*/ 390525 w 2638425"/>
              <a:gd name="connsiteY6" fmla="*/ 1114425 h 2400300"/>
              <a:gd name="connsiteX7" fmla="*/ 57150 w 2638425"/>
              <a:gd name="connsiteY7" fmla="*/ 1419225 h 2400300"/>
              <a:gd name="connsiteX8" fmla="*/ 0 w 2638425"/>
              <a:gd name="connsiteY8" fmla="*/ 2219325 h 2400300"/>
              <a:gd name="connsiteX9" fmla="*/ 19050 w 2638425"/>
              <a:gd name="connsiteY9" fmla="*/ 2238375 h 2400300"/>
              <a:gd name="connsiteX10" fmla="*/ 2638425 w 2638425"/>
              <a:gd name="connsiteY10" fmla="*/ 2400300 h 2400300"/>
              <a:gd name="connsiteX11" fmla="*/ 2428875 w 2638425"/>
              <a:gd name="connsiteY11" fmla="*/ 2152650 h 2400300"/>
              <a:gd name="connsiteX12" fmla="*/ 2390775 w 2638425"/>
              <a:gd name="connsiteY12" fmla="*/ 2085975 h 2400300"/>
              <a:gd name="connsiteX13" fmla="*/ 2371725 w 2638425"/>
              <a:gd name="connsiteY13" fmla="*/ 2057400 h 2400300"/>
              <a:gd name="connsiteX14" fmla="*/ 2324100 w 2638425"/>
              <a:gd name="connsiteY14" fmla="*/ 1971675 h 2400300"/>
              <a:gd name="connsiteX15" fmla="*/ 2305050 w 2638425"/>
              <a:gd name="connsiteY15" fmla="*/ 1895475 h 2400300"/>
              <a:gd name="connsiteX16" fmla="*/ 2390775 w 2638425"/>
              <a:gd name="connsiteY16" fmla="*/ 209550 h 2400300"/>
              <a:gd name="connsiteX17" fmla="*/ 2400300 w 2638425"/>
              <a:gd name="connsiteY17" fmla="*/ 152400 h 2400300"/>
              <a:gd name="connsiteX18" fmla="*/ 2362200 w 2638425"/>
              <a:gd name="connsiteY18" fmla="*/ 114300 h 2400300"/>
              <a:gd name="connsiteX19" fmla="*/ 1181100 w 2638425"/>
              <a:gd name="connsiteY19" fmla="*/ 381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8425" h="2400300">
                <a:moveTo>
                  <a:pt x="1181100" y="38100"/>
                </a:moveTo>
                <a:lnTo>
                  <a:pt x="590550" y="0"/>
                </a:lnTo>
                <a:lnTo>
                  <a:pt x="552450" y="19050"/>
                </a:lnTo>
                <a:lnTo>
                  <a:pt x="533400" y="38100"/>
                </a:lnTo>
                <a:lnTo>
                  <a:pt x="476250" y="857250"/>
                </a:lnTo>
                <a:lnTo>
                  <a:pt x="447675" y="1028700"/>
                </a:lnTo>
                <a:lnTo>
                  <a:pt x="390525" y="1114425"/>
                </a:lnTo>
                <a:lnTo>
                  <a:pt x="57150" y="1419225"/>
                </a:lnTo>
                <a:lnTo>
                  <a:pt x="0" y="2219325"/>
                </a:lnTo>
                <a:lnTo>
                  <a:pt x="19050" y="2238375"/>
                </a:lnTo>
                <a:lnTo>
                  <a:pt x="2638425" y="2400300"/>
                </a:lnTo>
                <a:lnTo>
                  <a:pt x="2428875" y="2152650"/>
                </a:lnTo>
                <a:lnTo>
                  <a:pt x="2390775" y="2085975"/>
                </a:lnTo>
                <a:lnTo>
                  <a:pt x="2371725" y="2057400"/>
                </a:lnTo>
                <a:lnTo>
                  <a:pt x="2324100" y="1971675"/>
                </a:lnTo>
                <a:lnTo>
                  <a:pt x="2305050" y="1895475"/>
                </a:lnTo>
                <a:lnTo>
                  <a:pt x="2390775" y="209550"/>
                </a:lnTo>
                <a:lnTo>
                  <a:pt x="2400300" y="152400"/>
                </a:lnTo>
                <a:lnTo>
                  <a:pt x="2362200" y="114300"/>
                </a:lnTo>
                <a:lnTo>
                  <a:pt x="1181100" y="381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4700587" y="2747963"/>
            <a:ext cx="1990725" cy="976312"/>
          </a:xfrm>
          <a:custGeom>
            <a:avLst/>
            <a:gdLst>
              <a:gd name="connsiteX0" fmla="*/ 0 w 1990725"/>
              <a:gd name="connsiteY0" fmla="*/ 862012 h 976312"/>
              <a:gd name="connsiteX1" fmla="*/ 14287 w 1990725"/>
              <a:gd name="connsiteY1" fmla="*/ 585787 h 976312"/>
              <a:gd name="connsiteX2" fmla="*/ 19050 w 1990725"/>
              <a:gd name="connsiteY2" fmla="*/ 581025 h 976312"/>
              <a:gd name="connsiteX3" fmla="*/ 38100 w 1990725"/>
              <a:gd name="connsiteY3" fmla="*/ 576262 h 976312"/>
              <a:gd name="connsiteX4" fmla="*/ 561975 w 1990725"/>
              <a:gd name="connsiteY4" fmla="*/ 609600 h 976312"/>
              <a:gd name="connsiteX5" fmla="*/ 571500 w 1990725"/>
              <a:gd name="connsiteY5" fmla="*/ 571500 h 976312"/>
              <a:gd name="connsiteX6" fmla="*/ 628650 w 1990725"/>
              <a:gd name="connsiteY6" fmla="*/ 533400 h 976312"/>
              <a:gd name="connsiteX7" fmla="*/ 847725 w 1990725"/>
              <a:gd name="connsiteY7" fmla="*/ 409575 h 976312"/>
              <a:gd name="connsiteX8" fmla="*/ 866775 w 1990725"/>
              <a:gd name="connsiteY8" fmla="*/ 385762 h 976312"/>
              <a:gd name="connsiteX9" fmla="*/ 862012 w 1990725"/>
              <a:gd name="connsiteY9" fmla="*/ 314325 h 976312"/>
              <a:gd name="connsiteX10" fmla="*/ 914400 w 1990725"/>
              <a:gd name="connsiteY10" fmla="*/ 257175 h 976312"/>
              <a:gd name="connsiteX11" fmla="*/ 914400 w 1990725"/>
              <a:gd name="connsiteY11" fmla="*/ 257175 h 976312"/>
              <a:gd name="connsiteX12" fmla="*/ 938212 w 1990725"/>
              <a:gd name="connsiteY12" fmla="*/ 52387 h 976312"/>
              <a:gd name="connsiteX13" fmla="*/ 947737 w 1990725"/>
              <a:gd name="connsiteY13" fmla="*/ 28575 h 976312"/>
              <a:gd name="connsiteX14" fmla="*/ 962025 w 1990725"/>
              <a:gd name="connsiteY14" fmla="*/ 14287 h 976312"/>
              <a:gd name="connsiteX15" fmla="*/ 995362 w 1990725"/>
              <a:gd name="connsiteY15" fmla="*/ 0 h 976312"/>
              <a:gd name="connsiteX16" fmla="*/ 1528762 w 1990725"/>
              <a:gd name="connsiteY16" fmla="*/ 33337 h 976312"/>
              <a:gd name="connsiteX17" fmla="*/ 1581150 w 1990725"/>
              <a:gd name="connsiteY17" fmla="*/ 57150 h 976312"/>
              <a:gd name="connsiteX18" fmla="*/ 1595437 w 1990725"/>
              <a:gd name="connsiteY18" fmla="*/ 71437 h 976312"/>
              <a:gd name="connsiteX19" fmla="*/ 1600200 w 1990725"/>
              <a:gd name="connsiteY19" fmla="*/ 114300 h 976312"/>
              <a:gd name="connsiteX20" fmla="*/ 1585912 w 1990725"/>
              <a:gd name="connsiteY20" fmla="*/ 252412 h 976312"/>
              <a:gd name="connsiteX21" fmla="*/ 1604962 w 1990725"/>
              <a:gd name="connsiteY21" fmla="*/ 290512 h 976312"/>
              <a:gd name="connsiteX22" fmla="*/ 1871662 w 1990725"/>
              <a:gd name="connsiteY22" fmla="*/ 552450 h 976312"/>
              <a:gd name="connsiteX23" fmla="*/ 1852612 w 1990725"/>
              <a:gd name="connsiteY23" fmla="*/ 566737 h 976312"/>
              <a:gd name="connsiteX24" fmla="*/ 1990725 w 1990725"/>
              <a:gd name="connsiteY24" fmla="*/ 723900 h 976312"/>
              <a:gd name="connsiteX25" fmla="*/ 1885950 w 1990725"/>
              <a:gd name="connsiteY25" fmla="*/ 823912 h 976312"/>
              <a:gd name="connsiteX26" fmla="*/ 1852612 w 1990725"/>
              <a:gd name="connsiteY26" fmla="*/ 857250 h 976312"/>
              <a:gd name="connsiteX27" fmla="*/ 1819275 w 1990725"/>
              <a:gd name="connsiteY27" fmla="*/ 904875 h 976312"/>
              <a:gd name="connsiteX28" fmla="*/ 1809750 w 1990725"/>
              <a:gd name="connsiteY28" fmla="*/ 976312 h 976312"/>
              <a:gd name="connsiteX29" fmla="*/ 0 w 1990725"/>
              <a:gd name="connsiteY29" fmla="*/ 862012 h 97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90725" h="976312">
                <a:moveTo>
                  <a:pt x="0" y="862012"/>
                </a:moveTo>
                <a:lnTo>
                  <a:pt x="14287" y="585787"/>
                </a:lnTo>
                <a:lnTo>
                  <a:pt x="19050" y="581025"/>
                </a:lnTo>
                <a:lnTo>
                  <a:pt x="38100" y="576262"/>
                </a:lnTo>
                <a:lnTo>
                  <a:pt x="561975" y="609600"/>
                </a:lnTo>
                <a:lnTo>
                  <a:pt x="571500" y="571500"/>
                </a:lnTo>
                <a:lnTo>
                  <a:pt x="628650" y="533400"/>
                </a:lnTo>
                <a:lnTo>
                  <a:pt x="847725" y="409575"/>
                </a:lnTo>
                <a:lnTo>
                  <a:pt x="866775" y="385762"/>
                </a:lnTo>
                <a:lnTo>
                  <a:pt x="862012" y="314325"/>
                </a:lnTo>
                <a:lnTo>
                  <a:pt x="914400" y="257175"/>
                </a:lnTo>
                <a:lnTo>
                  <a:pt x="914400" y="257175"/>
                </a:lnTo>
                <a:lnTo>
                  <a:pt x="938212" y="52387"/>
                </a:lnTo>
                <a:lnTo>
                  <a:pt x="947737" y="28575"/>
                </a:lnTo>
                <a:lnTo>
                  <a:pt x="962025" y="14287"/>
                </a:lnTo>
                <a:lnTo>
                  <a:pt x="995362" y="0"/>
                </a:lnTo>
                <a:lnTo>
                  <a:pt x="1528762" y="33337"/>
                </a:lnTo>
                <a:lnTo>
                  <a:pt x="1581150" y="57150"/>
                </a:lnTo>
                <a:lnTo>
                  <a:pt x="1595437" y="71437"/>
                </a:lnTo>
                <a:lnTo>
                  <a:pt x="1600200" y="114300"/>
                </a:lnTo>
                <a:lnTo>
                  <a:pt x="1585912" y="252412"/>
                </a:lnTo>
                <a:lnTo>
                  <a:pt x="1604962" y="290512"/>
                </a:lnTo>
                <a:lnTo>
                  <a:pt x="1871662" y="552450"/>
                </a:lnTo>
                <a:lnTo>
                  <a:pt x="1852612" y="566737"/>
                </a:lnTo>
                <a:lnTo>
                  <a:pt x="1990725" y="723900"/>
                </a:lnTo>
                <a:lnTo>
                  <a:pt x="1885950" y="823912"/>
                </a:lnTo>
                <a:lnTo>
                  <a:pt x="1852612" y="857250"/>
                </a:lnTo>
                <a:lnTo>
                  <a:pt x="1819275" y="904875"/>
                </a:lnTo>
                <a:lnTo>
                  <a:pt x="1809750" y="976312"/>
                </a:lnTo>
                <a:lnTo>
                  <a:pt x="0" y="862012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3348037" y="3652838"/>
            <a:ext cx="666750" cy="1552575"/>
          </a:xfrm>
          <a:custGeom>
            <a:avLst/>
            <a:gdLst>
              <a:gd name="connsiteX0" fmla="*/ 623887 w 666750"/>
              <a:gd name="connsiteY0" fmla="*/ 676275 h 1552575"/>
              <a:gd name="connsiteX1" fmla="*/ 628650 w 666750"/>
              <a:gd name="connsiteY1" fmla="*/ 523875 h 1552575"/>
              <a:gd name="connsiteX2" fmla="*/ 647700 w 666750"/>
              <a:gd name="connsiteY2" fmla="*/ 452437 h 1552575"/>
              <a:gd name="connsiteX3" fmla="*/ 666750 w 666750"/>
              <a:gd name="connsiteY3" fmla="*/ 14287 h 1552575"/>
              <a:gd name="connsiteX4" fmla="*/ 552450 w 666750"/>
              <a:gd name="connsiteY4" fmla="*/ 0 h 1552575"/>
              <a:gd name="connsiteX5" fmla="*/ 238125 w 666750"/>
              <a:gd name="connsiteY5" fmla="*/ 0 h 1552575"/>
              <a:gd name="connsiteX6" fmla="*/ 214312 w 666750"/>
              <a:gd name="connsiteY6" fmla="*/ 23812 h 1552575"/>
              <a:gd name="connsiteX7" fmla="*/ 233362 w 666750"/>
              <a:gd name="connsiteY7" fmla="*/ 90487 h 1552575"/>
              <a:gd name="connsiteX8" fmla="*/ 276225 w 666750"/>
              <a:gd name="connsiteY8" fmla="*/ 185737 h 1552575"/>
              <a:gd name="connsiteX9" fmla="*/ 290512 w 666750"/>
              <a:gd name="connsiteY9" fmla="*/ 304800 h 1552575"/>
              <a:gd name="connsiteX10" fmla="*/ 290512 w 666750"/>
              <a:gd name="connsiteY10" fmla="*/ 414337 h 1552575"/>
              <a:gd name="connsiteX11" fmla="*/ 252412 w 666750"/>
              <a:gd name="connsiteY11" fmla="*/ 547687 h 1552575"/>
              <a:gd name="connsiteX12" fmla="*/ 119062 w 666750"/>
              <a:gd name="connsiteY12" fmla="*/ 890587 h 1552575"/>
              <a:gd name="connsiteX13" fmla="*/ 52387 w 666750"/>
              <a:gd name="connsiteY13" fmla="*/ 1081087 h 1552575"/>
              <a:gd name="connsiteX14" fmla="*/ 19050 w 666750"/>
              <a:gd name="connsiteY14" fmla="*/ 1162050 h 1552575"/>
              <a:gd name="connsiteX15" fmla="*/ 0 w 666750"/>
              <a:gd name="connsiteY15" fmla="*/ 1514475 h 1552575"/>
              <a:gd name="connsiteX16" fmla="*/ 528637 w 666750"/>
              <a:gd name="connsiteY16" fmla="*/ 1552575 h 1552575"/>
              <a:gd name="connsiteX17" fmla="*/ 557212 w 666750"/>
              <a:gd name="connsiteY17" fmla="*/ 1543050 h 1552575"/>
              <a:gd name="connsiteX18" fmla="*/ 585787 w 666750"/>
              <a:gd name="connsiteY18" fmla="*/ 1514475 h 1552575"/>
              <a:gd name="connsiteX19" fmla="*/ 604837 w 666750"/>
              <a:gd name="connsiteY19" fmla="*/ 890587 h 1552575"/>
              <a:gd name="connsiteX20" fmla="*/ 623887 w 666750"/>
              <a:gd name="connsiteY20" fmla="*/ 6762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1552575">
                <a:moveTo>
                  <a:pt x="623887" y="676275"/>
                </a:moveTo>
                <a:lnTo>
                  <a:pt x="628650" y="523875"/>
                </a:lnTo>
                <a:lnTo>
                  <a:pt x="647700" y="452437"/>
                </a:lnTo>
                <a:lnTo>
                  <a:pt x="666750" y="14287"/>
                </a:lnTo>
                <a:lnTo>
                  <a:pt x="552450" y="0"/>
                </a:lnTo>
                <a:lnTo>
                  <a:pt x="238125" y="0"/>
                </a:lnTo>
                <a:lnTo>
                  <a:pt x="214312" y="23812"/>
                </a:lnTo>
                <a:lnTo>
                  <a:pt x="233362" y="90487"/>
                </a:lnTo>
                <a:lnTo>
                  <a:pt x="276225" y="185737"/>
                </a:lnTo>
                <a:lnTo>
                  <a:pt x="290512" y="304800"/>
                </a:lnTo>
                <a:lnTo>
                  <a:pt x="290512" y="414337"/>
                </a:lnTo>
                <a:lnTo>
                  <a:pt x="252412" y="547687"/>
                </a:lnTo>
                <a:lnTo>
                  <a:pt x="119062" y="890587"/>
                </a:lnTo>
                <a:lnTo>
                  <a:pt x="52387" y="1081087"/>
                </a:lnTo>
                <a:lnTo>
                  <a:pt x="19050" y="1162050"/>
                </a:lnTo>
                <a:lnTo>
                  <a:pt x="0" y="1514475"/>
                </a:lnTo>
                <a:lnTo>
                  <a:pt x="528637" y="1552575"/>
                </a:lnTo>
                <a:lnTo>
                  <a:pt x="557212" y="1543050"/>
                </a:lnTo>
                <a:lnTo>
                  <a:pt x="585787" y="1514475"/>
                </a:lnTo>
                <a:lnTo>
                  <a:pt x="604837" y="890587"/>
                </a:lnTo>
                <a:lnTo>
                  <a:pt x="623887" y="676275"/>
                </a:lnTo>
                <a:close/>
              </a:path>
            </a:pathLst>
          </a:custGeom>
          <a:solidFill>
            <a:srgbClr val="FFAFAF">
              <a:alpha val="69804"/>
            </a:srgbClr>
          </a:solidFill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7610474" y="5715000"/>
            <a:ext cx="1685925" cy="666750"/>
          </a:xfrm>
          <a:custGeom>
            <a:avLst/>
            <a:gdLst>
              <a:gd name="connsiteX0" fmla="*/ 261938 w 1685925"/>
              <a:gd name="connsiteY0" fmla="*/ 571500 h 666750"/>
              <a:gd name="connsiteX1" fmla="*/ 28575 w 1685925"/>
              <a:gd name="connsiteY1" fmla="*/ 557213 h 666750"/>
              <a:gd name="connsiteX2" fmla="*/ 0 w 1685925"/>
              <a:gd name="connsiteY2" fmla="*/ 528638 h 666750"/>
              <a:gd name="connsiteX3" fmla="*/ 0 w 1685925"/>
              <a:gd name="connsiteY3" fmla="*/ 495300 h 666750"/>
              <a:gd name="connsiteX4" fmla="*/ 19050 w 1685925"/>
              <a:gd name="connsiteY4" fmla="*/ 85725 h 666750"/>
              <a:gd name="connsiteX5" fmla="*/ 47625 w 1685925"/>
              <a:gd name="connsiteY5" fmla="*/ 19050 h 666750"/>
              <a:gd name="connsiteX6" fmla="*/ 85725 w 1685925"/>
              <a:gd name="connsiteY6" fmla="*/ 0 h 666750"/>
              <a:gd name="connsiteX7" fmla="*/ 1657350 w 1685925"/>
              <a:gd name="connsiteY7" fmla="*/ 104775 h 666750"/>
              <a:gd name="connsiteX8" fmla="*/ 1681163 w 1685925"/>
              <a:gd name="connsiteY8" fmla="*/ 138113 h 666750"/>
              <a:gd name="connsiteX9" fmla="*/ 1685925 w 1685925"/>
              <a:gd name="connsiteY9" fmla="*/ 214313 h 666750"/>
              <a:gd name="connsiteX10" fmla="*/ 1647825 w 1685925"/>
              <a:gd name="connsiteY10" fmla="*/ 666750 h 666750"/>
              <a:gd name="connsiteX11" fmla="*/ 261938 w 1685925"/>
              <a:gd name="connsiteY11" fmla="*/ 5715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925" h="666750">
                <a:moveTo>
                  <a:pt x="261938" y="571500"/>
                </a:moveTo>
                <a:lnTo>
                  <a:pt x="28575" y="557213"/>
                </a:lnTo>
                <a:lnTo>
                  <a:pt x="0" y="528638"/>
                </a:lnTo>
                <a:lnTo>
                  <a:pt x="0" y="495300"/>
                </a:lnTo>
                <a:lnTo>
                  <a:pt x="19050" y="85725"/>
                </a:lnTo>
                <a:lnTo>
                  <a:pt x="47625" y="19050"/>
                </a:lnTo>
                <a:lnTo>
                  <a:pt x="85725" y="0"/>
                </a:lnTo>
                <a:lnTo>
                  <a:pt x="1657350" y="104775"/>
                </a:lnTo>
                <a:lnTo>
                  <a:pt x="1681163" y="138113"/>
                </a:lnTo>
                <a:lnTo>
                  <a:pt x="1685925" y="214313"/>
                </a:lnTo>
                <a:lnTo>
                  <a:pt x="1647825" y="666750"/>
                </a:lnTo>
                <a:lnTo>
                  <a:pt x="261938" y="571500"/>
                </a:lnTo>
                <a:close/>
              </a:path>
            </a:pathLst>
          </a:custGeom>
          <a:solidFill>
            <a:srgbClr val="FFAFAF">
              <a:alpha val="69804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487242" y="4572229"/>
            <a:ext cx="3059982" cy="1093471"/>
            <a:chOff x="1314451" y="2425533"/>
            <a:chExt cx="4520550" cy="1615398"/>
          </a:xfrm>
        </p:grpSpPr>
        <p:grpSp>
          <p:nvGrpSpPr>
            <p:cNvPr id="14" name="그룹 13"/>
            <p:cNvGrpSpPr/>
            <p:nvPr/>
          </p:nvGrpSpPr>
          <p:grpSpPr>
            <a:xfrm>
              <a:off x="1314451" y="2425533"/>
              <a:ext cx="4520550" cy="1615398"/>
              <a:chOff x="1133475" y="2581275"/>
              <a:chExt cx="8396288" cy="3000375"/>
            </a:xfrm>
          </p:grpSpPr>
          <p:sp>
            <p:nvSpPr>
              <p:cNvPr id="15" name="자유형 14"/>
              <p:cNvSpPr/>
              <p:nvPr/>
            </p:nvSpPr>
            <p:spPr>
              <a:xfrm>
                <a:off x="7362825" y="4210050"/>
                <a:ext cx="2166938" cy="1371600"/>
              </a:xfrm>
              <a:custGeom>
                <a:avLst/>
                <a:gdLst>
                  <a:gd name="connsiteX0" fmla="*/ 0 w 2166938"/>
                  <a:gd name="connsiteY0" fmla="*/ 1233488 h 1371600"/>
                  <a:gd name="connsiteX1" fmla="*/ 85725 w 2166938"/>
                  <a:gd name="connsiteY1" fmla="*/ 371475 h 1371600"/>
                  <a:gd name="connsiteX2" fmla="*/ 1285875 w 2166938"/>
                  <a:gd name="connsiteY2" fmla="*/ 476250 h 1371600"/>
                  <a:gd name="connsiteX3" fmla="*/ 1733550 w 2166938"/>
                  <a:gd name="connsiteY3" fmla="*/ 80963 h 1371600"/>
                  <a:gd name="connsiteX4" fmla="*/ 1881188 w 2166938"/>
                  <a:gd name="connsiteY4" fmla="*/ 80963 h 1371600"/>
                  <a:gd name="connsiteX5" fmla="*/ 1966913 w 2166938"/>
                  <a:gd name="connsiteY5" fmla="*/ 71438 h 1371600"/>
                  <a:gd name="connsiteX6" fmla="*/ 2066925 w 2166938"/>
                  <a:gd name="connsiteY6" fmla="*/ 33338 h 1371600"/>
                  <a:gd name="connsiteX7" fmla="*/ 2157413 w 2166938"/>
                  <a:gd name="connsiteY7" fmla="*/ 0 h 1371600"/>
                  <a:gd name="connsiteX8" fmla="*/ 2166938 w 2166938"/>
                  <a:gd name="connsiteY8" fmla="*/ 166688 h 1371600"/>
                  <a:gd name="connsiteX9" fmla="*/ 2095500 w 2166938"/>
                  <a:gd name="connsiteY9" fmla="*/ 1257300 h 1371600"/>
                  <a:gd name="connsiteX10" fmla="*/ 2076450 w 2166938"/>
                  <a:gd name="connsiteY10" fmla="*/ 1323975 h 1371600"/>
                  <a:gd name="connsiteX11" fmla="*/ 2043113 w 2166938"/>
                  <a:gd name="connsiteY11" fmla="*/ 1357313 h 1371600"/>
                  <a:gd name="connsiteX12" fmla="*/ 1985963 w 2166938"/>
                  <a:gd name="connsiteY12" fmla="*/ 1371600 h 1371600"/>
                  <a:gd name="connsiteX13" fmla="*/ 0 w 2166938"/>
                  <a:gd name="connsiteY13" fmla="*/ 1233488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938" h="1371600">
                    <a:moveTo>
                      <a:pt x="0" y="1233488"/>
                    </a:moveTo>
                    <a:lnTo>
                      <a:pt x="85725" y="371475"/>
                    </a:lnTo>
                    <a:lnTo>
                      <a:pt x="1285875" y="476250"/>
                    </a:lnTo>
                    <a:lnTo>
                      <a:pt x="1733550" y="80963"/>
                    </a:lnTo>
                    <a:lnTo>
                      <a:pt x="1881188" y="80963"/>
                    </a:lnTo>
                    <a:lnTo>
                      <a:pt x="1966913" y="71438"/>
                    </a:lnTo>
                    <a:lnTo>
                      <a:pt x="2066925" y="33338"/>
                    </a:lnTo>
                    <a:lnTo>
                      <a:pt x="2157413" y="0"/>
                    </a:lnTo>
                    <a:lnTo>
                      <a:pt x="2166938" y="166688"/>
                    </a:lnTo>
                    <a:lnTo>
                      <a:pt x="2095500" y="1257300"/>
                    </a:lnTo>
                    <a:lnTo>
                      <a:pt x="2076450" y="1323975"/>
                    </a:lnTo>
                    <a:lnTo>
                      <a:pt x="2043113" y="1357313"/>
                    </a:lnTo>
                    <a:lnTo>
                      <a:pt x="1985963" y="1371600"/>
                    </a:lnTo>
                    <a:lnTo>
                      <a:pt x="0" y="1233488"/>
                    </a:lnTo>
                    <a:close/>
                  </a:path>
                </a:pathLst>
              </a:custGeom>
              <a:solidFill>
                <a:srgbClr val="FF5B5B">
                  <a:alpha val="70000"/>
                </a:srgb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" panose="020B0600000101010101" pitchFamily="50" charset="-127"/>
                  <a:ea typeface="나눔스퀘어" panose="020B0600000101010101" pitchFamily="50" charset="-127"/>
                  <a:cs typeface="+mn-cs"/>
                </a:endParaRPr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>
                <a:off x="1133475" y="2581275"/>
                <a:ext cx="8372475" cy="2852738"/>
                <a:chOff x="1133475" y="2581275"/>
                <a:chExt cx="8372475" cy="2852738"/>
              </a:xfrm>
            </p:grpSpPr>
            <p:sp>
              <p:nvSpPr>
                <p:cNvPr id="17" name="자유형 16"/>
                <p:cNvSpPr/>
                <p:nvPr/>
              </p:nvSpPr>
              <p:spPr>
                <a:xfrm>
                  <a:off x="1166813" y="3371850"/>
                  <a:ext cx="1343025" cy="776288"/>
                </a:xfrm>
                <a:custGeom>
                  <a:avLst/>
                  <a:gdLst>
                    <a:gd name="connsiteX0" fmla="*/ 0 w 1343025"/>
                    <a:gd name="connsiteY0" fmla="*/ 681038 h 776288"/>
                    <a:gd name="connsiteX1" fmla="*/ 47625 w 1343025"/>
                    <a:gd name="connsiteY1" fmla="*/ 42863 h 776288"/>
                    <a:gd name="connsiteX2" fmla="*/ 52387 w 1343025"/>
                    <a:gd name="connsiteY2" fmla="*/ 19050 h 776288"/>
                    <a:gd name="connsiteX3" fmla="*/ 66675 w 1343025"/>
                    <a:gd name="connsiteY3" fmla="*/ 0 h 776288"/>
                    <a:gd name="connsiteX4" fmla="*/ 66675 w 1343025"/>
                    <a:gd name="connsiteY4" fmla="*/ 0 h 776288"/>
                    <a:gd name="connsiteX5" fmla="*/ 171450 w 1343025"/>
                    <a:gd name="connsiteY5" fmla="*/ 0 h 776288"/>
                    <a:gd name="connsiteX6" fmla="*/ 423862 w 1343025"/>
                    <a:gd name="connsiteY6" fmla="*/ 19050 h 776288"/>
                    <a:gd name="connsiteX7" fmla="*/ 423862 w 1343025"/>
                    <a:gd name="connsiteY7" fmla="*/ 19050 h 776288"/>
                    <a:gd name="connsiteX8" fmla="*/ 466725 w 1343025"/>
                    <a:gd name="connsiteY8" fmla="*/ 71438 h 776288"/>
                    <a:gd name="connsiteX9" fmla="*/ 481012 w 1343025"/>
                    <a:gd name="connsiteY9" fmla="*/ 85725 h 776288"/>
                    <a:gd name="connsiteX10" fmla="*/ 514350 w 1343025"/>
                    <a:gd name="connsiteY10" fmla="*/ 104775 h 776288"/>
                    <a:gd name="connsiteX11" fmla="*/ 1290637 w 1343025"/>
                    <a:gd name="connsiteY11" fmla="*/ 147638 h 776288"/>
                    <a:gd name="connsiteX12" fmla="*/ 1323975 w 1343025"/>
                    <a:gd name="connsiteY12" fmla="*/ 152400 h 776288"/>
                    <a:gd name="connsiteX13" fmla="*/ 1343025 w 1343025"/>
                    <a:gd name="connsiteY13" fmla="*/ 190500 h 776288"/>
                    <a:gd name="connsiteX14" fmla="*/ 1309687 w 1343025"/>
                    <a:gd name="connsiteY14" fmla="*/ 685800 h 776288"/>
                    <a:gd name="connsiteX15" fmla="*/ 1309687 w 1343025"/>
                    <a:gd name="connsiteY15" fmla="*/ 728663 h 776288"/>
                    <a:gd name="connsiteX16" fmla="*/ 1304925 w 1343025"/>
                    <a:gd name="connsiteY16" fmla="*/ 752475 h 776288"/>
                    <a:gd name="connsiteX17" fmla="*/ 1262062 w 1343025"/>
                    <a:gd name="connsiteY17" fmla="*/ 776288 h 776288"/>
                    <a:gd name="connsiteX18" fmla="*/ 0 w 1343025"/>
                    <a:gd name="connsiteY18" fmla="*/ 681038 h 77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43025" h="776288">
                      <a:moveTo>
                        <a:pt x="0" y="681038"/>
                      </a:moveTo>
                      <a:lnTo>
                        <a:pt x="47625" y="42863"/>
                      </a:lnTo>
                      <a:lnTo>
                        <a:pt x="52387" y="19050"/>
                      </a:lnTo>
                      <a:lnTo>
                        <a:pt x="66675" y="0"/>
                      </a:lnTo>
                      <a:lnTo>
                        <a:pt x="66675" y="0"/>
                      </a:lnTo>
                      <a:lnTo>
                        <a:pt x="171450" y="0"/>
                      </a:lnTo>
                      <a:lnTo>
                        <a:pt x="423862" y="19050"/>
                      </a:lnTo>
                      <a:lnTo>
                        <a:pt x="423862" y="19050"/>
                      </a:lnTo>
                      <a:lnTo>
                        <a:pt x="466725" y="71438"/>
                      </a:lnTo>
                      <a:lnTo>
                        <a:pt x="481012" y="85725"/>
                      </a:lnTo>
                      <a:lnTo>
                        <a:pt x="514350" y="104775"/>
                      </a:lnTo>
                      <a:lnTo>
                        <a:pt x="1290637" y="147638"/>
                      </a:lnTo>
                      <a:lnTo>
                        <a:pt x="1323975" y="152400"/>
                      </a:lnTo>
                      <a:lnTo>
                        <a:pt x="1343025" y="190500"/>
                      </a:lnTo>
                      <a:lnTo>
                        <a:pt x="1309687" y="685800"/>
                      </a:lnTo>
                      <a:lnTo>
                        <a:pt x="1309687" y="728663"/>
                      </a:lnTo>
                      <a:lnTo>
                        <a:pt x="1304925" y="752475"/>
                      </a:lnTo>
                      <a:lnTo>
                        <a:pt x="1262062" y="776288"/>
                      </a:lnTo>
                      <a:lnTo>
                        <a:pt x="0" y="681038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18" name="자유형 17"/>
                <p:cNvSpPr/>
                <p:nvPr/>
              </p:nvSpPr>
              <p:spPr>
                <a:xfrm>
                  <a:off x="1228725" y="2581275"/>
                  <a:ext cx="1609725" cy="828675"/>
                </a:xfrm>
                <a:custGeom>
                  <a:avLst/>
                  <a:gdLst>
                    <a:gd name="connsiteX0" fmla="*/ 1576388 w 1609725"/>
                    <a:gd name="connsiteY0" fmla="*/ 95250 h 828675"/>
                    <a:gd name="connsiteX1" fmla="*/ 1609725 w 1609725"/>
                    <a:gd name="connsiteY1" fmla="*/ 166688 h 828675"/>
                    <a:gd name="connsiteX2" fmla="*/ 1571625 w 1609725"/>
                    <a:gd name="connsiteY2" fmla="*/ 795338 h 828675"/>
                    <a:gd name="connsiteX3" fmla="*/ 1571625 w 1609725"/>
                    <a:gd name="connsiteY3" fmla="*/ 819150 h 828675"/>
                    <a:gd name="connsiteX4" fmla="*/ 1528763 w 1609725"/>
                    <a:gd name="connsiteY4" fmla="*/ 828675 h 828675"/>
                    <a:gd name="connsiteX5" fmla="*/ 1366838 w 1609725"/>
                    <a:gd name="connsiteY5" fmla="*/ 819150 h 828675"/>
                    <a:gd name="connsiteX6" fmla="*/ 1343025 w 1609725"/>
                    <a:gd name="connsiteY6" fmla="*/ 795338 h 828675"/>
                    <a:gd name="connsiteX7" fmla="*/ 1328738 w 1609725"/>
                    <a:gd name="connsiteY7" fmla="*/ 766763 h 828675"/>
                    <a:gd name="connsiteX8" fmla="*/ 1314450 w 1609725"/>
                    <a:gd name="connsiteY8" fmla="*/ 742950 h 828675"/>
                    <a:gd name="connsiteX9" fmla="*/ 1247775 w 1609725"/>
                    <a:gd name="connsiteY9" fmla="*/ 723900 h 828675"/>
                    <a:gd name="connsiteX10" fmla="*/ 466725 w 1609725"/>
                    <a:gd name="connsiteY10" fmla="*/ 676275 h 828675"/>
                    <a:gd name="connsiteX11" fmla="*/ 438150 w 1609725"/>
                    <a:gd name="connsiteY11" fmla="*/ 690563 h 828675"/>
                    <a:gd name="connsiteX12" fmla="*/ 404813 w 1609725"/>
                    <a:gd name="connsiteY12" fmla="*/ 714375 h 828675"/>
                    <a:gd name="connsiteX13" fmla="*/ 376238 w 1609725"/>
                    <a:gd name="connsiteY13" fmla="*/ 747713 h 828675"/>
                    <a:gd name="connsiteX14" fmla="*/ 333375 w 1609725"/>
                    <a:gd name="connsiteY14" fmla="*/ 752475 h 828675"/>
                    <a:gd name="connsiteX15" fmla="*/ 33338 w 1609725"/>
                    <a:gd name="connsiteY15" fmla="*/ 742950 h 828675"/>
                    <a:gd name="connsiteX16" fmla="*/ 9525 w 1609725"/>
                    <a:gd name="connsiteY16" fmla="*/ 728663 h 828675"/>
                    <a:gd name="connsiteX17" fmla="*/ 0 w 1609725"/>
                    <a:gd name="connsiteY17" fmla="*/ 704850 h 828675"/>
                    <a:gd name="connsiteX18" fmla="*/ 38100 w 1609725"/>
                    <a:gd name="connsiteY18" fmla="*/ 71438 h 828675"/>
                    <a:gd name="connsiteX19" fmla="*/ 38100 w 1609725"/>
                    <a:gd name="connsiteY19" fmla="*/ 71438 h 828675"/>
                    <a:gd name="connsiteX20" fmla="*/ 90488 w 1609725"/>
                    <a:gd name="connsiteY20" fmla="*/ 9525 h 828675"/>
                    <a:gd name="connsiteX21" fmla="*/ 114300 w 1609725"/>
                    <a:gd name="connsiteY21" fmla="*/ 0 h 828675"/>
                    <a:gd name="connsiteX22" fmla="*/ 252413 w 1609725"/>
                    <a:gd name="connsiteY22" fmla="*/ 0 h 828675"/>
                    <a:gd name="connsiteX23" fmla="*/ 314325 w 1609725"/>
                    <a:gd name="connsiteY23" fmla="*/ 19050 h 828675"/>
                    <a:gd name="connsiteX24" fmla="*/ 1576388 w 1609725"/>
                    <a:gd name="connsiteY24" fmla="*/ 95250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09725" h="828675">
                      <a:moveTo>
                        <a:pt x="1576388" y="95250"/>
                      </a:moveTo>
                      <a:lnTo>
                        <a:pt x="1609725" y="166688"/>
                      </a:lnTo>
                      <a:lnTo>
                        <a:pt x="1571625" y="795338"/>
                      </a:lnTo>
                      <a:lnTo>
                        <a:pt x="1571625" y="819150"/>
                      </a:lnTo>
                      <a:lnTo>
                        <a:pt x="1528763" y="828675"/>
                      </a:lnTo>
                      <a:lnTo>
                        <a:pt x="1366838" y="819150"/>
                      </a:lnTo>
                      <a:lnTo>
                        <a:pt x="1343025" y="795338"/>
                      </a:lnTo>
                      <a:lnTo>
                        <a:pt x="1328738" y="766763"/>
                      </a:lnTo>
                      <a:lnTo>
                        <a:pt x="1314450" y="742950"/>
                      </a:lnTo>
                      <a:lnTo>
                        <a:pt x="1247775" y="723900"/>
                      </a:lnTo>
                      <a:lnTo>
                        <a:pt x="466725" y="676275"/>
                      </a:lnTo>
                      <a:lnTo>
                        <a:pt x="438150" y="690563"/>
                      </a:lnTo>
                      <a:lnTo>
                        <a:pt x="404813" y="714375"/>
                      </a:lnTo>
                      <a:lnTo>
                        <a:pt x="376238" y="747713"/>
                      </a:lnTo>
                      <a:lnTo>
                        <a:pt x="333375" y="752475"/>
                      </a:lnTo>
                      <a:lnTo>
                        <a:pt x="33338" y="742950"/>
                      </a:lnTo>
                      <a:lnTo>
                        <a:pt x="9525" y="728663"/>
                      </a:lnTo>
                      <a:lnTo>
                        <a:pt x="0" y="704850"/>
                      </a:lnTo>
                      <a:lnTo>
                        <a:pt x="38100" y="71438"/>
                      </a:lnTo>
                      <a:lnTo>
                        <a:pt x="38100" y="71438"/>
                      </a:lnTo>
                      <a:lnTo>
                        <a:pt x="90488" y="9525"/>
                      </a:lnTo>
                      <a:lnTo>
                        <a:pt x="114300" y="0"/>
                      </a:lnTo>
                      <a:lnTo>
                        <a:pt x="252413" y="0"/>
                      </a:lnTo>
                      <a:lnTo>
                        <a:pt x="314325" y="19050"/>
                      </a:lnTo>
                      <a:lnTo>
                        <a:pt x="1576388" y="9525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19" name="자유형 18"/>
                <p:cNvSpPr/>
                <p:nvPr/>
              </p:nvSpPr>
              <p:spPr>
                <a:xfrm>
                  <a:off x="2852738" y="2676525"/>
                  <a:ext cx="1366837" cy="809625"/>
                </a:xfrm>
                <a:custGeom>
                  <a:avLst/>
                  <a:gdLst>
                    <a:gd name="connsiteX0" fmla="*/ 1357312 w 1366837"/>
                    <a:gd name="connsiteY0" fmla="*/ 390525 h 809625"/>
                    <a:gd name="connsiteX1" fmla="*/ 1366837 w 1366837"/>
                    <a:gd name="connsiteY1" fmla="*/ 190500 h 809625"/>
                    <a:gd name="connsiteX2" fmla="*/ 1366837 w 1366837"/>
                    <a:gd name="connsiteY2" fmla="*/ 142875 h 809625"/>
                    <a:gd name="connsiteX3" fmla="*/ 1347787 w 1366837"/>
                    <a:gd name="connsiteY3" fmla="*/ 119063 h 809625"/>
                    <a:gd name="connsiteX4" fmla="*/ 1314450 w 1366837"/>
                    <a:gd name="connsiteY4" fmla="*/ 90488 h 809625"/>
                    <a:gd name="connsiteX5" fmla="*/ 1266825 w 1366837"/>
                    <a:gd name="connsiteY5" fmla="*/ 80963 h 809625"/>
                    <a:gd name="connsiteX6" fmla="*/ 76200 w 1366837"/>
                    <a:gd name="connsiteY6" fmla="*/ 0 h 809625"/>
                    <a:gd name="connsiteX7" fmla="*/ 52387 w 1366837"/>
                    <a:gd name="connsiteY7" fmla="*/ 23813 h 809625"/>
                    <a:gd name="connsiteX8" fmla="*/ 38100 w 1366837"/>
                    <a:gd name="connsiteY8" fmla="*/ 61913 h 809625"/>
                    <a:gd name="connsiteX9" fmla="*/ 0 w 1366837"/>
                    <a:gd name="connsiteY9" fmla="*/ 690563 h 809625"/>
                    <a:gd name="connsiteX10" fmla="*/ 0 w 1366837"/>
                    <a:gd name="connsiteY10" fmla="*/ 714375 h 809625"/>
                    <a:gd name="connsiteX11" fmla="*/ 19050 w 1366837"/>
                    <a:gd name="connsiteY11" fmla="*/ 728663 h 809625"/>
                    <a:gd name="connsiteX12" fmla="*/ 33337 w 1366837"/>
                    <a:gd name="connsiteY12" fmla="*/ 709613 h 809625"/>
                    <a:gd name="connsiteX13" fmla="*/ 47625 w 1366837"/>
                    <a:gd name="connsiteY13" fmla="*/ 690563 h 809625"/>
                    <a:gd name="connsiteX14" fmla="*/ 71437 w 1366837"/>
                    <a:gd name="connsiteY14" fmla="*/ 671513 h 809625"/>
                    <a:gd name="connsiteX15" fmla="*/ 100012 w 1366837"/>
                    <a:gd name="connsiteY15" fmla="*/ 666750 h 809625"/>
                    <a:gd name="connsiteX16" fmla="*/ 895350 w 1366837"/>
                    <a:gd name="connsiteY16" fmla="*/ 709613 h 809625"/>
                    <a:gd name="connsiteX17" fmla="*/ 923925 w 1366837"/>
                    <a:gd name="connsiteY17" fmla="*/ 709613 h 809625"/>
                    <a:gd name="connsiteX18" fmla="*/ 947737 w 1366837"/>
                    <a:gd name="connsiteY18" fmla="*/ 719138 h 809625"/>
                    <a:gd name="connsiteX19" fmla="*/ 966787 w 1366837"/>
                    <a:gd name="connsiteY19" fmla="*/ 738188 h 809625"/>
                    <a:gd name="connsiteX20" fmla="*/ 985837 w 1366837"/>
                    <a:gd name="connsiteY20" fmla="*/ 762000 h 809625"/>
                    <a:gd name="connsiteX21" fmla="*/ 990600 w 1366837"/>
                    <a:gd name="connsiteY21" fmla="*/ 781050 h 809625"/>
                    <a:gd name="connsiteX22" fmla="*/ 1004887 w 1366837"/>
                    <a:gd name="connsiteY22" fmla="*/ 790575 h 809625"/>
                    <a:gd name="connsiteX23" fmla="*/ 1014412 w 1366837"/>
                    <a:gd name="connsiteY23" fmla="*/ 800100 h 809625"/>
                    <a:gd name="connsiteX24" fmla="*/ 1276350 w 1366837"/>
                    <a:gd name="connsiteY24" fmla="*/ 809625 h 809625"/>
                    <a:gd name="connsiteX25" fmla="*/ 1300162 w 1366837"/>
                    <a:gd name="connsiteY25" fmla="*/ 800100 h 809625"/>
                    <a:gd name="connsiteX26" fmla="*/ 1338262 w 1366837"/>
                    <a:gd name="connsiteY26" fmla="*/ 757238 h 809625"/>
                    <a:gd name="connsiteX27" fmla="*/ 1357312 w 1366837"/>
                    <a:gd name="connsiteY27" fmla="*/ 390525 h 80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6837" h="809625">
                      <a:moveTo>
                        <a:pt x="1357312" y="390525"/>
                      </a:moveTo>
                      <a:lnTo>
                        <a:pt x="1366837" y="190500"/>
                      </a:lnTo>
                      <a:lnTo>
                        <a:pt x="1366837" y="142875"/>
                      </a:lnTo>
                      <a:lnTo>
                        <a:pt x="1347787" y="119063"/>
                      </a:lnTo>
                      <a:lnTo>
                        <a:pt x="1314450" y="90488"/>
                      </a:lnTo>
                      <a:lnTo>
                        <a:pt x="1266825" y="80963"/>
                      </a:lnTo>
                      <a:lnTo>
                        <a:pt x="76200" y="0"/>
                      </a:lnTo>
                      <a:lnTo>
                        <a:pt x="52387" y="23813"/>
                      </a:lnTo>
                      <a:lnTo>
                        <a:pt x="38100" y="61913"/>
                      </a:lnTo>
                      <a:lnTo>
                        <a:pt x="0" y="690563"/>
                      </a:lnTo>
                      <a:lnTo>
                        <a:pt x="0" y="714375"/>
                      </a:lnTo>
                      <a:lnTo>
                        <a:pt x="19050" y="728663"/>
                      </a:lnTo>
                      <a:lnTo>
                        <a:pt x="33337" y="709613"/>
                      </a:lnTo>
                      <a:lnTo>
                        <a:pt x="47625" y="690563"/>
                      </a:lnTo>
                      <a:lnTo>
                        <a:pt x="71437" y="671513"/>
                      </a:lnTo>
                      <a:lnTo>
                        <a:pt x="100012" y="666750"/>
                      </a:lnTo>
                      <a:lnTo>
                        <a:pt x="895350" y="709613"/>
                      </a:lnTo>
                      <a:lnTo>
                        <a:pt x="923925" y="709613"/>
                      </a:lnTo>
                      <a:lnTo>
                        <a:pt x="947737" y="719138"/>
                      </a:lnTo>
                      <a:lnTo>
                        <a:pt x="966787" y="738188"/>
                      </a:lnTo>
                      <a:lnTo>
                        <a:pt x="985837" y="762000"/>
                      </a:lnTo>
                      <a:lnTo>
                        <a:pt x="990600" y="781050"/>
                      </a:lnTo>
                      <a:lnTo>
                        <a:pt x="1004887" y="790575"/>
                      </a:lnTo>
                      <a:lnTo>
                        <a:pt x="1014412" y="800100"/>
                      </a:lnTo>
                      <a:lnTo>
                        <a:pt x="1276350" y="809625"/>
                      </a:lnTo>
                      <a:lnTo>
                        <a:pt x="1300162" y="800100"/>
                      </a:lnTo>
                      <a:lnTo>
                        <a:pt x="1338262" y="757238"/>
                      </a:lnTo>
                      <a:lnTo>
                        <a:pt x="1357312" y="390525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0" name="자유형 19"/>
                <p:cNvSpPr/>
                <p:nvPr/>
              </p:nvSpPr>
              <p:spPr>
                <a:xfrm>
                  <a:off x="2533650" y="3448050"/>
                  <a:ext cx="1633538" cy="785813"/>
                </a:xfrm>
                <a:custGeom>
                  <a:avLst/>
                  <a:gdLst>
                    <a:gd name="connsiteX0" fmla="*/ 471488 w 1633538"/>
                    <a:gd name="connsiteY0" fmla="*/ 733425 h 785813"/>
                    <a:gd name="connsiteX1" fmla="*/ 38100 w 1633538"/>
                    <a:gd name="connsiteY1" fmla="*/ 704850 h 785813"/>
                    <a:gd name="connsiteX2" fmla="*/ 23813 w 1633538"/>
                    <a:gd name="connsiteY2" fmla="*/ 704850 h 785813"/>
                    <a:gd name="connsiteX3" fmla="*/ 9525 w 1633538"/>
                    <a:gd name="connsiteY3" fmla="*/ 695325 h 785813"/>
                    <a:gd name="connsiteX4" fmla="*/ 0 w 1633538"/>
                    <a:gd name="connsiteY4" fmla="*/ 671513 h 785813"/>
                    <a:gd name="connsiteX5" fmla="*/ 38100 w 1633538"/>
                    <a:gd name="connsiteY5" fmla="*/ 57150 h 785813"/>
                    <a:gd name="connsiteX6" fmla="*/ 38100 w 1633538"/>
                    <a:gd name="connsiteY6" fmla="*/ 19050 h 785813"/>
                    <a:gd name="connsiteX7" fmla="*/ 47625 w 1633538"/>
                    <a:gd name="connsiteY7" fmla="*/ 0 h 785813"/>
                    <a:gd name="connsiteX8" fmla="*/ 323850 w 1633538"/>
                    <a:gd name="connsiteY8" fmla="*/ 23813 h 785813"/>
                    <a:gd name="connsiteX9" fmla="*/ 347663 w 1633538"/>
                    <a:gd name="connsiteY9" fmla="*/ 57150 h 785813"/>
                    <a:gd name="connsiteX10" fmla="*/ 371475 w 1633538"/>
                    <a:gd name="connsiteY10" fmla="*/ 85725 h 785813"/>
                    <a:gd name="connsiteX11" fmla="*/ 409575 w 1633538"/>
                    <a:gd name="connsiteY11" fmla="*/ 100013 h 785813"/>
                    <a:gd name="connsiteX12" fmla="*/ 1214438 w 1633538"/>
                    <a:gd name="connsiteY12" fmla="*/ 152400 h 785813"/>
                    <a:gd name="connsiteX13" fmla="*/ 1214438 w 1633538"/>
                    <a:gd name="connsiteY13" fmla="*/ 152400 h 785813"/>
                    <a:gd name="connsiteX14" fmla="*/ 1262063 w 1633538"/>
                    <a:gd name="connsiteY14" fmla="*/ 142875 h 785813"/>
                    <a:gd name="connsiteX15" fmla="*/ 1281113 w 1633538"/>
                    <a:gd name="connsiteY15" fmla="*/ 119063 h 785813"/>
                    <a:gd name="connsiteX16" fmla="*/ 1309688 w 1633538"/>
                    <a:gd name="connsiteY16" fmla="*/ 85725 h 785813"/>
                    <a:gd name="connsiteX17" fmla="*/ 1328738 w 1633538"/>
                    <a:gd name="connsiteY17" fmla="*/ 85725 h 785813"/>
                    <a:gd name="connsiteX18" fmla="*/ 1328738 w 1633538"/>
                    <a:gd name="connsiteY18" fmla="*/ 80963 h 785813"/>
                    <a:gd name="connsiteX19" fmla="*/ 1581150 w 1633538"/>
                    <a:gd name="connsiteY19" fmla="*/ 90488 h 785813"/>
                    <a:gd name="connsiteX20" fmla="*/ 1609725 w 1633538"/>
                    <a:gd name="connsiteY20" fmla="*/ 104775 h 785813"/>
                    <a:gd name="connsiteX21" fmla="*/ 1633538 w 1633538"/>
                    <a:gd name="connsiteY21" fmla="*/ 123825 h 785813"/>
                    <a:gd name="connsiteX22" fmla="*/ 1633538 w 1633538"/>
                    <a:gd name="connsiteY22" fmla="*/ 180975 h 785813"/>
                    <a:gd name="connsiteX23" fmla="*/ 1595438 w 1633538"/>
                    <a:gd name="connsiteY23" fmla="*/ 785813 h 785813"/>
                    <a:gd name="connsiteX24" fmla="*/ 1419225 w 1633538"/>
                    <a:gd name="connsiteY24" fmla="*/ 785813 h 785813"/>
                    <a:gd name="connsiteX25" fmla="*/ 471488 w 1633538"/>
                    <a:gd name="connsiteY25" fmla="*/ 733425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33538" h="785813">
                      <a:moveTo>
                        <a:pt x="471488" y="733425"/>
                      </a:moveTo>
                      <a:lnTo>
                        <a:pt x="38100" y="704850"/>
                      </a:lnTo>
                      <a:lnTo>
                        <a:pt x="23813" y="704850"/>
                      </a:lnTo>
                      <a:lnTo>
                        <a:pt x="9525" y="695325"/>
                      </a:lnTo>
                      <a:lnTo>
                        <a:pt x="0" y="671513"/>
                      </a:lnTo>
                      <a:lnTo>
                        <a:pt x="38100" y="57150"/>
                      </a:lnTo>
                      <a:lnTo>
                        <a:pt x="38100" y="19050"/>
                      </a:lnTo>
                      <a:lnTo>
                        <a:pt x="47625" y="0"/>
                      </a:lnTo>
                      <a:lnTo>
                        <a:pt x="323850" y="23813"/>
                      </a:lnTo>
                      <a:lnTo>
                        <a:pt x="347663" y="57150"/>
                      </a:lnTo>
                      <a:lnTo>
                        <a:pt x="371475" y="85725"/>
                      </a:lnTo>
                      <a:lnTo>
                        <a:pt x="409575" y="100013"/>
                      </a:lnTo>
                      <a:lnTo>
                        <a:pt x="1214438" y="152400"/>
                      </a:lnTo>
                      <a:lnTo>
                        <a:pt x="1214438" y="152400"/>
                      </a:lnTo>
                      <a:lnTo>
                        <a:pt x="1262063" y="142875"/>
                      </a:lnTo>
                      <a:lnTo>
                        <a:pt x="1281113" y="119063"/>
                      </a:lnTo>
                      <a:lnTo>
                        <a:pt x="1309688" y="85725"/>
                      </a:lnTo>
                      <a:lnTo>
                        <a:pt x="1328738" y="85725"/>
                      </a:lnTo>
                      <a:lnTo>
                        <a:pt x="1328738" y="80963"/>
                      </a:lnTo>
                      <a:lnTo>
                        <a:pt x="1581150" y="90488"/>
                      </a:lnTo>
                      <a:lnTo>
                        <a:pt x="1609725" y="104775"/>
                      </a:lnTo>
                      <a:lnTo>
                        <a:pt x="1633538" y="123825"/>
                      </a:lnTo>
                      <a:lnTo>
                        <a:pt x="1633538" y="180975"/>
                      </a:lnTo>
                      <a:lnTo>
                        <a:pt x="1595438" y="785813"/>
                      </a:lnTo>
                      <a:lnTo>
                        <a:pt x="1419225" y="785813"/>
                      </a:lnTo>
                      <a:lnTo>
                        <a:pt x="471488" y="733425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1" name="자유형 20"/>
                <p:cNvSpPr/>
                <p:nvPr/>
              </p:nvSpPr>
              <p:spPr>
                <a:xfrm>
                  <a:off x="1133475" y="4138613"/>
                  <a:ext cx="1257300" cy="752475"/>
                </a:xfrm>
                <a:custGeom>
                  <a:avLst/>
                  <a:gdLst>
                    <a:gd name="connsiteX0" fmla="*/ 19050 w 1257300"/>
                    <a:gd name="connsiteY0" fmla="*/ 0 h 752475"/>
                    <a:gd name="connsiteX1" fmla="*/ 1257300 w 1257300"/>
                    <a:gd name="connsiteY1" fmla="*/ 71437 h 752475"/>
                    <a:gd name="connsiteX2" fmla="*/ 1228725 w 1257300"/>
                    <a:gd name="connsiteY2" fmla="*/ 752475 h 752475"/>
                    <a:gd name="connsiteX3" fmla="*/ 142875 w 1257300"/>
                    <a:gd name="connsiteY3" fmla="*/ 676275 h 752475"/>
                    <a:gd name="connsiteX4" fmla="*/ 95250 w 1257300"/>
                    <a:gd name="connsiteY4" fmla="*/ 661987 h 752475"/>
                    <a:gd name="connsiteX5" fmla="*/ 28575 w 1257300"/>
                    <a:gd name="connsiteY5" fmla="*/ 600075 h 752475"/>
                    <a:gd name="connsiteX6" fmla="*/ 0 w 1257300"/>
                    <a:gd name="connsiteY6" fmla="*/ 566737 h 752475"/>
                    <a:gd name="connsiteX7" fmla="*/ 4763 w 1257300"/>
                    <a:gd name="connsiteY7" fmla="*/ 509587 h 752475"/>
                    <a:gd name="connsiteX8" fmla="*/ 19050 w 1257300"/>
                    <a:gd name="connsiteY8" fmla="*/ 0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7300" h="752475">
                      <a:moveTo>
                        <a:pt x="19050" y="0"/>
                      </a:moveTo>
                      <a:lnTo>
                        <a:pt x="1257300" y="71437"/>
                      </a:lnTo>
                      <a:lnTo>
                        <a:pt x="1228725" y="752475"/>
                      </a:lnTo>
                      <a:lnTo>
                        <a:pt x="142875" y="676275"/>
                      </a:lnTo>
                      <a:lnTo>
                        <a:pt x="95250" y="661987"/>
                      </a:lnTo>
                      <a:lnTo>
                        <a:pt x="28575" y="600075"/>
                      </a:lnTo>
                      <a:lnTo>
                        <a:pt x="0" y="566737"/>
                      </a:lnTo>
                      <a:lnTo>
                        <a:pt x="4763" y="50958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2" name="자유형 21"/>
                <p:cNvSpPr/>
                <p:nvPr/>
              </p:nvSpPr>
              <p:spPr>
                <a:xfrm>
                  <a:off x="2419350" y="4219575"/>
                  <a:ext cx="1766888" cy="771525"/>
                </a:xfrm>
                <a:custGeom>
                  <a:avLst/>
                  <a:gdLst>
                    <a:gd name="connsiteX0" fmla="*/ 23813 w 1766888"/>
                    <a:gd name="connsiteY0" fmla="*/ 0 h 771525"/>
                    <a:gd name="connsiteX1" fmla="*/ 1690688 w 1766888"/>
                    <a:gd name="connsiteY1" fmla="*/ 109538 h 771525"/>
                    <a:gd name="connsiteX2" fmla="*/ 1728788 w 1766888"/>
                    <a:gd name="connsiteY2" fmla="*/ 142875 h 771525"/>
                    <a:gd name="connsiteX3" fmla="*/ 1752600 w 1766888"/>
                    <a:gd name="connsiteY3" fmla="*/ 190500 h 771525"/>
                    <a:gd name="connsiteX4" fmla="*/ 1766888 w 1766888"/>
                    <a:gd name="connsiteY4" fmla="*/ 228600 h 771525"/>
                    <a:gd name="connsiteX5" fmla="*/ 1743075 w 1766888"/>
                    <a:gd name="connsiteY5" fmla="*/ 647700 h 771525"/>
                    <a:gd name="connsiteX6" fmla="*/ 1671638 w 1766888"/>
                    <a:gd name="connsiteY6" fmla="*/ 742950 h 771525"/>
                    <a:gd name="connsiteX7" fmla="*/ 1633538 w 1766888"/>
                    <a:gd name="connsiteY7" fmla="*/ 771525 h 771525"/>
                    <a:gd name="connsiteX8" fmla="*/ 0 w 1766888"/>
                    <a:gd name="connsiteY8" fmla="*/ 676275 h 771525"/>
                    <a:gd name="connsiteX9" fmla="*/ 23813 w 1766888"/>
                    <a:gd name="connsiteY9" fmla="*/ 0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6888" h="771525">
                      <a:moveTo>
                        <a:pt x="23813" y="0"/>
                      </a:moveTo>
                      <a:lnTo>
                        <a:pt x="1690688" y="109538"/>
                      </a:lnTo>
                      <a:lnTo>
                        <a:pt x="1728788" y="142875"/>
                      </a:lnTo>
                      <a:lnTo>
                        <a:pt x="1752600" y="190500"/>
                      </a:lnTo>
                      <a:lnTo>
                        <a:pt x="1766888" y="228600"/>
                      </a:lnTo>
                      <a:lnTo>
                        <a:pt x="1743075" y="647700"/>
                      </a:lnTo>
                      <a:lnTo>
                        <a:pt x="1671638" y="742950"/>
                      </a:lnTo>
                      <a:lnTo>
                        <a:pt x="1633538" y="771525"/>
                      </a:lnTo>
                      <a:lnTo>
                        <a:pt x="0" y="676275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3" name="자유형 22"/>
                <p:cNvSpPr/>
                <p:nvPr/>
              </p:nvSpPr>
              <p:spPr>
                <a:xfrm>
                  <a:off x="4405313" y="2790825"/>
                  <a:ext cx="4848225" cy="1271588"/>
                </a:xfrm>
                <a:custGeom>
                  <a:avLst/>
                  <a:gdLst>
                    <a:gd name="connsiteX0" fmla="*/ 14287 w 4848225"/>
                    <a:gd name="connsiteY0" fmla="*/ 338138 h 1271588"/>
                    <a:gd name="connsiteX1" fmla="*/ 33337 w 4848225"/>
                    <a:gd name="connsiteY1" fmla="*/ 61913 h 1271588"/>
                    <a:gd name="connsiteX2" fmla="*/ 95250 w 4848225"/>
                    <a:gd name="connsiteY2" fmla="*/ 0 h 1271588"/>
                    <a:gd name="connsiteX3" fmla="*/ 628650 w 4848225"/>
                    <a:gd name="connsiteY3" fmla="*/ 9525 h 1271588"/>
                    <a:gd name="connsiteX4" fmla="*/ 685800 w 4848225"/>
                    <a:gd name="connsiteY4" fmla="*/ 9525 h 1271588"/>
                    <a:gd name="connsiteX5" fmla="*/ 733425 w 4848225"/>
                    <a:gd name="connsiteY5" fmla="*/ 33338 h 1271588"/>
                    <a:gd name="connsiteX6" fmla="*/ 4262437 w 4848225"/>
                    <a:gd name="connsiteY6" fmla="*/ 242888 h 1271588"/>
                    <a:gd name="connsiteX7" fmla="*/ 4848225 w 4848225"/>
                    <a:gd name="connsiteY7" fmla="*/ 947738 h 1271588"/>
                    <a:gd name="connsiteX8" fmla="*/ 4495800 w 4848225"/>
                    <a:gd name="connsiteY8" fmla="*/ 1271588 h 1271588"/>
                    <a:gd name="connsiteX9" fmla="*/ 4281487 w 4848225"/>
                    <a:gd name="connsiteY9" fmla="*/ 1028700 h 1271588"/>
                    <a:gd name="connsiteX10" fmla="*/ 4219575 w 4848225"/>
                    <a:gd name="connsiteY10" fmla="*/ 990600 h 1271588"/>
                    <a:gd name="connsiteX11" fmla="*/ 171450 w 4848225"/>
                    <a:gd name="connsiteY11" fmla="*/ 728663 h 1271588"/>
                    <a:gd name="connsiteX12" fmla="*/ 104775 w 4848225"/>
                    <a:gd name="connsiteY12" fmla="*/ 728663 h 1271588"/>
                    <a:gd name="connsiteX13" fmla="*/ 42862 w 4848225"/>
                    <a:gd name="connsiteY13" fmla="*/ 714375 h 1271588"/>
                    <a:gd name="connsiteX14" fmla="*/ 0 w 4848225"/>
                    <a:gd name="connsiteY14" fmla="*/ 676275 h 1271588"/>
                    <a:gd name="connsiteX15" fmla="*/ 14287 w 4848225"/>
                    <a:gd name="connsiteY15" fmla="*/ 338138 h 1271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48225" h="1271588">
                      <a:moveTo>
                        <a:pt x="14287" y="338138"/>
                      </a:moveTo>
                      <a:lnTo>
                        <a:pt x="33337" y="61913"/>
                      </a:lnTo>
                      <a:lnTo>
                        <a:pt x="95250" y="0"/>
                      </a:lnTo>
                      <a:lnTo>
                        <a:pt x="628650" y="9525"/>
                      </a:lnTo>
                      <a:lnTo>
                        <a:pt x="685800" y="9525"/>
                      </a:lnTo>
                      <a:lnTo>
                        <a:pt x="733425" y="33338"/>
                      </a:lnTo>
                      <a:lnTo>
                        <a:pt x="4262437" y="242888"/>
                      </a:lnTo>
                      <a:lnTo>
                        <a:pt x="4848225" y="947738"/>
                      </a:lnTo>
                      <a:lnTo>
                        <a:pt x="4495800" y="1271588"/>
                      </a:lnTo>
                      <a:lnTo>
                        <a:pt x="4281487" y="1028700"/>
                      </a:lnTo>
                      <a:lnTo>
                        <a:pt x="4219575" y="990600"/>
                      </a:lnTo>
                      <a:lnTo>
                        <a:pt x="171450" y="728663"/>
                      </a:lnTo>
                      <a:lnTo>
                        <a:pt x="104775" y="728663"/>
                      </a:lnTo>
                      <a:lnTo>
                        <a:pt x="42862" y="714375"/>
                      </a:lnTo>
                      <a:lnTo>
                        <a:pt x="0" y="676275"/>
                      </a:lnTo>
                      <a:lnTo>
                        <a:pt x="14287" y="338138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4" name="자유형 23"/>
                <p:cNvSpPr/>
                <p:nvPr/>
              </p:nvSpPr>
              <p:spPr>
                <a:xfrm>
                  <a:off x="4833938" y="3619500"/>
                  <a:ext cx="2109787" cy="833438"/>
                </a:xfrm>
                <a:custGeom>
                  <a:avLst/>
                  <a:gdLst>
                    <a:gd name="connsiteX0" fmla="*/ 28575 w 2109787"/>
                    <a:gd name="connsiteY0" fmla="*/ 0 h 833438"/>
                    <a:gd name="connsiteX1" fmla="*/ 2109787 w 2109787"/>
                    <a:gd name="connsiteY1" fmla="*/ 133350 h 833438"/>
                    <a:gd name="connsiteX2" fmla="*/ 2066925 w 2109787"/>
                    <a:gd name="connsiteY2" fmla="*/ 833438 h 833438"/>
                    <a:gd name="connsiteX3" fmla="*/ 0 w 2109787"/>
                    <a:gd name="connsiteY3" fmla="*/ 714375 h 833438"/>
                    <a:gd name="connsiteX4" fmla="*/ 28575 w 2109787"/>
                    <a:gd name="connsiteY4" fmla="*/ 0 h 83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9787" h="833438">
                      <a:moveTo>
                        <a:pt x="28575" y="0"/>
                      </a:moveTo>
                      <a:lnTo>
                        <a:pt x="2109787" y="133350"/>
                      </a:lnTo>
                      <a:lnTo>
                        <a:pt x="2066925" y="833438"/>
                      </a:lnTo>
                      <a:lnTo>
                        <a:pt x="0" y="714375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5" name="자유형 24"/>
                <p:cNvSpPr/>
                <p:nvPr/>
              </p:nvSpPr>
              <p:spPr>
                <a:xfrm>
                  <a:off x="7753350" y="3814763"/>
                  <a:ext cx="1209675" cy="762000"/>
                </a:xfrm>
                <a:custGeom>
                  <a:avLst/>
                  <a:gdLst>
                    <a:gd name="connsiteX0" fmla="*/ 47625 w 1209675"/>
                    <a:gd name="connsiteY0" fmla="*/ 0 h 762000"/>
                    <a:gd name="connsiteX1" fmla="*/ 871538 w 1209675"/>
                    <a:gd name="connsiteY1" fmla="*/ 57150 h 762000"/>
                    <a:gd name="connsiteX2" fmla="*/ 1090613 w 1209675"/>
                    <a:gd name="connsiteY2" fmla="*/ 309562 h 762000"/>
                    <a:gd name="connsiteX3" fmla="*/ 1185863 w 1209675"/>
                    <a:gd name="connsiteY3" fmla="*/ 423862 h 762000"/>
                    <a:gd name="connsiteX4" fmla="*/ 1209675 w 1209675"/>
                    <a:gd name="connsiteY4" fmla="*/ 447675 h 762000"/>
                    <a:gd name="connsiteX5" fmla="*/ 1204913 w 1209675"/>
                    <a:gd name="connsiteY5" fmla="*/ 471487 h 762000"/>
                    <a:gd name="connsiteX6" fmla="*/ 914400 w 1209675"/>
                    <a:gd name="connsiteY6" fmla="*/ 738187 h 762000"/>
                    <a:gd name="connsiteX7" fmla="*/ 885825 w 1209675"/>
                    <a:gd name="connsiteY7" fmla="*/ 752475 h 762000"/>
                    <a:gd name="connsiteX8" fmla="*/ 790575 w 1209675"/>
                    <a:gd name="connsiteY8" fmla="*/ 762000 h 762000"/>
                    <a:gd name="connsiteX9" fmla="*/ 452438 w 1209675"/>
                    <a:gd name="connsiteY9" fmla="*/ 752475 h 762000"/>
                    <a:gd name="connsiteX10" fmla="*/ 323850 w 1209675"/>
                    <a:gd name="connsiteY10" fmla="*/ 728662 h 762000"/>
                    <a:gd name="connsiteX11" fmla="*/ 0 w 1209675"/>
                    <a:gd name="connsiteY11" fmla="*/ 700087 h 762000"/>
                    <a:gd name="connsiteX12" fmla="*/ 47625 w 1209675"/>
                    <a:gd name="connsiteY12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5" h="762000">
                      <a:moveTo>
                        <a:pt x="47625" y="0"/>
                      </a:moveTo>
                      <a:lnTo>
                        <a:pt x="871538" y="57150"/>
                      </a:lnTo>
                      <a:lnTo>
                        <a:pt x="1090613" y="309562"/>
                      </a:lnTo>
                      <a:lnTo>
                        <a:pt x="1185863" y="423862"/>
                      </a:lnTo>
                      <a:lnTo>
                        <a:pt x="1209675" y="447675"/>
                      </a:lnTo>
                      <a:lnTo>
                        <a:pt x="1204913" y="471487"/>
                      </a:lnTo>
                      <a:lnTo>
                        <a:pt x="914400" y="738187"/>
                      </a:lnTo>
                      <a:lnTo>
                        <a:pt x="885825" y="752475"/>
                      </a:lnTo>
                      <a:lnTo>
                        <a:pt x="790575" y="762000"/>
                      </a:lnTo>
                      <a:lnTo>
                        <a:pt x="452438" y="752475"/>
                      </a:lnTo>
                      <a:lnTo>
                        <a:pt x="323850" y="728662"/>
                      </a:lnTo>
                      <a:lnTo>
                        <a:pt x="0" y="700087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6" name="자유형 25"/>
                <p:cNvSpPr/>
                <p:nvPr/>
              </p:nvSpPr>
              <p:spPr>
                <a:xfrm>
                  <a:off x="4271963" y="4386263"/>
                  <a:ext cx="3119437" cy="1047750"/>
                </a:xfrm>
                <a:custGeom>
                  <a:avLst/>
                  <a:gdLst>
                    <a:gd name="connsiteX0" fmla="*/ 0 w 3119437"/>
                    <a:gd name="connsiteY0" fmla="*/ 742950 h 1047750"/>
                    <a:gd name="connsiteX1" fmla="*/ 38100 w 3119437"/>
                    <a:gd name="connsiteY1" fmla="*/ 57150 h 1047750"/>
                    <a:gd name="connsiteX2" fmla="*/ 71437 w 3119437"/>
                    <a:gd name="connsiteY2" fmla="*/ 0 h 1047750"/>
                    <a:gd name="connsiteX3" fmla="*/ 3119437 w 3119437"/>
                    <a:gd name="connsiteY3" fmla="*/ 195262 h 1047750"/>
                    <a:gd name="connsiteX4" fmla="*/ 3033712 w 3119437"/>
                    <a:gd name="connsiteY4" fmla="*/ 1047750 h 1047750"/>
                    <a:gd name="connsiteX5" fmla="*/ 142875 w 3119437"/>
                    <a:gd name="connsiteY5" fmla="*/ 842962 h 1047750"/>
                    <a:gd name="connsiteX6" fmla="*/ 0 w 3119437"/>
                    <a:gd name="connsiteY6" fmla="*/ 742950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9437" h="1047750">
                      <a:moveTo>
                        <a:pt x="0" y="742950"/>
                      </a:moveTo>
                      <a:lnTo>
                        <a:pt x="38100" y="57150"/>
                      </a:lnTo>
                      <a:lnTo>
                        <a:pt x="71437" y="0"/>
                      </a:lnTo>
                      <a:lnTo>
                        <a:pt x="3119437" y="195262"/>
                      </a:lnTo>
                      <a:lnTo>
                        <a:pt x="3033712" y="1047750"/>
                      </a:lnTo>
                      <a:lnTo>
                        <a:pt x="142875" y="842962"/>
                      </a:lnTo>
                      <a:lnTo>
                        <a:pt x="0" y="74295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7" name="자유형 26"/>
                <p:cNvSpPr/>
                <p:nvPr/>
              </p:nvSpPr>
              <p:spPr>
                <a:xfrm>
                  <a:off x="8934450" y="3786188"/>
                  <a:ext cx="571500" cy="452437"/>
                </a:xfrm>
                <a:custGeom>
                  <a:avLst/>
                  <a:gdLst>
                    <a:gd name="connsiteX0" fmla="*/ 0 w 571500"/>
                    <a:gd name="connsiteY0" fmla="*/ 328612 h 452437"/>
                    <a:gd name="connsiteX1" fmla="*/ 357188 w 571500"/>
                    <a:gd name="connsiteY1" fmla="*/ 0 h 452437"/>
                    <a:gd name="connsiteX2" fmla="*/ 428625 w 571500"/>
                    <a:gd name="connsiteY2" fmla="*/ 76200 h 452437"/>
                    <a:gd name="connsiteX3" fmla="*/ 471488 w 571500"/>
                    <a:gd name="connsiteY3" fmla="*/ 142875 h 452437"/>
                    <a:gd name="connsiteX4" fmla="*/ 519113 w 571500"/>
                    <a:gd name="connsiteY4" fmla="*/ 219075 h 452437"/>
                    <a:gd name="connsiteX5" fmla="*/ 542925 w 571500"/>
                    <a:gd name="connsiteY5" fmla="*/ 280987 h 452437"/>
                    <a:gd name="connsiteX6" fmla="*/ 566738 w 571500"/>
                    <a:gd name="connsiteY6" fmla="*/ 338137 h 452437"/>
                    <a:gd name="connsiteX7" fmla="*/ 571500 w 571500"/>
                    <a:gd name="connsiteY7" fmla="*/ 361950 h 452437"/>
                    <a:gd name="connsiteX8" fmla="*/ 423863 w 571500"/>
                    <a:gd name="connsiteY8" fmla="*/ 433387 h 452437"/>
                    <a:gd name="connsiteX9" fmla="*/ 390525 w 571500"/>
                    <a:gd name="connsiteY9" fmla="*/ 442912 h 452437"/>
                    <a:gd name="connsiteX10" fmla="*/ 314325 w 571500"/>
                    <a:gd name="connsiteY10" fmla="*/ 447675 h 452437"/>
                    <a:gd name="connsiteX11" fmla="*/ 119063 w 571500"/>
                    <a:gd name="connsiteY11" fmla="*/ 452437 h 452437"/>
                    <a:gd name="connsiteX12" fmla="*/ 0 w 571500"/>
                    <a:gd name="connsiteY12" fmla="*/ 328612 h 45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1500" h="452437">
                      <a:moveTo>
                        <a:pt x="0" y="328612"/>
                      </a:moveTo>
                      <a:lnTo>
                        <a:pt x="357188" y="0"/>
                      </a:lnTo>
                      <a:lnTo>
                        <a:pt x="428625" y="76200"/>
                      </a:lnTo>
                      <a:lnTo>
                        <a:pt x="471488" y="142875"/>
                      </a:lnTo>
                      <a:lnTo>
                        <a:pt x="519113" y="219075"/>
                      </a:lnTo>
                      <a:lnTo>
                        <a:pt x="542925" y="280987"/>
                      </a:lnTo>
                      <a:lnTo>
                        <a:pt x="566738" y="338137"/>
                      </a:lnTo>
                      <a:lnTo>
                        <a:pt x="571500" y="361950"/>
                      </a:lnTo>
                      <a:lnTo>
                        <a:pt x="423863" y="433387"/>
                      </a:lnTo>
                      <a:lnTo>
                        <a:pt x="390525" y="442912"/>
                      </a:lnTo>
                      <a:lnTo>
                        <a:pt x="314325" y="447675"/>
                      </a:lnTo>
                      <a:lnTo>
                        <a:pt x="119063" y="452437"/>
                      </a:lnTo>
                      <a:lnTo>
                        <a:pt x="0" y="328612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8" name="자유형 27"/>
                <p:cNvSpPr/>
                <p:nvPr/>
              </p:nvSpPr>
              <p:spPr>
                <a:xfrm>
                  <a:off x="6962775" y="3757613"/>
                  <a:ext cx="757238" cy="752475"/>
                </a:xfrm>
                <a:custGeom>
                  <a:avLst/>
                  <a:gdLst>
                    <a:gd name="connsiteX0" fmla="*/ 28575 w 757238"/>
                    <a:gd name="connsiteY0" fmla="*/ 0 h 752475"/>
                    <a:gd name="connsiteX1" fmla="*/ 757238 w 757238"/>
                    <a:gd name="connsiteY1" fmla="*/ 47625 h 752475"/>
                    <a:gd name="connsiteX2" fmla="*/ 723900 w 757238"/>
                    <a:gd name="connsiteY2" fmla="*/ 752475 h 752475"/>
                    <a:gd name="connsiteX3" fmla="*/ 0 w 757238"/>
                    <a:gd name="connsiteY3" fmla="*/ 714375 h 752475"/>
                    <a:gd name="connsiteX4" fmla="*/ 28575 w 757238"/>
                    <a:gd name="connsiteY4" fmla="*/ 0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238" h="752475">
                      <a:moveTo>
                        <a:pt x="28575" y="0"/>
                      </a:moveTo>
                      <a:lnTo>
                        <a:pt x="757238" y="47625"/>
                      </a:lnTo>
                      <a:lnTo>
                        <a:pt x="723900" y="752475"/>
                      </a:lnTo>
                      <a:lnTo>
                        <a:pt x="0" y="714375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>
                  <a:off x="4391025" y="3590925"/>
                  <a:ext cx="433388" cy="733425"/>
                </a:xfrm>
                <a:custGeom>
                  <a:avLst/>
                  <a:gdLst>
                    <a:gd name="connsiteX0" fmla="*/ 0 w 433388"/>
                    <a:gd name="connsiteY0" fmla="*/ 709613 h 733425"/>
                    <a:gd name="connsiteX1" fmla="*/ 23813 w 433388"/>
                    <a:gd name="connsiteY1" fmla="*/ 228600 h 733425"/>
                    <a:gd name="connsiteX2" fmla="*/ 19050 w 433388"/>
                    <a:gd name="connsiteY2" fmla="*/ 152400 h 733425"/>
                    <a:gd name="connsiteX3" fmla="*/ 23813 w 433388"/>
                    <a:gd name="connsiteY3" fmla="*/ 19050 h 733425"/>
                    <a:gd name="connsiteX4" fmla="*/ 33338 w 433388"/>
                    <a:gd name="connsiteY4" fmla="*/ 0 h 733425"/>
                    <a:gd name="connsiteX5" fmla="*/ 104775 w 433388"/>
                    <a:gd name="connsiteY5" fmla="*/ 0 h 733425"/>
                    <a:gd name="connsiteX6" fmla="*/ 433388 w 433388"/>
                    <a:gd name="connsiteY6" fmla="*/ 23813 h 733425"/>
                    <a:gd name="connsiteX7" fmla="*/ 381000 w 433388"/>
                    <a:gd name="connsiteY7" fmla="*/ 733425 h 733425"/>
                    <a:gd name="connsiteX8" fmla="*/ 0 w 433388"/>
                    <a:gd name="connsiteY8" fmla="*/ 70961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388" h="733425">
                      <a:moveTo>
                        <a:pt x="0" y="709613"/>
                      </a:moveTo>
                      <a:lnTo>
                        <a:pt x="23813" y="228600"/>
                      </a:lnTo>
                      <a:lnTo>
                        <a:pt x="19050" y="152400"/>
                      </a:lnTo>
                      <a:lnTo>
                        <a:pt x="23813" y="19050"/>
                      </a:lnTo>
                      <a:lnTo>
                        <a:pt x="33338" y="0"/>
                      </a:lnTo>
                      <a:lnTo>
                        <a:pt x="104775" y="0"/>
                      </a:lnTo>
                      <a:lnTo>
                        <a:pt x="433388" y="23813"/>
                      </a:lnTo>
                      <a:lnTo>
                        <a:pt x="381000" y="733425"/>
                      </a:lnTo>
                      <a:lnTo>
                        <a:pt x="0" y="709613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30" name="자유형 29"/>
            <p:cNvSpPr/>
            <p:nvPr/>
          </p:nvSpPr>
          <p:spPr>
            <a:xfrm>
              <a:off x="5114174" y="3134005"/>
              <a:ext cx="210301" cy="192195"/>
            </a:xfrm>
            <a:custGeom>
              <a:avLst/>
              <a:gdLst>
                <a:gd name="connsiteX0" fmla="*/ 340519 w 359569"/>
                <a:gd name="connsiteY0" fmla="*/ 328612 h 328612"/>
                <a:gd name="connsiteX1" fmla="*/ 359569 w 359569"/>
                <a:gd name="connsiteY1" fmla="*/ 21431 h 328612"/>
                <a:gd name="connsiteX2" fmla="*/ 35719 w 359569"/>
                <a:gd name="connsiteY2" fmla="*/ 0 h 328612"/>
                <a:gd name="connsiteX3" fmla="*/ 26194 w 359569"/>
                <a:gd name="connsiteY3" fmla="*/ 226218 h 328612"/>
                <a:gd name="connsiteX4" fmla="*/ 0 w 359569"/>
                <a:gd name="connsiteY4" fmla="*/ 223837 h 328612"/>
                <a:gd name="connsiteX5" fmla="*/ 0 w 359569"/>
                <a:gd name="connsiteY5" fmla="*/ 280987 h 328612"/>
                <a:gd name="connsiteX6" fmla="*/ 21431 w 359569"/>
                <a:gd name="connsiteY6" fmla="*/ 297656 h 328612"/>
                <a:gd name="connsiteX7" fmla="*/ 21431 w 359569"/>
                <a:gd name="connsiteY7" fmla="*/ 311943 h 328612"/>
                <a:gd name="connsiteX8" fmla="*/ 340519 w 359569"/>
                <a:gd name="connsiteY8" fmla="*/ 32861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69" h="328612">
                  <a:moveTo>
                    <a:pt x="340519" y="328612"/>
                  </a:moveTo>
                  <a:lnTo>
                    <a:pt x="359569" y="21431"/>
                  </a:lnTo>
                  <a:lnTo>
                    <a:pt x="35719" y="0"/>
                  </a:lnTo>
                  <a:lnTo>
                    <a:pt x="26194" y="226218"/>
                  </a:lnTo>
                  <a:lnTo>
                    <a:pt x="0" y="223837"/>
                  </a:lnTo>
                  <a:lnTo>
                    <a:pt x="0" y="280987"/>
                  </a:lnTo>
                  <a:lnTo>
                    <a:pt x="21431" y="297656"/>
                  </a:lnTo>
                  <a:lnTo>
                    <a:pt x="21431" y="311943"/>
                  </a:lnTo>
                  <a:lnTo>
                    <a:pt x="340519" y="32861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3471863" y="2576513"/>
              <a:ext cx="221456" cy="376237"/>
            </a:xfrm>
            <a:custGeom>
              <a:avLst/>
              <a:gdLst>
                <a:gd name="connsiteX0" fmla="*/ 21431 w 221456"/>
                <a:gd name="connsiteY0" fmla="*/ 0 h 376237"/>
                <a:gd name="connsiteX1" fmla="*/ 221456 w 221456"/>
                <a:gd name="connsiteY1" fmla="*/ 11906 h 376237"/>
                <a:gd name="connsiteX2" fmla="*/ 202406 w 221456"/>
                <a:gd name="connsiteY2" fmla="*/ 376237 h 376237"/>
                <a:gd name="connsiteX3" fmla="*/ 0 w 221456"/>
                <a:gd name="connsiteY3" fmla="*/ 369093 h 376237"/>
                <a:gd name="connsiteX4" fmla="*/ 21431 w 221456"/>
                <a:gd name="connsiteY4" fmla="*/ 0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56" h="376237">
                  <a:moveTo>
                    <a:pt x="21431" y="0"/>
                  </a:moveTo>
                  <a:lnTo>
                    <a:pt x="221456" y="11906"/>
                  </a:lnTo>
                  <a:lnTo>
                    <a:pt x="202406" y="376237"/>
                  </a:lnTo>
                  <a:lnTo>
                    <a:pt x="0" y="369093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335881" y="3286125"/>
              <a:ext cx="292894" cy="333375"/>
            </a:xfrm>
            <a:custGeom>
              <a:avLst/>
              <a:gdLst>
                <a:gd name="connsiteX0" fmla="*/ 292894 w 292894"/>
                <a:gd name="connsiteY0" fmla="*/ 21431 h 333375"/>
                <a:gd name="connsiteX1" fmla="*/ 273844 w 292894"/>
                <a:gd name="connsiteY1" fmla="*/ 333375 h 333375"/>
                <a:gd name="connsiteX2" fmla="*/ 35719 w 292894"/>
                <a:gd name="connsiteY2" fmla="*/ 316706 h 333375"/>
                <a:gd name="connsiteX3" fmla="*/ 0 w 292894"/>
                <a:gd name="connsiteY3" fmla="*/ 276225 h 333375"/>
                <a:gd name="connsiteX4" fmla="*/ 19050 w 292894"/>
                <a:gd name="connsiteY4" fmla="*/ 0 h 333375"/>
                <a:gd name="connsiteX5" fmla="*/ 292894 w 292894"/>
                <a:gd name="connsiteY5" fmla="*/ 2143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894" h="333375">
                  <a:moveTo>
                    <a:pt x="292894" y="21431"/>
                  </a:moveTo>
                  <a:lnTo>
                    <a:pt x="273844" y="333375"/>
                  </a:lnTo>
                  <a:lnTo>
                    <a:pt x="35719" y="316706"/>
                  </a:lnTo>
                  <a:lnTo>
                    <a:pt x="0" y="276225"/>
                  </a:lnTo>
                  <a:lnTo>
                    <a:pt x="19050" y="0"/>
                  </a:lnTo>
                  <a:lnTo>
                    <a:pt x="292894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676400" y="2997994"/>
              <a:ext cx="328613" cy="235744"/>
            </a:xfrm>
            <a:custGeom>
              <a:avLst/>
              <a:gdLst>
                <a:gd name="connsiteX0" fmla="*/ 14288 w 328613"/>
                <a:gd name="connsiteY0" fmla="*/ 0 h 235744"/>
                <a:gd name="connsiteX1" fmla="*/ 300038 w 328613"/>
                <a:gd name="connsiteY1" fmla="*/ 11906 h 235744"/>
                <a:gd name="connsiteX2" fmla="*/ 321469 w 328613"/>
                <a:gd name="connsiteY2" fmla="*/ 28575 h 235744"/>
                <a:gd name="connsiteX3" fmla="*/ 328613 w 328613"/>
                <a:gd name="connsiteY3" fmla="*/ 47625 h 235744"/>
                <a:gd name="connsiteX4" fmla="*/ 316706 w 328613"/>
                <a:gd name="connsiteY4" fmla="*/ 235744 h 235744"/>
                <a:gd name="connsiteX5" fmla="*/ 0 w 328613"/>
                <a:gd name="connsiteY5" fmla="*/ 221456 h 235744"/>
                <a:gd name="connsiteX6" fmla="*/ 14288 w 328613"/>
                <a:gd name="connsiteY6" fmla="*/ 0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613" h="235744">
                  <a:moveTo>
                    <a:pt x="14288" y="0"/>
                  </a:moveTo>
                  <a:lnTo>
                    <a:pt x="300038" y="11906"/>
                  </a:lnTo>
                  <a:lnTo>
                    <a:pt x="321469" y="28575"/>
                  </a:lnTo>
                  <a:lnTo>
                    <a:pt x="328613" y="47625"/>
                  </a:lnTo>
                  <a:lnTo>
                    <a:pt x="316706" y="235744"/>
                  </a:lnTo>
                  <a:lnTo>
                    <a:pt x="0" y="221456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2269331" y="3021806"/>
              <a:ext cx="264319" cy="257175"/>
            </a:xfrm>
            <a:custGeom>
              <a:avLst/>
              <a:gdLst>
                <a:gd name="connsiteX0" fmla="*/ 11907 w 264319"/>
                <a:gd name="connsiteY0" fmla="*/ 0 h 257175"/>
                <a:gd name="connsiteX1" fmla="*/ 259557 w 264319"/>
                <a:gd name="connsiteY1" fmla="*/ 14288 h 257175"/>
                <a:gd name="connsiteX2" fmla="*/ 264319 w 264319"/>
                <a:gd name="connsiteY2" fmla="*/ 40482 h 257175"/>
                <a:gd name="connsiteX3" fmla="*/ 254794 w 264319"/>
                <a:gd name="connsiteY3" fmla="*/ 257175 h 257175"/>
                <a:gd name="connsiteX4" fmla="*/ 0 w 264319"/>
                <a:gd name="connsiteY4" fmla="*/ 245269 h 257175"/>
                <a:gd name="connsiteX5" fmla="*/ 11907 w 264319"/>
                <a:gd name="connsiteY5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19" h="257175">
                  <a:moveTo>
                    <a:pt x="11907" y="0"/>
                  </a:moveTo>
                  <a:lnTo>
                    <a:pt x="259557" y="14288"/>
                  </a:lnTo>
                  <a:lnTo>
                    <a:pt x="264319" y="40482"/>
                  </a:lnTo>
                  <a:lnTo>
                    <a:pt x="254794" y="257175"/>
                  </a:lnTo>
                  <a:lnTo>
                    <a:pt x="0" y="245269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767016" y="3045053"/>
              <a:ext cx="133538" cy="14188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06">
              <a:off x="2322191" y="3074939"/>
              <a:ext cx="170550" cy="15656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06">
              <a:off x="3498529" y="2691558"/>
              <a:ext cx="170550" cy="156566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419353" y="3380810"/>
              <a:ext cx="133538" cy="14188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283">
              <a:off x="4559613" y="3155735"/>
              <a:ext cx="205016" cy="22440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283">
              <a:off x="3086414" y="3060485"/>
              <a:ext cx="205016" cy="224408"/>
            </a:xfrm>
            <a:prstGeom prst="rect">
              <a:avLst/>
            </a:prstGeom>
          </p:spPr>
        </p:pic>
        <p:sp>
          <p:nvSpPr>
            <p:cNvPr id="53" name="자유형 52"/>
            <p:cNvSpPr/>
            <p:nvPr/>
          </p:nvSpPr>
          <p:spPr>
            <a:xfrm>
              <a:off x="1400175" y="2476500"/>
              <a:ext cx="184150" cy="314325"/>
            </a:xfrm>
            <a:custGeom>
              <a:avLst/>
              <a:gdLst>
                <a:gd name="connsiteX0" fmla="*/ 171450 w 184150"/>
                <a:gd name="connsiteY0" fmla="*/ 314325 h 314325"/>
                <a:gd name="connsiteX1" fmla="*/ 184150 w 184150"/>
                <a:gd name="connsiteY1" fmla="*/ 0 h 314325"/>
                <a:gd name="connsiteX2" fmla="*/ 22225 w 184150"/>
                <a:gd name="connsiteY2" fmla="*/ 0 h 314325"/>
                <a:gd name="connsiteX3" fmla="*/ 6350 w 184150"/>
                <a:gd name="connsiteY3" fmla="*/ 19050 h 314325"/>
                <a:gd name="connsiteX4" fmla="*/ 0 w 184150"/>
                <a:gd name="connsiteY4" fmla="*/ 273050 h 314325"/>
                <a:gd name="connsiteX5" fmla="*/ 19050 w 184150"/>
                <a:gd name="connsiteY5" fmla="*/ 307975 h 314325"/>
                <a:gd name="connsiteX6" fmla="*/ 171450 w 184150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50" h="314325">
                  <a:moveTo>
                    <a:pt x="171450" y="314325"/>
                  </a:moveTo>
                  <a:lnTo>
                    <a:pt x="184150" y="0"/>
                  </a:lnTo>
                  <a:lnTo>
                    <a:pt x="22225" y="0"/>
                  </a:lnTo>
                  <a:lnTo>
                    <a:pt x="6350" y="19050"/>
                  </a:lnTo>
                  <a:lnTo>
                    <a:pt x="0" y="273050"/>
                  </a:lnTo>
                  <a:lnTo>
                    <a:pt x="19050" y="307975"/>
                  </a:lnTo>
                  <a:lnTo>
                    <a:pt x="171450" y="31432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426390" y="2548466"/>
              <a:ext cx="133539" cy="141884"/>
            </a:xfrm>
            <a:prstGeom prst="rect">
              <a:avLst/>
            </a:prstGeom>
          </p:spPr>
        </p:pic>
      </p:grpSp>
      <p:sp>
        <p:nvSpPr>
          <p:cNvPr id="11" name="자유형 10"/>
          <p:cNvSpPr/>
          <p:nvPr/>
        </p:nvSpPr>
        <p:spPr>
          <a:xfrm>
            <a:off x="4010024" y="3667125"/>
            <a:ext cx="2495550" cy="1762125"/>
          </a:xfrm>
          <a:custGeom>
            <a:avLst/>
            <a:gdLst>
              <a:gd name="connsiteX0" fmla="*/ 95250 w 2495550"/>
              <a:gd name="connsiteY0" fmla="*/ 0 h 1762125"/>
              <a:gd name="connsiteX1" fmla="*/ 2457450 w 2495550"/>
              <a:gd name="connsiteY1" fmla="*/ 152400 h 1762125"/>
              <a:gd name="connsiteX2" fmla="*/ 2490788 w 2495550"/>
              <a:gd name="connsiteY2" fmla="*/ 171450 h 1762125"/>
              <a:gd name="connsiteX3" fmla="*/ 2495550 w 2495550"/>
              <a:gd name="connsiteY3" fmla="*/ 238125 h 1762125"/>
              <a:gd name="connsiteX4" fmla="*/ 2400300 w 2495550"/>
              <a:gd name="connsiteY4" fmla="*/ 1724025 h 1762125"/>
              <a:gd name="connsiteX5" fmla="*/ 2376488 w 2495550"/>
              <a:gd name="connsiteY5" fmla="*/ 1762125 h 1762125"/>
              <a:gd name="connsiteX6" fmla="*/ 47625 w 2495550"/>
              <a:gd name="connsiteY6" fmla="*/ 1624013 h 1762125"/>
              <a:gd name="connsiteX7" fmla="*/ 0 w 2495550"/>
              <a:gd name="connsiteY7" fmla="*/ 1571625 h 1762125"/>
              <a:gd name="connsiteX8" fmla="*/ 95250 w 2495550"/>
              <a:gd name="connsiteY8" fmla="*/ 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550" h="1762125">
                <a:moveTo>
                  <a:pt x="95250" y="0"/>
                </a:moveTo>
                <a:lnTo>
                  <a:pt x="2457450" y="152400"/>
                </a:lnTo>
                <a:lnTo>
                  <a:pt x="2490788" y="171450"/>
                </a:lnTo>
                <a:lnTo>
                  <a:pt x="2495550" y="238125"/>
                </a:lnTo>
                <a:lnTo>
                  <a:pt x="2400300" y="1724025"/>
                </a:lnTo>
                <a:lnTo>
                  <a:pt x="2376488" y="1762125"/>
                </a:lnTo>
                <a:lnTo>
                  <a:pt x="47625" y="1624013"/>
                </a:lnTo>
                <a:lnTo>
                  <a:pt x="0" y="1571625"/>
                </a:lnTo>
                <a:lnTo>
                  <a:pt x="95250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81" y="3941317"/>
            <a:ext cx="271877" cy="320041"/>
          </a:xfrm>
          <a:prstGeom prst="rect">
            <a:avLst/>
          </a:prstGeom>
          <a:effectLst/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35" y="4088129"/>
            <a:ext cx="271877" cy="320041"/>
          </a:xfrm>
          <a:prstGeom prst="rect">
            <a:avLst/>
          </a:prstGeom>
          <a:effectLst/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27" y="4434840"/>
            <a:ext cx="271877" cy="320041"/>
          </a:xfrm>
          <a:prstGeom prst="rect">
            <a:avLst/>
          </a:prstGeom>
          <a:effectLst/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67" y="4564380"/>
            <a:ext cx="271877" cy="320041"/>
          </a:xfrm>
          <a:prstGeom prst="rect">
            <a:avLst/>
          </a:prstGeom>
          <a:effectLst/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81" y="3884167"/>
            <a:ext cx="271877" cy="320041"/>
          </a:xfrm>
          <a:prstGeom prst="rect">
            <a:avLst/>
          </a:prstGeom>
          <a:effectLst/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74" y="4088128"/>
            <a:ext cx="271877" cy="320041"/>
          </a:xfrm>
          <a:prstGeom prst="rect">
            <a:avLst/>
          </a:prstGeom>
          <a:effectLst/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15" y="4543477"/>
            <a:ext cx="271877" cy="320041"/>
          </a:xfrm>
          <a:prstGeom prst="rect">
            <a:avLst/>
          </a:prstGeom>
          <a:effectLst/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2" y="4914952"/>
            <a:ext cx="271877" cy="320041"/>
          </a:xfrm>
          <a:prstGeom prst="rect">
            <a:avLst/>
          </a:prstGeom>
          <a:effectLst/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34" y="4679209"/>
            <a:ext cx="271877" cy="320041"/>
          </a:xfrm>
          <a:prstGeom prst="rect">
            <a:avLst/>
          </a:prstGeom>
          <a:effectLst/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2" y="4850659"/>
            <a:ext cx="271877" cy="320041"/>
          </a:xfrm>
          <a:prstGeom prst="rect">
            <a:avLst/>
          </a:prstGeom>
          <a:effectLst/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15" y="4938766"/>
            <a:ext cx="271877" cy="320041"/>
          </a:xfrm>
          <a:prstGeom prst="rect">
            <a:avLst/>
          </a:prstGeom>
          <a:effectLst/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08" y="4883996"/>
            <a:ext cx="271877" cy="320041"/>
          </a:xfrm>
          <a:prstGeom prst="rect">
            <a:avLst/>
          </a:prstGeom>
          <a:effectLst/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09" y="4276778"/>
            <a:ext cx="271877" cy="320041"/>
          </a:xfrm>
          <a:prstGeom prst="rect">
            <a:avLst/>
          </a:prstGeom>
          <a:effectLst/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31" y="3512692"/>
            <a:ext cx="271877" cy="320041"/>
          </a:xfrm>
          <a:prstGeom prst="rect">
            <a:avLst/>
          </a:prstGeom>
          <a:effectLst/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3" y="3971978"/>
            <a:ext cx="271877" cy="320041"/>
          </a:xfrm>
          <a:prstGeom prst="rect">
            <a:avLst/>
          </a:prstGeom>
          <a:effectLst/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77" y="3601402"/>
            <a:ext cx="271877" cy="320041"/>
          </a:xfrm>
          <a:prstGeom prst="rect">
            <a:avLst/>
          </a:prstGeom>
          <a:effectLst/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14" y="3918108"/>
            <a:ext cx="271877" cy="320041"/>
          </a:xfrm>
          <a:prstGeom prst="rect">
            <a:avLst/>
          </a:prstGeom>
          <a:effectLst/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8" y="4313396"/>
            <a:ext cx="271877" cy="320041"/>
          </a:xfrm>
          <a:prstGeom prst="rect">
            <a:avLst/>
          </a:prstGeom>
          <a:effectLst/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33" y="4746784"/>
            <a:ext cx="271877" cy="320041"/>
          </a:xfrm>
          <a:prstGeom prst="rect">
            <a:avLst/>
          </a:prstGeom>
          <a:effectLst/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39" y="3153727"/>
            <a:ext cx="271877" cy="320041"/>
          </a:xfrm>
          <a:prstGeom prst="rect">
            <a:avLst/>
          </a:prstGeom>
          <a:effectLst/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08" y="3401377"/>
            <a:ext cx="271877" cy="320041"/>
          </a:xfrm>
          <a:prstGeom prst="rect">
            <a:avLst/>
          </a:prstGeom>
          <a:effectLst/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77" y="4240714"/>
            <a:ext cx="271877" cy="320041"/>
          </a:xfrm>
          <a:prstGeom prst="rect">
            <a:avLst/>
          </a:prstGeom>
          <a:effectLst/>
        </p:spPr>
      </p:pic>
      <p:sp>
        <p:nvSpPr>
          <p:cNvPr id="13" name="자유형 12"/>
          <p:cNvSpPr/>
          <p:nvPr/>
        </p:nvSpPr>
        <p:spPr>
          <a:xfrm>
            <a:off x="4014787" y="2752725"/>
            <a:ext cx="2671762" cy="2676525"/>
          </a:xfrm>
          <a:custGeom>
            <a:avLst/>
            <a:gdLst>
              <a:gd name="connsiteX0" fmla="*/ 1838325 w 2671762"/>
              <a:gd name="connsiteY0" fmla="*/ 2643188 h 2676525"/>
              <a:gd name="connsiteX1" fmla="*/ 2362200 w 2671762"/>
              <a:gd name="connsiteY1" fmla="*/ 2676525 h 2676525"/>
              <a:gd name="connsiteX2" fmla="*/ 2386012 w 2671762"/>
              <a:gd name="connsiteY2" fmla="*/ 2671763 h 2676525"/>
              <a:gd name="connsiteX3" fmla="*/ 2400300 w 2671762"/>
              <a:gd name="connsiteY3" fmla="*/ 2605088 h 2676525"/>
              <a:gd name="connsiteX4" fmla="*/ 2490787 w 2671762"/>
              <a:gd name="connsiteY4" fmla="*/ 1123950 h 2676525"/>
              <a:gd name="connsiteX5" fmla="*/ 2500312 w 2671762"/>
              <a:gd name="connsiteY5" fmla="*/ 957263 h 2676525"/>
              <a:gd name="connsiteX6" fmla="*/ 2505075 w 2671762"/>
              <a:gd name="connsiteY6" fmla="*/ 919163 h 2676525"/>
              <a:gd name="connsiteX7" fmla="*/ 2509837 w 2671762"/>
              <a:gd name="connsiteY7" fmla="*/ 890588 h 2676525"/>
              <a:gd name="connsiteX8" fmla="*/ 2557462 w 2671762"/>
              <a:gd name="connsiteY8" fmla="*/ 828675 h 2676525"/>
              <a:gd name="connsiteX9" fmla="*/ 2671762 w 2671762"/>
              <a:gd name="connsiteY9" fmla="*/ 714375 h 2676525"/>
              <a:gd name="connsiteX10" fmla="*/ 2533650 w 2671762"/>
              <a:gd name="connsiteY10" fmla="*/ 566738 h 2676525"/>
              <a:gd name="connsiteX11" fmla="*/ 2552700 w 2671762"/>
              <a:gd name="connsiteY11" fmla="*/ 542925 h 2676525"/>
              <a:gd name="connsiteX12" fmla="*/ 2300287 w 2671762"/>
              <a:gd name="connsiteY12" fmla="*/ 300038 h 2676525"/>
              <a:gd name="connsiteX13" fmla="*/ 2276475 w 2671762"/>
              <a:gd name="connsiteY13" fmla="*/ 276225 h 2676525"/>
              <a:gd name="connsiteX14" fmla="*/ 2271712 w 2671762"/>
              <a:gd name="connsiteY14" fmla="*/ 242888 h 2676525"/>
              <a:gd name="connsiteX15" fmla="*/ 2281237 w 2671762"/>
              <a:gd name="connsiteY15" fmla="*/ 109538 h 2676525"/>
              <a:gd name="connsiteX16" fmla="*/ 2281237 w 2671762"/>
              <a:gd name="connsiteY16" fmla="*/ 71438 h 2676525"/>
              <a:gd name="connsiteX17" fmla="*/ 2243137 w 2671762"/>
              <a:gd name="connsiteY17" fmla="*/ 42863 h 2676525"/>
              <a:gd name="connsiteX18" fmla="*/ 2209800 w 2671762"/>
              <a:gd name="connsiteY18" fmla="*/ 33338 h 2676525"/>
              <a:gd name="connsiteX19" fmla="*/ 1714500 w 2671762"/>
              <a:gd name="connsiteY19" fmla="*/ 0 h 2676525"/>
              <a:gd name="connsiteX20" fmla="*/ 1681162 w 2671762"/>
              <a:gd name="connsiteY20" fmla="*/ 4763 h 2676525"/>
              <a:gd name="connsiteX21" fmla="*/ 1643062 w 2671762"/>
              <a:gd name="connsiteY21" fmla="*/ 19050 h 2676525"/>
              <a:gd name="connsiteX22" fmla="*/ 1624012 w 2671762"/>
              <a:gd name="connsiteY22" fmla="*/ 42863 h 2676525"/>
              <a:gd name="connsiteX23" fmla="*/ 1619250 w 2671762"/>
              <a:gd name="connsiteY23" fmla="*/ 142875 h 2676525"/>
              <a:gd name="connsiteX24" fmla="*/ 1609725 w 2671762"/>
              <a:gd name="connsiteY24" fmla="*/ 228600 h 2676525"/>
              <a:gd name="connsiteX25" fmla="*/ 1609725 w 2671762"/>
              <a:gd name="connsiteY25" fmla="*/ 247650 h 2676525"/>
              <a:gd name="connsiteX26" fmla="*/ 1552575 w 2671762"/>
              <a:gd name="connsiteY26" fmla="*/ 300038 h 2676525"/>
              <a:gd name="connsiteX27" fmla="*/ 1552575 w 2671762"/>
              <a:gd name="connsiteY27" fmla="*/ 376238 h 2676525"/>
              <a:gd name="connsiteX28" fmla="*/ 1552575 w 2671762"/>
              <a:gd name="connsiteY28" fmla="*/ 400050 h 2676525"/>
              <a:gd name="connsiteX29" fmla="*/ 1295400 w 2671762"/>
              <a:gd name="connsiteY29" fmla="*/ 542925 h 2676525"/>
              <a:gd name="connsiteX30" fmla="*/ 1257300 w 2671762"/>
              <a:gd name="connsiteY30" fmla="*/ 566738 h 2676525"/>
              <a:gd name="connsiteX31" fmla="*/ 1262062 w 2671762"/>
              <a:gd name="connsiteY31" fmla="*/ 600075 h 2676525"/>
              <a:gd name="connsiteX32" fmla="*/ 1247775 w 2671762"/>
              <a:gd name="connsiteY32" fmla="*/ 604838 h 2676525"/>
              <a:gd name="connsiteX33" fmla="*/ 795337 w 2671762"/>
              <a:gd name="connsiteY33" fmla="*/ 581025 h 2676525"/>
              <a:gd name="connsiteX34" fmla="*/ 742950 w 2671762"/>
              <a:gd name="connsiteY34" fmla="*/ 576263 h 2676525"/>
              <a:gd name="connsiteX35" fmla="*/ 723900 w 2671762"/>
              <a:gd name="connsiteY35" fmla="*/ 576263 h 2676525"/>
              <a:gd name="connsiteX36" fmla="*/ 709612 w 2671762"/>
              <a:gd name="connsiteY36" fmla="*/ 576263 h 2676525"/>
              <a:gd name="connsiteX37" fmla="*/ 704850 w 2671762"/>
              <a:gd name="connsiteY37" fmla="*/ 609600 h 2676525"/>
              <a:gd name="connsiteX38" fmla="*/ 690562 w 2671762"/>
              <a:gd name="connsiteY38" fmla="*/ 857250 h 2676525"/>
              <a:gd name="connsiteX39" fmla="*/ 95250 w 2671762"/>
              <a:gd name="connsiteY39" fmla="*/ 814388 h 2676525"/>
              <a:gd name="connsiteX40" fmla="*/ 0 w 2671762"/>
              <a:gd name="connsiteY40" fmla="*/ 2457450 h 2676525"/>
              <a:gd name="connsiteX41" fmla="*/ 0 w 2671762"/>
              <a:gd name="connsiteY41" fmla="*/ 2481263 h 2676525"/>
              <a:gd name="connsiteX42" fmla="*/ 19050 w 2671762"/>
              <a:gd name="connsiteY42" fmla="*/ 2509838 h 2676525"/>
              <a:gd name="connsiteX43" fmla="*/ 42862 w 2671762"/>
              <a:gd name="connsiteY43" fmla="*/ 2533650 h 2676525"/>
              <a:gd name="connsiteX44" fmla="*/ 109537 w 2671762"/>
              <a:gd name="connsiteY44" fmla="*/ 2543175 h 2676525"/>
              <a:gd name="connsiteX45" fmla="*/ 1838325 w 2671762"/>
              <a:gd name="connsiteY45" fmla="*/ 2643188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71762" h="2676525">
                <a:moveTo>
                  <a:pt x="1838325" y="2643188"/>
                </a:moveTo>
                <a:lnTo>
                  <a:pt x="2362200" y="2676525"/>
                </a:lnTo>
                <a:lnTo>
                  <a:pt x="2386012" y="2671763"/>
                </a:lnTo>
                <a:lnTo>
                  <a:pt x="2400300" y="2605088"/>
                </a:lnTo>
                <a:lnTo>
                  <a:pt x="2490787" y="1123950"/>
                </a:lnTo>
                <a:lnTo>
                  <a:pt x="2500312" y="957263"/>
                </a:lnTo>
                <a:lnTo>
                  <a:pt x="2505075" y="919163"/>
                </a:lnTo>
                <a:lnTo>
                  <a:pt x="2509837" y="890588"/>
                </a:lnTo>
                <a:lnTo>
                  <a:pt x="2557462" y="828675"/>
                </a:lnTo>
                <a:lnTo>
                  <a:pt x="2671762" y="714375"/>
                </a:lnTo>
                <a:lnTo>
                  <a:pt x="2533650" y="566738"/>
                </a:lnTo>
                <a:lnTo>
                  <a:pt x="2552700" y="542925"/>
                </a:lnTo>
                <a:lnTo>
                  <a:pt x="2300287" y="300038"/>
                </a:lnTo>
                <a:lnTo>
                  <a:pt x="2276475" y="276225"/>
                </a:lnTo>
                <a:lnTo>
                  <a:pt x="2271712" y="242888"/>
                </a:lnTo>
                <a:lnTo>
                  <a:pt x="2281237" y="109538"/>
                </a:lnTo>
                <a:lnTo>
                  <a:pt x="2281237" y="71438"/>
                </a:lnTo>
                <a:lnTo>
                  <a:pt x="2243137" y="42863"/>
                </a:lnTo>
                <a:lnTo>
                  <a:pt x="2209800" y="33338"/>
                </a:lnTo>
                <a:lnTo>
                  <a:pt x="1714500" y="0"/>
                </a:lnTo>
                <a:lnTo>
                  <a:pt x="1681162" y="4763"/>
                </a:lnTo>
                <a:lnTo>
                  <a:pt x="1643062" y="19050"/>
                </a:lnTo>
                <a:lnTo>
                  <a:pt x="1624012" y="42863"/>
                </a:lnTo>
                <a:lnTo>
                  <a:pt x="1619250" y="142875"/>
                </a:lnTo>
                <a:lnTo>
                  <a:pt x="1609725" y="228600"/>
                </a:lnTo>
                <a:lnTo>
                  <a:pt x="1609725" y="247650"/>
                </a:lnTo>
                <a:lnTo>
                  <a:pt x="1552575" y="300038"/>
                </a:lnTo>
                <a:lnTo>
                  <a:pt x="1552575" y="376238"/>
                </a:lnTo>
                <a:lnTo>
                  <a:pt x="1552575" y="400050"/>
                </a:lnTo>
                <a:lnTo>
                  <a:pt x="1295400" y="542925"/>
                </a:lnTo>
                <a:lnTo>
                  <a:pt x="1257300" y="566738"/>
                </a:lnTo>
                <a:lnTo>
                  <a:pt x="1262062" y="600075"/>
                </a:lnTo>
                <a:lnTo>
                  <a:pt x="1247775" y="604838"/>
                </a:lnTo>
                <a:lnTo>
                  <a:pt x="795337" y="581025"/>
                </a:lnTo>
                <a:lnTo>
                  <a:pt x="742950" y="576263"/>
                </a:lnTo>
                <a:lnTo>
                  <a:pt x="723900" y="576263"/>
                </a:lnTo>
                <a:lnTo>
                  <a:pt x="709612" y="576263"/>
                </a:lnTo>
                <a:lnTo>
                  <a:pt x="704850" y="609600"/>
                </a:lnTo>
                <a:lnTo>
                  <a:pt x="690562" y="857250"/>
                </a:lnTo>
                <a:lnTo>
                  <a:pt x="95250" y="814388"/>
                </a:lnTo>
                <a:lnTo>
                  <a:pt x="0" y="2457450"/>
                </a:lnTo>
                <a:lnTo>
                  <a:pt x="0" y="2481263"/>
                </a:lnTo>
                <a:lnTo>
                  <a:pt x="19050" y="2509838"/>
                </a:lnTo>
                <a:lnTo>
                  <a:pt x="42862" y="2533650"/>
                </a:lnTo>
                <a:lnTo>
                  <a:pt x="109537" y="2543175"/>
                </a:lnTo>
                <a:lnTo>
                  <a:pt x="1838325" y="2643188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2" name="자유형 81"/>
          <p:cNvSpPr/>
          <p:nvPr/>
        </p:nvSpPr>
        <p:spPr>
          <a:xfrm>
            <a:off x="3342830" y="3651462"/>
            <a:ext cx="666750" cy="1552575"/>
          </a:xfrm>
          <a:custGeom>
            <a:avLst/>
            <a:gdLst>
              <a:gd name="connsiteX0" fmla="*/ 623887 w 666750"/>
              <a:gd name="connsiteY0" fmla="*/ 676275 h 1552575"/>
              <a:gd name="connsiteX1" fmla="*/ 628650 w 666750"/>
              <a:gd name="connsiteY1" fmla="*/ 523875 h 1552575"/>
              <a:gd name="connsiteX2" fmla="*/ 647700 w 666750"/>
              <a:gd name="connsiteY2" fmla="*/ 452437 h 1552575"/>
              <a:gd name="connsiteX3" fmla="*/ 666750 w 666750"/>
              <a:gd name="connsiteY3" fmla="*/ 14287 h 1552575"/>
              <a:gd name="connsiteX4" fmla="*/ 552450 w 666750"/>
              <a:gd name="connsiteY4" fmla="*/ 0 h 1552575"/>
              <a:gd name="connsiteX5" fmla="*/ 238125 w 666750"/>
              <a:gd name="connsiteY5" fmla="*/ 0 h 1552575"/>
              <a:gd name="connsiteX6" fmla="*/ 214312 w 666750"/>
              <a:gd name="connsiteY6" fmla="*/ 23812 h 1552575"/>
              <a:gd name="connsiteX7" fmla="*/ 233362 w 666750"/>
              <a:gd name="connsiteY7" fmla="*/ 90487 h 1552575"/>
              <a:gd name="connsiteX8" fmla="*/ 276225 w 666750"/>
              <a:gd name="connsiteY8" fmla="*/ 185737 h 1552575"/>
              <a:gd name="connsiteX9" fmla="*/ 290512 w 666750"/>
              <a:gd name="connsiteY9" fmla="*/ 304800 h 1552575"/>
              <a:gd name="connsiteX10" fmla="*/ 290512 w 666750"/>
              <a:gd name="connsiteY10" fmla="*/ 414337 h 1552575"/>
              <a:gd name="connsiteX11" fmla="*/ 252412 w 666750"/>
              <a:gd name="connsiteY11" fmla="*/ 547687 h 1552575"/>
              <a:gd name="connsiteX12" fmla="*/ 119062 w 666750"/>
              <a:gd name="connsiteY12" fmla="*/ 890587 h 1552575"/>
              <a:gd name="connsiteX13" fmla="*/ 52387 w 666750"/>
              <a:gd name="connsiteY13" fmla="*/ 1081087 h 1552575"/>
              <a:gd name="connsiteX14" fmla="*/ 19050 w 666750"/>
              <a:gd name="connsiteY14" fmla="*/ 1162050 h 1552575"/>
              <a:gd name="connsiteX15" fmla="*/ 0 w 666750"/>
              <a:gd name="connsiteY15" fmla="*/ 1514475 h 1552575"/>
              <a:gd name="connsiteX16" fmla="*/ 528637 w 666750"/>
              <a:gd name="connsiteY16" fmla="*/ 1552575 h 1552575"/>
              <a:gd name="connsiteX17" fmla="*/ 557212 w 666750"/>
              <a:gd name="connsiteY17" fmla="*/ 1543050 h 1552575"/>
              <a:gd name="connsiteX18" fmla="*/ 585787 w 666750"/>
              <a:gd name="connsiteY18" fmla="*/ 1514475 h 1552575"/>
              <a:gd name="connsiteX19" fmla="*/ 604837 w 666750"/>
              <a:gd name="connsiteY19" fmla="*/ 890587 h 1552575"/>
              <a:gd name="connsiteX20" fmla="*/ 623887 w 666750"/>
              <a:gd name="connsiteY20" fmla="*/ 6762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1552575">
                <a:moveTo>
                  <a:pt x="623887" y="676275"/>
                </a:moveTo>
                <a:lnTo>
                  <a:pt x="628650" y="523875"/>
                </a:lnTo>
                <a:lnTo>
                  <a:pt x="647700" y="452437"/>
                </a:lnTo>
                <a:lnTo>
                  <a:pt x="666750" y="14287"/>
                </a:lnTo>
                <a:lnTo>
                  <a:pt x="552450" y="0"/>
                </a:lnTo>
                <a:lnTo>
                  <a:pt x="238125" y="0"/>
                </a:lnTo>
                <a:lnTo>
                  <a:pt x="214312" y="23812"/>
                </a:lnTo>
                <a:lnTo>
                  <a:pt x="233362" y="90487"/>
                </a:lnTo>
                <a:lnTo>
                  <a:pt x="276225" y="185737"/>
                </a:lnTo>
                <a:lnTo>
                  <a:pt x="290512" y="304800"/>
                </a:lnTo>
                <a:lnTo>
                  <a:pt x="290512" y="414337"/>
                </a:lnTo>
                <a:lnTo>
                  <a:pt x="252412" y="547687"/>
                </a:lnTo>
                <a:lnTo>
                  <a:pt x="119062" y="890587"/>
                </a:lnTo>
                <a:lnTo>
                  <a:pt x="52387" y="1081087"/>
                </a:lnTo>
                <a:lnTo>
                  <a:pt x="19050" y="1162050"/>
                </a:lnTo>
                <a:lnTo>
                  <a:pt x="0" y="1514475"/>
                </a:lnTo>
                <a:lnTo>
                  <a:pt x="528637" y="1552575"/>
                </a:lnTo>
                <a:lnTo>
                  <a:pt x="557212" y="1543050"/>
                </a:lnTo>
                <a:lnTo>
                  <a:pt x="585787" y="1514475"/>
                </a:lnTo>
                <a:lnTo>
                  <a:pt x="604837" y="890587"/>
                </a:lnTo>
                <a:lnTo>
                  <a:pt x="623887" y="676275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3" name="자유형 82"/>
          <p:cNvSpPr/>
          <p:nvPr/>
        </p:nvSpPr>
        <p:spPr>
          <a:xfrm>
            <a:off x="6529609" y="2262847"/>
            <a:ext cx="2638425" cy="2400300"/>
          </a:xfrm>
          <a:custGeom>
            <a:avLst/>
            <a:gdLst>
              <a:gd name="connsiteX0" fmla="*/ 1181100 w 2638425"/>
              <a:gd name="connsiteY0" fmla="*/ 38100 h 2400300"/>
              <a:gd name="connsiteX1" fmla="*/ 590550 w 2638425"/>
              <a:gd name="connsiteY1" fmla="*/ 0 h 2400300"/>
              <a:gd name="connsiteX2" fmla="*/ 552450 w 2638425"/>
              <a:gd name="connsiteY2" fmla="*/ 19050 h 2400300"/>
              <a:gd name="connsiteX3" fmla="*/ 533400 w 2638425"/>
              <a:gd name="connsiteY3" fmla="*/ 38100 h 2400300"/>
              <a:gd name="connsiteX4" fmla="*/ 476250 w 2638425"/>
              <a:gd name="connsiteY4" fmla="*/ 857250 h 2400300"/>
              <a:gd name="connsiteX5" fmla="*/ 447675 w 2638425"/>
              <a:gd name="connsiteY5" fmla="*/ 1028700 h 2400300"/>
              <a:gd name="connsiteX6" fmla="*/ 390525 w 2638425"/>
              <a:gd name="connsiteY6" fmla="*/ 1114425 h 2400300"/>
              <a:gd name="connsiteX7" fmla="*/ 57150 w 2638425"/>
              <a:gd name="connsiteY7" fmla="*/ 1419225 h 2400300"/>
              <a:gd name="connsiteX8" fmla="*/ 0 w 2638425"/>
              <a:gd name="connsiteY8" fmla="*/ 2219325 h 2400300"/>
              <a:gd name="connsiteX9" fmla="*/ 19050 w 2638425"/>
              <a:gd name="connsiteY9" fmla="*/ 2238375 h 2400300"/>
              <a:gd name="connsiteX10" fmla="*/ 2638425 w 2638425"/>
              <a:gd name="connsiteY10" fmla="*/ 2400300 h 2400300"/>
              <a:gd name="connsiteX11" fmla="*/ 2428875 w 2638425"/>
              <a:gd name="connsiteY11" fmla="*/ 2152650 h 2400300"/>
              <a:gd name="connsiteX12" fmla="*/ 2390775 w 2638425"/>
              <a:gd name="connsiteY12" fmla="*/ 2085975 h 2400300"/>
              <a:gd name="connsiteX13" fmla="*/ 2371725 w 2638425"/>
              <a:gd name="connsiteY13" fmla="*/ 2057400 h 2400300"/>
              <a:gd name="connsiteX14" fmla="*/ 2324100 w 2638425"/>
              <a:gd name="connsiteY14" fmla="*/ 1971675 h 2400300"/>
              <a:gd name="connsiteX15" fmla="*/ 2305050 w 2638425"/>
              <a:gd name="connsiteY15" fmla="*/ 1895475 h 2400300"/>
              <a:gd name="connsiteX16" fmla="*/ 2390775 w 2638425"/>
              <a:gd name="connsiteY16" fmla="*/ 209550 h 2400300"/>
              <a:gd name="connsiteX17" fmla="*/ 2400300 w 2638425"/>
              <a:gd name="connsiteY17" fmla="*/ 152400 h 2400300"/>
              <a:gd name="connsiteX18" fmla="*/ 2362200 w 2638425"/>
              <a:gd name="connsiteY18" fmla="*/ 114300 h 2400300"/>
              <a:gd name="connsiteX19" fmla="*/ 1181100 w 2638425"/>
              <a:gd name="connsiteY19" fmla="*/ 381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8425" h="2400300">
                <a:moveTo>
                  <a:pt x="1181100" y="38100"/>
                </a:moveTo>
                <a:lnTo>
                  <a:pt x="590550" y="0"/>
                </a:lnTo>
                <a:lnTo>
                  <a:pt x="552450" y="19050"/>
                </a:lnTo>
                <a:lnTo>
                  <a:pt x="533400" y="38100"/>
                </a:lnTo>
                <a:lnTo>
                  <a:pt x="476250" y="857250"/>
                </a:lnTo>
                <a:lnTo>
                  <a:pt x="447675" y="1028700"/>
                </a:lnTo>
                <a:lnTo>
                  <a:pt x="390525" y="1114425"/>
                </a:lnTo>
                <a:lnTo>
                  <a:pt x="57150" y="1419225"/>
                </a:lnTo>
                <a:lnTo>
                  <a:pt x="0" y="2219325"/>
                </a:lnTo>
                <a:lnTo>
                  <a:pt x="19050" y="2238375"/>
                </a:lnTo>
                <a:lnTo>
                  <a:pt x="2638425" y="2400300"/>
                </a:lnTo>
                <a:lnTo>
                  <a:pt x="2428875" y="2152650"/>
                </a:lnTo>
                <a:lnTo>
                  <a:pt x="2390775" y="2085975"/>
                </a:lnTo>
                <a:lnTo>
                  <a:pt x="2371725" y="2057400"/>
                </a:lnTo>
                <a:lnTo>
                  <a:pt x="2324100" y="1971675"/>
                </a:lnTo>
                <a:lnTo>
                  <a:pt x="2305050" y="1895475"/>
                </a:lnTo>
                <a:lnTo>
                  <a:pt x="2390775" y="209550"/>
                </a:lnTo>
                <a:lnTo>
                  <a:pt x="2400300" y="152400"/>
                </a:lnTo>
                <a:lnTo>
                  <a:pt x="2362200" y="114300"/>
                </a:lnTo>
                <a:lnTo>
                  <a:pt x="1181100" y="381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4" name="자유형 83"/>
          <p:cNvSpPr/>
          <p:nvPr/>
        </p:nvSpPr>
        <p:spPr>
          <a:xfrm>
            <a:off x="7610473" y="5717843"/>
            <a:ext cx="1685925" cy="666750"/>
          </a:xfrm>
          <a:custGeom>
            <a:avLst/>
            <a:gdLst>
              <a:gd name="connsiteX0" fmla="*/ 261938 w 1685925"/>
              <a:gd name="connsiteY0" fmla="*/ 571500 h 666750"/>
              <a:gd name="connsiteX1" fmla="*/ 28575 w 1685925"/>
              <a:gd name="connsiteY1" fmla="*/ 557213 h 666750"/>
              <a:gd name="connsiteX2" fmla="*/ 0 w 1685925"/>
              <a:gd name="connsiteY2" fmla="*/ 528638 h 666750"/>
              <a:gd name="connsiteX3" fmla="*/ 0 w 1685925"/>
              <a:gd name="connsiteY3" fmla="*/ 495300 h 666750"/>
              <a:gd name="connsiteX4" fmla="*/ 19050 w 1685925"/>
              <a:gd name="connsiteY4" fmla="*/ 85725 h 666750"/>
              <a:gd name="connsiteX5" fmla="*/ 47625 w 1685925"/>
              <a:gd name="connsiteY5" fmla="*/ 19050 h 666750"/>
              <a:gd name="connsiteX6" fmla="*/ 85725 w 1685925"/>
              <a:gd name="connsiteY6" fmla="*/ 0 h 666750"/>
              <a:gd name="connsiteX7" fmla="*/ 1657350 w 1685925"/>
              <a:gd name="connsiteY7" fmla="*/ 104775 h 666750"/>
              <a:gd name="connsiteX8" fmla="*/ 1681163 w 1685925"/>
              <a:gd name="connsiteY8" fmla="*/ 138113 h 666750"/>
              <a:gd name="connsiteX9" fmla="*/ 1685925 w 1685925"/>
              <a:gd name="connsiteY9" fmla="*/ 214313 h 666750"/>
              <a:gd name="connsiteX10" fmla="*/ 1647825 w 1685925"/>
              <a:gd name="connsiteY10" fmla="*/ 666750 h 666750"/>
              <a:gd name="connsiteX11" fmla="*/ 261938 w 1685925"/>
              <a:gd name="connsiteY11" fmla="*/ 5715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925" h="666750">
                <a:moveTo>
                  <a:pt x="261938" y="571500"/>
                </a:moveTo>
                <a:lnTo>
                  <a:pt x="28575" y="557213"/>
                </a:lnTo>
                <a:lnTo>
                  <a:pt x="0" y="528638"/>
                </a:lnTo>
                <a:lnTo>
                  <a:pt x="0" y="495300"/>
                </a:lnTo>
                <a:lnTo>
                  <a:pt x="19050" y="85725"/>
                </a:lnTo>
                <a:lnTo>
                  <a:pt x="47625" y="19050"/>
                </a:lnTo>
                <a:lnTo>
                  <a:pt x="85725" y="0"/>
                </a:lnTo>
                <a:lnTo>
                  <a:pt x="1657350" y="104775"/>
                </a:lnTo>
                <a:lnTo>
                  <a:pt x="1681163" y="138113"/>
                </a:lnTo>
                <a:lnTo>
                  <a:pt x="1685925" y="214313"/>
                </a:lnTo>
                <a:lnTo>
                  <a:pt x="1647825" y="666750"/>
                </a:lnTo>
                <a:lnTo>
                  <a:pt x="261938" y="571500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8" y="3899852"/>
            <a:ext cx="271877" cy="320041"/>
          </a:xfrm>
          <a:prstGeom prst="rect">
            <a:avLst/>
          </a:prstGeom>
          <a:effectLst/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33" y="4014152"/>
            <a:ext cx="271877" cy="320041"/>
          </a:xfrm>
          <a:prstGeom prst="rect">
            <a:avLst/>
          </a:prstGeom>
          <a:effectLst/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8" y="2442527"/>
            <a:ext cx="271877" cy="320041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58" y="2391727"/>
            <a:ext cx="271877" cy="32004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58" y="3156902"/>
            <a:ext cx="271877" cy="320041"/>
          </a:xfrm>
          <a:prstGeom prst="rect">
            <a:avLst/>
          </a:prstGeom>
          <a:effectLst/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8" y="3026727"/>
            <a:ext cx="271877" cy="320041"/>
          </a:xfrm>
          <a:prstGeom prst="rect">
            <a:avLst/>
          </a:prstGeom>
          <a:effectLst/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0" y="5828664"/>
            <a:ext cx="271877" cy="320041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08" y="2988627"/>
            <a:ext cx="271877" cy="320041"/>
          </a:xfrm>
          <a:prstGeom prst="rect">
            <a:avLst/>
          </a:prstGeom>
          <a:effectLst/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33" y="3417252"/>
            <a:ext cx="271877" cy="320041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6141186" y="3260050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안산소방서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03989" y="3413491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안산시청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27646" y="3083393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단원경찰서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25568" y="3704716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안산세무서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94295" y="4480392"/>
            <a:ext cx="619080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고려대병원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의사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364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간호사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974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기타 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904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합계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2,242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86794" y="4679078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교육지원청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90677" y="5008529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서울보증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00967" y="4554826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삼성생명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38997" y="4807619"/>
            <a:ext cx="736099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중소벤처진흥공단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03425" y="5179501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환경교통국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3877" y="5088890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고용노동청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94851" y="4903986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농어촌공사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77927" y="4525297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여성비전센터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30808" y="4778242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고용복지센터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34735" y="5154015"/>
            <a:ext cx="391454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우체국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67597" y="5123059"/>
            <a:ext cx="484428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KT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플라자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43636" y="4175040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한국전력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90850" y="4179440"/>
            <a:ext cx="391454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환경청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56781" y="3369754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국민보험공단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32427" y="3829745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수도사업소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84926" y="4335018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연금공단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201892" y="3934372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삼성화재</a:t>
            </a: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33" y="3225165"/>
            <a:ext cx="271877" cy="320041"/>
          </a:xfrm>
          <a:prstGeom prst="rect">
            <a:avLst/>
          </a:prstGeom>
          <a:effectLst/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7" y="3474720"/>
            <a:ext cx="271877" cy="320041"/>
          </a:xfrm>
          <a:prstGeom prst="rect">
            <a:avLst/>
          </a:prstGeom>
          <a:effectLst/>
        </p:spPr>
      </p:pic>
      <p:sp>
        <p:nvSpPr>
          <p:cNvPr id="116" name="TextBox 115"/>
          <p:cNvSpPr txBox="1"/>
          <p:nvPr/>
        </p:nvSpPr>
        <p:spPr>
          <a:xfrm>
            <a:off x="5754714" y="3470404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한화생명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488439" y="4142883"/>
            <a:ext cx="736099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한국국토정보공사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72730" y="4148317"/>
            <a:ext cx="67037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힐스테이트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중앙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1,152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982769" y="4252485"/>
            <a:ext cx="67037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센트럴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푸르지오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990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17800" y="3395897"/>
            <a:ext cx="511679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5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1,108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(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재건축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)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547539" y="3129717"/>
            <a:ext cx="51167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9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1,320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176249" y="267762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1,020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119699" y="263237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590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290977" y="3230125"/>
            <a:ext cx="550151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중앙중학교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교원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24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학생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948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705200" y="3652953"/>
            <a:ext cx="59824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중앙초등학교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교원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57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학생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607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126" name="TextBox 125"/>
          <p:cNvSpPr txBox="1"/>
          <p:nvPr/>
        </p:nvSpPr>
        <p:spPr>
          <a:xfrm rot="194332">
            <a:off x="8007455" y="6047724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일평균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이용객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36,111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31" name="자유형 30"/>
          <p:cNvSpPr/>
          <p:nvPr/>
        </p:nvSpPr>
        <p:spPr>
          <a:xfrm>
            <a:off x="6483349" y="4568825"/>
            <a:ext cx="3060700" cy="1092200"/>
          </a:xfrm>
          <a:custGeom>
            <a:avLst/>
            <a:gdLst>
              <a:gd name="connsiteX0" fmla="*/ 444500 w 3060700"/>
              <a:gd name="connsiteY0" fmla="*/ 844550 h 1092200"/>
              <a:gd name="connsiteX1" fmla="*/ 57150 w 3060700"/>
              <a:gd name="connsiteY1" fmla="*/ 822325 h 1092200"/>
              <a:gd name="connsiteX2" fmla="*/ 22225 w 3060700"/>
              <a:gd name="connsiteY2" fmla="*/ 796925 h 1092200"/>
              <a:gd name="connsiteX3" fmla="*/ 6350 w 3060700"/>
              <a:gd name="connsiteY3" fmla="*/ 777875 h 1092200"/>
              <a:gd name="connsiteX4" fmla="*/ 0 w 3060700"/>
              <a:gd name="connsiteY4" fmla="*/ 758825 h 1092200"/>
              <a:gd name="connsiteX5" fmla="*/ 47625 w 3060700"/>
              <a:gd name="connsiteY5" fmla="*/ 28575 h 1092200"/>
              <a:gd name="connsiteX6" fmla="*/ 47625 w 3060700"/>
              <a:gd name="connsiteY6" fmla="*/ 28575 h 1092200"/>
              <a:gd name="connsiteX7" fmla="*/ 76200 w 3060700"/>
              <a:gd name="connsiteY7" fmla="*/ 0 h 1092200"/>
              <a:gd name="connsiteX8" fmla="*/ 120650 w 3060700"/>
              <a:gd name="connsiteY8" fmla="*/ 3175 h 1092200"/>
              <a:gd name="connsiteX9" fmla="*/ 2749550 w 3060700"/>
              <a:gd name="connsiteY9" fmla="*/ 168275 h 1092200"/>
              <a:gd name="connsiteX10" fmla="*/ 3016250 w 3060700"/>
              <a:gd name="connsiteY10" fmla="*/ 492125 h 1092200"/>
              <a:gd name="connsiteX11" fmla="*/ 3038475 w 3060700"/>
              <a:gd name="connsiteY11" fmla="*/ 520700 h 1092200"/>
              <a:gd name="connsiteX12" fmla="*/ 3054350 w 3060700"/>
              <a:gd name="connsiteY12" fmla="*/ 568325 h 1092200"/>
              <a:gd name="connsiteX13" fmla="*/ 3060700 w 3060700"/>
              <a:gd name="connsiteY13" fmla="*/ 603250 h 1092200"/>
              <a:gd name="connsiteX14" fmla="*/ 3041650 w 3060700"/>
              <a:gd name="connsiteY14" fmla="*/ 1038225 h 1092200"/>
              <a:gd name="connsiteX15" fmla="*/ 3035300 w 3060700"/>
              <a:gd name="connsiteY15" fmla="*/ 1063625 h 1092200"/>
              <a:gd name="connsiteX16" fmla="*/ 3025775 w 3060700"/>
              <a:gd name="connsiteY16" fmla="*/ 1079500 h 1092200"/>
              <a:gd name="connsiteX17" fmla="*/ 3006725 w 3060700"/>
              <a:gd name="connsiteY17" fmla="*/ 1089025 h 1092200"/>
              <a:gd name="connsiteX18" fmla="*/ 2994025 w 3060700"/>
              <a:gd name="connsiteY18" fmla="*/ 1092200 h 1092200"/>
              <a:gd name="connsiteX19" fmla="*/ 1193800 w 3060700"/>
              <a:gd name="connsiteY19" fmla="*/ 971550 h 1092200"/>
              <a:gd name="connsiteX20" fmla="*/ 1146175 w 3060700"/>
              <a:gd name="connsiteY20" fmla="*/ 936625 h 1092200"/>
              <a:gd name="connsiteX21" fmla="*/ 1149350 w 3060700"/>
              <a:gd name="connsiteY21" fmla="*/ 885825 h 1092200"/>
              <a:gd name="connsiteX22" fmla="*/ 444500 w 3060700"/>
              <a:gd name="connsiteY22" fmla="*/ 84455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60700" h="1092200">
                <a:moveTo>
                  <a:pt x="444500" y="844550"/>
                </a:moveTo>
                <a:lnTo>
                  <a:pt x="57150" y="822325"/>
                </a:lnTo>
                <a:lnTo>
                  <a:pt x="22225" y="796925"/>
                </a:lnTo>
                <a:lnTo>
                  <a:pt x="6350" y="777875"/>
                </a:lnTo>
                <a:lnTo>
                  <a:pt x="0" y="758825"/>
                </a:lnTo>
                <a:lnTo>
                  <a:pt x="47625" y="28575"/>
                </a:lnTo>
                <a:lnTo>
                  <a:pt x="47625" y="28575"/>
                </a:lnTo>
                <a:lnTo>
                  <a:pt x="76200" y="0"/>
                </a:lnTo>
                <a:lnTo>
                  <a:pt x="120650" y="3175"/>
                </a:lnTo>
                <a:lnTo>
                  <a:pt x="2749550" y="168275"/>
                </a:lnTo>
                <a:lnTo>
                  <a:pt x="3016250" y="492125"/>
                </a:lnTo>
                <a:lnTo>
                  <a:pt x="3038475" y="520700"/>
                </a:lnTo>
                <a:lnTo>
                  <a:pt x="3054350" y="568325"/>
                </a:lnTo>
                <a:lnTo>
                  <a:pt x="3060700" y="603250"/>
                </a:lnTo>
                <a:lnTo>
                  <a:pt x="3041650" y="1038225"/>
                </a:lnTo>
                <a:lnTo>
                  <a:pt x="3035300" y="1063625"/>
                </a:lnTo>
                <a:lnTo>
                  <a:pt x="3025775" y="1079500"/>
                </a:lnTo>
                <a:lnTo>
                  <a:pt x="3006725" y="1089025"/>
                </a:lnTo>
                <a:lnTo>
                  <a:pt x="2994025" y="1092200"/>
                </a:lnTo>
                <a:lnTo>
                  <a:pt x="1193800" y="971550"/>
                </a:lnTo>
                <a:lnTo>
                  <a:pt x="1146175" y="936625"/>
                </a:lnTo>
                <a:lnTo>
                  <a:pt x="1149350" y="885825"/>
                </a:lnTo>
                <a:lnTo>
                  <a:pt x="444500" y="844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127" name="그림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40" y="4929514"/>
            <a:ext cx="271877" cy="320041"/>
          </a:xfrm>
          <a:prstGeom prst="rect">
            <a:avLst/>
          </a:prstGeom>
          <a:effectLst/>
        </p:spPr>
      </p:pic>
      <p:sp>
        <p:nvSpPr>
          <p:cNvPr id="128" name="TextBox 127"/>
          <p:cNvSpPr txBox="1"/>
          <p:nvPr/>
        </p:nvSpPr>
        <p:spPr>
          <a:xfrm rot="194332">
            <a:off x="7582266" y="5239464"/>
            <a:ext cx="97334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중앙역로데오거리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일평균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유동인구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60,502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1184"/>
              </p:ext>
            </p:extLst>
          </p:nvPr>
        </p:nvGraphicFramePr>
        <p:xfrm>
          <a:off x="117475" y="2666999"/>
          <a:ext cx="2988913" cy="24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상권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항아리 상권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역세권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상권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장점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지속적이고 충성도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높은 수요층 기대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전철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지하철 근접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 주변 인구 흡수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교통 편리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단점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특정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지역 상권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한정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 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상권확대의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어려움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역과의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 err="1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이격으로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타 지역 이동 불편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수도권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400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 이상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역이 존재하여 실제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이용객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확인 필요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입지로 인한 투자비용 과다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525" y="2406424"/>
            <a:ext cx="308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대한민국 대표상권 항아리 상권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vs </a:t>
            </a:r>
            <a:r>
              <a:rPr kumimoji="0" lang="ko-KR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상권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470388" y="4609309"/>
            <a:ext cx="1323175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+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40211" y="5288742"/>
            <a:ext cx="768060" cy="768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4197" y="5407444"/>
            <a:ext cx="67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항아리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상권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69504" y="5288742"/>
            <a:ext cx="768060" cy="768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0721" y="5401267"/>
            <a:ext cx="67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상권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65872" y="54752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+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2366769" y="5288742"/>
            <a:ext cx="1281303" cy="76806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969265" y="54752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=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66246" y="547955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949319" y="6649354"/>
            <a:ext cx="4943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※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본 교육자료의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CG,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개발계획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사업개요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통계 수치 등 모든 내용은 소비자의 이해를 돕기 위해 제작 되었으며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사업 인허가 및 정부 정책에 따라 변경될 수 있습니다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.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3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9804</TotalTime>
  <Words>574</Words>
  <Application>Microsoft Office PowerPoint</Application>
  <PresentationFormat>A4 용지(210x297mm)</PresentationFormat>
  <Paragraphs>159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Rix정고딕 B</vt:lpstr>
      <vt:lpstr>Rix정고딕 L</vt:lpstr>
      <vt:lpstr>Rix정고딕 M</vt:lpstr>
      <vt:lpstr>나눔스퀘어</vt:lpstr>
      <vt:lpstr>맑은 고딕</vt:lpstr>
      <vt:lpstr>Arial</vt:lpstr>
      <vt:lpstr>Calibri</vt:lpstr>
      <vt:lpstr>Calibri Light</vt:lpstr>
      <vt:lpstr>Impact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 현진</dc:creator>
  <cp:lastModifiedBy>윤상호</cp:lastModifiedBy>
  <cp:revision>464</cp:revision>
  <cp:lastPrinted>2021-05-19T04:13:26Z</cp:lastPrinted>
  <dcterms:created xsi:type="dcterms:W3CDTF">2021-05-03T02:18:58Z</dcterms:created>
  <dcterms:modified xsi:type="dcterms:W3CDTF">2021-06-09T00:53:21Z</dcterms:modified>
</cp:coreProperties>
</file>