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23" r:id="rId3"/>
    <p:sldId id="324" r:id="rId4"/>
    <p:sldId id="325" r:id="rId5"/>
    <p:sldId id="326" r:id="rId6"/>
    <p:sldId id="293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352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2021. 6. 8.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2021. 6. 8.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2021. 6. 8.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2021. 6. 8.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2021. 6. 8.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2021. 6. 8.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2021. 6. 8.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2021. 6. 8.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2021. 6. 8.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2021. 6. 8.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2021. 6. 8.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2021. 6. 8.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8" y="2016758"/>
            <a:ext cx="11085959" cy="2271658"/>
            <a:chOff x="290270" y="1805388"/>
            <a:chExt cx="11085959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크레쎈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0" y="1805388"/>
              <a:ext cx="11085959" cy="2271658"/>
              <a:chOff x="290270" y="1778754"/>
              <a:chExt cx="11085959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0" y="2522625"/>
                <a:ext cx="11085959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크레쎈 공기정화 세라믹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5744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2021.05.31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10702103" y="260522"/>
            <a:ext cx="11850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000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30 </a:t>
            </a:r>
            <a:r>
              <a:rPr lang="ko-KR" altLang="en-US" sz="2000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내외</a:t>
            </a:r>
            <a:endParaRPr lang="en-US" altLang="ko-KR" sz="2000" spc="-3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3416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6606234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 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다양한 탈취제 </a:t>
                      </a:r>
                      <a:r>
                        <a:rPr lang="en-US" altLang="ko-KR" sz="1000" dirty="0"/>
                        <a:t>–</a:t>
                      </a:r>
                      <a:r>
                        <a:rPr lang="ko-KR" altLang="en-US" sz="1000" dirty="0"/>
                        <a:t>유해물질 때문에 걱정스러운 분위기</a:t>
                      </a:r>
                      <a:r>
                        <a:rPr lang="en-US" altLang="ko-KR" sz="1000" dirty="0"/>
                        <a:t>-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자연속 제품 등장 </a:t>
                      </a:r>
                      <a:r>
                        <a:rPr lang="en-US" altLang="ko-KR" sz="1000" dirty="0"/>
                        <a:t>–</a:t>
                      </a:r>
                      <a:r>
                        <a:rPr lang="ko-KR" altLang="en-US" sz="1000" dirty="0"/>
                        <a:t>자연</a:t>
                      </a:r>
                      <a:r>
                        <a:rPr lang="en-US" altLang="ko-KR" sz="1000" dirty="0"/>
                        <a:t>, </a:t>
                      </a:r>
                      <a:r>
                        <a:rPr lang="ko-KR" altLang="en-US" sz="1000" dirty="0"/>
                        <a:t>청량한 느낌</a:t>
                      </a:r>
                      <a:r>
                        <a:rPr lang="en-US" altLang="ko-KR" sz="1000" dirty="0"/>
                        <a:t>-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/>
                        <a:t>이미지 슬라이드</a:t>
                      </a:r>
                      <a:r>
                        <a:rPr lang="ko-KR" altLang="en-US" sz="1000" baseline="0" dirty="0"/>
                        <a:t> 애니메이션</a:t>
                      </a:r>
                      <a:r>
                        <a:rPr lang="en-US" altLang="ko-KR" sz="1000" baseline="0" dirty="0"/>
                        <a:t>(</a:t>
                      </a:r>
                      <a:r>
                        <a:rPr lang="ko-KR" altLang="en-US" sz="1000" baseline="0" dirty="0"/>
                        <a:t>타사 브랜드 삭제</a:t>
                      </a:r>
                      <a:r>
                        <a:rPr lang="en-US" altLang="ko-KR" sz="1000" baseline="0" dirty="0"/>
                        <a:t>)</a:t>
                      </a:r>
                      <a:endParaRPr lang="en-US" altLang="ko-KR" sz="10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제품소개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aseline="0" dirty="0">
                          <a:solidFill>
                            <a:schemeClr val="tx1"/>
                          </a:solidFill>
                        </a:rPr>
                        <a:t>무엇보다 중요한 </a:t>
                      </a:r>
                      <a:r>
                        <a:rPr lang="ko-KR" altLang="en-US" sz="1000" baseline="0" err="1">
                          <a:solidFill>
                            <a:schemeClr val="tx1"/>
                          </a:solidFill>
                        </a:rPr>
                        <a:t>실내공기질</a:t>
                      </a:r>
                      <a:r>
                        <a:rPr lang="ko-KR" altLang="en-US" sz="1000" baseline="0">
                          <a:solidFill>
                            <a:schemeClr val="tx1"/>
                          </a:solidFill>
                        </a:rPr>
                        <a:t> 관리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b="0" i="0" dirty="0">
                          <a:solidFill>
                            <a:srgbClr val="000000"/>
                          </a:solidFill>
                          <a:effectLst/>
                          <a:latin typeface="돋움" panose="020B0600000101010101" pitchFamily="34" charset="-127"/>
                          <a:ea typeface="돋움" panose="020B0600000101010101" pitchFamily="34" charset="-127"/>
                        </a:rPr>
                        <a:t>고순도 천연 세라믹으로 만든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“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힐링세라믹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“(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텍스트 애니메이션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수많은 탈취제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..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향 때문에 골치 아프고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유해한 성분은 없는지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…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정말 걱정되시죠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저도 고민하다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힐링세라믹을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선택했어요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618" y="1554555"/>
            <a:ext cx="3013364" cy="18744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564711"/>
            <a:ext cx="3013364" cy="1885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638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21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02410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ko-KR" alt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힐링세라믹의 미세기공이 냄새분자와 바이러스를 흡착</a:t>
                      </a:r>
                      <a:r>
                        <a:rPr lang="en-US" altLang="ko-KR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분해하는 </a:t>
                      </a:r>
                      <a:r>
                        <a:rPr lang="en-US" altLang="ko-KR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en-US" altLang="ko-KR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탈취</a:t>
                      </a:r>
                      <a:r>
                        <a:rPr lang="ko-KR" altLang="en-US" sz="10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실험성적 그래프</a:t>
                      </a:r>
                      <a:endParaRPr lang="ko-KR" alt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/>
                        <a:t>생활</a:t>
                      </a:r>
                      <a:r>
                        <a:rPr lang="ko-KR" altLang="en-US" sz="1000" baseline="0" dirty="0"/>
                        <a:t> 악취</a:t>
                      </a:r>
                      <a:r>
                        <a:rPr lang="en-US" altLang="ko-KR" sz="1000" baseline="0" dirty="0"/>
                        <a:t>, </a:t>
                      </a:r>
                      <a:r>
                        <a:rPr lang="ko-KR" altLang="en-US" sz="1000" strike="sngStrike" baseline="0" dirty="0"/>
                        <a:t>새집증후군</a:t>
                      </a:r>
                      <a:r>
                        <a:rPr lang="en-US" altLang="ko-KR" sz="1000" u="none" strike="noStrike" baseline="0" dirty="0"/>
                        <a:t>[</a:t>
                      </a:r>
                      <a:r>
                        <a:rPr lang="ko-KR" altLang="en-US" sz="1000" u="none" strike="noStrike" baseline="0" dirty="0"/>
                        <a:t>냄새와 유해가스 관련</a:t>
                      </a:r>
                      <a:r>
                        <a:rPr lang="en-US" altLang="ko-KR" sz="1000" u="none" strike="noStrike" baseline="0" dirty="0"/>
                        <a:t>]</a:t>
                      </a:r>
                      <a:r>
                        <a:rPr lang="en-US" altLang="ko-KR" sz="1000" baseline="0" dirty="0"/>
                        <a:t>, </a:t>
                      </a:r>
                      <a:r>
                        <a:rPr lang="ko-KR" altLang="en-US" sz="1000" baseline="0" dirty="0"/>
                        <a:t>습도조절 </a:t>
                      </a:r>
                      <a:r>
                        <a:rPr lang="en-US" altLang="ko-KR" sz="1000" baseline="0" dirty="0"/>
                        <a:t>3</a:t>
                      </a:r>
                      <a:r>
                        <a:rPr lang="ko-KR" altLang="en-US" sz="1000" baseline="0" dirty="0"/>
                        <a:t>분할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baseline="0" dirty="0"/>
                        <a:t>탈취실험성적 그래프</a:t>
                      </a:r>
                      <a:r>
                        <a:rPr lang="en-US" altLang="ko-KR" sz="1000" baseline="0" dirty="0"/>
                        <a:t>, cg</a:t>
                      </a:r>
                      <a:r>
                        <a:rPr lang="ko-KR" altLang="en-US" sz="1000" baseline="0" dirty="0"/>
                        <a:t>효과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생활 악취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ko-KR" altLang="en-US" sz="1000" b="0" i="0" dirty="0">
                          <a:solidFill>
                            <a:srgbClr val="000000"/>
                          </a:solidFill>
                          <a:effectLst/>
                          <a:latin typeface="돋움" panose="020B0600000101010101" pitchFamily="34" charset="-127"/>
                          <a:ea typeface="돋움" panose="020B0600000101010101" pitchFamily="34" charset="-127"/>
                        </a:rPr>
                        <a:t>냄새와 유해가스  제거</a:t>
                      </a:r>
                      <a:r>
                        <a:rPr lang="en-US" altLang="ko-KR" sz="1000" baseline="0" dirty="0">
                          <a:solidFill>
                            <a:srgbClr val="FF0000"/>
                          </a:solidFill>
                        </a:rPr>
                        <a:t>,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습도조절 </a:t>
                      </a:r>
                      <a:endParaRPr lang="en-US" altLang="ko-KR" sz="100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힐링세라믹으로 한 번에 해결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놀라운 탈취효과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!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1000" dirty="0" err="1">
                          <a:solidFill>
                            <a:srgbClr val="FF0000"/>
                          </a:solidFill>
                        </a:rPr>
                        <a:t>탈취율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표시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: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암모니아 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99.5%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포름알데히드 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82.4%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제거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..)-&gt;</a:t>
                      </a:r>
                      <a:r>
                        <a:rPr lang="ko-KR" altLang="en-US" sz="1000" b="1" dirty="0">
                          <a:solidFill>
                            <a:schemeClr val="accent1"/>
                          </a:solidFill>
                        </a:rPr>
                        <a:t>그래프표시</a:t>
                      </a:r>
                      <a:endParaRPr lang="en-US" altLang="ko-KR" sz="1000" b="1" dirty="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가장 중요한 공기의 질이 좋아집니다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>
                          <a:solidFill>
                            <a:srgbClr val="FF0000"/>
                          </a:solidFill>
                        </a:rPr>
                        <a:t>힐링세라믹은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 무수한 미세기공으로 실내 공기를 빨아들여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,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 일급 환경호르몬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냄새분자를 제거합니다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>
                          <a:solidFill>
                            <a:srgbClr val="FF0000"/>
                          </a:solidFill>
                        </a:rPr>
                        <a:t>힐링세라믹으로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 실내공기를 자연적으로 </a:t>
                      </a:r>
                      <a:r>
                        <a:rPr lang="ko-KR" altLang="en-US" sz="1000" dirty="0" err="1">
                          <a:solidFill>
                            <a:srgbClr val="FF0000"/>
                          </a:solidFill>
                        </a:rPr>
                        <a:t>힐링하세요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!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792" y="1588651"/>
            <a:ext cx="3327868" cy="18713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836" y="1557677"/>
            <a:ext cx="3013364" cy="1892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86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21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46820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#6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제품 사용방법</a:t>
                      </a:r>
                      <a:r>
                        <a:rPr lang="en-US" altLang="ko-KR" sz="1000" dirty="0"/>
                        <a:t>,</a:t>
                      </a:r>
                      <a:r>
                        <a:rPr lang="en-US" altLang="ko-KR" sz="1000" baseline="0" dirty="0"/>
                        <a:t> </a:t>
                      </a:r>
                      <a:r>
                        <a:rPr lang="ko-KR" altLang="en-US" sz="1000" baseline="0" dirty="0"/>
                        <a:t>집 생활공간에 붙이거나 놓여 있는 모습들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수상 및 인증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/>
                        <a:t>힐링세라믹에서</a:t>
                      </a:r>
                      <a:r>
                        <a:rPr lang="ko-KR" altLang="en-US" sz="1000" dirty="0"/>
                        <a:t> 공기 정화되는 </a:t>
                      </a:r>
                      <a:r>
                        <a:rPr lang="en-US" altLang="ko-KR" sz="1000" dirty="0"/>
                        <a:t>CG </a:t>
                      </a:r>
                      <a:r>
                        <a:rPr lang="ko-KR" altLang="en-US" sz="1000" baseline="0" dirty="0"/>
                        <a:t>연출 </a:t>
                      </a:r>
                      <a:r>
                        <a:rPr lang="en-US" altLang="ko-KR" sz="1000" baseline="0" dirty="0"/>
                        <a:t>(</a:t>
                      </a:r>
                      <a:r>
                        <a:rPr lang="ko-KR" altLang="en-US" sz="1000" baseline="0" dirty="0"/>
                        <a:t>깨끗하게 정화된다는 느낌</a:t>
                      </a:r>
                      <a:r>
                        <a:rPr lang="en-US" altLang="ko-KR" sz="1000" baseline="0" dirty="0"/>
                        <a:t>)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다양한 수상에 대한 </a:t>
                      </a:r>
                      <a:r>
                        <a:rPr lang="en-US" altLang="ko-KR" sz="1000" dirty="0"/>
                        <a:t>CG </a:t>
                      </a:r>
                      <a:r>
                        <a:rPr lang="ko-KR" altLang="en-US" sz="1000" dirty="0"/>
                        <a:t>효과 </a:t>
                      </a:r>
                      <a:r>
                        <a:rPr lang="en-US" altLang="ko-KR" sz="1000" dirty="0"/>
                        <a:t>(</a:t>
                      </a:r>
                      <a:r>
                        <a:rPr lang="ko-KR" altLang="en-US" sz="1000" dirty="0"/>
                        <a:t>연도별</a:t>
                      </a:r>
                      <a:r>
                        <a:rPr lang="en-US" altLang="ko-KR" sz="1000" dirty="0"/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교체할 필요 없이 지속되는 공기 정화 효과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!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/>
                        <a:t>2018</a:t>
                      </a:r>
                      <a:r>
                        <a:rPr lang="ko-KR" altLang="en-US" sz="1000" dirty="0"/>
                        <a:t>년 중소기업진흥공단 </a:t>
                      </a:r>
                      <a:r>
                        <a:rPr lang="en-US" altLang="ko-KR" sz="1000" dirty="0"/>
                        <a:t>HIT 500 </a:t>
                      </a:r>
                      <a:r>
                        <a:rPr lang="ko-KR" altLang="en-US" sz="1000" dirty="0"/>
                        <a:t>제품 지정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/>
                        <a:t>2019</a:t>
                      </a:r>
                      <a:r>
                        <a:rPr lang="ko-KR" altLang="en-US" sz="1000" dirty="0"/>
                        <a:t>년 조달청 벤처창업혁신 조달상품 선정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/>
                        <a:t>2020</a:t>
                      </a:r>
                      <a:r>
                        <a:rPr lang="ko-KR" altLang="en-US" sz="1000" dirty="0"/>
                        <a:t>년 </a:t>
                      </a:r>
                      <a:r>
                        <a:rPr lang="en-US" altLang="ko-KR" sz="1000" dirty="0"/>
                        <a:t>50</a:t>
                      </a:r>
                      <a:r>
                        <a:rPr lang="ko-KR" altLang="en-US" sz="1000" dirty="0"/>
                        <a:t>회 경기도 공예대선 입상</a:t>
                      </a:r>
                      <a:r>
                        <a:rPr lang="en-US" altLang="ko-KR" sz="1000" dirty="0"/>
                        <a:t>!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i="0" dirty="0">
                          <a:solidFill>
                            <a:srgbClr val="000000"/>
                          </a:solidFill>
                          <a:effectLst/>
                          <a:latin typeface="돋움" panose="020B0600000101010101" pitchFamily="34" charset="-127"/>
                          <a:ea typeface="돋움" panose="020B0600000101010101" pitchFamily="34" charset="-127"/>
                        </a:rPr>
                        <a:t>천연 세라믹 재질 </a:t>
                      </a:r>
                      <a:r>
                        <a:rPr lang="ko-KR" altLang="en-US" sz="1000" dirty="0" err="1">
                          <a:solidFill>
                            <a:srgbClr val="FF0000"/>
                          </a:solidFill>
                        </a:rPr>
                        <a:t>무향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 무취의 </a:t>
                      </a:r>
                      <a:r>
                        <a:rPr lang="ko-KR" altLang="en-US" sz="1000" dirty="0" err="1">
                          <a:solidFill>
                            <a:srgbClr val="FF0000"/>
                          </a:solidFill>
                        </a:rPr>
                        <a:t>힐링세라믹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생활공간 곳곳에 놓기만 하면 공기 정화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!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참 쉽죠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자연 청정기능과 아름다운 디자인을 인정받은 </a:t>
                      </a:r>
                      <a:r>
                        <a:rPr lang="ko-KR" altLang="en-US" sz="1000" dirty="0" err="1">
                          <a:solidFill>
                            <a:srgbClr val="FF0000"/>
                          </a:solidFill>
                        </a:rPr>
                        <a:t>힐링세라믹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!</a:t>
                      </a:r>
                      <a:endParaRPr lang="ko-KR" alt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709" y="1557677"/>
            <a:ext cx="3013364" cy="18713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436" y="1557677"/>
            <a:ext cx="3013364" cy="187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236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21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153545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#7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제품 </a:t>
                      </a:r>
                      <a:r>
                        <a:rPr lang="en-US" altLang="ko-KR" sz="1000" dirty="0"/>
                        <a:t>fade</a:t>
                      </a:r>
                      <a:r>
                        <a:rPr lang="en-US" altLang="ko-KR" sz="1000" baseline="0" dirty="0"/>
                        <a:t> out</a:t>
                      </a:r>
                      <a:r>
                        <a:rPr lang="ko-KR" altLang="en-US" sz="1000" dirty="0"/>
                        <a:t> </a:t>
                      </a:r>
                      <a:endParaRPr lang="en-US" altLang="ko-KR" sz="1000" dirty="0"/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사랑하는 아이들 및 소중한</a:t>
                      </a:r>
                      <a:r>
                        <a:rPr lang="ko-KR" altLang="en-US" sz="1000" baseline="0" dirty="0"/>
                        <a:t> 사람들 </a:t>
                      </a:r>
                      <a:r>
                        <a:rPr lang="en-US" altLang="ko-KR" sz="1000" baseline="0" dirty="0"/>
                        <a:t>fade in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제품이 나와</a:t>
                      </a:r>
                      <a:endParaRPr lang="en-US" altLang="ko-KR" sz="1000" dirty="0"/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깨끗하게 정화된다는 </a:t>
                      </a:r>
                      <a:r>
                        <a:rPr lang="en-US" altLang="ko-KR" sz="1000" dirty="0"/>
                        <a:t>CG</a:t>
                      </a:r>
                      <a:r>
                        <a:rPr lang="ko-KR" altLang="en-US" sz="1000" baseline="0" dirty="0"/>
                        <a:t> 와 함께 행복한 가족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사랑하는 우리 아이들과 소중한 사람들에게 선물하세요</a:t>
                      </a:r>
                      <a:r>
                        <a:rPr lang="en-US" altLang="ko-KR" sz="1000" dirty="0"/>
                        <a:t>.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>
                          <a:solidFill>
                            <a:srgbClr val="FF0000"/>
                          </a:solidFill>
                        </a:rPr>
                        <a:t>아마존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베스트셀러 제품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!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이젠 천연 세라믹으로 공기정화하세요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~ </a:t>
                      </a:r>
                      <a:r>
                        <a:rPr lang="ko-KR" altLang="en-US" sz="1000" baseline="0" dirty="0">
                          <a:solidFill>
                            <a:srgbClr val="FF0000"/>
                          </a:solidFill>
                        </a:rPr>
                        <a:t>크레쎈 공기정화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힐링세라믹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619" y="1557677"/>
            <a:ext cx="3013364" cy="187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032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3089</TotalTime>
  <Words>346</Words>
  <Application>Microsoft Macintosh PowerPoint</Application>
  <PresentationFormat>와이드스크린</PresentationFormat>
  <Paragraphs>89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CJ ONLYONE NEW 본문 Regular</vt:lpstr>
      <vt:lpstr>CJ ONLYONE NEW 제목 Bold</vt:lpstr>
      <vt:lpstr>돋움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MACS</cp:lastModifiedBy>
  <cp:revision>186</cp:revision>
  <dcterms:created xsi:type="dcterms:W3CDTF">2020-06-07T11:33:37Z</dcterms:created>
  <dcterms:modified xsi:type="dcterms:W3CDTF">2021-06-08T08:31:14Z</dcterms:modified>
</cp:coreProperties>
</file>