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329" r:id="rId3"/>
    <p:sldId id="323" r:id="rId4"/>
    <p:sldId id="324" r:id="rId5"/>
    <p:sldId id="325" r:id="rId6"/>
    <p:sldId id="326" r:id="rId7"/>
    <p:sldId id="327" r:id="rId8"/>
    <p:sldId id="328" r:id="rId9"/>
    <p:sldId id="330" r:id="rId10"/>
    <p:sldId id="293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0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7A94D9-7B9B-4413-B597-2F2D5F1A8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2B4D915-27AF-4897-A555-B390EE920F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87C241-12A5-481C-B672-8333E1BB6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2021-06-08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DEB5BEB-3F4A-42B5-A91B-088B2982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F940591-06EA-455B-9650-7080F7BB6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460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6A0938-6A19-4600-8CC0-C2274C7A1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BEF38C-2E3A-41A6-A031-36F6F7207B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7E0361A-24A7-449A-85E2-D92DBBCEF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2021-06-08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6C91C03-ECB5-4E04-B475-80C5B1E31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7D0D94C-D47C-4C3C-B25A-FAE656C3D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4621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F9E8CDDC-B1E7-43B1-8D33-338512E859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AD58513-E9B6-440B-A3FA-1F956FD14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AF3ADAA-A9D1-4787-8F62-6D961C1E4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2021-06-08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AFFD446-6930-4EA8-B40F-D6BAC93A3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D8E29F6-B336-495F-A703-510C128FB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540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74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3CB9A7-0D69-4B21-A925-BED32A28D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09908BD-CB47-4C03-A0C0-CC845EE71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C0751FD-A836-43EA-BBF6-D48AAE098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2021-06-08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1A206DD-4944-4BD3-8DDA-1D0DEE09F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45A05A5-0431-4DCC-AC5E-B1D845279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999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186318-7613-4768-8DB7-204B0FCC8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35AAE4A-1B7B-4357-84B0-5CC93E925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459ADFC-40DC-496D-8F64-24AACA669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2021-06-08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28C1BB0-2296-4C58-AD73-E0161B90E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9C021D0-07AF-4CF8-B179-28516D19F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753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014CC05-DF4A-4552-AE9B-B445C203A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1C24C4B-60D2-4A74-AC2A-7929EF0E4F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3A5EDFD-D066-4B25-B17D-30139C7C6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5A18C54-4FA4-4822-A143-AEE885429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2021-06-08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88E55D2-676F-4935-A199-FD107E8DA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A72BD2F-1CE6-4E14-AA30-055AB033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506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091638B-068D-44E0-8BA3-A926F5E07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B3D1BC4-CFCE-4380-8AA9-A3ABD7F9E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F840316-9DC5-498D-9ECA-A5A530D6A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BD4A59B-3640-4966-A0D0-958EC7DE8D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0F390A2-C97F-4AC9-BC67-18D43E2CD6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A471578C-D062-4031-A045-9E1D59B87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2021-06-08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EC77249-FAF5-442E-9B6F-1DB725484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362ED78-299E-4F68-A32C-3438B388F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283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278E3B-CBBF-4159-9713-96F80071C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A00ADC4-220A-4572-BA48-6349A8F1F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2021-06-08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6C1DAE8-C3B6-4F37-A5CE-F0B523F51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5D4CD6A-6D5E-47ED-8535-7AE5140ED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2331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1E276D7-411B-4847-8A69-115D73531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2021-06-08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E3D9746E-43F0-4E78-B84F-3A157059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48BCC15-7EDA-42D6-8468-78A3BEA6D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8312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46D7A9-D5CA-4C2F-AB8D-A74C56669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099295C-9AF9-4D8D-A578-0732E27F6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9203D83-68D7-445A-835F-A88F338B0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4FAEFC7-6799-421F-B510-EEC7F5F27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2021-06-08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06EB25C-490F-474B-9541-7EC0CB7D0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1D9CA4E-B8AD-4A29-8E58-B70C50AC3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632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7C3705-D80F-4791-AA97-7355EAE7F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3434888-047A-4562-9C25-91E66460FD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793789C-3CB8-4608-9A62-8BAA38E7F2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4D37068E-3181-46D7-83E1-C4BCDE557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FE1B5-32AA-475B-A543-9853C53330C4}" type="datetimeFigureOut">
              <a:rPr lang="ko-KR" altLang="en-US" smtClean="0"/>
              <a:t>2021-06-08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3662A37-2265-44A9-9DF2-4DA05DD0D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84C6709-2C08-45F5-820C-876821B81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3339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AB04D94-C0CB-4EB3-A427-FA1F09C95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B226B04-0646-41B9-9EF2-08B7B0981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100EFAA-E3ED-43D4-A2CF-181103D91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FE1B5-32AA-475B-A543-9853C53330C4}" type="datetimeFigureOut">
              <a:rPr lang="ko-KR" altLang="en-US" smtClean="0"/>
              <a:t>2021-06-08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B9E58A4-1244-4D10-86E1-3D06A2139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398A26-5E7B-4B71-8568-BBDB6B676B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79477-2B71-42E4-9532-F1320E0B74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478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aeMgBrOw8c" TargetMode="External"/><Relationship Id="rId2" Type="http://schemas.openxmlformats.org/officeDocument/2006/relationships/hyperlink" Target="https://www.youtube.com/watch?v=JAFPnC-lP5k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youtube.com/watch?v=jpEigofJBwk" TargetMode="External"/><Relationship Id="rId4" Type="http://schemas.openxmlformats.org/officeDocument/2006/relationships/hyperlink" Target="https://www.youtube.com/watch?v=lpRxjVluZ4Q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0" y="-11551"/>
            <a:ext cx="12192000" cy="68695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270EE45B-85D7-4BFF-9885-3C4AEC73675A}"/>
              </a:ext>
            </a:extLst>
          </p:cNvPr>
          <p:cNvGrpSpPr/>
          <p:nvPr/>
        </p:nvGrpSpPr>
        <p:grpSpPr>
          <a:xfrm>
            <a:off x="315209" y="2016758"/>
            <a:ext cx="11144152" cy="2271658"/>
            <a:chOff x="290271" y="1805388"/>
            <a:chExt cx="11144152" cy="2271658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09163A50-B076-4AA0-87FC-A27820F12E85}"/>
                </a:ext>
              </a:extLst>
            </p:cNvPr>
            <p:cNvSpPr/>
            <p:nvPr/>
          </p:nvSpPr>
          <p:spPr>
            <a:xfrm>
              <a:off x="321324" y="1902513"/>
              <a:ext cx="9474091" cy="400053"/>
            </a:xfrm>
            <a:prstGeom prst="rect">
              <a:avLst/>
            </a:prstGeom>
          </p:spPr>
          <p:txBody>
            <a:bodyPr wrap="square" lIns="121856" tIns="60932" rIns="121856" bIns="60932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ko-KR" sz="2000" dirty="0">
                  <a:solidFill>
                    <a:schemeClr val="bg1"/>
                  </a:solidFill>
                  <a:ea typeface="CJ ONLYONE NEW 본문 Regular" panose="00000500000000000000" pitchFamily="2" charset="-127"/>
                </a:rPr>
                <a:t>(</a:t>
              </a:r>
              <a:r>
                <a:rPr lang="ko-KR" altLang="en-US" sz="2000" dirty="0">
                  <a:solidFill>
                    <a:schemeClr val="bg1"/>
                  </a:solidFill>
                  <a:ea typeface="CJ ONLYONE NEW 본문 Regular" panose="00000500000000000000" pitchFamily="2" charset="-127"/>
                </a:rPr>
                <a:t>주</a:t>
              </a:r>
              <a:r>
                <a:rPr lang="en-US" altLang="ko-KR" sz="2000" dirty="0">
                  <a:solidFill>
                    <a:schemeClr val="bg1"/>
                  </a:solidFill>
                  <a:ea typeface="CJ ONLYONE NEW 본문 Regular" panose="00000500000000000000" pitchFamily="2" charset="-127"/>
                </a:rPr>
                <a:t>)</a:t>
              </a:r>
              <a:r>
                <a:rPr lang="ko-KR" altLang="en-US" sz="2000" dirty="0" err="1">
                  <a:solidFill>
                    <a:schemeClr val="bg1"/>
                  </a:solidFill>
                  <a:ea typeface="CJ ONLYONE NEW 본문 Regular" panose="00000500000000000000" pitchFamily="2" charset="-127"/>
                </a:rPr>
                <a:t>제이영컴퍼니</a:t>
              </a:r>
              <a:endParaRPr lang="en-US" altLang="ko-KR" sz="2000" dirty="0">
                <a:solidFill>
                  <a:schemeClr val="bg1"/>
                </a:solidFill>
                <a:ea typeface="CJ ONLYONE NEW 본문 Regular" panose="00000500000000000000" pitchFamily="2" charset="-127"/>
              </a:endParaRPr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0E366CAE-1EEC-4FB3-B804-2656C8B64EFE}"/>
                </a:ext>
              </a:extLst>
            </p:cNvPr>
            <p:cNvGrpSpPr/>
            <p:nvPr/>
          </p:nvGrpSpPr>
          <p:grpSpPr>
            <a:xfrm>
              <a:off x="290271" y="1805388"/>
              <a:ext cx="11144152" cy="2271658"/>
              <a:chOff x="290271" y="1778754"/>
              <a:chExt cx="11144152" cy="2271658"/>
            </a:xfrm>
          </p:grpSpPr>
          <p:cxnSp>
            <p:nvCxnSpPr>
              <p:cNvPr id="4" name="직선 연결선 3">
                <a:extLst>
                  <a:ext uri="{FF2B5EF4-FFF2-40B4-BE49-F238E27FC236}">
                    <a16:creationId xmlns:a16="http://schemas.microsoft.com/office/drawing/2014/main" id="{BFFB974D-4DA4-4B7C-8FF2-FD78525BA1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7323" y="1778754"/>
                <a:ext cx="1616435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1FE1D81D-6913-444E-9366-C6F1D4B9B373}"/>
                  </a:ext>
                </a:extLst>
              </p:cNvPr>
              <p:cNvSpPr/>
              <p:nvPr/>
            </p:nvSpPr>
            <p:spPr>
              <a:xfrm>
                <a:off x="290271" y="2522625"/>
                <a:ext cx="1114415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ko-KR" altLang="en-US" sz="6000" b="1" spc="-300" dirty="0" err="1">
                    <a:solidFill>
                      <a:schemeClr val="bg1"/>
                    </a:solidFill>
                    <a:ea typeface="CJ ONLYONE NEW 본문 Regular" panose="00000500000000000000" pitchFamily="2" charset="-127"/>
                  </a:rPr>
                  <a:t>엣띤</a:t>
                </a:r>
                <a:r>
                  <a:rPr lang="ko-KR" altLang="en-US" sz="6000" b="1" spc="-300" dirty="0">
                    <a:solidFill>
                      <a:schemeClr val="bg1"/>
                    </a:solidFill>
                    <a:ea typeface="CJ ONLYONE NEW 본문 Regular" panose="00000500000000000000" pitchFamily="2" charset="-127"/>
                  </a:rPr>
                  <a:t> </a:t>
                </a:r>
                <a:r>
                  <a:rPr lang="ko-KR" altLang="en-US" sz="6000" b="1" spc="-300" dirty="0" err="1">
                    <a:solidFill>
                      <a:schemeClr val="bg1"/>
                    </a:solidFill>
                    <a:ea typeface="CJ ONLYONE NEW 본문 Regular" panose="00000500000000000000" pitchFamily="2" charset="-127"/>
                  </a:rPr>
                  <a:t>고농축앰플크림타입텍스쳐</a:t>
                </a:r>
                <a:endParaRPr lang="en-US" altLang="ko-KR" sz="6000" b="1" spc="-300" dirty="0">
                  <a:solidFill>
                    <a:schemeClr val="bg1"/>
                  </a:solidFill>
                  <a:ea typeface="CJ ONLYONE NEW 본문 Regular" panose="00000500000000000000" pitchFamily="2" charset="-127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DD1DDE8-936B-4DC0-BF1B-27AEE6664140}"/>
                  </a:ext>
                </a:extLst>
              </p:cNvPr>
              <p:cNvSpPr txBox="1"/>
              <p:nvPr/>
            </p:nvSpPr>
            <p:spPr>
              <a:xfrm>
                <a:off x="389568" y="3650302"/>
                <a:ext cx="157447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bg1"/>
                    </a:solidFill>
                    <a:latin typeface="CJ ONLYONE NEW 본문 Regular" panose="00000500000000000000" pitchFamily="2" charset="-127"/>
                    <a:ea typeface="Sandoll 고딕Neo1 07 Bold" panose="020B0600000101010101" pitchFamily="34" charset="-127"/>
                  </a:rPr>
                  <a:t>VERSION.  </a:t>
                </a:r>
                <a:r>
                  <a:rPr lang="en-US" altLang="ko-KR" sz="1000" b="1" dirty="0">
                    <a:solidFill>
                      <a:schemeClr val="bg1"/>
                    </a:solidFill>
                    <a:latin typeface="CJ ONLYONE NEW 본문 Regular" panose="00000500000000000000" pitchFamily="2" charset="-127"/>
                    <a:ea typeface="Sandoll 고딕Neo1 07 Bold" panose="020B0600000101010101" pitchFamily="34" charset="-127"/>
                  </a:rPr>
                  <a:t>1.0</a:t>
                </a:r>
              </a:p>
              <a:p>
                <a:pPr lvl="0"/>
                <a:r>
                  <a:rPr lang="en-US" altLang="ko-KR" sz="900" dirty="0">
                    <a:solidFill>
                      <a:schemeClr val="bg1"/>
                    </a:solidFill>
                    <a:latin typeface="CJ ONLYONE NEW 본문 Regular" panose="00000500000000000000" pitchFamily="2" charset="-127"/>
                    <a:ea typeface="Sandoll 고딕Neo1 07 Bold" panose="020B0600000101010101" pitchFamily="34" charset="-127"/>
                  </a:rPr>
                  <a:t>UPDATE.  </a:t>
                </a:r>
                <a:r>
                  <a:rPr lang="en-US" altLang="ko-KR" sz="1000" b="1">
                    <a:solidFill>
                      <a:schemeClr val="bg1"/>
                    </a:solidFill>
                    <a:latin typeface="CJ ONLYONE NEW 본문 Regular" panose="00000500000000000000" pitchFamily="2" charset="-127"/>
                    <a:ea typeface="Sandoll 고딕Neo1 07 Bold" panose="020B0600000101010101" pitchFamily="34" charset="-127"/>
                  </a:rPr>
                  <a:t>2021.05.31</a:t>
                </a:r>
                <a:endParaRPr lang="en-US" altLang="ko-KR" sz="1000" b="1" dirty="0">
                  <a:solidFill>
                    <a:schemeClr val="bg1"/>
                  </a:solidFill>
                  <a:latin typeface="CJ ONLYONE NEW 본문 Regular" panose="00000500000000000000" pitchFamily="2" charset="-127"/>
                  <a:ea typeface="Sandoll 고딕Neo1 07 Bold" panose="020B0600000101010101" pitchFamily="34" charset="-127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4D8FA05-0701-4D05-8D3A-D156C872E827}"/>
                  </a:ext>
                </a:extLst>
              </p:cNvPr>
              <p:cNvSpPr txBox="1"/>
              <p:nvPr/>
            </p:nvSpPr>
            <p:spPr>
              <a:xfrm>
                <a:off x="1637193" y="3650302"/>
                <a:ext cx="18473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endParaRPr lang="en-US" altLang="ko-KR" sz="1000" b="1" dirty="0">
                  <a:solidFill>
                    <a:schemeClr val="bg1"/>
                  </a:solidFill>
                  <a:latin typeface="CJ ONLYONE NEW 본문 Regular" panose="00000500000000000000" pitchFamily="2" charset="-127"/>
                  <a:ea typeface="Sandoll 고딕Neo1 07 Bold" panose="020B0600000101010101" pitchFamily="34" charset="-127"/>
                </a:endParaRPr>
              </a:p>
            </p:txBody>
          </p:sp>
          <p:cxnSp>
            <p:nvCxnSpPr>
              <p:cNvPr id="18" name="직선 연결선 17">
                <a:extLst>
                  <a:ext uri="{FF2B5EF4-FFF2-40B4-BE49-F238E27FC236}">
                    <a16:creationId xmlns:a16="http://schemas.microsoft.com/office/drawing/2014/main" id="{9E6582DA-E614-4FFB-A4A8-9CE79BD5A2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654" y="3557742"/>
                <a:ext cx="3385255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09163A50-B076-4AA0-87FC-A27820F12E85}"/>
              </a:ext>
            </a:extLst>
          </p:cNvPr>
          <p:cNvSpPr/>
          <p:nvPr/>
        </p:nvSpPr>
        <p:spPr>
          <a:xfrm>
            <a:off x="10025285" y="246277"/>
            <a:ext cx="1878390" cy="400053"/>
          </a:xfrm>
          <a:prstGeom prst="rect">
            <a:avLst/>
          </a:prstGeom>
        </p:spPr>
        <p:txBody>
          <a:bodyPr wrap="square" lIns="121856" tIns="60932" rIns="121856" bIns="60932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altLang="ko-KR" sz="2000" dirty="0">
                <a:solidFill>
                  <a:schemeClr val="bg1"/>
                </a:solidFill>
                <a:ea typeface="CJ ONLYONE NEW 본문 Regular" panose="00000500000000000000" pitchFamily="2" charset="-127"/>
              </a:rPr>
              <a:t>60</a:t>
            </a:r>
            <a:r>
              <a:rPr lang="ko-KR" altLang="en-US" sz="2000" dirty="0">
                <a:solidFill>
                  <a:schemeClr val="bg1"/>
                </a:solidFill>
                <a:ea typeface="CJ ONLYONE NEW 본문 Regular" panose="00000500000000000000" pitchFamily="2" charset="-127"/>
              </a:rPr>
              <a:t>초 내외</a:t>
            </a:r>
            <a:endParaRPr lang="en-US" altLang="ko-KR" sz="2000" dirty="0">
              <a:solidFill>
                <a:schemeClr val="bg1"/>
              </a:solidFill>
              <a:ea typeface="CJ ONLYONE NEW 본문 Regular" panose="000005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9286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C469F2EF-D7C5-4FDB-AFE9-EE960408D128}"/>
              </a:ext>
            </a:extLst>
          </p:cNvPr>
          <p:cNvSpPr/>
          <p:nvPr/>
        </p:nvSpPr>
        <p:spPr>
          <a:xfrm>
            <a:off x="0" y="-11551"/>
            <a:ext cx="12192000" cy="686955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1FE1D81D-6913-444E-9366-C6F1D4B9B373}"/>
              </a:ext>
            </a:extLst>
          </p:cNvPr>
          <p:cNvSpPr/>
          <p:nvPr/>
        </p:nvSpPr>
        <p:spPr>
          <a:xfrm>
            <a:off x="9511396" y="2949519"/>
            <a:ext cx="19937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6000" b="1" spc="-300" dirty="0">
                <a:solidFill>
                  <a:schemeClr val="bg1"/>
                </a:solidFill>
                <a:ea typeface="CJ ONLYONE NEW 본문 Regular" panose="00000500000000000000" pitchFamily="2" charset="-127"/>
              </a:rPr>
              <a:t>END</a:t>
            </a: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BFFB974D-4DA4-4B7C-8FF2-FD78525BA1DC}"/>
              </a:ext>
            </a:extLst>
          </p:cNvPr>
          <p:cNvCxnSpPr/>
          <p:nvPr/>
        </p:nvCxnSpPr>
        <p:spPr>
          <a:xfrm>
            <a:off x="5720304" y="3872661"/>
            <a:ext cx="53696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5197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C1EA81-B68C-42A5-A7AE-B7AD47C2DD51}"/>
              </a:ext>
            </a:extLst>
          </p:cNvPr>
          <p:cNvSpPr txBox="1"/>
          <p:nvPr/>
        </p:nvSpPr>
        <p:spPr>
          <a:xfrm>
            <a:off x="947956" y="1669409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레퍼런스 </a:t>
            </a:r>
            <a:r>
              <a:rPr lang="en-US" altLang="ko-KR" dirty="0"/>
              <a:t>: 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4E5245-83F8-4933-A0FB-1BB28D51F9D2}"/>
              </a:ext>
            </a:extLst>
          </p:cNvPr>
          <p:cNvSpPr txBox="1"/>
          <p:nvPr/>
        </p:nvSpPr>
        <p:spPr>
          <a:xfrm>
            <a:off x="2164360" y="1669409"/>
            <a:ext cx="557793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hlinkClick r:id="rId2"/>
              </a:rPr>
              <a:t>https://www.youtube.com/watch?v=rMYDpTbSpOM</a:t>
            </a:r>
          </a:p>
          <a:p>
            <a:r>
              <a:rPr lang="en-US" altLang="ko-KR" dirty="0">
                <a:hlinkClick r:id="rId2"/>
              </a:rPr>
              <a:t>https://www.youtube.com/watch?v=JAFPnC-lP5k</a:t>
            </a:r>
            <a:endParaRPr lang="en-US" altLang="ko-KR" dirty="0"/>
          </a:p>
          <a:p>
            <a:r>
              <a:rPr lang="en-US" altLang="ko-KR" dirty="0">
                <a:hlinkClick r:id="rId3"/>
              </a:rPr>
              <a:t>https://www.youtube.com/watch?v=HaeMgBrOw8c</a:t>
            </a:r>
            <a:endParaRPr lang="en-US" altLang="ko-KR" dirty="0"/>
          </a:p>
          <a:p>
            <a:r>
              <a:rPr lang="en-US" altLang="ko-KR" dirty="0">
                <a:hlinkClick r:id="rId4"/>
              </a:rPr>
              <a:t>https://www.youtube.com/watch?v=lpRxjVluZ4Q</a:t>
            </a:r>
            <a:endParaRPr lang="en-US" altLang="ko-KR" dirty="0"/>
          </a:p>
          <a:p>
            <a:r>
              <a:rPr lang="en-US" altLang="ko-KR" dirty="0">
                <a:hlinkClick r:id="rId5"/>
              </a:rPr>
              <a:t>https://www.youtube.com/watch?v=jpEigofJBwk</a:t>
            </a: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3704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6615858" y="1581665"/>
            <a:ext cx="3250513" cy="18299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1990312" y="1581665"/>
            <a:ext cx="3250513" cy="18299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5AEE80-CD07-4605-8EC1-F1BCA1DA0AA9}"/>
              </a:ext>
            </a:extLst>
          </p:cNvPr>
          <p:cNvSpPr txBox="1"/>
          <p:nvPr/>
        </p:nvSpPr>
        <p:spPr>
          <a:xfrm>
            <a:off x="729843" y="293399"/>
            <a:ext cx="288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#1 </a:t>
            </a:r>
            <a:r>
              <a:rPr lang="ko-KR" altLang="en-US" dirty="0" err="1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인트로</a:t>
            </a:r>
            <a:r>
              <a:rPr lang="en-US" altLang="ko-KR" dirty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&amp;</a:t>
            </a:r>
            <a:r>
              <a:rPr lang="ko-KR" altLang="en-US" dirty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제품 궁금유발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9473938" y="131975"/>
            <a:ext cx="2654627" cy="45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237960"/>
              </p:ext>
            </p:extLst>
          </p:nvPr>
        </p:nvGraphicFramePr>
        <p:xfrm>
          <a:off x="428184" y="1078904"/>
          <a:ext cx="10271237" cy="5091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129">
                  <a:extLst>
                    <a:ext uri="{9D8B030D-6E8A-4147-A177-3AD203B41FA5}">
                      <a16:colId xmlns:a16="http://schemas.microsoft.com/office/drawing/2014/main" val="908115385"/>
                    </a:ext>
                  </a:extLst>
                </a:gridCol>
                <a:gridCol w="4449452">
                  <a:extLst>
                    <a:ext uri="{9D8B030D-6E8A-4147-A177-3AD203B41FA5}">
                      <a16:colId xmlns:a16="http://schemas.microsoft.com/office/drawing/2014/main" val="2810514017"/>
                    </a:ext>
                  </a:extLst>
                </a:gridCol>
                <a:gridCol w="4873656">
                  <a:extLst>
                    <a:ext uri="{9D8B030D-6E8A-4147-A177-3AD203B41FA5}">
                      <a16:colId xmlns:a16="http://schemas.microsoft.com/office/drawing/2014/main" val="1475910492"/>
                    </a:ext>
                  </a:extLst>
                </a:gridCol>
              </a:tblGrid>
              <a:tr h="4576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scene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</a:rPr>
                        <a:t>#1 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</a:rPr>
                        <a:t>#2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8019813"/>
                  </a:ext>
                </a:extLst>
              </a:tr>
              <a:tr h="19513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image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097534"/>
                  </a:ext>
                </a:extLst>
              </a:tr>
              <a:tr h="692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촬영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연출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레퍼런스와 같은 느낌의 제품 촬영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레퍼런스와 같은 느낌의 제품 촬영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2103925"/>
                  </a:ext>
                </a:extLst>
              </a:tr>
              <a:tr h="692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화면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구성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레퍼런스와 같은 느낌의 제품 샷 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텍스트 모션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레퍼런스와 같은 느낌의 제품 샷 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텍스트 모션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3169318"/>
                  </a:ext>
                </a:extLst>
              </a:tr>
              <a:tr h="648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자막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피부가 선택한 명품 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YOUNGERJYOUNG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젊은 날의 나를 만나고 싶다면 </a:t>
                      </a:r>
                      <a:r>
                        <a:rPr lang="en-US" altLang="ko-KR" sz="1000" dirty="0"/>
                        <a:t>YOUNGERJYOUNG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728308"/>
                  </a:ext>
                </a:extLst>
              </a:tr>
              <a:tr h="648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/>
                        <a:t>나레이션</a:t>
                      </a:r>
                      <a:r>
                        <a:rPr lang="en-US" altLang="ko-KR" sz="1000" dirty="0"/>
                        <a:t>&amp;</a:t>
                      </a:r>
                    </a:p>
                    <a:p>
                      <a:pPr algn="ctr" latinLnBrk="1"/>
                      <a:r>
                        <a:rPr lang="ko-KR" altLang="en-US" sz="1000" dirty="0"/>
                        <a:t>효과음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피부가 선택한 명품 </a:t>
                      </a:r>
                      <a:r>
                        <a:rPr lang="ko-KR" altLang="en-US" sz="1000" dirty="0" err="1">
                          <a:solidFill>
                            <a:schemeClr val="tx1"/>
                          </a:solidFill>
                        </a:rPr>
                        <a:t>영거제이영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젊은 날의 나를 만나고 싶다면 </a:t>
                      </a:r>
                      <a:r>
                        <a:rPr lang="ko-KR" altLang="en-US" sz="1000" dirty="0" err="1"/>
                        <a:t>영거제이영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868382"/>
                  </a:ext>
                </a:extLst>
              </a:tr>
            </a:tbl>
          </a:graphicData>
        </a:graphic>
      </p:graphicFrame>
      <p:graphicFrame>
        <p:nvGraphicFramePr>
          <p:cNvPr id="6" name="개체 5">
            <a:extLst>
              <a:ext uri="{FF2B5EF4-FFF2-40B4-BE49-F238E27FC236}">
                <a16:creationId xmlns:a16="http://schemas.microsoft.com/office/drawing/2014/main" id="{21C49B85-83A1-4F67-ACBC-53914D1452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377236"/>
              </p:ext>
            </p:extLst>
          </p:nvPr>
        </p:nvGraphicFramePr>
        <p:xfrm>
          <a:off x="1990312" y="1581665"/>
          <a:ext cx="3251545" cy="1829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8888760" imgH="5002920" progId="Photoshop.Image.13">
                  <p:embed/>
                </p:oleObj>
              </mc:Choice>
              <mc:Fallback>
                <p:oleObj name="Image" r:id="rId2" imgW="8888760" imgH="50029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90312" y="1581665"/>
                        <a:ext cx="3251545" cy="1829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개체 6">
            <a:extLst>
              <a:ext uri="{FF2B5EF4-FFF2-40B4-BE49-F238E27FC236}">
                <a16:creationId xmlns:a16="http://schemas.microsoft.com/office/drawing/2014/main" id="{ADCF46DE-8D81-4F98-83C4-977B69AB08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590827"/>
              </p:ext>
            </p:extLst>
          </p:nvPr>
        </p:nvGraphicFramePr>
        <p:xfrm>
          <a:off x="6614825" y="1581665"/>
          <a:ext cx="3251545" cy="1829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8888760" imgH="5002920" progId="Photoshop.Image.13">
                  <p:embed/>
                </p:oleObj>
              </mc:Choice>
              <mc:Fallback>
                <p:oleObj name="Image" r:id="rId4" imgW="8888760" imgH="50029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14825" y="1581665"/>
                        <a:ext cx="3251545" cy="1829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7638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9473938" y="131975"/>
            <a:ext cx="2654627" cy="45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089997"/>
              </p:ext>
            </p:extLst>
          </p:nvPr>
        </p:nvGraphicFramePr>
        <p:xfrm>
          <a:off x="428184" y="1078904"/>
          <a:ext cx="10271237" cy="5091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129">
                  <a:extLst>
                    <a:ext uri="{9D8B030D-6E8A-4147-A177-3AD203B41FA5}">
                      <a16:colId xmlns:a16="http://schemas.microsoft.com/office/drawing/2014/main" val="908115385"/>
                    </a:ext>
                  </a:extLst>
                </a:gridCol>
                <a:gridCol w="4449452">
                  <a:extLst>
                    <a:ext uri="{9D8B030D-6E8A-4147-A177-3AD203B41FA5}">
                      <a16:colId xmlns:a16="http://schemas.microsoft.com/office/drawing/2014/main" val="2810514017"/>
                    </a:ext>
                  </a:extLst>
                </a:gridCol>
                <a:gridCol w="4873656">
                  <a:extLst>
                    <a:ext uri="{9D8B030D-6E8A-4147-A177-3AD203B41FA5}">
                      <a16:colId xmlns:a16="http://schemas.microsoft.com/office/drawing/2014/main" val="1475910492"/>
                    </a:ext>
                  </a:extLst>
                </a:gridCol>
              </a:tblGrid>
              <a:tr h="4576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scene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</a:rPr>
                        <a:t>#3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</a:rPr>
                        <a:t>#4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8019813"/>
                  </a:ext>
                </a:extLst>
              </a:tr>
              <a:tr h="19513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image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097534"/>
                  </a:ext>
                </a:extLst>
              </a:tr>
              <a:tr h="692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촬영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연출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레퍼런스와 같은 느낌의 제품 촬영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레퍼런스와 같은 느낌의 제품 촬영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2103925"/>
                  </a:ext>
                </a:extLst>
              </a:tr>
              <a:tr h="692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화면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구성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레퍼런스와 같은 느낌의 제품 샷 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텍스트 모션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레퍼런스와 같은 느낌의 제품 샷 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텍스트 모션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3169318"/>
                  </a:ext>
                </a:extLst>
              </a:tr>
              <a:tr h="648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자막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strike="noStrike" dirty="0">
                          <a:solidFill>
                            <a:schemeClr val="tx1"/>
                          </a:solidFill>
                        </a:rPr>
                        <a:t>피부가 </a:t>
                      </a:r>
                      <a:r>
                        <a:rPr lang="ko-KR" altLang="en-US" sz="1000" strike="noStrike" dirty="0" err="1">
                          <a:solidFill>
                            <a:schemeClr val="tx1"/>
                          </a:solidFill>
                        </a:rPr>
                        <a:t>젊어질까</a:t>
                      </a:r>
                      <a:r>
                        <a:rPr lang="en-US" altLang="ko-KR" sz="1000" strike="noStrike" dirty="0">
                          <a:solidFill>
                            <a:schemeClr val="tx1"/>
                          </a:solidFill>
                        </a:rPr>
                        <a:t>? </a:t>
                      </a:r>
                      <a:r>
                        <a:rPr lang="ko-KR" altLang="en-US" sz="1000" strike="noStrike" dirty="0">
                          <a:solidFill>
                            <a:schemeClr val="tx1"/>
                          </a:solidFill>
                        </a:rPr>
                        <a:t>주름 개선</a:t>
                      </a:r>
                      <a:endParaRPr lang="en-US" altLang="ko-KR" sz="1000" strike="noStrik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strike="noStrike" dirty="0">
                          <a:solidFill>
                            <a:schemeClr val="tx1"/>
                          </a:solidFill>
                        </a:rPr>
                        <a:t>피부가 맑아질까</a:t>
                      </a:r>
                      <a:r>
                        <a:rPr lang="en-US" altLang="ko-KR" sz="1000" strike="noStrike" dirty="0">
                          <a:solidFill>
                            <a:schemeClr val="tx1"/>
                          </a:solidFill>
                        </a:rPr>
                        <a:t>? </a:t>
                      </a:r>
                      <a:r>
                        <a:rPr lang="ko-KR" altLang="en-US" sz="1000" strike="noStrike" dirty="0">
                          <a:solidFill>
                            <a:schemeClr val="tx1"/>
                          </a:solidFill>
                        </a:rPr>
                        <a:t>미백 개선</a:t>
                      </a:r>
                      <a:endParaRPr lang="en-US" altLang="ko-KR" sz="1000" strike="noStrik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strike="noStrike" dirty="0">
                          <a:solidFill>
                            <a:schemeClr val="tx1"/>
                          </a:solidFill>
                        </a:rPr>
                        <a:t>피부가 깨끗해 질까</a:t>
                      </a:r>
                      <a:r>
                        <a:rPr lang="en-US" altLang="ko-KR" sz="1000" strike="noStrike" dirty="0">
                          <a:solidFill>
                            <a:schemeClr val="tx1"/>
                          </a:solidFill>
                        </a:rPr>
                        <a:t>? </a:t>
                      </a:r>
                      <a:r>
                        <a:rPr lang="ko-KR" altLang="en-US" sz="1000" strike="noStrike" dirty="0">
                          <a:solidFill>
                            <a:schemeClr val="tx1"/>
                          </a:solidFill>
                        </a:rPr>
                        <a:t>여드름 개선</a:t>
                      </a:r>
                      <a:endParaRPr lang="en-US" altLang="ko-KR" sz="10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전 성분 체크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피부측정 체크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728308"/>
                  </a:ext>
                </a:extLst>
              </a:tr>
              <a:tr h="648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/>
                        <a:t>나레이션</a:t>
                      </a:r>
                      <a:r>
                        <a:rPr lang="en-US" altLang="ko-KR" sz="1000" dirty="0"/>
                        <a:t>&amp;</a:t>
                      </a:r>
                    </a:p>
                    <a:p>
                      <a:pPr algn="ctr" latinLnBrk="1"/>
                      <a:r>
                        <a:rPr lang="ko-KR" altLang="en-US" sz="1000" dirty="0"/>
                        <a:t>효과음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strike="noStrike" dirty="0">
                          <a:solidFill>
                            <a:schemeClr val="tx1"/>
                          </a:solidFill>
                        </a:rPr>
                        <a:t>피부가 </a:t>
                      </a:r>
                      <a:r>
                        <a:rPr lang="ko-KR" altLang="en-US" sz="1000" strike="noStrike" dirty="0" err="1">
                          <a:solidFill>
                            <a:schemeClr val="tx1"/>
                          </a:solidFill>
                        </a:rPr>
                        <a:t>젊어질까</a:t>
                      </a:r>
                      <a:r>
                        <a:rPr lang="en-US" altLang="ko-KR" sz="1000" strike="noStrike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strike="noStrike" dirty="0">
                          <a:solidFill>
                            <a:schemeClr val="tx1"/>
                          </a:solidFill>
                        </a:rPr>
                        <a:t>피부가 맑아질까</a:t>
                      </a:r>
                      <a:r>
                        <a:rPr lang="en-US" altLang="ko-KR" sz="1000" strike="noStrike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strike="noStrike" dirty="0">
                          <a:solidFill>
                            <a:schemeClr val="tx1"/>
                          </a:solidFill>
                        </a:rPr>
                        <a:t>피부가 깨끗해 질까</a:t>
                      </a:r>
                      <a:r>
                        <a:rPr lang="en-US" altLang="ko-KR" sz="1000" strike="noStrike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>
                          <a:solidFill>
                            <a:schemeClr val="tx1"/>
                          </a:solidFill>
                        </a:rPr>
                        <a:t>전성분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 체크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피부측정 체크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868382"/>
                  </a:ext>
                </a:extLst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1990312" y="1581665"/>
            <a:ext cx="3250513" cy="18299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6615858" y="1581665"/>
            <a:ext cx="3250513" cy="18299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60DD08-3A61-45B4-97E0-E3C78AE8B295}"/>
              </a:ext>
            </a:extLst>
          </p:cNvPr>
          <p:cNvSpPr txBox="1"/>
          <p:nvPr/>
        </p:nvSpPr>
        <p:spPr>
          <a:xfrm>
            <a:off x="729843" y="293399"/>
            <a:ext cx="288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#1 </a:t>
            </a:r>
            <a:r>
              <a:rPr lang="ko-KR" altLang="en-US" dirty="0" err="1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인트로</a:t>
            </a:r>
            <a:r>
              <a:rPr lang="en-US" altLang="ko-KR" dirty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&amp;</a:t>
            </a:r>
            <a:r>
              <a:rPr lang="ko-KR" altLang="en-US" dirty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제품 궁금유발</a:t>
            </a:r>
          </a:p>
        </p:txBody>
      </p:sp>
      <p:graphicFrame>
        <p:nvGraphicFramePr>
          <p:cNvPr id="3" name="개체 2">
            <a:extLst>
              <a:ext uri="{FF2B5EF4-FFF2-40B4-BE49-F238E27FC236}">
                <a16:creationId xmlns:a16="http://schemas.microsoft.com/office/drawing/2014/main" id="{82C0D529-3F2A-4C65-A5C4-46FAB52C90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131792"/>
              </p:ext>
            </p:extLst>
          </p:nvPr>
        </p:nvGraphicFramePr>
        <p:xfrm>
          <a:off x="1990312" y="1581665"/>
          <a:ext cx="3251546" cy="1829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8888760" imgH="5002920" progId="Photoshop.Image.13">
                  <p:embed/>
                </p:oleObj>
              </mc:Choice>
              <mc:Fallback>
                <p:oleObj name="Image" r:id="rId2" imgW="8888760" imgH="50029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90312" y="1581665"/>
                        <a:ext cx="3251546" cy="1829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개체 5">
            <a:extLst>
              <a:ext uri="{FF2B5EF4-FFF2-40B4-BE49-F238E27FC236}">
                <a16:creationId xmlns:a16="http://schemas.microsoft.com/office/drawing/2014/main" id="{ACEC7613-35A6-4178-9D2E-DD9C6D0FCB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501177"/>
              </p:ext>
            </p:extLst>
          </p:nvPr>
        </p:nvGraphicFramePr>
        <p:xfrm>
          <a:off x="6614824" y="1581665"/>
          <a:ext cx="3250513" cy="1829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8888760" imgH="5002920" progId="Photoshop.Image.13">
                  <p:embed/>
                </p:oleObj>
              </mc:Choice>
              <mc:Fallback>
                <p:oleObj name="Image" r:id="rId4" imgW="8888760" imgH="50029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14824" y="1581665"/>
                        <a:ext cx="3250513" cy="1829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6786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9473938" y="131975"/>
            <a:ext cx="2654627" cy="45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481366"/>
              </p:ext>
            </p:extLst>
          </p:nvPr>
        </p:nvGraphicFramePr>
        <p:xfrm>
          <a:off x="428184" y="1078904"/>
          <a:ext cx="10271237" cy="5091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129">
                  <a:extLst>
                    <a:ext uri="{9D8B030D-6E8A-4147-A177-3AD203B41FA5}">
                      <a16:colId xmlns:a16="http://schemas.microsoft.com/office/drawing/2014/main" val="908115385"/>
                    </a:ext>
                  </a:extLst>
                </a:gridCol>
                <a:gridCol w="4449452">
                  <a:extLst>
                    <a:ext uri="{9D8B030D-6E8A-4147-A177-3AD203B41FA5}">
                      <a16:colId xmlns:a16="http://schemas.microsoft.com/office/drawing/2014/main" val="2810514017"/>
                    </a:ext>
                  </a:extLst>
                </a:gridCol>
                <a:gridCol w="4873656">
                  <a:extLst>
                    <a:ext uri="{9D8B030D-6E8A-4147-A177-3AD203B41FA5}">
                      <a16:colId xmlns:a16="http://schemas.microsoft.com/office/drawing/2014/main" val="1475910492"/>
                    </a:ext>
                  </a:extLst>
                </a:gridCol>
              </a:tblGrid>
              <a:tr h="4576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scene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</a:rPr>
                        <a:t>#5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</a:rPr>
                        <a:t>#6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8019813"/>
                  </a:ext>
                </a:extLst>
              </a:tr>
              <a:tr h="19513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image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097534"/>
                  </a:ext>
                </a:extLst>
              </a:tr>
              <a:tr h="692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촬영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연출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rgbClr val="FF0000"/>
                          </a:solidFill>
                        </a:rPr>
                        <a:t>촬영 없음</a:t>
                      </a:r>
                      <a:endParaRPr lang="en-US" altLang="ko-KR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레퍼런스와 같은 느낌의 제품 촬영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2103925"/>
                  </a:ext>
                </a:extLst>
              </a:tr>
              <a:tr h="692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화면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구성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ko-KR" altLang="en-US" sz="1000" dirty="0"/>
                        <a:t>단색 배경에 텍스트로만 강조</a:t>
                      </a:r>
                      <a:endParaRPr lang="en-US" altLang="ko-K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레퍼런스와 같은 느낌의 제품 샷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 +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텍스트 모션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3169318"/>
                  </a:ext>
                </a:extLst>
              </a:tr>
              <a:tr h="648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자막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팩트를 직접 체험해보세요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피부 미백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주름개선 이중 기능성 화장품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]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err="1">
                          <a:solidFill>
                            <a:schemeClr val="tx1"/>
                          </a:solidFill>
                        </a:rPr>
                        <a:t>엣띤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000" dirty="0" err="1">
                          <a:solidFill>
                            <a:schemeClr val="tx1"/>
                          </a:solidFill>
                        </a:rPr>
                        <a:t>고농축앰플크림타입텍스쳐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728308"/>
                  </a:ext>
                </a:extLst>
              </a:tr>
              <a:tr h="648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/>
                        <a:t>나레이션</a:t>
                      </a:r>
                      <a:r>
                        <a:rPr lang="en-US" altLang="ko-KR" sz="1000" dirty="0"/>
                        <a:t>&amp;</a:t>
                      </a:r>
                    </a:p>
                    <a:p>
                      <a:pPr algn="ctr" latinLnBrk="1"/>
                      <a:r>
                        <a:rPr lang="ko-KR" altLang="en-US" sz="1000" dirty="0"/>
                        <a:t>효과음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팩트를 직접 체험해보세요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868382"/>
                  </a:ext>
                </a:extLst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1990312" y="1581665"/>
            <a:ext cx="3250513" cy="18299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6615858" y="1581665"/>
            <a:ext cx="3250513" cy="18299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336E7C-B0A2-4F03-8E8F-D54127D44FE8}"/>
              </a:ext>
            </a:extLst>
          </p:cNvPr>
          <p:cNvSpPr txBox="1"/>
          <p:nvPr/>
        </p:nvSpPr>
        <p:spPr>
          <a:xfrm>
            <a:off x="729843" y="293399"/>
            <a:ext cx="2885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#1 </a:t>
            </a:r>
            <a:r>
              <a:rPr lang="ko-KR" altLang="en-US" dirty="0" err="1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인트로</a:t>
            </a:r>
            <a:r>
              <a:rPr lang="en-US" altLang="ko-KR" dirty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&amp;</a:t>
            </a:r>
            <a:r>
              <a:rPr lang="ko-KR" altLang="en-US" dirty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제품 궁금유발</a:t>
            </a:r>
          </a:p>
        </p:txBody>
      </p:sp>
      <p:graphicFrame>
        <p:nvGraphicFramePr>
          <p:cNvPr id="2" name="개체 1">
            <a:extLst>
              <a:ext uri="{FF2B5EF4-FFF2-40B4-BE49-F238E27FC236}">
                <a16:creationId xmlns:a16="http://schemas.microsoft.com/office/drawing/2014/main" id="{367BCE8F-F8EC-448C-9C64-82CAF22576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512707"/>
              </p:ext>
            </p:extLst>
          </p:nvPr>
        </p:nvGraphicFramePr>
        <p:xfrm>
          <a:off x="1990312" y="1581664"/>
          <a:ext cx="3251543" cy="1829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8888760" imgH="5002920" progId="Photoshop.Image.13">
                  <p:embed/>
                </p:oleObj>
              </mc:Choice>
              <mc:Fallback>
                <p:oleObj name="Image" r:id="rId2" imgW="8888760" imgH="50029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90312" y="1581664"/>
                        <a:ext cx="3251543" cy="18299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개체 5">
            <a:extLst>
              <a:ext uri="{FF2B5EF4-FFF2-40B4-BE49-F238E27FC236}">
                <a16:creationId xmlns:a16="http://schemas.microsoft.com/office/drawing/2014/main" id="{54E791B4-EEDD-4CEF-81D5-41472BC7C5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618577"/>
              </p:ext>
            </p:extLst>
          </p:nvPr>
        </p:nvGraphicFramePr>
        <p:xfrm>
          <a:off x="6614828" y="1581664"/>
          <a:ext cx="3250512" cy="1829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8888760" imgH="5002920" progId="Photoshop.Image.13">
                  <p:embed/>
                </p:oleObj>
              </mc:Choice>
              <mc:Fallback>
                <p:oleObj name="Image" r:id="rId4" imgW="8888760" imgH="50029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14828" y="1581664"/>
                        <a:ext cx="3250512" cy="1829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6236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9473938" y="131975"/>
            <a:ext cx="2654627" cy="45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9530449"/>
              </p:ext>
            </p:extLst>
          </p:nvPr>
        </p:nvGraphicFramePr>
        <p:xfrm>
          <a:off x="428184" y="1078904"/>
          <a:ext cx="10271237" cy="5091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129">
                  <a:extLst>
                    <a:ext uri="{9D8B030D-6E8A-4147-A177-3AD203B41FA5}">
                      <a16:colId xmlns:a16="http://schemas.microsoft.com/office/drawing/2014/main" val="908115385"/>
                    </a:ext>
                  </a:extLst>
                </a:gridCol>
                <a:gridCol w="4449452">
                  <a:extLst>
                    <a:ext uri="{9D8B030D-6E8A-4147-A177-3AD203B41FA5}">
                      <a16:colId xmlns:a16="http://schemas.microsoft.com/office/drawing/2014/main" val="2810514017"/>
                    </a:ext>
                  </a:extLst>
                </a:gridCol>
                <a:gridCol w="4873656">
                  <a:extLst>
                    <a:ext uri="{9D8B030D-6E8A-4147-A177-3AD203B41FA5}">
                      <a16:colId xmlns:a16="http://schemas.microsoft.com/office/drawing/2014/main" val="1475910492"/>
                    </a:ext>
                  </a:extLst>
                </a:gridCol>
              </a:tblGrid>
              <a:tr h="4576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scene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</a:rPr>
                        <a:t>#7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</a:rPr>
                        <a:t>#8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8019813"/>
                  </a:ext>
                </a:extLst>
              </a:tr>
              <a:tr h="19513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image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097534"/>
                  </a:ext>
                </a:extLst>
              </a:tr>
              <a:tr h="692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촬영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연출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손 클로즈업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제품 클로즈업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2103925"/>
                  </a:ext>
                </a:extLst>
              </a:tr>
              <a:tr h="692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화면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구성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손등에 발라보는 모습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 +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텍스트 모션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제품을 오픈하는 모습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3169318"/>
                  </a:ext>
                </a:extLst>
              </a:tr>
              <a:tr h="648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자막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피부 미백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주름개선 이중 기능성 화장품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유효성분 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</a:rPr>
                        <a:t>EWG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그린 등급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728308"/>
                  </a:ext>
                </a:extLst>
              </a:tr>
              <a:tr h="648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/>
                        <a:t>나레이션</a:t>
                      </a:r>
                      <a:r>
                        <a:rPr lang="en-US" altLang="ko-KR" sz="1000" dirty="0"/>
                        <a:t>&amp;</a:t>
                      </a:r>
                    </a:p>
                    <a:p>
                      <a:pPr algn="ctr" latinLnBrk="1"/>
                      <a:r>
                        <a:rPr lang="ko-KR" altLang="en-US" sz="1000" dirty="0"/>
                        <a:t>효과음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내 피부를 생각하고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strike="noStrike" dirty="0">
                          <a:solidFill>
                            <a:schemeClr val="tx1"/>
                          </a:solidFill>
                        </a:rPr>
                        <a:t>내 피부를 사랑하며</a:t>
                      </a:r>
                      <a:endParaRPr lang="en-US" altLang="ko-KR" sz="10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868382"/>
                  </a:ext>
                </a:extLst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1990312" y="1581665"/>
            <a:ext cx="3250513" cy="18299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6615858" y="1581665"/>
            <a:ext cx="3250513" cy="18299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8EDE58-9305-4783-B72E-D21EF0EC84F2}"/>
              </a:ext>
            </a:extLst>
          </p:cNvPr>
          <p:cNvSpPr txBox="1"/>
          <p:nvPr/>
        </p:nvSpPr>
        <p:spPr>
          <a:xfrm>
            <a:off x="729843" y="293399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#2 </a:t>
            </a:r>
            <a:r>
              <a:rPr lang="ko-KR" altLang="en-US" dirty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제품설명</a:t>
            </a:r>
          </a:p>
        </p:txBody>
      </p:sp>
      <p:graphicFrame>
        <p:nvGraphicFramePr>
          <p:cNvPr id="2" name="개체 1">
            <a:extLst>
              <a:ext uri="{FF2B5EF4-FFF2-40B4-BE49-F238E27FC236}">
                <a16:creationId xmlns:a16="http://schemas.microsoft.com/office/drawing/2014/main" id="{8C882206-28F8-4593-A6B3-94D50484B5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004743"/>
              </p:ext>
            </p:extLst>
          </p:nvPr>
        </p:nvGraphicFramePr>
        <p:xfrm>
          <a:off x="1990312" y="1581665"/>
          <a:ext cx="3251546" cy="1829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8888760" imgH="5002920" progId="Photoshop.Image.13">
                  <p:embed/>
                </p:oleObj>
              </mc:Choice>
              <mc:Fallback>
                <p:oleObj name="Image" r:id="rId2" imgW="8888760" imgH="50029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90312" y="1581665"/>
                        <a:ext cx="3251546" cy="1829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개체 2">
            <a:extLst>
              <a:ext uri="{FF2B5EF4-FFF2-40B4-BE49-F238E27FC236}">
                <a16:creationId xmlns:a16="http://schemas.microsoft.com/office/drawing/2014/main" id="{EDDDD4E7-6CEE-4F02-8C47-D3EC2B88EC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896567"/>
              </p:ext>
            </p:extLst>
          </p:nvPr>
        </p:nvGraphicFramePr>
        <p:xfrm>
          <a:off x="6614824" y="1581665"/>
          <a:ext cx="3251547" cy="1829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8888760" imgH="5002920" progId="Photoshop.Image.13">
                  <p:embed/>
                </p:oleObj>
              </mc:Choice>
              <mc:Fallback>
                <p:oleObj name="Image" r:id="rId4" imgW="8888760" imgH="50029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14824" y="1581665"/>
                        <a:ext cx="3251547" cy="1829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3347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9473938" y="131975"/>
            <a:ext cx="2654627" cy="45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036803"/>
              </p:ext>
            </p:extLst>
          </p:nvPr>
        </p:nvGraphicFramePr>
        <p:xfrm>
          <a:off x="428184" y="1078904"/>
          <a:ext cx="10271237" cy="5091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129">
                  <a:extLst>
                    <a:ext uri="{9D8B030D-6E8A-4147-A177-3AD203B41FA5}">
                      <a16:colId xmlns:a16="http://schemas.microsoft.com/office/drawing/2014/main" val="908115385"/>
                    </a:ext>
                  </a:extLst>
                </a:gridCol>
                <a:gridCol w="4449452">
                  <a:extLst>
                    <a:ext uri="{9D8B030D-6E8A-4147-A177-3AD203B41FA5}">
                      <a16:colId xmlns:a16="http://schemas.microsoft.com/office/drawing/2014/main" val="2810514017"/>
                    </a:ext>
                  </a:extLst>
                </a:gridCol>
                <a:gridCol w="4873656">
                  <a:extLst>
                    <a:ext uri="{9D8B030D-6E8A-4147-A177-3AD203B41FA5}">
                      <a16:colId xmlns:a16="http://schemas.microsoft.com/office/drawing/2014/main" val="1475910492"/>
                    </a:ext>
                  </a:extLst>
                </a:gridCol>
              </a:tblGrid>
              <a:tr h="4576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scene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</a:rPr>
                        <a:t>#9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</a:rPr>
                        <a:t>#10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8019813"/>
                  </a:ext>
                </a:extLst>
              </a:tr>
              <a:tr h="19513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image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097534"/>
                  </a:ext>
                </a:extLst>
              </a:tr>
              <a:tr h="692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촬영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연출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제품 클로즈업</a:t>
                      </a:r>
                      <a:endParaRPr lang="en-US" altLang="ko-K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제품을 들고 있는 모델</a:t>
                      </a:r>
                      <a:r>
                        <a:rPr lang="en-US" altLang="ko-KR" sz="1000" dirty="0"/>
                        <a:t> (</a:t>
                      </a:r>
                      <a:r>
                        <a:rPr lang="ko-KR" altLang="en-US" sz="1000" dirty="0"/>
                        <a:t>제품 </a:t>
                      </a:r>
                      <a:r>
                        <a:rPr lang="ko-KR" altLang="en-US" sz="1000" dirty="0" err="1"/>
                        <a:t>포커싱</a:t>
                      </a:r>
                      <a:r>
                        <a:rPr lang="en-US" altLang="ko-KR" sz="10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2103925"/>
                  </a:ext>
                </a:extLst>
              </a:tr>
              <a:tr h="692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화면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구성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ko-KR" altLang="en-US" sz="1000" dirty="0"/>
                        <a:t>제품을 </a:t>
                      </a:r>
                      <a:r>
                        <a:rPr lang="ko-KR" altLang="en-US" sz="1000" dirty="0" err="1"/>
                        <a:t>퍼올리는</a:t>
                      </a:r>
                      <a:r>
                        <a:rPr lang="ko-KR" altLang="en-US" sz="1000" dirty="0"/>
                        <a:t> 모습</a:t>
                      </a:r>
                      <a:endParaRPr lang="en-US" altLang="ko-K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제품을 들고 있는 모델</a:t>
                      </a:r>
                      <a:endParaRPr lang="en-US" altLang="ko-K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3169318"/>
                  </a:ext>
                </a:extLst>
              </a:tr>
              <a:tr h="648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자막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u="none" dirty="0">
                          <a:solidFill>
                            <a:schemeClr val="tx1"/>
                          </a:solidFill>
                        </a:rPr>
                        <a:t>Amino Acid Complex </a:t>
                      </a:r>
                      <a:r>
                        <a:rPr lang="ko-KR" altLang="en-US" sz="1000" u="none" dirty="0">
                          <a:solidFill>
                            <a:schemeClr val="tx1"/>
                          </a:solidFill>
                        </a:rPr>
                        <a:t>적용</a:t>
                      </a:r>
                      <a:endParaRPr lang="en-US" altLang="ko-KR" sz="100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피부 독성 성분 </a:t>
                      </a:r>
                      <a:r>
                        <a:rPr lang="en-US" altLang="ko-KR" sz="1000" dirty="0"/>
                        <a:t>NO (</a:t>
                      </a:r>
                      <a:r>
                        <a:rPr lang="ko-KR" altLang="en-US" sz="1000" dirty="0"/>
                        <a:t>방부제 및 알레르기 유발 성분 </a:t>
                      </a:r>
                      <a:r>
                        <a:rPr lang="en-US" altLang="ko-KR" sz="1000" dirty="0"/>
                        <a:t>)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728308"/>
                  </a:ext>
                </a:extLst>
              </a:tr>
              <a:tr h="648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/>
                        <a:t>나레이션</a:t>
                      </a:r>
                      <a:r>
                        <a:rPr lang="en-US" altLang="ko-KR" sz="1000" dirty="0"/>
                        <a:t>&amp;</a:t>
                      </a:r>
                    </a:p>
                    <a:p>
                      <a:pPr algn="ctr" latinLnBrk="1"/>
                      <a:r>
                        <a:rPr lang="ko-KR" altLang="en-US" sz="1000" dirty="0"/>
                        <a:t>효과음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내 피부에게 선사하는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최고의</a:t>
                      </a:r>
                      <a:r>
                        <a:rPr lang="en-US" altLang="ko-KR" sz="1000" dirty="0"/>
                        <a:t> </a:t>
                      </a:r>
                      <a:r>
                        <a:rPr lang="ko-KR" altLang="en-US" sz="1000" dirty="0"/>
                        <a:t>선물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868382"/>
                  </a:ext>
                </a:extLst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1990312" y="1581665"/>
            <a:ext cx="3250513" cy="18299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6615858" y="1581665"/>
            <a:ext cx="3250513" cy="18299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8AE89D-DEE0-4652-B2EC-A98566C4445E}"/>
              </a:ext>
            </a:extLst>
          </p:cNvPr>
          <p:cNvSpPr txBox="1"/>
          <p:nvPr/>
        </p:nvSpPr>
        <p:spPr>
          <a:xfrm>
            <a:off x="729843" y="293399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#2 </a:t>
            </a:r>
            <a:r>
              <a:rPr lang="ko-KR" altLang="en-US" dirty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제품설명</a:t>
            </a:r>
          </a:p>
        </p:txBody>
      </p:sp>
      <p:graphicFrame>
        <p:nvGraphicFramePr>
          <p:cNvPr id="4" name="개체 3">
            <a:extLst>
              <a:ext uri="{FF2B5EF4-FFF2-40B4-BE49-F238E27FC236}">
                <a16:creationId xmlns:a16="http://schemas.microsoft.com/office/drawing/2014/main" id="{9A8ED771-6A90-44FA-8F3C-D241A064FA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977744"/>
              </p:ext>
            </p:extLst>
          </p:nvPr>
        </p:nvGraphicFramePr>
        <p:xfrm>
          <a:off x="1990312" y="1581665"/>
          <a:ext cx="3250513" cy="1829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8888760" imgH="5002920" progId="Photoshop.Image.13">
                  <p:embed/>
                </p:oleObj>
              </mc:Choice>
              <mc:Fallback>
                <p:oleObj name="Image" r:id="rId2" imgW="8888760" imgH="50029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90312" y="1581665"/>
                        <a:ext cx="3250513" cy="1829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개체 4">
            <a:extLst>
              <a:ext uri="{FF2B5EF4-FFF2-40B4-BE49-F238E27FC236}">
                <a16:creationId xmlns:a16="http://schemas.microsoft.com/office/drawing/2014/main" id="{3D9D1413-7E29-40EE-B15B-579012BDA3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15112"/>
              </p:ext>
            </p:extLst>
          </p:nvPr>
        </p:nvGraphicFramePr>
        <p:xfrm>
          <a:off x="6615858" y="1581665"/>
          <a:ext cx="3250513" cy="1829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8888760" imgH="5002920" progId="Photoshop.Image.13">
                  <p:embed/>
                </p:oleObj>
              </mc:Choice>
              <mc:Fallback>
                <p:oleObj name="Image" r:id="rId4" imgW="8888760" imgH="50029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15858" y="1581665"/>
                        <a:ext cx="3250513" cy="1829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927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9473938" y="131975"/>
            <a:ext cx="2654627" cy="45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101358"/>
              </p:ext>
            </p:extLst>
          </p:nvPr>
        </p:nvGraphicFramePr>
        <p:xfrm>
          <a:off x="428184" y="1078904"/>
          <a:ext cx="10271237" cy="5091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129">
                  <a:extLst>
                    <a:ext uri="{9D8B030D-6E8A-4147-A177-3AD203B41FA5}">
                      <a16:colId xmlns:a16="http://schemas.microsoft.com/office/drawing/2014/main" val="908115385"/>
                    </a:ext>
                  </a:extLst>
                </a:gridCol>
                <a:gridCol w="4449452">
                  <a:extLst>
                    <a:ext uri="{9D8B030D-6E8A-4147-A177-3AD203B41FA5}">
                      <a16:colId xmlns:a16="http://schemas.microsoft.com/office/drawing/2014/main" val="2810514017"/>
                    </a:ext>
                  </a:extLst>
                </a:gridCol>
                <a:gridCol w="4873656">
                  <a:extLst>
                    <a:ext uri="{9D8B030D-6E8A-4147-A177-3AD203B41FA5}">
                      <a16:colId xmlns:a16="http://schemas.microsoft.com/office/drawing/2014/main" val="1475910492"/>
                    </a:ext>
                  </a:extLst>
                </a:gridCol>
              </a:tblGrid>
              <a:tr h="4576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scene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</a:rPr>
                        <a:t>#11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</a:rPr>
                        <a:t>#12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8019813"/>
                  </a:ext>
                </a:extLst>
              </a:tr>
              <a:tr h="19513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image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097534"/>
                  </a:ext>
                </a:extLst>
              </a:tr>
              <a:tr h="692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촬영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연출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제품 클로즈업</a:t>
                      </a:r>
                      <a:endParaRPr lang="en-US" altLang="ko-K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제품 클로즈업</a:t>
                      </a:r>
                      <a:endParaRPr lang="en-US" altLang="ko-K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2103925"/>
                  </a:ext>
                </a:extLst>
              </a:tr>
              <a:tr h="692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화면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구성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제품을 손으로 내려놓는 모습</a:t>
                      </a:r>
                      <a:endParaRPr lang="en-US" altLang="ko-K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제품이 놓여 있는 모습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3169318"/>
                  </a:ext>
                </a:extLst>
              </a:tr>
              <a:tr h="648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자막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일상에 무너진 피부를 채워보세요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상상 그 이상의 감동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728308"/>
                  </a:ext>
                </a:extLst>
              </a:tr>
              <a:tr h="648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/>
                        <a:t>나레이션</a:t>
                      </a:r>
                      <a:r>
                        <a:rPr lang="en-US" altLang="ko-KR" sz="1000" dirty="0"/>
                        <a:t>&amp;</a:t>
                      </a:r>
                    </a:p>
                    <a:p>
                      <a:pPr algn="ctr" latinLnBrk="1"/>
                      <a:r>
                        <a:rPr lang="ko-KR" altLang="en-US" sz="1000" dirty="0"/>
                        <a:t>효과음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</a:rPr>
                        <a:t>일상에 무너진 피부를 채워보세요</a:t>
                      </a: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strike="noStrike" dirty="0">
                          <a:solidFill>
                            <a:schemeClr val="tx1"/>
                          </a:solidFill>
                        </a:rPr>
                        <a:t>상상 그 이상의 감동</a:t>
                      </a:r>
                      <a:endParaRPr lang="en-US" altLang="ko-KR" sz="10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868382"/>
                  </a:ext>
                </a:extLst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1990312" y="1581665"/>
            <a:ext cx="3250513" cy="18299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FED100-54F4-4AAA-B4BE-4123393731D0}"/>
              </a:ext>
            </a:extLst>
          </p:cNvPr>
          <p:cNvSpPr txBox="1"/>
          <p:nvPr/>
        </p:nvSpPr>
        <p:spPr>
          <a:xfrm>
            <a:off x="729843" y="293399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#2 </a:t>
            </a:r>
            <a:r>
              <a:rPr lang="ko-KR" altLang="en-US" dirty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제품설명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C673F6FD-5883-4635-B749-04EBCBE4EA0B}"/>
              </a:ext>
            </a:extLst>
          </p:cNvPr>
          <p:cNvSpPr/>
          <p:nvPr/>
        </p:nvSpPr>
        <p:spPr>
          <a:xfrm>
            <a:off x="6615858" y="1581665"/>
            <a:ext cx="3250513" cy="18299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" name="개체 2">
            <a:extLst>
              <a:ext uri="{FF2B5EF4-FFF2-40B4-BE49-F238E27FC236}">
                <a16:creationId xmlns:a16="http://schemas.microsoft.com/office/drawing/2014/main" id="{4963E9BB-C695-4FF0-851E-E54A5CA332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6253561"/>
              </p:ext>
            </p:extLst>
          </p:nvPr>
        </p:nvGraphicFramePr>
        <p:xfrm>
          <a:off x="1990312" y="1581664"/>
          <a:ext cx="3251544" cy="1829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8888760" imgH="5002920" progId="Photoshop.Image.13">
                  <p:embed/>
                </p:oleObj>
              </mc:Choice>
              <mc:Fallback>
                <p:oleObj name="Image" r:id="rId2" imgW="8888760" imgH="50029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90312" y="1581664"/>
                        <a:ext cx="3251544" cy="18299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개체 3">
            <a:extLst>
              <a:ext uri="{FF2B5EF4-FFF2-40B4-BE49-F238E27FC236}">
                <a16:creationId xmlns:a16="http://schemas.microsoft.com/office/drawing/2014/main" id="{C9FE4299-7451-4628-8F97-F23AE7E962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658743"/>
              </p:ext>
            </p:extLst>
          </p:nvPr>
        </p:nvGraphicFramePr>
        <p:xfrm>
          <a:off x="6614826" y="1581664"/>
          <a:ext cx="3251543" cy="1829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8888760" imgH="5002920" progId="Photoshop.Image.13">
                  <p:embed/>
                </p:oleObj>
              </mc:Choice>
              <mc:Fallback>
                <p:oleObj name="Image" r:id="rId4" imgW="8888760" imgH="50029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14826" y="1581664"/>
                        <a:ext cx="3251543" cy="18299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6058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9473938" y="131975"/>
            <a:ext cx="2654627" cy="45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0" name="표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670569"/>
              </p:ext>
            </p:extLst>
          </p:nvPr>
        </p:nvGraphicFramePr>
        <p:xfrm>
          <a:off x="428184" y="1078904"/>
          <a:ext cx="10271237" cy="5091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129">
                  <a:extLst>
                    <a:ext uri="{9D8B030D-6E8A-4147-A177-3AD203B41FA5}">
                      <a16:colId xmlns:a16="http://schemas.microsoft.com/office/drawing/2014/main" val="908115385"/>
                    </a:ext>
                  </a:extLst>
                </a:gridCol>
                <a:gridCol w="4449452">
                  <a:extLst>
                    <a:ext uri="{9D8B030D-6E8A-4147-A177-3AD203B41FA5}">
                      <a16:colId xmlns:a16="http://schemas.microsoft.com/office/drawing/2014/main" val="2810514017"/>
                    </a:ext>
                  </a:extLst>
                </a:gridCol>
                <a:gridCol w="4873656">
                  <a:extLst>
                    <a:ext uri="{9D8B030D-6E8A-4147-A177-3AD203B41FA5}">
                      <a16:colId xmlns:a16="http://schemas.microsoft.com/office/drawing/2014/main" val="1475910492"/>
                    </a:ext>
                  </a:extLst>
                </a:gridCol>
              </a:tblGrid>
              <a:tr h="45766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800" dirty="0">
                          <a:solidFill>
                            <a:schemeClr val="tx1"/>
                          </a:solidFill>
                        </a:rPr>
                        <a:t>scene</a:t>
                      </a:r>
                      <a:endParaRPr lang="ko-KR" alt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dirty="0">
                          <a:solidFill>
                            <a:schemeClr val="tx1"/>
                          </a:solidFill>
                        </a:rPr>
                        <a:t>#13</a:t>
                      </a:r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8019813"/>
                  </a:ext>
                </a:extLst>
              </a:tr>
              <a:tr h="19513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/>
                        <a:t>image</a:t>
                      </a:r>
                      <a:endParaRPr lang="ko-KR" alt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097534"/>
                  </a:ext>
                </a:extLst>
              </a:tr>
              <a:tr h="692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촬영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연출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>
                          <a:solidFill>
                            <a:srgbClr val="FF0000"/>
                          </a:solidFill>
                        </a:rPr>
                        <a:t>촬영 없음</a:t>
                      </a:r>
                      <a:endParaRPr lang="en-US" altLang="ko-KR" sz="10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2103925"/>
                  </a:ext>
                </a:extLst>
              </a:tr>
              <a:tr h="6928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화면</a:t>
                      </a:r>
                      <a:endParaRPr lang="en-US" altLang="ko-KR" sz="1000" dirty="0"/>
                    </a:p>
                    <a:p>
                      <a:pPr algn="ctr" latinLnBrk="1"/>
                      <a:r>
                        <a:rPr lang="ko-KR" altLang="en-US" sz="1000" dirty="0"/>
                        <a:t>구성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/>
                        <a:t>로고</a:t>
                      </a:r>
                      <a:endParaRPr lang="en-US" altLang="ko-KR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3169318"/>
                  </a:ext>
                </a:extLst>
              </a:tr>
              <a:tr h="648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/>
                        <a:t>자막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>
                          <a:solidFill>
                            <a:srgbClr val="FF0000"/>
                          </a:solidFill>
                        </a:rPr>
                        <a:t>영거제이영의 주인공은 바로 여러분 자신입니다</a:t>
                      </a:r>
                      <a:r>
                        <a:rPr lang="en-US" altLang="ko-KR" sz="120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altLang="ko-KR" sz="12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728308"/>
                  </a:ext>
                </a:extLst>
              </a:tr>
              <a:tr h="6484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/>
                        <a:t>나레이션</a:t>
                      </a:r>
                      <a:r>
                        <a:rPr lang="en-US" altLang="ko-KR" sz="1000" dirty="0"/>
                        <a:t>&amp;</a:t>
                      </a:r>
                    </a:p>
                    <a:p>
                      <a:pPr algn="ctr" latinLnBrk="1"/>
                      <a:r>
                        <a:rPr lang="ko-KR" altLang="en-US" sz="1000" dirty="0"/>
                        <a:t>효과음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000" dirty="0" err="1">
                          <a:solidFill>
                            <a:schemeClr val="tx1"/>
                          </a:solidFill>
                        </a:rPr>
                        <a:t>영거제이영</a:t>
                      </a:r>
                      <a:endParaRPr lang="ko-KR" alt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868382"/>
                  </a:ext>
                </a:extLst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1990312" y="1581665"/>
            <a:ext cx="3250513" cy="18299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FED100-54F4-4AAA-B4BE-4123393731D0}"/>
              </a:ext>
            </a:extLst>
          </p:cNvPr>
          <p:cNvSpPr txBox="1"/>
          <p:nvPr/>
        </p:nvSpPr>
        <p:spPr>
          <a:xfrm>
            <a:off x="729843" y="293399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#3 </a:t>
            </a:r>
            <a:r>
              <a:rPr lang="ko-KR" altLang="en-US" dirty="0" err="1">
                <a:latin typeface="CJ ONLYONE NEW 제목 Bold" panose="00000800000000000000" pitchFamily="2" charset="-127"/>
                <a:ea typeface="CJ ONLYONE NEW 제목 Bold" panose="00000800000000000000" pitchFamily="2" charset="-127"/>
              </a:rPr>
              <a:t>아웃트로</a:t>
            </a:r>
            <a:endParaRPr lang="ko-KR" altLang="en-US" dirty="0">
              <a:latin typeface="CJ ONLYONE NEW 제목 Bold" panose="00000800000000000000" pitchFamily="2" charset="-127"/>
              <a:ea typeface="CJ ONLYONE NEW 제목 Bold" panose="00000800000000000000" pitchFamily="2" charset="-127"/>
            </a:endParaRPr>
          </a:p>
        </p:txBody>
      </p:sp>
      <p:graphicFrame>
        <p:nvGraphicFramePr>
          <p:cNvPr id="2" name="개체 1">
            <a:extLst>
              <a:ext uri="{FF2B5EF4-FFF2-40B4-BE49-F238E27FC236}">
                <a16:creationId xmlns:a16="http://schemas.microsoft.com/office/drawing/2014/main" id="{525ABE01-EA29-4B2F-BC25-C1B74E1486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123005"/>
              </p:ext>
            </p:extLst>
          </p:nvPr>
        </p:nvGraphicFramePr>
        <p:xfrm>
          <a:off x="1990311" y="1581665"/>
          <a:ext cx="3251545" cy="1829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8888760" imgH="5002920" progId="Photoshop.Image.13">
                  <p:embed/>
                </p:oleObj>
              </mc:Choice>
              <mc:Fallback>
                <p:oleObj name="Image" r:id="rId2" imgW="8888760" imgH="5002920" progId="Photoshop.Image.1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90311" y="1581665"/>
                        <a:ext cx="3251545" cy="1829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1128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3063</TotalTime>
  <Words>459</Words>
  <Application>Microsoft Office PowerPoint</Application>
  <PresentationFormat>와이드스크린</PresentationFormat>
  <Paragraphs>153</Paragraphs>
  <Slides>10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6" baseType="lpstr">
      <vt:lpstr>CJ ONLYONE NEW 본문 Regular</vt:lpstr>
      <vt:lpstr>CJ ONLYONE NEW 제목 Bold</vt:lpstr>
      <vt:lpstr>맑은 고딕</vt:lpstr>
      <vt:lpstr>Arial</vt:lpstr>
      <vt:lpstr>Office 테마</vt:lpstr>
      <vt:lpstr>Image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Cha Jaemin</dc:creator>
  <cp:lastModifiedBy>Park RaeHyung</cp:lastModifiedBy>
  <cp:revision>185</cp:revision>
  <dcterms:created xsi:type="dcterms:W3CDTF">2020-06-07T11:33:37Z</dcterms:created>
  <dcterms:modified xsi:type="dcterms:W3CDTF">2021-06-08T05:50:43Z</dcterms:modified>
</cp:coreProperties>
</file>