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23" r:id="rId3"/>
    <p:sldId id="324" r:id="rId4"/>
    <p:sldId id="325" r:id="rId5"/>
    <p:sldId id="328" r:id="rId6"/>
    <p:sldId id="327" r:id="rId7"/>
    <p:sldId id="293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=""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=""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=""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=""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=""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=""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=""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=""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=""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=""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=""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=""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=""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=""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=""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=""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=""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=""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=""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=""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=""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=""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=""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=""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=""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2021-05-24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=""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=""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=""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8" y="2016758"/>
            <a:ext cx="10221173" cy="2271658"/>
            <a:chOff x="290271" y="1805388"/>
            <a:chExt cx="9505144" cy="2271658"/>
          </a:xfrm>
        </p:grpSpPr>
        <p:sp>
          <p:nvSpPr>
            <p:cNvPr id="6" name="직사각형 5">
              <a:extLst>
                <a:ext uri="{FF2B5EF4-FFF2-40B4-BE49-F238E27FC236}">
                  <a16:creationId xmlns=""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농업회사법인 과원주식회사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=""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9505144" cy="2271658"/>
              <a:chOff x="290271" y="1778754"/>
              <a:chExt cx="9505144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=""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=""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9505144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아이톡톡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사과즙 </a:t>
                </a:r>
                <a:r>
                  <a:rPr lang="en-US" altLang="ko-KR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120ml 30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포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=""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46417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2.0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 smtClean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2021.05.24</a:t>
                </a:r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=""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=""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10702103" y="260522"/>
            <a:ext cx="1185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2000" spc="-3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40 </a:t>
            </a:r>
            <a:r>
              <a:rPr lang="ko-KR" altLang="en-US" sz="2000" spc="-300" dirty="0" smtClean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내외</a:t>
            </a:r>
            <a:endParaRPr lang="en-US" altLang="ko-KR" sz="2000" spc="-3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2885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#1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인트로</a:t>
            </a:r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&amp;</a:t>
            </a:r>
            <a:r>
              <a:rPr lang="ko-KR" altLang="en-US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궁금유발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5084543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#1 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사과 하나를 도마 혹은 주방에서 촬영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err="1" smtClean="0"/>
                        <a:t>아이톡톡</a:t>
                      </a:r>
                      <a:r>
                        <a:rPr lang="ko-KR" altLang="en-US" sz="1000" dirty="0" smtClean="0"/>
                        <a:t> 사과즙을 </a:t>
                      </a:r>
                      <a:r>
                        <a:rPr lang="en-US" altLang="ko-KR" sz="1000" dirty="0" smtClean="0"/>
                        <a:t>#1</a:t>
                      </a:r>
                      <a:r>
                        <a:rPr lang="ko-KR" altLang="en-US" sz="1000" dirty="0" smtClean="0"/>
                        <a:t>과 동일한 배경에서 촬영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실제 사과 하나를 올려놓고 자막과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나레이션으로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궁금증 유발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사과가 아이톡톡 사과즙으로 바뀜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첨가물이 전혀 없이 맛있고 안전한 사과주스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/>
                        <a:t>아이톡톡</a:t>
                      </a:r>
                      <a:r>
                        <a:rPr lang="ko-KR" altLang="en-US" sz="1000" dirty="0" smtClean="0"/>
                        <a:t> 사과즙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첨가물이 전혀 없이 맛있고 안전한 사과주스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?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아이톡톡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 사과즙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9" name="Picture 2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4"/>
            <a:ext cx="3274695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5" y="1577243"/>
            <a:ext cx="3274695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638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181097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 smtClean="0"/>
                        <a:t>아이톡톡</a:t>
                      </a:r>
                      <a:r>
                        <a:rPr lang="ko-KR" altLang="en-US" sz="1000" dirty="0" smtClean="0"/>
                        <a:t> 사과즙 패키지 클로즈업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/>
                        <a:t>아빠가 </a:t>
                      </a:r>
                      <a:r>
                        <a:rPr lang="ko-KR" altLang="en-US" sz="1000" dirty="0" err="1" smtClean="0"/>
                        <a:t>아이톡톡</a:t>
                      </a:r>
                      <a:r>
                        <a:rPr lang="ko-KR" altLang="en-US" sz="1000" dirty="0" smtClean="0"/>
                        <a:t> 사과즙을 꺼내는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smtClean="0"/>
                        <a:t>사과즙 패키지를 보여주며 원재료 </a:t>
                      </a:r>
                      <a:r>
                        <a:rPr lang="en-US" altLang="ko-KR" sz="1000" dirty="0" smtClean="0"/>
                        <a:t>100%, </a:t>
                      </a:r>
                      <a:r>
                        <a:rPr lang="ko-KR" altLang="en-US" sz="1000" dirty="0" smtClean="0"/>
                        <a:t>첨가물 </a:t>
                      </a:r>
                      <a:r>
                        <a:rPr lang="en-US" altLang="ko-KR" sz="1000" dirty="0" smtClean="0"/>
                        <a:t>ZERO </a:t>
                      </a:r>
                      <a:r>
                        <a:rPr lang="ko-KR" altLang="en-US" sz="1000" dirty="0" smtClean="0"/>
                        <a:t>자막과 결합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아빠가 </a:t>
                      </a:r>
                      <a:r>
                        <a:rPr lang="ko-KR" altLang="en-US" sz="1000" dirty="0" err="1" smtClean="0"/>
                        <a:t>아이톡톡</a:t>
                      </a:r>
                      <a:r>
                        <a:rPr lang="ko-KR" altLang="en-US" sz="1000" dirty="0" smtClean="0"/>
                        <a:t> 사과즙을 꺼내는 장면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국산 원재료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100%,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첨가물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ZERO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아빠가 아이들을 위해 더욱 깐깐하게 생산한 </a:t>
                      </a:r>
                      <a:endParaRPr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‘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저온 착즙방식의 가장 순수한 착즙주스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’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국산 원재료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100%,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첨가물 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ZERO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로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아빠가 아이들을 위해 더욱 깐깐하게 생산한</a:t>
                      </a:r>
                      <a:r>
                        <a:rPr lang="ko-KR" altLang="en-US" sz="1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착즙주스입니다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4"/>
            <a:ext cx="3274697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4" y="1577242"/>
            <a:ext cx="3274695" cy="1843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67866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3752162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아빠가 아이에게 </a:t>
                      </a:r>
                      <a:r>
                        <a:rPr lang="ko-KR" altLang="en-US" sz="1000" dirty="0" err="1" smtClean="0"/>
                        <a:t>아이톡톡</a:t>
                      </a:r>
                      <a:r>
                        <a:rPr lang="ko-KR" altLang="en-US" sz="1000" dirty="0" smtClean="0"/>
                        <a:t> 사과즙을 건네는 모습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아이가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아이톡톡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사과즙을 들고 좋아하는 모습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인증마크 배치할 공간 필요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아빠가 아이에게 </a:t>
                      </a:r>
                      <a:r>
                        <a:rPr lang="ko-KR" altLang="en-US" sz="1000" dirty="0" err="1" smtClean="0"/>
                        <a:t>아이톡톡</a:t>
                      </a:r>
                      <a:r>
                        <a:rPr lang="ko-KR" altLang="en-US" sz="1000" dirty="0" smtClean="0"/>
                        <a:t> 사과즙을 건네는 장면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아이가 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아이톡톡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사과즙을 들고 좋아하는 모습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 인증마크 그래픽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MQA(Monthly Quality Assurance)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HACCP,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어린이 기호식품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품질인증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 마크 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저온 착즙공법 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NFC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자가품질 검사 및 영양정보 검사를 통과한 건강한 과육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100%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만 사용하며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,</a:t>
                      </a:r>
                      <a:endParaRPr lang="en-US" altLang="ko-KR" sz="1000" strike="noStrike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HACCP,</a:t>
                      </a:r>
                      <a:r>
                        <a:rPr lang="en-US" altLang="ko-KR" sz="1000" strike="noStrike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000" strike="noStrike" baseline="0" dirty="0" smtClean="0">
                          <a:solidFill>
                            <a:schemeClr val="tx1"/>
                          </a:solidFill>
                        </a:rPr>
                        <a:t>어린이 기호식품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품질인증을 받아 안전하게 마실 수 있습니다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2" name="Picture 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4" y="1577243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3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62368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#2 </a:t>
            </a:r>
            <a:r>
              <a:rPr lang="ko-KR" altLang="en-US" dirty="0" smtClean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제품설명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7606465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#8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아이가 사과즙을 마시는 모습 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영양소 그래픽 배치할 공간 필요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아빠와 아이 다정한 모습</a:t>
                      </a: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아이가 사과즙을 마시는 모습 </a:t>
                      </a:r>
                      <a:r>
                        <a:rPr lang="en-US" altLang="ko-KR" sz="1000" dirty="0" smtClean="0"/>
                        <a:t>+ </a:t>
                      </a:r>
                      <a:r>
                        <a:rPr lang="ko-KR" altLang="en-US" sz="1000" dirty="0" smtClean="0"/>
                        <a:t>사과 영양소 그래픽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아빠와 아이 다정한 모습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자막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유기산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err="1" smtClean="0">
                          <a:solidFill>
                            <a:schemeClr val="tx1"/>
                          </a:solidFill>
                        </a:rPr>
                        <a:t>폴리페놀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A,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펙틴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비타민</a:t>
                      </a:r>
                      <a:r>
                        <a:rPr lang="en-US" altLang="ko-KR" sz="1000" dirty="0" smtClean="0">
                          <a:solidFill>
                            <a:schemeClr val="tx1"/>
                          </a:solidFill>
                        </a:rPr>
                        <a:t>C, </a:t>
                      </a: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당분</a:t>
                      </a:r>
                      <a:endParaRPr lang="ko-KR" altLang="en-US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설탕없이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첨가물없이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색소없이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ko-KR" altLang="en-US" sz="1000" strike="noStrike" dirty="0" err="1" smtClean="0">
                          <a:solidFill>
                            <a:schemeClr val="tx1"/>
                          </a:solidFill>
                        </a:rPr>
                        <a:t>물타기없이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NFC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제로 저온 착즙주스 </a:t>
                      </a:r>
                      <a:endParaRPr lang="ko-KR" altLang="en-US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chemeClr val="tx1"/>
                          </a:solidFill>
                        </a:rPr>
                        <a:t>건강한 사과에 들어있는 다양한 영양소를</a:t>
                      </a:r>
                      <a:endParaRPr lang="en-US" altLang="ko-KR" sz="1000" strike="noStrike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NFC </a:t>
                      </a:r>
                      <a:r>
                        <a:rPr lang="ko-KR" altLang="en-US" sz="1000" strike="noStrike" dirty="0" smtClean="0">
                          <a:solidFill>
                            <a:schemeClr val="tx1"/>
                          </a:solidFill>
                        </a:rPr>
                        <a:t>저온 착즙주스 아이톡톡 사과즙으로 선물하세요</a:t>
                      </a:r>
                      <a:r>
                        <a:rPr lang="en-US" altLang="ko-KR" sz="1000" strike="noStrike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093" y="1577242"/>
            <a:ext cx="3274693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5907" y="1577243"/>
            <a:ext cx="3274691" cy="184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886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25AEE80-CD07-4605-8EC1-F1BCA1DA0AA9}"/>
              </a:ext>
            </a:extLst>
          </p:cNvPr>
          <p:cNvSpPr txBox="1"/>
          <p:nvPr/>
        </p:nvSpPr>
        <p:spPr>
          <a:xfrm>
            <a:off x="729843" y="293399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#3 </a:t>
            </a:r>
            <a:r>
              <a:rPr lang="ko-KR" altLang="en-US" dirty="0" err="1">
                <a:latin typeface="CJ ONLYONE NEW 제목 Bold" panose="00000800000000000000" pitchFamily="2" charset="-127"/>
                <a:ea typeface="CJ ONLYONE NEW 제목 Bold" panose="00000800000000000000" pitchFamily="2" charset="-127"/>
              </a:rPr>
              <a:t>아웃트로</a:t>
            </a:r>
            <a:endParaRPr lang="ko-KR" altLang="en-US" dirty="0">
              <a:latin typeface="CJ ONLYONE NEW 제목 Bold" panose="00000800000000000000" pitchFamily="2" charset="-127"/>
              <a:ea typeface="CJ ONLYONE NEW 제목 Bold" panose="00000800000000000000" pitchFamily="2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9473938" y="131975"/>
            <a:ext cx="2654627" cy="45534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aphicFrame>
        <p:nvGraphicFramePr>
          <p:cNvPr id="30" name="표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7929649"/>
              </p:ext>
            </p:extLst>
          </p:nvPr>
        </p:nvGraphicFramePr>
        <p:xfrm>
          <a:off x="428184" y="1078904"/>
          <a:ext cx="10271237" cy="50916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129">
                  <a:extLst>
                    <a:ext uri="{9D8B030D-6E8A-4147-A177-3AD203B41FA5}">
                      <a16:colId xmlns="" xmlns:a16="http://schemas.microsoft.com/office/drawing/2014/main" val="908115385"/>
                    </a:ext>
                  </a:extLst>
                </a:gridCol>
                <a:gridCol w="4449452">
                  <a:extLst>
                    <a:ext uri="{9D8B030D-6E8A-4147-A177-3AD203B41FA5}">
                      <a16:colId xmlns="" xmlns:a16="http://schemas.microsoft.com/office/drawing/2014/main" val="2810514017"/>
                    </a:ext>
                  </a:extLst>
                </a:gridCol>
                <a:gridCol w="4873656">
                  <a:extLst>
                    <a:ext uri="{9D8B030D-6E8A-4147-A177-3AD203B41FA5}">
                      <a16:colId xmlns="" xmlns:a16="http://schemas.microsoft.com/office/drawing/2014/main" val="1475910492"/>
                    </a:ext>
                  </a:extLst>
                </a:gridCol>
              </a:tblGrid>
              <a:tr h="45766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800" dirty="0">
                          <a:solidFill>
                            <a:schemeClr val="tx1"/>
                          </a:solidFill>
                        </a:rPr>
                        <a:t>scene</a:t>
                      </a:r>
                      <a:endParaRPr lang="ko-KR" altLang="en-US" sz="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>
                          <a:solidFill>
                            <a:schemeClr val="tx1"/>
                          </a:solidFill>
                        </a:rPr>
                        <a:t>#9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#10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08019813"/>
                  </a:ext>
                </a:extLst>
              </a:tr>
              <a:tr h="195134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dirty="0"/>
                        <a:t>image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3957097534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촬영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연출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smtClean="0"/>
                        <a:t>로고플레이 </a:t>
                      </a:r>
                      <a:r>
                        <a:rPr lang="en-US" altLang="ko-KR" sz="1000" smtClean="0"/>
                        <a:t>(</a:t>
                      </a:r>
                      <a:r>
                        <a:rPr lang="ko-KR" altLang="en-US" sz="1000" dirty="0" smtClean="0"/>
                        <a:t>모션그래픽</a:t>
                      </a:r>
                      <a:r>
                        <a:rPr lang="en-US" altLang="ko-KR" sz="1000" dirty="0" smtClean="0"/>
                        <a:t>)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영상분할 및 전체화면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382103925"/>
                  </a:ext>
                </a:extLst>
              </a:tr>
              <a:tr h="69285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/>
                        <a:t>화면</a:t>
                      </a:r>
                      <a:endParaRPr lang="en-US" altLang="ko-KR" sz="1000" dirty="0"/>
                    </a:p>
                    <a:p>
                      <a:pPr algn="ctr" latinLnBrk="1"/>
                      <a:r>
                        <a:rPr lang="ko-KR" altLang="en-US" sz="1000" dirty="0"/>
                        <a:t>구성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ko-KR" altLang="en-US" sz="1000" dirty="0" err="1" smtClean="0"/>
                        <a:t>아이톡톡</a:t>
                      </a:r>
                      <a:r>
                        <a:rPr lang="ko-KR" altLang="en-US" sz="1000" dirty="0" smtClean="0"/>
                        <a:t> 사과즙 일러스트</a:t>
                      </a:r>
                      <a:r>
                        <a:rPr lang="en-US" altLang="ko-KR" sz="1000" dirty="0" smtClean="0"/>
                        <a:t>/</a:t>
                      </a:r>
                      <a:r>
                        <a:rPr lang="ko-KR" altLang="en-US" sz="1000" dirty="0" smtClean="0"/>
                        <a:t>로고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12316931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/>
                        <a:t>자막</a:t>
                      </a:r>
                      <a:endParaRPr lang="ko-KR" altLang="en-US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찬이네 과수원</a:t>
                      </a:r>
                      <a:endParaRPr lang="en-US" altLang="ko-KR" sz="1000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배즙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도라지배즙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당근사과즙</a:t>
                      </a:r>
                      <a:r>
                        <a:rPr lang="en-US" altLang="ko-KR" sz="1000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baseline="0" dirty="0" smtClean="0">
                          <a:solidFill>
                            <a:srgbClr val="FF0000"/>
                          </a:solidFill>
                        </a:rPr>
                        <a:t>비트사과즙</a:t>
                      </a:r>
                      <a:endParaRPr lang="ko-KR" altLang="en-US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21728308"/>
                  </a:ext>
                </a:extLst>
              </a:tr>
              <a:tr h="64844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00" dirty="0" err="1"/>
                        <a:t>나레이션</a:t>
                      </a:r>
                      <a:r>
                        <a:rPr lang="en-US" altLang="ko-KR" sz="1000" dirty="0"/>
                        <a:t>&amp;</a:t>
                      </a:r>
                    </a:p>
                    <a:p>
                      <a:pPr algn="ctr" latinLnBrk="1"/>
                      <a:r>
                        <a:rPr lang="ko-KR" altLang="en-US" sz="1000" dirty="0"/>
                        <a:t>효과음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/>
                        <a:t>건강한 사과 </a:t>
                      </a:r>
                      <a:r>
                        <a:rPr lang="en-US" altLang="ko-KR" sz="1000" dirty="0" smtClean="0"/>
                        <a:t>100%, </a:t>
                      </a:r>
                      <a:r>
                        <a:rPr lang="ko-KR" altLang="en-US" sz="1000" dirty="0" err="1" smtClean="0"/>
                        <a:t>아이톡톡</a:t>
                      </a:r>
                      <a:r>
                        <a:rPr lang="ko-KR" altLang="en-US" sz="1000" dirty="0" smtClean="0"/>
                        <a:t> 사과즙</a:t>
                      </a:r>
                      <a:endParaRPr lang="en-US" altLang="ko-KR" sz="1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찬이네 과수원은</a:t>
                      </a:r>
                      <a:r>
                        <a:rPr lang="ko-KR" altLang="en-US" sz="1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골고루 영양을 채울수 있는</a:t>
                      </a:r>
                      <a:endParaRPr lang="en-US" altLang="ko-KR" sz="10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배즙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도라지배즙</a:t>
                      </a:r>
                      <a:r>
                        <a:rPr lang="en-US" altLang="ko-KR" sz="100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dirty="0" smtClean="0">
                          <a:solidFill>
                            <a:srgbClr val="FF0000"/>
                          </a:solidFill>
                        </a:rPr>
                        <a:t>당근사과즙</a:t>
                      </a:r>
                      <a:r>
                        <a:rPr lang="en-US" altLang="ko-KR" sz="1000" baseline="0" dirty="0" smtClean="0">
                          <a:solidFill>
                            <a:srgbClr val="FF0000"/>
                          </a:solidFill>
                        </a:rPr>
                        <a:t>, </a:t>
                      </a:r>
                      <a:r>
                        <a:rPr lang="ko-KR" altLang="en-US" sz="1000" baseline="0" dirty="0" smtClean="0">
                          <a:solidFill>
                            <a:srgbClr val="FF0000"/>
                          </a:solidFill>
                        </a:rPr>
                        <a:t>비트사과즙도 함께 </a:t>
                      </a:r>
                      <a:r>
                        <a:rPr lang="ko-KR" altLang="en-US" sz="1000" baseline="0" dirty="0" smtClean="0">
                          <a:solidFill>
                            <a:srgbClr val="FF0000"/>
                          </a:solidFill>
                        </a:rPr>
                        <a:t>판매하고있습니다</a:t>
                      </a:r>
                      <a:r>
                        <a:rPr lang="en-US" altLang="ko-KR" sz="1000" baseline="0" dirty="0" smtClean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en-US" altLang="ko-KR" sz="10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2655868382"/>
                  </a:ext>
                </a:extLst>
              </a:tr>
            </a:tbl>
          </a:graphicData>
        </a:graphic>
      </p:graphicFrame>
      <p:pic>
        <p:nvPicPr>
          <p:cNvPr id="12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9284" y="1577241"/>
            <a:ext cx="3274692" cy="184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7419" y="1577241"/>
            <a:ext cx="3286456" cy="184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27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=""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=""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=""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2907</TotalTime>
  <Words>384</Words>
  <Application>Microsoft Office PowerPoint</Application>
  <PresentationFormat>Widescreen</PresentationFormat>
  <Paragraphs>108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CJ ONLYONE NEW 본문 Regular</vt:lpstr>
      <vt:lpstr>CJ ONLYONE NEW 제목 Bold</vt:lpstr>
      <vt:lpstr>Sandoll 고딕Neo1 07 Bold</vt:lpstr>
      <vt:lpstr>맑은 고딕</vt:lpstr>
      <vt:lpstr>Arial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jh</cp:lastModifiedBy>
  <cp:revision>149</cp:revision>
  <dcterms:created xsi:type="dcterms:W3CDTF">2020-06-07T11:33:37Z</dcterms:created>
  <dcterms:modified xsi:type="dcterms:W3CDTF">2021-05-24T10:26:37Z</dcterms:modified>
</cp:coreProperties>
</file>