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23" r:id="rId3"/>
    <p:sldId id="324" r:id="rId4"/>
    <p:sldId id="325" r:id="rId5"/>
    <p:sldId id="330" r:id="rId6"/>
    <p:sldId id="329" r:id="rId7"/>
    <p:sldId id="327" r:id="rId8"/>
    <p:sldId id="29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7A94D9-7B9B-4413-B597-2F2D5F1A8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2B4D915-27AF-4897-A555-B390EE920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7C241-12A5-481C-B672-8333E1BB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EB5BEB-3F4A-42B5-A91B-088B2982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940591-06EA-455B-9650-7080F7BB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6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A0938-6A19-4600-8CC0-C2274C7A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BEF38C-2E3A-41A6-A031-36F6F720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E0361A-24A7-449A-85E2-D92DBBCE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C91C03-ECB5-4E04-B475-80C5B1E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D0D94C-D47C-4C3C-B25A-FAE656C3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6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E8CDDC-B1E7-43B1-8D33-338512E85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D58513-E9B6-440B-A3FA-1F956FD14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F3ADAA-A9D1-4787-8F62-6D961C1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FFD446-6930-4EA8-B40F-D6BAC93A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8E29F6-B336-495F-A703-510C128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4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CB9A7-0D69-4B21-A925-BED32A28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9908BD-CB47-4C03-A0C0-CC845EE7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0751FD-A836-43EA-BBF6-D48AAE09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206DD-4944-4BD3-8DDA-1D0DEE09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5A05A5-0431-4DCC-AC5E-B1D84527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186318-7613-4768-8DB7-204B0FCC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5AAE4A-1B7B-4357-84B0-5CC93E92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59ADFC-40DC-496D-8F64-24AACA66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8C1BB0-2296-4C58-AD73-E0161B9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C021D0-07AF-4CF8-B179-28516D19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53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14CC05-DF4A-4552-AE9B-B445C203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C24C4B-60D2-4A74-AC2A-7929EF0E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A5EDFD-D066-4B25-B17D-30139C7C6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A18C54-4FA4-4822-A143-AEE88542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8E55D2-676F-4935-A199-FD107E8D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72BD2F-1CE6-4E14-AA30-055AB033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0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1638B-068D-44E0-8BA3-A926F5E0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D1BC4-CFCE-4380-8AA9-A3ABD7F9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840316-9DC5-498D-9ECA-A5A530D6A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D4A59B-3640-4966-A0D0-958EC7DE8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F390A2-C97F-4AC9-BC67-18D43E2CD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71578C-D062-4031-A045-9E1D59B8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C77249-FAF5-442E-9B6F-1DB72548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362ED78-299E-4F68-A32C-3438B388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278E3B-CBBF-4159-9713-96F80071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A00ADC4-220A-4572-BA48-6349A8F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6C1DAE8-C3B6-4F37-A5CE-F0B523F5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D4CD6A-6D5E-47ED-8535-7AE5140E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33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1E276D7-411B-4847-8A69-115D7353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3D9746E-43F0-4E78-B84F-3A157059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8BCC15-7EDA-42D6-8468-78A3BEA6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31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46D7A9-D5CA-4C2F-AB8D-A74C5666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99295C-9AF9-4D8D-A578-0732E27F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203D83-68D7-445A-835F-A88F338B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FAEFC7-6799-421F-B510-EEC7F5F2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6EB25C-490F-474B-9541-7EC0CB7D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D9CA4E-B8AD-4A29-8E58-B70C50AC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32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C3705-D80F-4791-AA97-7355EAE7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434888-047A-4562-9C25-91E66460F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93789C-3CB8-4608-9A62-8BAA38E7F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37068E-3181-46D7-83E1-C4BCDE55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662A37-2265-44A9-9DF2-4DA05DD0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4C6709-2C08-45F5-820C-876821B8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33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AB04D94-C0CB-4EB3-A427-FA1F09C9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226B04-0646-41B9-9EF2-08B7B098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00EFAA-E3ED-43D4-A2CF-181103D91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E1B5-32AA-475B-A543-9853C53330C4}" type="datetimeFigureOut">
              <a:rPr lang="ko-KR" altLang="en-US" smtClean="0"/>
              <a:t>2021-06-04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9E58A4-1244-4D10-86E1-3D06A2139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398A26-5E7B-4B71-8568-BBDB6B67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7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70EE45B-85D7-4BFF-9885-3C4AEC73675A}"/>
              </a:ext>
            </a:extLst>
          </p:cNvPr>
          <p:cNvGrpSpPr/>
          <p:nvPr/>
        </p:nvGrpSpPr>
        <p:grpSpPr>
          <a:xfrm>
            <a:off x="315209" y="2016758"/>
            <a:ext cx="11451976" cy="2271658"/>
            <a:chOff x="290271" y="1805388"/>
            <a:chExt cx="11451976" cy="227165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9163A50-B076-4AA0-87FC-A27820F12E85}"/>
                </a:ext>
              </a:extLst>
            </p:cNvPr>
            <p:cNvSpPr/>
            <p:nvPr/>
          </p:nvSpPr>
          <p:spPr>
            <a:xfrm>
              <a:off x="321324" y="1902513"/>
              <a:ext cx="9474091" cy="400053"/>
            </a:xfrm>
            <a:prstGeom prst="rect">
              <a:avLst/>
            </a:prstGeom>
          </p:spPr>
          <p:txBody>
            <a:bodyPr wrap="square" lIns="121856" tIns="60932" rIns="121856" bIns="60932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ko-KR" altLang="en-US" sz="2000" dirty="0" err="1">
                  <a:solidFill>
                    <a:schemeClr val="bg1"/>
                  </a:solidFill>
                  <a:ea typeface="CJ ONLYONE NEW 본문 Regular" panose="00000500000000000000" pitchFamily="2" charset="-127"/>
                </a:rPr>
                <a:t>보아스테크</a:t>
              </a:r>
              <a:endParaRPr lang="en-US" altLang="ko-KR" sz="2000" dirty="0">
                <a:solidFill>
                  <a:schemeClr val="bg1"/>
                </a:solidFill>
                <a:ea typeface="CJ ONLYONE NEW 본문 Regular" panose="000005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0E366CAE-1EEC-4FB3-B804-2656C8B64EFE}"/>
                </a:ext>
              </a:extLst>
            </p:cNvPr>
            <p:cNvGrpSpPr/>
            <p:nvPr/>
          </p:nvGrpSpPr>
          <p:grpSpPr>
            <a:xfrm>
              <a:off x="290271" y="1805388"/>
              <a:ext cx="11451976" cy="2271658"/>
              <a:chOff x="290271" y="1778754"/>
              <a:chExt cx="11451976" cy="2271658"/>
            </a:xfrm>
          </p:grpSpPr>
          <p:cxnSp>
            <p:nvCxnSpPr>
              <p:cNvPr id="4" name="직선 연결선 3">
                <a:extLst>
                  <a:ext uri="{FF2B5EF4-FFF2-40B4-BE49-F238E27FC236}">
                    <a16:creationId xmlns:a16="http://schemas.microsoft.com/office/drawing/2014/main" id="{BFFB974D-4DA4-4B7C-8FF2-FD78525B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323" y="1778754"/>
                <a:ext cx="161643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1FE1D81D-6913-444E-9366-C6F1D4B9B373}"/>
                  </a:ext>
                </a:extLst>
              </p:cNvPr>
              <p:cNvSpPr/>
              <p:nvPr/>
            </p:nvSpPr>
            <p:spPr>
              <a:xfrm>
                <a:off x="290271" y="2522625"/>
                <a:ext cx="114519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ko-KR" altLang="en-US" sz="6000" b="1" spc="-300" dirty="0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천연 </a:t>
                </a:r>
                <a:r>
                  <a:rPr lang="ko-KR" altLang="en-US" sz="6000" b="1" spc="-300" dirty="0" err="1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일라이트</a:t>
                </a:r>
                <a:r>
                  <a:rPr lang="ko-KR" altLang="en-US" sz="6000" b="1" spc="-300" dirty="0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 탈취제 </a:t>
                </a:r>
                <a:r>
                  <a:rPr lang="ko-KR" altLang="en-US" sz="6000" b="1" spc="-300" dirty="0" err="1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애니후레쉬</a:t>
                </a:r>
                <a:endParaRPr lang="en-US" altLang="ko-KR" sz="6000" b="1" spc="-300" dirty="0">
                  <a:solidFill>
                    <a:schemeClr val="bg1"/>
                  </a:solidFill>
                  <a:ea typeface="CJ ONLYONE NEW 본문 Regular" panose="00000500000000000000" pitchFamily="2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D1DDE8-936B-4DC0-BF1B-27AEE6664140}"/>
                  </a:ext>
                </a:extLst>
              </p:cNvPr>
              <p:cNvSpPr txBox="1"/>
              <p:nvPr/>
            </p:nvSpPr>
            <p:spPr>
              <a:xfrm>
                <a:off x="389568" y="3650302"/>
                <a:ext cx="1574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VERSION. 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2.0</a:t>
                </a:r>
              </a:p>
              <a:p>
                <a:pPr lvl="0"/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UPDATE. 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2021.05.21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D8FA05-0701-4D05-8D3A-D156C872E827}"/>
                  </a:ext>
                </a:extLst>
              </p:cNvPr>
              <p:cNvSpPr txBox="1"/>
              <p:nvPr/>
            </p:nvSpPr>
            <p:spPr>
              <a:xfrm>
                <a:off x="1637193" y="3650302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endParaRPr lang="en-US" altLang="ko-KR" sz="1000" b="1" dirty="0">
                  <a:solidFill>
                    <a:schemeClr val="bg1"/>
                  </a:solidFill>
                  <a:latin typeface="CJ ONLYONE NEW 본문 Regular" panose="00000500000000000000" pitchFamily="2" charset="-127"/>
                  <a:ea typeface="Sandoll 고딕Neo1 07 Bold" panose="020B0600000101010101" pitchFamily="34" charset="-127"/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9E6582DA-E614-4FFB-A4A8-9CE79BD5A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54" y="3557742"/>
                <a:ext cx="338525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직사각형 14">
            <a:extLst>
              <a:ext uri="{FF2B5EF4-FFF2-40B4-BE49-F238E27FC236}">
                <a16:creationId xmlns:a16="http://schemas.microsoft.com/office/drawing/2014/main" id="{1FE1D81D-6913-444E-9366-C6F1D4B9B373}"/>
              </a:ext>
            </a:extLst>
          </p:cNvPr>
          <p:cNvSpPr/>
          <p:nvPr/>
        </p:nvSpPr>
        <p:spPr>
          <a:xfrm>
            <a:off x="10702103" y="260522"/>
            <a:ext cx="1185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spc="-3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60 </a:t>
            </a:r>
            <a:r>
              <a:rPr lang="ko-KR" altLang="en-US" sz="2000" spc="-3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초 내외</a:t>
            </a:r>
            <a:endParaRPr lang="en-US" altLang="ko-KR" sz="2000" spc="-300" dirty="0">
              <a:solidFill>
                <a:schemeClr val="bg1"/>
              </a:solidFill>
              <a:ea typeface="CJ ONLYONE NEW 본문 Regular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928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#1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인트로</a:t>
            </a:r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&amp;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 궁금유발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80850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 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#2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무채색의 배경에 냄새 텍스트 모션 그래픽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초록 빛의 배경에 텍스트 모션 그래픽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포름알데이드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..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대변냄새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..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소변냄새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지긋지긋한 냄새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향긋한 편백 향과 함께 지긋지긋한 악취가 사라진다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일라이트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편백 가지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잎 추출물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포름알데히드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..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대변 냄새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..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소변 냄새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지긋지긋한 냄새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향긋한 편백 향과 함께 지긋지긋한 악취가 사라집니다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4" y="1577243"/>
            <a:ext cx="3274696" cy="18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4" y="1577243"/>
            <a:ext cx="3274695" cy="184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63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31069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#3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#4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테이블에 올려놓는 모습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사용하는 모습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테이블에 올려놓는 모습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 </a:t>
                      </a:r>
                      <a:r>
                        <a:rPr lang="en-US" altLang="ko-KR" sz="1000" dirty="0"/>
                        <a:t>+ </a:t>
                      </a:r>
                      <a:r>
                        <a:rPr lang="ko-KR" altLang="en-US" sz="1000" dirty="0"/>
                        <a:t>세가지 효과 그래픽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ILLITE</a:t>
                      </a:r>
                      <a:r>
                        <a:rPr lang="ko-KR" altLang="en-US" sz="1000" dirty="0"/>
                        <a:t>에 </a:t>
                      </a:r>
                      <a:r>
                        <a:rPr lang="ko-KR" altLang="en-US" sz="1000" dirty="0" err="1"/>
                        <a:t>편백을</a:t>
                      </a:r>
                      <a:r>
                        <a:rPr lang="ko-KR" altLang="en-US" sz="1000" dirty="0"/>
                        <a:t> 더하다</a:t>
                      </a:r>
                      <a:endParaRPr lang="en-US" altLang="ko-KR" sz="1000" dirty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일라이트 냄새 지우개 애니후레쉬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rgbClr val="FF0000"/>
                          </a:solidFill>
                        </a:rPr>
                        <a:t>친환경 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</a:rPr>
                        <a:t>고품질 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</a:rPr>
                        <a:t>안심탈취제</a:t>
                      </a:r>
                      <a:endParaRPr lang="en-US" altLang="ko-KR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언제 어디서나 사용할 수 있는 일라이트 냄새 지우개 애니 후레쉬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trike="sngStrike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ko-KR" altLang="en-US" sz="1000" strike="sngStrike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급 발암물질인 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세슘도 없애주는 기능이 있는 일라이트 추출물이 함유되어</a:t>
                      </a:r>
                      <a:endParaRPr lang="en-US" altLang="ko-KR" sz="1000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차 악취까지 한번에 제거하는 화학성분이 없는 안심탈취제 입니다</a:t>
                      </a:r>
                      <a:r>
                        <a:rPr lang="en-US" altLang="ko-KR" sz="100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2" y="1577243"/>
            <a:ext cx="3274697" cy="18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23" y="1577243"/>
            <a:ext cx="3274697" cy="18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23" y="1577243"/>
            <a:ext cx="3274697" cy="18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8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92899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#5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#6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사용하는 모습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사용하는 모습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EWG </a:t>
                      </a:r>
                      <a:r>
                        <a:rPr lang="ko-KR" alt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등급 표 모션 그래픽</a:t>
                      </a:r>
                      <a:endParaRPr lang="en-US" altLang="ko-KR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제품을 사용하는 모습 위에 검은색 </a:t>
                      </a:r>
                      <a:r>
                        <a:rPr lang="en-US" altLang="ko-K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BG (alpha 70%)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0~2</a:t>
                      </a:r>
                      <a:r>
                        <a:rPr lang="ko-KR" altLang="en-US" sz="1000" baseline="0" dirty="0">
                          <a:solidFill>
                            <a:srgbClr val="FF0000"/>
                          </a:solidFill>
                        </a:rPr>
                        <a:t> 안전등급 강조 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</a:rPr>
                        <a:t>(optical </a:t>
                      </a:r>
                      <a:r>
                        <a:rPr lang="ko-KR" altLang="en-US" sz="1000" baseline="0" dirty="0">
                          <a:solidFill>
                            <a:srgbClr val="FF0000"/>
                          </a:solidFill>
                        </a:rPr>
                        <a:t>효과 혹은 깜빡이는 효과 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원적외선 효과 모션 그래픽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제품을 사용하는 모습 위에 검은색 </a:t>
                      </a:r>
                      <a:r>
                        <a:rPr lang="en-US" altLang="ko-K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BG (alpha 70%)</a:t>
                      </a:r>
                      <a:endParaRPr lang="ko-KR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미국의 비영리 환경단체 </a:t>
                      </a:r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EWG(Environmental Working Group)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고순도 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100%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일라이트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 추출물에 함유된 원적외선은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sngStrike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1000" strike="sngStrike" dirty="0">
                          <a:solidFill>
                            <a:srgbClr val="002060"/>
                          </a:solidFill>
                        </a:rPr>
                        <a:t>노폐물 신속 제거 및 건강한 세포 활성화 </a:t>
                      </a:r>
                      <a:r>
                        <a:rPr lang="en-US" altLang="ko-KR" sz="1000" strike="sngStrike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ko-KR" altLang="en-US" sz="1000" strike="sngStrike" dirty="0">
                          <a:solidFill>
                            <a:srgbClr val="002060"/>
                          </a:solidFill>
                        </a:rPr>
                        <a:t>식물 생장 촉진</a:t>
                      </a:r>
                      <a:r>
                        <a:rPr lang="en-US" altLang="ko-KR" sz="1000" strike="sngStrike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1000" strike="sngStrike" dirty="0">
                          <a:solidFill>
                            <a:srgbClr val="002060"/>
                          </a:solidFill>
                        </a:rPr>
                        <a:t>선도 유지로 </a:t>
                      </a:r>
                      <a:r>
                        <a:rPr lang="ko-KR" altLang="en-US" sz="1000" strike="sngStrike" dirty="0" err="1">
                          <a:solidFill>
                            <a:srgbClr val="002060"/>
                          </a:solidFill>
                        </a:rPr>
                        <a:t>보존율</a:t>
                      </a:r>
                      <a:r>
                        <a:rPr lang="ko-KR" altLang="en-US" sz="1000" strike="sngStrike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altLang="ko-KR" sz="1000" strike="sngStrike" dirty="0">
                          <a:solidFill>
                            <a:srgbClr val="002060"/>
                          </a:solidFill>
                        </a:rPr>
                        <a:t>UP)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noStrike" dirty="0" err="1">
                          <a:solidFill>
                            <a:schemeClr val="tx1"/>
                          </a:solidFill>
                        </a:rPr>
                        <a:t>Ewg</a:t>
                      </a:r>
                      <a:r>
                        <a:rPr lang="en-US" altLang="ko-KR" sz="1000" strike="noStrik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strike="noStrike" baseline="0" dirty="0">
                          <a:solidFill>
                            <a:schemeClr val="tx1"/>
                          </a:solidFill>
                        </a:rPr>
                        <a:t>그린 </a:t>
                      </a:r>
                      <a:r>
                        <a:rPr lang="en-US" altLang="ko-KR" sz="1000" strike="noStrike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000" strike="noStrike" baseline="0" dirty="0">
                          <a:solidFill>
                            <a:schemeClr val="tx1"/>
                          </a:solidFill>
                        </a:rPr>
                        <a:t>등급 이상 원료로 안심하고 사용할 수 있습니다</a:t>
                      </a:r>
                      <a:r>
                        <a:rPr lang="en-US" altLang="ko-KR" sz="10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고순도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100%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일라이트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추출물은 풍부한 원적외선과 음이온방출로 </a:t>
                      </a:r>
                      <a:r>
                        <a:rPr lang="ko-KR" altLang="en-US" sz="1000" strike="sngStrike" dirty="0" err="1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공기질도</a:t>
                      </a:r>
                      <a:r>
                        <a:rPr lang="ko-KR" altLang="en-US" sz="1000" strike="sngStrike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 개선시킵니다</a:t>
                      </a:r>
                      <a:r>
                        <a:rPr lang="en-US" altLang="ko-KR" sz="1000" strike="sngStrike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endParaRPr lang="en-US" altLang="ko-KR" sz="1000" strike="sngStrik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4" y="1577243"/>
            <a:ext cx="3274690" cy="18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6" y="1577243"/>
            <a:ext cx="3274691" cy="18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23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74901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#7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#8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사용하는 모습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사용하는 모습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일라이트</a:t>
                      </a:r>
                      <a:r>
                        <a:rPr lang="ko-KR" alt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효능 모션 그래픽</a:t>
                      </a:r>
                      <a:endParaRPr lang="en-US" altLang="ko-KR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제품을 사용하는 모습 위에 검은색 </a:t>
                      </a:r>
                      <a:r>
                        <a:rPr lang="en-US" altLang="ko-K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BG (alpha 70%)</a:t>
                      </a:r>
                      <a:endParaRPr lang="ko-KR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일라이트</a:t>
                      </a:r>
                      <a:r>
                        <a:rPr lang="ko-KR" alt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흡착원리 모션 그래픽</a:t>
                      </a:r>
                      <a:endParaRPr lang="en-US" altLang="ko-KR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제품을 사용하는 모습 위에 검은색 </a:t>
                      </a:r>
                      <a:r>
                        <a:rPr lang="en-US" altLang="ko-K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BG (alpha 70%)</a:t>
                      </a:r>
                      <a:endParaRPr lang="ko-KR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일라이트는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(ILLITE)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미세한 구멍이 많아서 오염원을 흡착하면 다시 토해내지 않아 환경에 유익합니다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일라이트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 흡착원리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dirty="0"/>
                        <a:t>냄새를 덮지 않고 흡착하여 소멸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신비의 광물이라 불리는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일라이트는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음이온과 원적외선을 다량 방출하며</a:t>
                      </a:r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strike="sng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중금속과 유독가스를 흡착</a:t>
                      </a:r>
                      <a:r>
                        <a:rPr lang="en-US" altLang="ko-KR" sz="1000" b="0" i="0" strike="sng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0" i="0" strike="sng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탈취</a:t>
                      </a:r>
                      <a:r>
                        <a:rPr lang="en-US" altLang="ko-KR" sz="1000" b="0" i="0" strike="sng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0" i="0" strike="sng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분해하는 특징이 </a:t>
                      </a:r>
                      <a:r>
                        <a:rPr lang="ko-KR" alt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있는데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애니후레쉬는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일반 탈취제와 다르게 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냄새를 덮지 않고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없애줍니다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4" y="1577243"/>
            <a:ext cx="3274689" cy="18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7" y="1577242"/>
            <a:ext cx="3274692" cy="18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7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4443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#9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사용하는 모습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여러</a:t>
                      </a:r>
                      <a:r>
                        <a:rPr lang="en-US" altLang="ko-KR" sz="1000" dirty="0"/>
                        <a:t> </a:t>
                      </a:r>
                      <a:r>
                        <a:rPr lang="ko-KR" altLang="en-US" sz="1000" dirty="0"/>
                        <a:t>장소에서</a:t>
                      </a:r>
                      <a:r>
                        <a:rPr lang="en-US" altLang="ko-KR" sz="1000" dirty="0"/>
                        <a:t> </a:t>
                      </a:r>
                      <a:r>
                        <a:rPr lang="ko-KR" altLang="en-US" sz="1000" dirty="0"/>
                        <a:t>제품을 사용하는 모습 </a:t>
                      </a:r>
                      <a:r>
                        <a:rPr lang="en-US" altLang="ko-KR" sz="1000" dirty="0"/>
                        <a:t>(4</a:t>
                      </a:r>
                      <a:r>
                        <a:rPr lang="ko-KR" altLang="en-US" sz="1000" dirty="0"/>
                        <a:t>분할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반려동물 이미지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방부제 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NO!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파라벤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 NO!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착향료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NO! 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알코올 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NO!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/>
                        <a:t>안심할 수 있는</a:t>
                      </a:r>
                      <a:endParaRPr lang="en-US" altLang="ko-KR" sz="1000" dirty="0"/>
                    </a:p>
                    <a:p>
                      <a:pPr algn="ctr"/>
                      <a:r>
                        <a:rPr lang="ko-KR" altLang="en-US" sz="1000" dirty="0"/>
                        <a:t>한국환경산업 안전기준 적합 </a:t>
                      </a:r>
                      <a:r>
                        <a:rPr lang="ko-KR" altLang="en-US" sz="1000" dirty="0" err="1"/>
                        <a:t>제품</a:t>
                      </a:r>
                      <a:r>
                        <a:rPr lang="ko-KR" altLang="en-US" sz="1000" dirty="0" err="1">
                          <a:solidFill>
                            <a:schemeClr val="accent1"/>
                          </a:solidFill>
                        </a:rPr>
                        <a:t>인증</a:t>
                      </a:r>
                      <a:endParaRPr lang="ko-KR" altLang="en-US" sz="1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방부제 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NO!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파라벤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 NO!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착향료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NO! </a:t>
                      </a:r>
                      <a:r>
                        <a:rPr lang="ko-KR" altLang="en-US" sz="1000" strike="noStrike" dirty="0">
                          <a:solidFill>
                            <a:schemeClr val="accent1"/>
                          </a:solidFill>
                        </a:rPr>
                        <a:t>알코올 </a:t>
                      </a:r>
                      <a:r>
                        <a:rPr lang="en-US" altLang="ko-KR" sz="1000" strike="noStrike" dirty="0">
                          <a:solidFill>
                            <a:schemeClr val="accent1"/>
                          </a:solidFill>
                        </a:rPr>
                        <a:t>NO!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/>
                        <a:t>애니후레쉬는</a:t>
                      </a:r>
                      <a:r>
                        <a:rPr lang="ko-KR" altLang="en-US" sz="1000" dirty="0"/>
                        <a:t> 한국환경산업 안전기준 적합 제품으로</a:t>
                      </a:r>
                      <a:endParaRPr lang="en-US" altLang="ko-KR" sz="1000" dirty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accent1"/>
                          </a:solidFill>
                        </a:rPr>
                        <a:t>아이가 있는 가정</a:t>
                      </a:r>
                      <a:r>
                        <a:rPr lang="en-US" altLang="ko-KR" sz="1000" dirty="0"/>
                        <a:t>,</a:t>
                      </a:r>
                      <a:r>
                        <a:rPr lang="en-US" altLang="ko-KR" sz="1000" baseline="0" dirty="0"/>
                        <a:t> </a:t>
                      </a:r>
                      <a:r>
                        <a:rPr lang="ko-KR" altLang="en-US" sz="1000" dirty="0" err="1"/>
                        <a:t>반려동물에게도</a:t>
                      </a:r>
                      <a:r>
                        <a:rPr lang="ko-KR" altLang="en-US" sz="1000" dirty="0"/>
                        <a:t> 안심하고 사용할 수 있습니다</a:t>
                      </a:r>
                      <a:r>
                        <a:rPr lang="en-US" altLang="ko-KR" sz="1000" dirty="0"/>
                        <a:t>.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7" y="1577243"/>
            <a:ext cx="3274690" cy="18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24" y="1585488"/>
            <a:ext cx="3354707" cy="18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2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048169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#11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/>
                        <a:t>에어후레쉬로</a:t>
                      </a:r>
                      <a:r>
                        <a:rPr lang="ko-KR" altLang="en-US" sz="1000" dirty="0"/>
                        <a:t> 한번 분무한 후</a:t>
                      </a:r>
                      <a:r>
                        <a:rPr lang="en-US" altLang="ko-KR" sz="1000" dirty="0"/>
                        <a:t> </a:t>
                      </a:r>
                      <a:r>
                        <a:rPr lang="ko-KR" altLang="en-US" sz="1000" dirty="0"/>
                        <a:t>멈춤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/>
                        <a:t>에어후레쉬로</a:t>
                      </a:r>
                      <a:r>
                        <a:rPr lang="ko-KR" altLang="en-US" sz="1000" dirty="0"/>
                        <a:t> 한번 분무한 후 자막 </a:t>
                      </a:r>
                      <a:r>
                        <a:rPr lang="en-US" altLang="ko-KR" sz="1000" dirty="0"/>
                        <a:t>fade 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accent1"/>
                          </a:solidFill>
                        </a:rPr>
                        <a:t>냄새나는 곳에 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애니후레쉬로 악취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세균을 제거하세요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noStrike" dirty="0">
                          <a:solidFill>
                            <a:schemeClr val="accent1"/>
                          </a:solidFill>
                        </a:rPr>
                        <a:t>www.voastech.com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accent1"/>
                          </a:solidFill>
                        </a:rPr>
                        <a:t>미세먼지 많은날  냄새가 나는 곳에 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애니후레쉬로 악취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세균을 제거하세요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#3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아웃트로</a:t>
            </a:r>
            <a:endParaRPr lang="ko-KR" altLang="en-US" dirty="0">
              <a:latin typeface="CJ ONLYONE NEW 제목 Bold" panose="00000800000000000000" pitchFamily="2" charset="-127"/>
              <a:ea typeface="CJ ONLYONE NEW 제목 Bold" panose="00000800000000000000" pitchFamily="2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10" y="1585487"/>
            <a:ext cx="3285847" cy="18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469F2EF-D7C5-4FDB-AFE9-EE960408D128}"/>
              </a:ext>
            </a:extLst>
          </p:cNvPr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FE1D81D-6913-444E-9366-C6F1D4B9B373}"/>
              </a:ext>
            </a:extLst>
          </p:cNvPr>
          <p:cNvSpPr/>
          <p:nvPr/>
        </p:nvSpPr>
        <p:spPr>
          <a:xfrm>
            <a:off x="9511396" y="2949519"/>
            <a:ext cx="1993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6000" b="1" spc="-3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END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FFB974D-4DA4-4B7C-8FF2-FD78525BA1DC}"/>
              </a:ext>
            </a:extLst>
          </p:cNvPr>
          <p:cNvCxnSpPr/>
          <p:nvPr/>
        </p:nvCxnSpPr>
        <p:spPr>
          <a:xfrm>
            <a:off x="5720304" y="3872661"/>
            <a:ext cx="53696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9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512</Words>
  <Application>Microsoft Office PowerPoint</Application>
  <PresentationFormat>와이드스크린</PresentationFormat>
  <Paragraphs>135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CJ ONLYONE NEW 본문 Regular</vt:lpstr>
      <vt:lpstr>CJ ONLYONE NEW 제목 Bold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 Jaemin</dc:creator>
  <cp:lastModifiedBy>Park RaeHyung</cp:lastModifiedBy>
  <cp:revision>188</cp:revision>
  <dcterms:created xsi:type="dcterms:W3CDTF">2020-06-07T11:33:37Z</dcterms:created>
  <dcterms:modified xsi:type="dcterms:W3CDTF">2021-06-04T01:21:41Z</dcterms:modified>
</cp:coreProperties>
</file>