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323" r:id="rId3"/>
    <p:sldId id="324" r:id="rId4"/>
    <p:sldId id="325" r:id="rId5"/>
    <p:sldId id="330" r:id="rId6"/>
    <p:sldId id="332" r:id="rId7"/>
    <p:sldId id="331" r:id="rId8"/>
    <p:sldId id="293" r:id="rId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44" d="100"/>
          <a:sy n="44" d="100"/>
        </p:scale>
        <p:origin x="54" y="5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C7A94D9-7B9B-4413-B597-2F2D5F1A84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2B4D915-27AF-4897-A555-B390EE920F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887C241-12A5-481C-B672-8333E1BB6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E1B5-32AA-475B-A543-9853C53330C4}" type="datetimeFigureOut">
              <a:rPr lang="ko-KR" altLang="en-US" smtClean="0"/>
              <a:t>2021-06-02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DEB5BEB-3F4A-42B5-A91B-088B2982A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F940591-06EA-455B-9650-7080F7BB6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477-2B71-42E4-9532-F1320E0B74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4602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6A0938-6A19-4600-8CC0-C2274C7A1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BEF38C-2E3A-41A6-A031-36F6F7207B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7E0361A-24A7-449A-85E2-D92DBBCEF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E1B5-32AA-475B-A543-9853C53330C4}" type="datetimeFigureOut">
              <a:rPr lang="ko-KR" altLang="en-US" smtClean="0"/>
              <a:t>2021-06-02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6C91C03-ECB5-4E04-B475-80C5B1E31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7D0D94C-D47C-4C3C-B25A-FAE656C3D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477-2B71-42E4-9532-F1320E0B74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4621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9E8CDDC-B1E7-43B1-8D33-338512E859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AD58513-E9B6-440B-A3FA-1F956FD143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AF3ADAA-A9D1-4787-8F62-6D961C1E4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E1B5-32AA-475B-A543-9853C53330C4}" type="datetimeFigureOut">
              <a:rPr lang="ko-KR" altLang="en-US" smtClean="0"/>
              <a:t>2021-06-02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AFFD446-6930-4EA8-B40F-D6BAC93A3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D8E29F6-B336-495F-A703-510C128FB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477-2B71-42E4-9532-F1320E0B74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540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3742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B3CB9A7-0D69-4B21-A925-BED32A28D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09908BD-CB47-4C03-A0C0-CC845EE71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C0751FD-A836-43EA-BBF6-D48AAE098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E1B5-32AA-475B-A543-9853C53330C4}" type="datetimeFigureOut">
              <a:rPr lang="ko-KR" altLang="en-US" smtClean="0"/>
              <a:t>2021-06-02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1A206DD-4944-4BD3-8DDA-1D0DEE09F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45A05A5-0431-4DCC-AC5E-B1D845279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477-2B71-42E4-9532-F1320E0B74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999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186318-7613-4768-8DB7-204B0FCC8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35AAE4A-1B7B-4357-84B0-5CC93E925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459ADFC-40DC-496D-8F64-24AACA669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E1B5-32AA-475B-A543-9853C53330C4}" type="datetimeFigureOut">
              <a:rPr lang="ko-KR" altLang="en-US" smtClean="0"/>
              <a:t>2021-06-02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28C1BB0-2296-4C58-AD73-E0161B90E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9C021D0-07AF-4CF8-B179-28516D19F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477-2B71-42E4-9532-F1320E0B74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7539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014CC05-DF4A-4552-AE9B-B445C203A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1C24C4B-60D2-4A74-AC2A-7929EF0E4F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3A5EDFD-D066-4B25-B17D-30139C7C68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5A18C54-4FA4-4822-A143-AEE885429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E1B5-32AA-475B-A543-9853C53330C4}" type="datetimeFigureOut">
              <a:rPr lang="ko-KR" altLang="en-US" smtClean="0"/>
              <a:t>2021-06-02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88E55D2-676F-4935-A199-FD107E8DA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A72BD2F-1CE6-4E14-AA30-055AB033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477-2B71-42E4-9532-F1320E0B74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5069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091638B-068D-44E0-8BA3-A926F5E07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B3D1BC4-CFCE-4380-8AA9-A3ABD7F9E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F840316-9DC5-498D-9ECA-A5A530D6A2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9BD4A59B-3640-4966-A0D0-958EC7DE8D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0F390A2-C97F-4AC9-BC67-18D43E2CD6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A471578C-D062-4031-A045-9E1D59B87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E1B5-32AA-475B-A543-9853C53330C4}" type="datetimeFigureOut">
              <a:rPr lang="ko-KR" altLang="en-US" smtClean="0"/>
              <a:t>2021-06-02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9EC77249-FAF5-442E-9B6F-1DB725484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1362ED78-299E-4F68-A32C-3438B388F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477-2B71-42E4-9532-F1320E0B74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2839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5278E3B-CBBF-4159-9713-96F80071C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A00ADC4-220A-4572-BA48-6349A8F1F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E1B5-32AA-475B-A543-9853C53330C4}" type="datetimeFigureOut">
              <a:rPr lang="ko-KR" altLang="en-US" smtClean="0"/>
              <a:t>2021-06-02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6C1DAE8-C3B6-4F37-A5CE-F0B523F51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5D4CD6A-6D5E-47ED-8535-7AE5140ED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477-2B71-42E4-9532-F1320E0B74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2331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C1E276D7-411B-4847-8A69-115D73531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E1B5-32AA-475B-A543-9853C53330C4}" type="datetimeFigureOut">
              <a:rPr lang="ko-KR" altLang="en-US" smtClean="0"/>
              <a:t>2021-06-02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E3D9746E-43F0-4E78-B84F-3A157059E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48BCC15-7EDA-42D6-8468-78A3BEA6D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477-2B71-42E4-9532-F1320E0B74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8312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446D7A9-D5CA-4C2F-AB8D-A74C56669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099295C-9AF9-4D8D-A578-0732E27F6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9203D83-68D7-445A-835F-A88F338B05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4FAEFC7-6799-421F-B510-EEC7F5F27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E1B5-32AA-475B-A543-9853C53330C4}" type="datetimeFigureOut">
              <a:rPr lang="ko-KR" altLang="en-US" smtClean="0"/>
              <a:t>2021-06-02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06EB25C-490F-474B-9541-7EC0CB7D0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1D9CA4E-B8AD-4A29-8E58-B70C50AC3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477-2B71-42E4-9532-F1320E0B74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6325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7C3705-D80F-4791-AA97-7355EAE7F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3434888-047A-4562-9C25-91E66460FD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793789C-3CB8-4608-9A62-8BAA38E7F2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D37068E-3181-46D7-83E1-C4BCDE557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E1B5-32AA-475B-A543-9853C53330C4}" type="datetimeFigureOut">
              <a:rPr lang="ko-KR" altLang="en-US" smtClean="0"/>
              <a:t>2021-06-02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3662A37-2265-44A9-9DF2-4DA05DD0D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84C6709-2C08-45F5-820C-876821B81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477-2B71-42E4-9532-F1320E0B74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3339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AB04D94-C0CB-4EB3-A427-FA1F09C95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B226B04-0646-41B9-9EF2-08B7B0981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100EFAA-E3ED-43D4-A2CF-181103D91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FE1B5-32AA-475B-A543-9853C53330C4}" type="datetimeFigureOut">
              <a:rPr lang="ko-KR" altLang="en-US" smtClean="0"/>
              <a:t>2021-06-02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B9E58A4-1244-4D10-86E1-3D06A21399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398A26-5E7B-4B71-8568-BBDB6B676B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79477-2B71-42E4-9532-F1320E0B74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4786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-11551"/>
            <a:ext cx="12192000" cy="68695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270EE45B-85D7-4BFF-9885-3C4AEC73675A}"/>
              </a:ext>
            </a:extLst>
          </p:cNvPr>
          <p:cNvGrpSpPr/>
          <p:nvPr/>
        </p:nvGrpSpPr>
        <p:grpSpPr>
          <a:xfrm>
            <a:off x="315209" y="2016758"/>
            <a:ext cx="11451976" cy="2271658"/>
            <a:chOff x="290271" y="1805388"/>
            <a:chExt cx="11451976" cy="2271658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09163A50-B076-4AA0-87FC-A27820F12E85}"/>
                </a:ext>
              </a:extLst>
            </p:cNvPr>
            <p:cNvSpPr/>
            <p:nvPr/>
          </p:nvSpPr>
          <p:spPr>
            <a:xfrm>
              <a:off x="321324" y="1902513"/>
              <a:ext cx="9474091" cy="400053"/>
            </a:xfrm>
            <a:prstGeom prst="rect">
              <a:avLst/>
            </a:prstGeom>
          </p:spPr>
          <p:txBody>
            <a:bodyPr wrap="square" lIns="121856" tIns="60932" rIns="121856" bIns="60932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ko-KR" altLang="en-US" sz="2000" dirty="0" err="1">
                  <a:solidFill>
                    <a:schemeClr val="bg1"/>
                  </a:solidFill>
                  <a:ea typeface="CJ ONLYONE NEW 본문 Regular" panose="00000500000000000000" pitchFamily="2" charset="-127"/>
                </a:rPr>
                <a:t>메이드윤</a:t>
              </a:r>
              <a:r>
                <a:rPr lang="ko-KR" altLang="en-US" sz="2000" dirty="0">
                  <a:solidFill>
                    <a:schemeClr val="bg1"/>
                  </a:solidFill>
                  <a:ea typeface="CJ ONLYONE NEW 본문 Regular" panose="00000500000000000000" pitchFamily="2" charset="-127"/>
                </a:rPr>
                <a:t> 주식회사</a:t>
              </a:r>
              <a:endParaRPr lang="en-US" altLang="ko-KR" sz="2000" dirty="0">
                <a:solidFill>
                  <a:schemeClr val="bg1"/>
                </a:solidFill>
                <a:ea typeface="CJ ONLYONE NEW 본문 Regular" panose="00000500000000000000" pitchFamily="2" charset="-127"/>
              </a:endParaRPr>
            </a:p>
          </p:txBody>
        </p:sp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0E366CAE-1EEC-4FB3-B804-2656C8B64EFE}"/>
                </a:ext>
              </a:extLst>
            </p:cNvPr>
            <p:cNvGrpSpPr/>
            <p:nvPr/>
          </p:nvGrpSpPr>
          <p:grpSpPr>
            <a:xfrm>
              <a:off x="290271" y="1805388"/>
              <a:ext cx="11451976" cy="2271658"/>
              <a:chOff x="290271" y="1778754"/>
              <a:chExt cx="11451976" cy="2271658"/>
            </a:xfrm>
          </p:grpSpPr>
          <p:cxnSp>
            <p:nvCxnSpPr>
              <p:cNvPr id="4" name="직선 연결선 3">
                <a:extLst>
                  <a:ext uri="{FF2B5EF4-FFF2-40B4-BE49-F238E27FC236}">
                    <a16:creationId xmlns:a16="http://schemas.microsoft.com/office/drawing/2014/main" id="{BFFB974D-4DA4-4B7C-8FF2-FD78525BA1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7323" y="1778754"/>
                <a:ext cx="1616435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1FE1D81D-6913-444E-9366-C6F1D4B9B373}"/>
                  </a:ext>
                </a:extLst>
              </p:cNvPr>
              <p:cNvSpPr/>
              <p:nvPr/>
            </p:nvSpPr>
            <p:spPr>
              <a:xfrm>
                <a:off x="290271" y="2522625"/>
                <a:ext cx="11451976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ko-KR" altLang="en-US" sz="6000" b="1" spc="-300" dirty="0" err="1">
                    <a:solidFill>
                      <a:schemeClr val="bg1"/>
                    </a:solidFill>
                    <a:ea typeface="CJ ONLYONE NEW 본문 Regular" panose="00000500000000000000" pitchFamily="2" charset="-127"/>
                  </a:rPr>
                  <a:t>데이스민</a:t>
                </a:r>
                <a:r>
                  <a:rPr lang="ko-KR" altLang="en-US" sz="6000" b="1" spc="-300" dirty="0">
                    <a:solidFill>
                      <a:schemeClr val="bg1"/>
                    </a:solidFill>
                    <a:ea typeface="CJ ONLYONE NEW 본문 Regular" panose="00000500000000000000" pitchFamily="2" charset="-127"/>
                  </a:rPr>
                  <a:t> 속옷세탁세제</a:t>
                </a:r>
                <a:endParaRPr lang="en-US" altLang="ko-KR" sz="6000" b="1" spc="-300" dirty="0">
                  <a:solidFill>
                    <a:schemeClr val="bg1"/>
                  </a:solidFill>
                  <a:ea typeface="CJ ONLYONE NEW 본문 Regular" panose="00000500000000000000" pitchFamily="2" charset="-127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DD1DDE8-936B-4DC0-BF1B-27AEE6664140}"/>
                  </a:ext>
                </a:extLst>
              </p:cNvPr>
              <p:cNvSpPr txBox="1"/>
              <p:nvPr/>
            </p:nvSpPr>
            <p:spPr>
              <a:xfrm>
                <a:off x="389568" y="3650302"/>
                <a:ext cx="15744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900" dirty="0">
                    <a:solidFill>
                      <a:schemeClr val="bg1"/>
                    </a:solidFill>
                    <a:latin typeface="CJ ONLYONE NEW 본문 Regular" panose="00000500000000000000" pitchFamily="2" charset="-127"/>
                    <a:ea typeface="Sandoll 고딕Neo1 07 Bold" panose="020B0600000101010101" pitchFamily="34" charset="-127"/>
                  </a:rPr>
                  <a:t>VERSION.  </a:t>
                </a:r>
                <a:r>
                  <a:rPr lang="en-US" altLang="ko-KR" sz="1000" b="1" dirty="0">
                    <a:solidFill>
                      <a:schemeClr val="bg1"/>
                    </a:solidFill>
                    <a:latin typeface="CJ ONLYONE NEW 본문 Regular" panose="00000500000000000000" pitchFamily="2" charset="-127"/>
                    <a:ea typeface="Sandoll 고딕Neo1 07 Bold" panose="020B0600000101010101" pitchFamily="34" charset="-127"/>
                  </a:rPr>
                  <a:t>1.0</a:t>
                </a:r>
              </a:p>
              <a:p>
                <a:pPr lvl="0"/>
                <a:r>
                  <a:rPr lang="en-US" altLang="ko-KR" sz="900" dirty="0">
                    <a:solidFill>
                      <a:schemeClr val="bg1"/>
                    </a:solidFill>
                    <a:latin typeface="CJ ONLYONE NEW 본문 Regular" panose="00000500000000000000" pitchFamily="2" charset="-127"/>
                    <a:ea typeface="Sandoll 고딕Neo1 07 Bold" panose="020B0600000101010101" pitchFamily="34" charset="-127"/>
                  </a:rPr>
                  <a:t>UPDATE.  </a:t>
                </a:r>
                <a:r>
                  <a:rPr lang="en-US" altLang="ko-KR" sz="1000" b="1" dirty="0">
                    <a:solidFill>
                      <a:schemeClr val="bg1"/>
                    </a:solidFill>
                    <a:latin typeface="CJ ONLYONE NEW 본문 Regular" panose="00000500000000000000" pitchFamily="2" charset="-127"/>
                    <a:ea typeface="Sandoll 고딕Neo1 07 Bold" panose="020B0600000101010101" pitchFamily="34" charset="-127"/>
                  </a:rPr>
                  <a:t>2021.05.24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4D8FA05-0701-4D05-8D3A-D156C872E827}"/>
                  </a:ext>
                </a:extLst>
              </p:cNvPr>
              <p:cNvSpPr txBox="1"/>
              <p:nvPr/>
            </p:nvSpPr>
            <p:spPr>
              <a:xfrm>
                <a:off x="1637193" y="3650302"/>
                <a:ext cx="18473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endParaRPr lang="en-US" altLang="ko-KR" sz="1000" b="1" dirty="0">
                  <a:solidFill>
                    <a:schemeClr val="bg1"/>
                  </a:solidFill>
                  <a:latin typeface="CJ ONLYONE NEW 본문 Regular" panose="00000500000000000000" pitchFamily="2" charset="-127"/>
                  <a:ea typeface="Sandoll 고딕Neo1 07 Bold" panose="020B0600000101010101" pitchFamily="34" charset="-127"/>
                </a:endParaRPr>
              </a:p>
            </p:txBody>
          </p: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9E6582DA-E614-4FFB-A4A8-9CE79BD5A2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654" y="3557742"/>
                <a:ext cx="3385255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직사각형 14">
            <a:extLst>
              <a:ext uri="{FF2B5EF4-FFF2-40B4-BE49-F238E27FC236}">
                <a16:creationId xmlns:a16="http://schemas.microsoft.com/office/drawing/2014/main" id="{1FE1D81D-6913-444E-9366-C6F1D4B9B373}"/>
              </a:ext>
            </a:extLst>
          </p:cNvPr>
          <p:cNvSpPr/>
          <p:nvPr/>
        </p:nvSpPr>
        <p:spPr>
          <a:xfrm>
            <a:off x="10702103" y="260522"/>
            <a:ext cx="11850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2000" spc="-300" dirty="0">
                <a:solidFill>
                  <a:schemeClr val="bg1"/>
                </a:solidFill>
                <a:ea typeface="CJ ONLYONE NEW 본문 Regular" panose="00000500000000000000" pitchFamily="2" charset="-127"/>
              </a:rPr>
              <a:t>60 </a:t>
            </a:r>
            <a:r>
              <a:rPr lang="ko-KR" altLang="en-US" sz="2000" spc="-300" dirty="0">
                <a:solidFill>
                  <a:schemeClr val="bg1"/>
                </a:solidFill>
                <a:ea typeface="CJ ONLYONE NEW 본문 Regular" panose="00000500000000000000" pitchFamily="2" charset="-127"/>
              </a:rPr>
              <a:t>초 내외</a:t>
            </a:r>
            <a:endParaRPr lang="en-US" altLang="ko-KR" sz="2000" spc="-300" dirty="0">
              <a:solidFill>
                <a:schemeClr val="bg1"/>
              </a:solidFill>
              <a:ea typeface="CJ ONLYONE NEW 본문 Regular" panose="000005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69286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5AEE80-CD07-4605-8EC1-F1BCA1DA0AA9}"/>
              </a:ext>
            </a:extLst>
          </p:cNvPr>
          <p:cNvSpPr txBox="1"/>
          <p:nvPr/>
        </p:nvSpPr>
        <p:spPr>
          <a:xfrm>
            <a:off x="729843" y="293399"/>
            <a:ext cx="2885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CJ ONLYONE NEW 제목 Bold" panose="00000800000000000000" pitchFamily="2" charset="-127"/>
                <a:ea typeface="CJ ONLYONE NEW 제목 Bold" panose="00000800000000000000" pitchFamily="2" charset="-127"/>
              </a:rPr>
              <a:t>#1 </a:t>
            </a:r>
            <a:r>
              <a:rPr lang="ko-KR" altLang="en-US" dirty="0" err="1">
                <a:latin typeface="CJ ONLYONE NEW 제목 Bold" panose="00000800000000000000" pitchFamily="2" charset="-127"/>
                <a:ea typeface="CJ ONLYONE NEW 제목 Bold" panose="00000800000000000000" pitchFamily="2" charset="-127"/>
              </a:rPr>
              <a:t>인트로</a:t>
            </a:r>
            <a:r>
              <a:rPr lang="en-US" altLang="ko-KR" dirty="0">
                <a:latin typeface="CJ ONLYONE NEW 제목 Bold" panose="00000800000000000000" pitchFamily="2" charset="-127"/>
                <a:ea typeface="CJ ONLYONE NEW 제목 Bold" panose="00000800000000000000" pitchFamily="2" charset="-127"/>
              </a:rPr>
              <a:t>&amp;</a:t>
            </a:r>
            <a:r>
              <a:rPr lang="ko-KR" altLang="en-US" dirty="0">
                <a:latin typeface="CJ ONLYONE NEW 제목 Bold" panose="00000800000000000000" pitchFamily="2" charset="-127"/>
                <a:ea typeface="CJ ONLYONE NEW 제목 Bold" panose="00000800000000000000" pitchFamily="2" charset="-127"/>
              </a:rPr>
              <a:t>제품 궁금유발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9473938" y="131975"/>
            <a:ext cx="2654627" cy="455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442250"/>
              </p:ext>
            </p:extLst>
          </p:nvPr>
        </p:nvGraphicFramePr>
        <p:xfrm>
          <a:off x="428184" y="1078904"/>
          <a:ext cx="10271237" cy="5091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129">
                  <a:extLst>
                    <a:ext uri="{9D8B030D-6E8A-4147-A177-3AD203B41FA5}">
                      <a16:colId xmlns:a16="http://schemas.microsoft.com/office/drawing/2014/main" val="908115385"/>
                    </a:ext>
                  </a:extLst>
                </a:gridCol>
                <a:gridCol w="4449452">
                  <a:extLst>
                    <a:ext uri="{9D8B030D-6E8A-4147-A177-3AD203B41FA5}">
                      <a16:colId xmlns:a16="http://schemas.microsoft.com/office/drawing/2014/main" val="2810514017"/>
                    </a:ext>
                  </a:extLst>
                </a:gridCol>
                <a:gridCol w="4873656">
                  <a:extLst>
                    <a:ext uri="{9D8B030D-6E8A-4147-A177-3AD203B41FA5}">
                      <a16:colId xmlns:a16="http://schemas.microsoft.com/office/drawing/2014/main" val="1475910492"/>
                    </a:ext>
                  </a:extLst>
                </a:gridCol>
              </a:tblGrid>
              <a:tr h="45766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chemeClr val="tx1"/>
                          </a:solidFill>
                        </a:rPr>
                        <a:t>scene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solidFill>
                            <a:schemeClr val="tx1"/>
                          </a:solidFill>
                        </a:rPr>
                        <a:t>#1 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solidFill>
                            <a:schemeClr val="tx1"/>
                          </a:solidFill>
                        </a:rPr>
                        <a:t>#2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8019813"/>
                  </a:ext>
                </a:extLst>
              </a:tr>
              <a:tr h="195134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image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7097534"/>
                  </a:ext>
                </a:extLst>
              </a:tr>
              <a:tr h="6928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촬영</a:t>
                      </a:r>
                      <a:endParaRPr lang="en-US" altLang="ko-KR" sz="1000" dirty="0"/>
                    </a:p>
                    <a:p>
                      <a:pPr algn="ctr" latinLnBrk="1"/>
                      <a:r>
                        <a:rPr lang="ko-KR" altLang="en-US" sz="1000" dirty="0"/>
                        <a:t>연출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>
                          <a:solidFill>
                            <a:schemeClr val="tx1"/>
                          </a:solidFill>
                        </a:rPr>
                        <a:t>모델 중심 </a:t>
                      </a:r>
                      <a:r>
                        <a:rPr lang="ko-KR" altLang="en-US" sz="1000" dirty="0" err="1">
                          <a:solidFill>
                            <a:schemeClr val="tx1"/>
                          </a:solidFill>
                        </a:rPr>
                        <a:t>뷰</a:t>
                      </a:r>
                      <a:endParaRPr lang="en-US" altLang="ko-KR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>
                          <a:solidFill>
                            <a:schemeClr val="tx1"/>
                          </a:solidFill>
                        </a:rPr>
                        <a:t>모델 중심 </a:t>
                      </a:r>
                      <a:r>
                        <a:rPr lang="ko-KR" altLang="en-US" sz="1000" dirty="0" err="1">
                          <a:solidFill>
                            <a:schemeClr val="tx1"/>
                          </a:solidFill>
                        </a:rPr>
                        <a:t>뷰</a:t>
                      </a:r>
                      <a:endParaRPr lang="en-US" altLang="ko-KR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2103925"/>
                  </a:ext>
                </a:extLst>
              </a:tr>
              <a:tr h="6928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화면</a:t>
                      </a:r>
                      <a:endParaRPr lang="en-US" altLang="ko-KR" sz="1000" dirty="0"/>
                    </a:p>
                    <a:p>
                      <a:pPr algn="ctr" latinLnBrk="1"/>
                      <a:r>
                        <a:rPr lang="ko-KR" altLang="en-US" sz="1000" dirty="0"/>
                        <a:t>구성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>
                          <a:solidFill>
                            <a:schemeClr val="tx1"/>
                          </a:solidFill>
                        </a:rPr>
                        <a:t>빨래 바구니를 옮기는 여성 모델</a:t>
                      </a:r>
                      <a:endParaRPr lang="en-US" altLang="ko-KR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>
                          <a:solidFill>
                            <a:schemeClr val="tx1"/>
                          </a:solidFill>
                        </a:rPr>
                        <a:t>빨래를 널고 있는 여성 모델</a:t>
                      </a:r>
                      <a:endParaRPr lang="en-US" altLang="ko-KR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3169318"/>
                  </a:ext>
                </a:extLst>
              </a:tr>
              <a:tr h="6484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자막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>
                          <a:solidFill>
                            <a:schemeClr val="tx1"/>
                          </a:solidFill>
                        </a:rPr>
                        <a:t>매일 매일 일상에서 빼놓을 수 없는 일 세탁</a:t>
                      </a:r>
                      <a:endParaRPr lang="en-US" altLang="ko-KR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>
                          <a:solidFill>
                            <a:schemeClr val="tx1"/>
                          </a:solidFill>
                        </a:rPr>
                        <a:t>매일 매일 해도 </a:t>
                      </a:r>
                      <a:r>
                        <a:rPr lang="ko-KR" altLang="en-US" sz="1000" dirty="0" err="1">
                          <a:solidFill>
                            <a:schemeClr val="tx1"/>
                          </a:solidFill>
                        </a:rPr>
                        <a:t>티나지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</a:rPr>
                        <a:t> 않는 일 세탁</a:t>
                      </a:r>
                      <a:endParaRPr lang="en-US" altLang="ko-KR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728308"/>
                  </a:ext>
                </a:extLst>
              </a:tr>
              <a:tr h="6484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/>
                        <a:t>나레이션</a:t>
                      </a:r>
                      <a:r>
                        <a:rPr lang="en-US" altLang="ko-KR" sz="1000" dirty="0"/>
                        <a:t>&amp;</a:t>
                      </a:r>
                    </a:p>
                    <a:p>
                      <a:pPr algn="ctr" latinLnBrk="1"/>
                      <a:r>
                        <a:rPr lang="ko-KR" altLang="en-US" sz="1000" dirty="0"/>
                        <a:t>효과음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>
                          <a:solidFill>
                            <a:schemeClr val="tx1"/>
                          </a:solidFill>
                        </a:rPr>
                        <a:t>매일 매일 일상에서 빼놓을 수 없는 일 세탁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>
                          <a:solidFill>
                            <a:schemeClr val="tx1"/>
                          </a:solidFill>
                        </a:rPr>
                        <a:t>매일 매일 해도 </a:t>
                      </a:r>
                      <a:r>
                        <a:rPr lang="ko-KR" altLang="en-US" sz="1000" dirty="0" err="1">
                          <a:solidFill>
                            <a:schemeClr val="tx1"/>
                          </a:solidFill>
                        </a:rPr>
                        <a:t>티나지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</a:rPr>
                        <a:t> 않는 일 세탁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5868382"/>
                  </a:ext>
                </a:extLst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093" y="1577242"/>
            <a:ext cx="3274695" cy="1843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904" y="1577243"/>
            <a:ext cx="3274694" cy="1843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7638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5AEE80-CD07-4605-8EC1-F1BCA1DA0AA9}"/>
              </a:ext>
            </a:extLst>
          </p:cNvPr>
          <p:cNvSpPr txBox="1"/>
          <p:nvPr/>
        </p:nvSpPr>
        <p:spPr>
          <a:xfrm>
            <a:off x="729843" y="293399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CJ ONLYONE NEW 제목 Bold" panose="00000800000000000000" pitchFamily="2" charset="-127"/>
                <a:ea typeface="CJ ONLYONE NEW 제목 Bold" panose="00000800000000000000" pitchFamily="2" charset="-127"/>
              </a:rPr>
              <a:t>#2 </a:t>
            </a:r>
            <a:r>
              <a:rPr lang="ko-KR" altLang="en-US" dirty="0">
                <a:latin typeface="CJ ONLYONE NEW 제목 Bold" panose="00000800000000000000" pitchFamily="2" charset="-127"/>
                <a:ea typeface="CJ ONLYONE NEW 제목 Bold" panose="00000800000000000000" pitchFamily="2" charset="-127"/>
              </a:rPr>
              <a:t>제품설명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9473938" y="131975"/>
            <a:ext cx="2654627" cy="455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006772"/>
              </p:ext>
            </p:extLst>
          </p:nvPr>
        </p:nvGraphicFramePr>
        <p:xfrm>
          <a:off x="428184" y="1078904"/>
          <a:ext cx="10271237" cy="5091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129">
                  <a:extLst>
                    <a:ext uri="{9D8B030D-6E8A-4147-A177-3AD203B41FA5}">
                      <a16:colId xmlns:a16="http://schemas.microsoft.com/office/drawing/2014/main" val="908115385"/>
                    </a:ext>
                  </a:extLst>
                </a:gridCol>
                <a:gridCol w="4449452">
                  <a:extLst>
                    <a:ext uri="{9D8B030D-6E8A-4147-A177-3AD203B41FA5}">
                      <a16:colId xmlns:a16="http://schemas.microsoft.com/office/drawing/2014/main" val="2810514017"/>
                    </a:ext>
                  </a:extLst>
                </a:gridCol>
                <a:gridCol w="4873656">
                  <a:extLst>
                    <a:ext uri="{9D8B030D-6E8A-4147-A177-3AD203B41FA5}">
                      <a16:colId xmlns:a16="http://schemas.microsoft.com/office/drawing/2014/main" val="1475910492"/>
                    </a:ext>
                  </a:extLst>
                </a:gridCol>
              </a:tblGrid>
              <a:tr h="45766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chemeClr val="tx1"/>
                          </a:solidFill>
                        </a:rPr>
                        <a:t>scene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solidFill>
                            <a:schemeClr val="tx1"/>
                          </a:solidFill>
                        </a:rPr>
                        <a:t>#3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solidFill>
                            <a:schemeClr val="tx1"/>
                          </a:solidFill>
                        </a:rPr>
                        <a:t>#4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8019813"/>
                  </a:ext>
                </a:extLst>
              </a:tr>
              <a:tr h="195134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image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7097534"/>
                  </a:ext>
                </a:extLst>
              </a:tr>
              <a:tr h="6928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촬영</a:t>
                      </a:r>
                      <a:endParaRPr lang="en-US" altLang="ko-KR" sz="1000" dirty="0"/>
                    </a:p>
                    <a:p>
                      <a:pPr algn="ctr" latinLnBrk="1"/>
                      <a:r>
                        <a:rPr lang="ko-KR" altLang="en-US" sz="1000" dirty="0"/>
                        <a:t>연출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>
                          <a:solidFill>
                            <a:schemeClr val="tx1"/>
                          </a:solidFill>
                        </a:rPr>
                        <a:t>모델 중심 </a:t>
                      </a:r>
                      <a:r>
                        <a:rPr lang="ko-KR" altLang="en-US" sz="1000" dirty="0" err="1">
                          <a:solidFill>
                            <a:schemeClr val="tx1"/>
                          </a:solidFill>
                        </a:rPr>
                        <a:t>뷰</a:t>
                      </a:r>
                      <a:endParaRPr lang="en-US" altLang="ko-K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/>
                        <a:t>제품 클로즈업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2103925"/>
                  </a:ext>
                </a:extLst>
              </a:tr>
              <a:tr h="6928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화면</a:t>
                      </a:r>
                      <a:endParaRPr lang="en-US" altLang="ko-KR" sz="1000" dirty="0"/>
                    </a:p>
                    <a:p>
                      <a:pPr algn="ctr" latinLnBrk="1"/>
                      <a:r>
                        <a:rPr lang="ko-KR" altLang="en-US" sz="1000" dirty="0"/>
                        <a:t>구성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/>
                        <a:t>빨래 냄새를 맡아 보거나</a:t>
                      </a:r>
                      <a:endParaRPr lang="en-US" altLang="ko-KR" sz="10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/>
                        <a:t>피부에 자극이 있는 듯 입고 있는 옷을 만지작거리는 여성 모델</a:t>
                      </a:r>
                      <a:endParaRPr lang="en-US" altLang="ko-K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/>
                        <a:t>세제를 내려놓는 모습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3169318"/>
                  </a:ext>
                </a:extLst>
              </a:tr>
              <a:tr h="6484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자막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>
                          <a:solidFill>
                            <a:schemeClr val="tx1"/>
                          </a:solidFill>
                        </a:rPr>
                        <a:t>귀찮지만 대충 해서는 </a:t>
                      </a:r>
                      <a:r>
                        <a:rPr lang="ko-KR" altLang="en-US" sz="1000" dirty="0" err="1">
                          <a:solidFill>
                            <a:schemeClr val="tx1"/>
                          </a:solidFill>
                        </a:rPr>
                        <a:t>안되는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</a:rPr>
                        <a:t> 일 세탁</a:t>
                      </a:r>
                      <a:endParaRPr lang="en-US" altLang="ko-KR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>
                          <a:solidFill>
                            <a:schemeClr val="tx1"/>
                          </a:solidFill>
                        </a:rPr>
                        <a:t>데이스민이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</a:rPr>
                        <a:t> 당신의 매일 매일에 작은 도움을 드립니다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728308"/>
                  </a:ext>
                </a:extLst>
              </a:tr>
              <a:tr h="6484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/>
                        <a:t>나레이션</a:t>
                      </a:r>
                      <a:r>
                        <a:rPr lang="en-US" altLang="ko-KR" sz="1000" dirty="0"/>
                        <a:t>&amp;</a:t>
                      </a:r>
                    </a:p>
                    <a:p>
                      <a:pPr algn="ctr" latinLnBrk="1"/>
                      <a:r>
                        <a:rPr lang="ko-KR" altLang="en-US" sz="1000" dirty="0"/>
                        <a:t>효과음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solidFill>
                            <a:schemeClr val="tx1"/>
                          </a:solidFill>
                        </a:rPr>
                        <a:t>귀찮지만 대충 해서는 </a:t>
                      </a:r>
                      <a:r>
                        <a:rPr lang="ko-KR" altLang="en-US" sz="1000" dirty="0" err="1">
                          <a:solidFill>
                            <a:schemeClr val="tx1"/>
                          </a:solidFill>
                        </a:rPr>
                        <a:t>안되는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</a:rPr>
                        <a:t> 일 세탁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>
                          <a:solidFill>
                            <a:schemeClr val="tx1"/>
                          </a:solidFill>
                        </a:rPr>
                        <a:t>데이스민이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</a:rPr>
                        <a:t> 당신의 매일 매일에 작은 도움을 드립니다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5868382"/>
                  </a:ext>
                </a:extLst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091" y="1577243"/>
            <a:ext cx="3274695" cy="1843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21" y="1577243"/>
            <a:ext cx="3274697" cy="1843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786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5AEE80-CD07-4605-8EC1-F1BCA1DA0AA9}"/>
              </a:ext>
            </a:extLst>
          </p:cNvPr>
          <p:cNvSpPr txBox="1"/>
          <p:nvPr/>
        </p:nvSpPr>
        <p:spPr>
          <a:xfrm>
            <a:off x="729843" y="293399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CJ ONLYONE NEW 제목 Bold" panose="00000800000000000000" pitchFamily="2" charset="-127"/>
                <a:ea typeface="CJ ONLYONE NEW 제목 Bold" panose="00000800000000000000" pitchFamily="2" charset="-127"/>
              </a:rPr>
              <a:t>#2 </a:t>
            </a:r>
            <a:r>
              <a:rPr lang="ko-KR" altLang="en-US" dirty="0">
                <a:latin typeface="CJ ONLYONE NEW 제목 Bold" panose="00000800000000000000" pitchFamily="2" charset="-127"/>
                <a:ea typeface="CJ ONLYONE NEW 제목 Bold" panose="00000800000000000000" pitchFamily="2" charset="-127"/>
              </a:rPr>
              <a:t>제품설명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9473938" y="131975"/>
            <a:ext cx="2654627" cy="455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80589"/>
              </p:ext>
            </p:extLst>
          </p:nvPr>
        </p:nvGraphicFramePr>
        <p:xfrm>
          <a:off x="428184" y="1078904"/>
          <a:ext cx="10271237" cy="5091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129">
                  <a:extLst>
                    <a:ext uri="{9D8B030D-6E8A-4147-A177-3AD203B41FA5}">
                      <a16:colId xmlns:a16="http://schemas.microsoft.com/office/drawing/2014/main" val="908115385"/>
                    </a:ext>
                  </a:extLst>
                </a:gridCol>
                <a:gridCol w="4449452">
                  <a:extLst>
                    <a:ext uri="{9D8B030D-6E8A-4147-A177-3AD203B41FA5}">
                      <a16:colId xmlns:a16="http://schemas.microsoft.com/office/drawing/2014/main" val="2810514017"/>
                    </a:ext>
                  </a:extLst>
                </a:gridCol>
                <a:gridCol w="4873656">
                  <a:extLst>
                    <a:ext uri="{9D8B030D-6E8A-4147-A177-3AD203B41FA5}">
                      <a16:colId xmlns:a16="http://schemas.microsoft.com/office/drawing/2014/main" val="1475910492"/>
                    </a:ext>
                  </a:extLst>
                </a:gridCol>
              </a:tblGrid>
              <a:tr h="45766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chemeClr val="tx1"/>
                          </a:solidFill>
                        </a:rPr>
                        <a:t>scene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solidFill>
                            <a:schemeClr val="tx1"/>
                          </a:solidFill>
                        </a:rPr>
                        <a:t>#5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solidFill>
                            <a:schemeClr val="tx1"/>
                          </a:solidFill>
                        </a:rPr>
                        <a:t>#6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8019813"/>
                  </a:ext>
                </a:extLst>
              </a:tr>
              <a:tr h="195134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image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7097534"/>
                  </a:ext>
                </a:extLst>
              </a:tr>
              <a:tr h="6928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촬영</a:t>
                      </a:r>
                      <a:endParaRPr lang="en-US" altLang="ko-KR" sz="1000" dirty="0"/>
                    </a:p>
                    <a:p>
                      <a:pPr algn="ctr" latinLnBrk="1"/>
                      <a:r>
                        <a:rPr lang="ko-KR" altLang="en-US" sz="1000" dirty="0"/>
                        <a:t>연출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2103925"/>
                  </a:ext>
                </a:extLst>
              </a:tr>
              <a:tr h="6928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화면</a:t>
                      </a:r>
                      <a:endParaRPr lang="en-US" altLang="ko-KR" sz="1000" dirty="0"/>
                    </a:p>
                    <a:p>
                      <a:pPr algn="ctr" latinLnBrk="1"/>
                      <a:r>
                        <a:rPr lang="ko-KR" altLang="en-US" sz="1000" dirty="0"/>
                        <a:t>구성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>
                          <a:solidFill>
                            <a:schemeClr val="tx1"/>
                          </a:solidFill>
                        </a:rPr>
                        <a:t>심플한 배경에 텍스트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>
                          <a:solidFill>
                            <a:schemeClr val="tx1"/>
                          </a:solidFill>
                        </a:rPr>
                        <a:t>심플한 배경에 </a:t>
                      </a:r>
                      <a:r>
                        <a:rPr lang="ko-KR" altLang="en-US" sz="1000" dirty="0" err="1">
                          <a:solidFill>
                            <a:schemeClr val="tx1"/>
                          </a:solidFill>
                        </a:rPr>
                        <a:t>인포그래픽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3169318"/>
                  </a:ext>
                </a:extLst>
              </a:tr>
              <a:tr h="6484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자막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strike="noStrike" dirty="0">
                          <a:solidFill>
                            <a:schemeClr val="tx1"/>
                          </a:solidFill>
                        </a:rPr>
                        <a:t>일반세제에 들어있는 합성 화학물질이 </a:t>
                      </a:r>
                      <a:r>
                        <a:rPr lang="ko-KR" altLang="en-US" sz="1000" strike="noStrike" dirty="0" err="1">
                          <a:solidFill>
                            <a:schemeClr val="tx1"/>
                          </a:solidFill>
                        </a:rPr>
                        <a:t>경피독을</a:t>
                      </a:r>
                      <a:r>
                        <a:rPr lang="ko-KR" altLang="en-US" sz="1000" strike="noStrike" dirty="0">
                          <a:solidFill>
                            <a:schemeClr val="tx1"/>
                          </a:solidFill>
                        </a:rPr>
                        <a:t> 유발할 수도 있다는 사실</a:t>
                      </a:r>
                      <a:r>
                        <a:rPr lang="en-US" altLang="ko-KR" sz="1000" strike="noStrike" dirty="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strike="noStrike" dirty="0">
                          <a:solidFill>
                            <a:schemeClr val="tx1"/>
                          </a:solidFill>
                        </a:rPr>
                        <a:t>알고 계셨나요</a:t>
                      </a:r>
                      <a:r>
                        <a:rPr lang="en-US" altLang="ko-KR" sz="1000" strike="noStrike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strike="noStrike" dirty="0">
                          <a:solidFill>
                            <a:srgbClr val="FF0000"/>
                          </a:solidFill>
                        </a:rPr>
                        <a:t>안심하고 사용하세요</a:t>
                      </a:r>
                      <a:r>
                        <a:rPr lang="en-US" altLang="ko-KR" sz="1000" strike="noStrike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ko-KR" altLang="en-US" sz="1000" strike="noStrike" dirty="0">
                          <a:solidFill>
                            <a:schemeClr val="tx1"/>
                          </a:solidFill>
                        </a:rPr>
                        <a:t>피부에 자극 없는 식물 성분</a:t>
                      </a:r>
                      <a:r>
                        <a:rPr lang="en-US" altLang="ko-KR" sz="1000" strike="noStrike" dirty="0">
                          <a:solidFill>
                            <a:schemeClr val="tx1"/>
                          </a:solidFill>
                        </a:rPr>
                        <a:t> / </a:t>
                      </a:r>
                      <a:r>
                        <a:rPr lang="ko-KR" altLang="en-US" sz="1000" strike="noStrike" dirty="0">
                          <a:solidFill>
                            <a:schemeClr val="tx1"/>
                          </a:solidFill>
                        </a:rPr>
                        <a:t>모든 성분 빠짐없이 공개</a:t>
                      </a:r>
                      <a:endParaRPr lang="en-US" altLang="ko-KR" sz="100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728308"/>
                  </a:ext>
                </a:extLst>
              </a:tr>
              <a:tr h="6484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/>
                        <a:t>나레이션</a:t>
                      </a:r>
                      <a:r>
                        <a:rPr lang="en-US" altLang="ko-KR" sz="1000" dirty="0"/>
                        <a:t>&amp;</a:t>
                      </a:r>
                    </a:p>
                    <a:p>
                      <a:pPr algn="ctr" latinLnBrk="1"/>
                      <a:r>
                        <a:rPr lang="ko-KR" altLang="en-US" sz="1000" dirty="0"/>
                        <a:t>효과음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strike="noStrike" dirty="0">
                          <a:solidFill>
                            <a:schemeClr val="tx1"/>
                          </a:solidFill>
                        </a:rPr>
                        <a:t>일반세제에 들어있는 합성 화학물질이 </a:t>
                      </a:r>
                      <a:r>
                        <a:rPr lang="ko-KR" altLang="en-US" sz="1000" strike="noStrike" dirty="0" err="1">
                          <a:solidFill>
                            <a:schemeClr val="tx1"/>
                          </a:solidFill>
                        </a:rPr>
                        <a:t>경피독을</a:t>
                      </a:r>
                      <a:r>
                        <a:rPr lang="ko-KR" altLang="en-US" sz="1000" strike="noStrike" dirty="0">
                          <a:solidFill>
                            <a:schemeClr val="tx1"/>
                          </a:solidFill>
                        </a:rPr>
                        <a:t> 유발할 수도 있다는 사실</a:t>
                      </a:r>
                      <a:r>
                        <a:rPr lang="en-US" altLang="ko-KR" sz="1000" strike="noStrike" dirty="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strike="noStrike" dirty="0">
                          <a:solidFill>
                            <a:schemeClr val="tx1"/>
                          </a:solidFill>
                        </a:rPr>
                        <a:t>알고 계셨나요</a:t>
                      </a:r>
                      <a:r>
                        <a:rPr lang="en-US" altLang="ko-KR" sz="1000" strike="noStrike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strike="noStrike" dirty="0" err="1">
                          <a:solidFill>
                            <a:schemeClr val="tx1"/>
                          </a:solidFill>
                        </a:rPr>
                        <a:t>데이스민</a:t>
                      </a:r>
                      <a:r>
                        <a:rPr lang="ko-KR" altLang="en-US" sz="1000" strike="noStrike" dirty="0">
                          <a:solidFill>
                            <a:schemeClr val="tx1"/>
                          </a:solidFill>
                        </a:rPr>
                        <a:t> 속옷 세제는 안심하고 사용하실 수 있습니다</a:t>
                      </a:r>
                      <a:r>
                        <a:rPr lang="en-US" altLang="ko-KR" sz="1000" strike="noStrike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5868382"/>
                  </a:ext>
                </a:extLst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094" y="1577242"/>
            <a:ext cx="3275820" cy="1844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904" y="1577243"/>
            <a:ext cx="3275817" cy="1844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319C9415-8EC8-477C-9175-B224EB2A58EC}"/>
              </a:ext>
            </a:extLst>
          </p:cNvPr>
          <p:cNvCxnSpPr>
            <a:cxnSpLocks/>
          </p:cNvCxnSpPr>
          <p:nvPr/>
        </p:nvCxnSpPr>
        <p:spPr>
          <a:xfrm>
            <a:off x="1381125" y="1078904"/>
            <a:ext cx="4457700" cy="50916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17204DD-E157-4F93-B6A3-6E879013AD6B}"/>
              </a:ext>
            </a:extLst>
          </p:cNvPr>
          <p:cNvCxnSpPr>
            <a:cxnSpLocks/>
          </p:cNvCxnSpPr>
          <p:nvPr/>
        </p:nvCxnSpPr>
        <p:spPr>
          <a:xfrm flipH="1">
            <a:off x="1381125" y="1078904"/>
            <a:ext cx="4448175" cy="50916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F10171D-A0B1-40F9-861B-2596795B6834}"/>
              </a:ext>
            </a:extLst>
          </p:cNvPr>
          <p:cNvSpPr txBox="1"/>
          <p:nvPr/>
        </p:nvSpPr>
        <p:spPr>
          <a:xfrm>
            <a:off x="3800475" y="1161427"/>
            <a:ext cx="1144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>
                <a:solidFill>
                  <a:srgbClr val="FF0000"/>
                </a:solidFill>
              </a:rPr>
              <a:t>페이지 제거</a:t>
            </a:r>
          </a:p>
        </p:txBody>
      </p:sp>
    </p:spTree>
    <p:extLst>
      <p:ext uri="{BB962C8B-B14F-4D97-AF65-F5344CB8AC3E}">
        <p14:creationId xmlns:p14="http://schemas.microsoft.com/office/powerpoint/2010/main" val="3466236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5AEE80-CD07-4605-8EC1-F1BCA1DA0AA9}"/>
              </a:ext>
            </a:extLst>
          </p:cNvPr>
          <p:cNvSpPr txBox="1"/>
          <p:nvPr/>
        </p:nvSpPr>
        <p:spPr>
          <a:xfrm>
            <a:off x="729843" y="293399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CJ ONLYONE NEW 제목 Bold" panose="00000800000000000000" pitchFamily="2" charset="-127"/>
                <a:ea typeface="CJ ONLYONE NEW 제목 Bold" panose="00000800000000000000" pitchFamily="2" charset="-127"/>
              </a:rPr>
              <a:t>#2 </a:t>
            </a:r>
            <a:r>
              <a:rPr lang="ko-KR" altLang="en-US" dirty="0">
                <a:latin typeface="CJ ONLYONE NEW 제목 Bold" panose="00000800000000000000" pitchFamily="2" charset="-127"/>
                <a:ea typeface="CJ ONLYONE NEW 제목 Bold" panose="00000800000000000000" pitchFamily="2" charset="-127"/>
              </a:rPr>
              <a:t>제품설명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9473938" y="131975"/>
            <a:ext cx="2654627" cy="455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617145"/>
              </p:ext>
            </p:extLst>
          </p:nvPr>
        </p:nvGraphicFramePr>
        <p:xfrm>
          <a:off x="428184" y="1078904"/>
          <a:ext cx="10271237" cy="5091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129">
                  <a:extLst>
                    <a:ext uri="{9D8B030D-6E8A-4147-A177-3AD203B41FA5}">
                      <a16:colId xmlns:a16="http://schemas.microsoft.com/office/drawing/2014/main" val="908115385"/>
                    </a:ext>
                  </a:extLst>
                </a:gridCol>
                <a:gridCol w="4449452">
                  <a:extLst>
                    <a:ext uri="{9D8B030D-6E8A-4147-A177-3AD203B41FA5}">
                      <a16:colId xmlns:a16="http://schemas.microsoft.com/office/drawing/2014/main" val="2810514017"/>
                    </a:ext>
                  </a:extLst>
                </a:gridCol>
                <a:gridCol w="4873656">
                  <a:extLst>
                    <a:ext uri="{9D8B030D-6E8A-4147-A177-3AD203B41FA5}">
                      <a16:colId xmlns:a16="http://schemas.microsoft.com/office/drawing/2014/main" val="1475910492"/>
                    </a:ext>
                  </a:extLst>
                </a:gridCol>
              </a:tblGrid>
              <a:tr h="45766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chemeClr val="tx1"/>
                          </a:solidFill>
                        </a:rPr>
                        <a:t>scene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solidFill>
                            <a:schemeClr val="tx1"/>
                          </a:solidFill>
                        </a:rPr>
                        <a:t>#7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solidFill>
                            <a:schemeClr val="tx1"/>
                          </a:solidFill>
                        </a:rPr>
                        <a:t>#8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8019813"/>
                  </a:ext>
                </a:extLst>
              </a:tr>
              <a:tr h="195134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image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7097534"/>
                  </a:ext>
                </a:extLst>
              </a:tr>
              <a:tr h="6928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촬영</a:t>
                      </a:r>
                      <a:endParaRPr lang="en-US" altLang="ko-KR" sz="1000" dirty="0"/>
                    </a:p>
                    <a:p>
                      <a:pPr algn="ctr" latinLnBrk="1"/>
                      <a:r>
                        <a:rPr lang="ko-KR" altLang="en-US" sz="1000" dirty="0"/>
                        <a:t>연출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>
                          <a:solidFill>
                            <a:schemeClr val="tx1"/>
                          </a:solidFill>
                        </a:rPr>
                        <a:t>제품 클로즈업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>
                          <a:solidFill>
                            <a:schemeClr val="tx1"/>
                          </a:solidFill>
                        </a:rPr>
                        <a:t>모델 중심 </a:t>
                      </a:r>
                      <a:r>
                        <a:rPr lang="ko-KR" altLang="en-US" sz="1000" dirty="0" err="1">
                          <a:solidFill>
                            <a:schemeClr val="tx1"/>
                          </a:solidFill>
                        </a:rPr>
                        <a:t>뷰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2103925"/>
                  </a:ext>
                </a:extLst>
              </a:tr>
              <a:tr h="6928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화면</a:t>
                      </a:r>
                      <a:endParaRPr lang="en-US" altLang="ko-KR" sz="1000" dirty="0"/>
                    </a:p>
                    <a:p>
                      <a:pPr algn="ctr" latinLnBrk="1"/>
                      <a:r>
                        <a:rPr lang="ko-KR" altLang="en-US" sz="1000" dirty="0"/>
                        <a:t>구성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>
                          <a:solidFill>
                            <a:schemeClr val="tx1"/>
                          </a:solidFill>
                        </a:rPr>
                        <a:t>제품 사용 영상</a:t>
                      </a:r>
                      <a:endParaRPr lang="en-US" altLang="ko-KR" sz="10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</a:rPr>
                        <a:t>세탁기에 세제 넣는 모습 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</a:rPr>
                        <a:t>or 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</a:rPr>
                        <a:t>제품 용기에서 액체 흐르는 모습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>
                          <a:solidFill>
                            <a:schemeClr val="tx1"/>
                          </a:solidFill>
                        </a:rPr>
                        <a:t>냄새가 좋은 듯 입고 있는 옷의 냄새를 맡는 모습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3169318"/>
                  </a:ext>
                </a:extLst>
              </a:tr>
              <a:tr h="6484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자막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strike="noStrike" dirty="0">
                          <a:solidFill>
                            <a:srgbClr val="FF0000"/>
                          </a:solidFill>
                        </a:rPr>
                        <a:t>단순한 레시피로 꼭 필요한 성분만 담았습니다</a:t>
                      </a:r>
                      <a:endParaRPr lang="en-US" altLang="ko-KR" sz="1000" b="0" i="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strike="noStrike" dirty="0">
                          <a:solidFill>
                            <a:srgbClr val="FF0000"/>
                          </a:solidFill>
                        </a:rPr>
                        <a:t>자연과 피부가 함께 건강한 삶을 만들어 갈 수 있는 </a:t>
                      </a:r>
                      <a:r>
                        <a:rPr lang="en-US" altLang="ko-KR" sz="1000" strike="noStrike" dirty="0">
                          <a:solidFill>
                            <a:srgbClr val="FF0000"/>
                          </a:solidFill>
                        </a:rPr>
                        <a:t>“</a:t>
                      </a:r>
                      <a:r>
                        <a:rPr lang="ko-KR" altLang="en-US" sz="1000" strike="noStrike" dirty="0" err="1">
                          <a:solidFill>
                            <a:srgbClr val="FF0000"/>
                          </a:solidFill>
                        </a:rPr>
                        <a:t>착한제품</a:t>
                      </a:r>
                      <a:r>
                        <a:rPr lang="en-US" altLang="ko-KR" sz="1000" strike="noStrike" dirty="0">
                          <a:solidFill>
                            <a:srgbClr val="FF0000"/>
                          </a:solidFill>
                        </a:rPr>
                        <a:t>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728308"/>
                  </a:ext>
                </a:extLst>
              </a:tr>
              <a:tr h="6484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/>
                        <a:t>나레이션</a:t>
                      </a:r>
                      <a:r>
                        <a:rPr lang="en-US" altLang="ko-KR" sz="1000" dirty="0"/>
                        <a:t>&amp;</a:t>
                      </a:r>
                    </a:p>
                    <a:p>
                      <a:pPr algn="ctr" latinLnBrk="1"/>
                      <a:r>
                        <a:rPr lang="ko-KR" altLang="en-US" sz="1000" dirty="0"/>
                        <a:t>효과음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5868382"/>
                  </a:ext>
                </a:extLst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093" y="1577243"/>
            <a:ext cx="3274689" cy="1843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907" y="1577243"/>
            <a:ext cx="3274689" cy="1843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5177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9473938" y="131975"/>
            <a:ext cx="2654627" cy="455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735132"/>
              </p:ext>
            </p:extLst>
          </p:nvPr>
        </p:nvGraphicFramePr>
        <p:xfrm>
          <a:off x="428184" y="1078904"/>
          <a:ext cx="10271237" cy="5091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129">
                  <a:extLst>
                    <a:ext uri="{9D8B030D-6E8A-4147-A177-3AD203B41FA5}">
                      <a16:colId xmlns:a16="http://schemas.microsoft.com/office/drawing/2014/main" val="908115385"/>
                    </a:ext>
                  </a:extLst>
                </a:gridCol>
                <a:gridCol w="4449452">
                  <a:extLst>
                    <a:ext uri="{9D8B030D-6E8A-4147-A177-3AD203B41FA5}">
                      <a16:colId xmlns:a16="http://schemas.microsoft.com/office/drawing/2014/main" val="2810514017"/>
                    </a:ext>
                  </a:extLst>
                </a:gridCol>
                <a:gridCol w="4873656">
                  <a:extLst>
                    <a:ext uri="{9D8B030D-6E8A-4147-A177-3AD203B41FA5}">
                      <a16:colId xmlns:a16="http://schemas.microsoft.com/office/drawing/2014/main" val="1475910492"/>
                    </a:ext>
                  </a:extLst>
                </a:gridCol>
              </a:tblGrid>
              <a:tr h="45766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chemeClr val="tx1"/>
                          </a:solidFill>
                        </a:rPr>
                        <a:t>scene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solidFill>
                            <a:schemeClr val="tx1"/>
                          </a:solidFill>
                        </a:rPr>
                        <a:t>#9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solidFill>
                            <a:schemeClr val="tx1"/>
                          </a:solidFill>
                        </a:rPr>
                        <a:t>#10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8019813"/>
                  </a:ext>
                </a:extLst>
              </a:tr>
              <a:tr h="195134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image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7097534"/>
                  </a:ext>
                </a:extLst>
              </a:tr>
              <a:tr h="6928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촬영</a:t>
                      </a:r>
                      <a:endParaRPr lang="en-US" altLang="ko-KR" sz="1000" dirty="0"/>
                    </a:p>
                    <a:p>
                      <a:pPr algn="ctr" latinLnBrk="1"/>
                      <a:r>
                        <a:rPr lang="ko-KR" altLang="en-US" sz="1000" dirty="0"/>
                        <a:t>연출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>
                          <a:solidFill>
                            <a:schemeClr val="tx1"/>
                          </a:solidFill>
                        </a:rPr>
                        <a:t>모델 중심 </a:t>
                      </a:r>
                      <a:r>
                        <a:rPr lang="ko-KR" altLang="en-US" sz="1000" dirty="0" err="1">
                          <a:solidFill>
                            <a:schemeClr val="tx1"/>
                          </a:solidFill>
                        </a:rPr>
                        <a:t>뷰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2103925"/>
                  </a:ext>
                </a:extLst>
              </a:tr>
              <a:tr h="6928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화면</a:t>
                      </a:r>
                      <a:endParaRPr lang="en-US" altLang="ko-KR" sz="1000" dirty="0"/>
                    </a:p>
                    <a:p>
                      <a:pPr algn="ctr" latinLnBrk="1"/>
                      <a:r>
                        <a:rPr lang="ko-KR" altLang="en-US" sz="1000" dirty="0"/>
                        <a:t>구성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/>
                        <a:t>빨래를</a:t>
                      </a:r>
                      <a:r>
                        <a:rPr lang="en-US" altLang="ko-KR" sz="1000" dirty="0"/>
                        <a:t> </a:t>
                      </a:r>
                      <a:r>
                        <a:rPr lang="ko-KR" altLang="en-US" sz="1000" dirty="0"/>
                        <a:t>다 널고 기분 좋게 기지개 펴는 모습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/>
                        <a:t>안전확인대상 적합판정 결과서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3169318"/>
                  </a:ext>
                </a:extLst>
              </a:tr>
              <a:tr h="6484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자막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피부자극 </a:t>
                      </a:r>
                      <a:r>
                        <a:rPr lang="en-US" altLang="ko-KR" sz="1000" dirty="0"/>
                        <a:t>0%</a:t>
                      </a:r>
                    </a:p>
                    <a:p>
                      <a:pPr algn="ctr" latinLnBrk="1"/>
                      <a:r>
                        <a:rPr lang="ko-KR" altLang="en-US" sz="1000" dirty="0"/>
                        <a:t>안전확인대상 적합판정 완료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728308"/>
                  </a:ext>
                </a:extLst>
              </a:tr>
              <a:tr h="6484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/>
                        <a:t>나레이션</a:t>
                      </a:r>
                      <a:r>
                        <a:rPr lang="en-US" altLang="ko-KR" sz="1000" dirty="0"/>
                        <a:t>&amp;</a:t>
                      </a:r>
                    </a:p>
                    <a:p>
                      <a:pPr algn="ctr" latinLnBrk="1"/>
                      <a:r>
                        <a:rPr lang="ko-KR" altLang="en-US" sz="1000" dirty="0"/>
                        <a:t>효과음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/>
                        <a:t>피부자극이 전혀 없는 섬유 </a:t>
                      </a:r>
                      <a:r>
                        <a:rPr lang="ko-KR" altLang="en-US" sz="1000" dirty="0" err="1"/>
                        <a:t>저자극</a:t>
                      </a:r>
                      <a:r>
                        <a:rPr lang="ko-KR" altLang="en-US" sz="1000" dirty="0"/>
                        <a:t> 착한 세제</a:t>
                      </a:r>
                      <a:r>
                        <a:rPr lang="en-US" altLang="ko-KR" sz="1000" dirty="0"/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586838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25AEE80-CD07-4605-8EC1-F1BCA1DA0AA9}"/>
              </a:ext>
            </a:extLst>
          </p:cNvPr>
          <p:cNvSpPr txBox="1"/>
          <p:nvPr/>
        </p:nvSpPr>
        <p:spPr>
          <a:xfrm>
            <a:off x="729843" y="293399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CJ ONLYONE NEW 제목 Bold" panose="00000800000000000000" pitchFamily="2" charset="-127"/>
                <a:ea typeface="CJ ONLYONE NEW 제목 Bold" panose="00000800000000000000" pitchFamily="2" charset="-127"/>
              </a:rPr>
              <a:t>#2 </a:t>
            </a:r>
            <a:r>
              <a:rPr lang="ko-KR" altLang="en-US" dirty="0">
                <a:latin typeface="CJ ONLYONE NEW 제목 Bold" panose="00000800000000000000" pitchFamily="2" charset="-127"/>
                <a:ea typeface="CJ ONLYONE NEW 제목 Bold" panose="00000800000000000000" pitchFamily="2" charset="-127"/>
              </a:rPr>
              <a:t>제품설명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283" y="1577243"/>
            <a:ext cx="3274690" cy="184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905" y="1577243"/>
            <a:ext cx="3274693" cy="184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6538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9473938" y="131975"/>
            <a:ext cx="2654627" cy="455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448479"/>
              </p:ext>
            </p:extLst>
          </p:nvPr>
        </p:nvGraphicFramePr>
        <p:xfrm>
          <a:off x="428184" y="1078904"/>
          <a:ext cx="10271237" cy="5091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129">
                  <a:extLst>
                    <a:ext uri="{9D8B030D-6E8A-4147-A177-3AD203B41FA5}">
                      <a16:colId xmlns:a16="http://schemas.microsoft.com/office/drawing/2014/main" val="908115385"/>
                    </a:ext>
                  </a:extLst>
                </a:gridCol>
                <a:gridCol w="4449452">
                  <a:extLst>
                    <a:ext uri="{9D8B030D-6E8A-4147-A177-3AD203B41FA5}">
                      <a16:colId xmlns:a16="http://schemas.microsoft.com/office/drawing/2014/main" val="2810514017"/>
                    </a:ext>
                  </a:extLst>
                </a:gridCol>
                <a:gridCol w="4873656">
                  <a:extLst>
                    <a:ext uri="{9D8B030D-6E8A-4147-A177-3AD203B41FA5}">
                      <a16:colId xmlns:a16="http://schemas.microsoft.com/office/drawing/2014/main" val="1475910492"/>
                    </a:ext>
                  </a:extLst>
                </a:gridCol>
              </a:tblGrid>
              <a:tr h="45766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chemeClr val="tx1"/>
                          </a:solidFill>
                        </a:rPr>
                        <a:t>scene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solidFill>
                            <a:schemeClr val="tx1"/>
                          </a:solidFill>
                        </a:rPr>
                        <a:t>#11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solidFill>
                            <a:schemeClr val="tx1"/>
                          </a:solidFill>
                        </a:rPr>
                        <a:t>#12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8019813"/>
                  </a:ext>
                </a:extLst>
              </a:tr>
              <a:tr h="195134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image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7097534"/>
                  </a:ext>
                </a:extLst>
              </a:tr>
              <a:tr h="6928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촬영</a:t>
                      </a:r>
                      <a:endParaRPr lang="en-US" altLang="ko-KR" sz="1000" dirty="0"/>
                    </a:p>
                    <a:p>
                      <a:pPr algn="ctr" latinLnBrk="1"/>
                      <a:r>
                        <a:rPr lang="ko-KR" altLang="en-US" sz="1000" dirty="0"/>
                        <a:t>연출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/>
                        <a:t>제품 중심 </a:t>
                      </a:r>
                      <a:r>
                        <a:rPr lang="ko-KR" altLang="en-US" sz="1000" dirty="0" err="1"/>
                        <a:t>뷰</a:t>
                      </a:r>
                      <a:endParaRPr lang="en-US" altLang="ko-K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2103925"/>
                  </a:ext>
                </a:extLst>
              </a:tr>
              <a:tr h="6928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화면</a:t>
                      </a:r>
                      <a:endParaRPr lang="en-US" altLang="ko-KR" sz="1000" dirty="0"/>
                    </a:p>
                    <a:p>
                      <a:pPr algn="ctr" latinLnBrk="1"/>
                      <a:r>
                        <a:rPr lang="ko-KR" altLang="en-US" sz="1000" dirty="0"/>
                        <a:t>구성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strike="noStrike" dirty="0">
                          <a:solidFill>
                            <a:schemeClr val="tx1"/>
                          </a:solidFill>
                        </a:rPr>
                        <a:t>개어져 있는 빨래에 세제를 가져다 놓는 손</a:t>
                      </a:r>
                      <a:endParaRPr lang="en-US" altLang="ko-KR" sz="100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/>
                        <a:t>로고 </a:t>
                      </a:r>
                      <a:r>
                        <a:rPr lang="en-US" altLang="ko-KR" sz="1000" dirty="0"/>
                        <a:t>fade 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3169318"/>
                  </a:ext>
                </a:extLst>
              </a:tr>
              <a:tr h="6484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자막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strike="noStrike" dirty="0" err="1">
                          <a:solidFill>
                            <a:schemeClr val="tx1"/>
                          </a:solidFill>
                        </a:rPr>
                        <a:t>데이스민이</a:t>
                      </a:r>
                      <a:r>
                        <a:rPr lang="ko-KR" altLang="en-US" sz="1000" strike="noStrike" dirty="0">
                          <a:solidFill>
                            <a:schemeClr val="tx1"/>
                          </a:solidFill>
                        </a:rPr>
                        <a:t> 여러분의 일상 안에 </a:t>
                      </a:r>
                      <a:r>
                        <a:rPr lang="ko-KR" altLang="en-US" sz="1000" strike="noStrike" dirty="0" err="1">
                          <a:solidFill>
                            <a:schemeClr val="tx1"/>
                          </a:solidFill>
                        </a:rPr>
                        <a:t>베어듭니다</a:t>
                      </a:r>
                      <a:endParaRPr lang="en-US" altLang="ko-KR" sz="100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728308"/>
                  </a:ext>
                </a:extLst>
              </a:tr>
              <a:tr h="6484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/>
                        <a:t>나레이션</a:t>
                      </a:r>
                      <a:r>
                        <a:rPr lang="en-US" altLang="ko-KR" sz="1000" dirty="0"/>
                        <a:t>&amp;</a:t>
                      </a:r>
                    </a:p>
                    <a:p>
                      <a:pPr algn="ctr" latinLnBrk="1"/>
                      <a:r>
                        <a:rPr lang="ko-KR" altLang="en-US" sz="1000" dirty="0"/>
                        <a:t>효과음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strike="noStrike" dirty="0" err="1">
                          <a:solidFill>
                            <a:schemeClr val="tx1"/>
                          </a:solidFill>
                        </a:rPr>
                        <a:t>데이스민이</a:t>
                      </a:r>
                      <a:r>
                        <a:rPr lang="ko-KR" altLang="en-US" sz="1000" strike="noStrike" dirty="0">
                          <a:solidFill>
                            <a:schemeClr val="tx1"/>
                          </a:solidFill>
                        </a:rPr>
                        <a:t> 여러분의 일상 안에 </a:t>
                      </a:r>
                      <a:r>
                        <a:rPr lang="ko-KR" altLang="en-US" sz="1000" strike="noStrike" dirty="0" err="1">
                          <a:solidFill>
                            <a:schemeClr val="tx1"/>
                          </a:solidFill>
                        </a:rPr>
                        <a:t>베어듭니다</a:t>
                      </a:r>
                      <a:r>
                        <a:rPr lang="en-US" altLang="ko-KR" sz="1000" strike="noStrike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err="1"/>
                        <a:t>데이스민</a:t>
                      </a:r>
                      <a:endParaRPr lang="en-US" altLang="ko-K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586838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25AEE80-CD07-4605-8EC1-F1BCA1DA0AA9}"/>
              </a:ext>
            </a:extLst>
          </p:cNvPr>
          <p:cNvSpPr txBox="1"/>
          <p:nvPr/>
        </p:nvSpPr>
        <p:spPr>
          <a:xfrm>
            <a:off x="729843" y="293399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CJ ONLYONE NEW 제목 Bold" panose="00000800000000000000" pitchFamily="2" charset="-127"/>
                <a:ea typeface="CJ ONLYONE NEW 제목 Bold" panose="00000800000000000000" pitchFamily="2" charset="-127"/>
              </a:rPr>
              <a:t>#3 </a:t>
            </a:r>
            <a:r>
              <a:rPr lang="ko-KR" altLang="en-US" dirty="0" err="1">
                <a:latin typeface="CJ ONLYONE NEW 제목 Bold" panose="00000800000000000000" pitchFamily="2" charset="-127"/>
                <a:ea typeface="CJ ONLYONE NEW 제목 Bold" panose="00000800000000000000" pitchFamily="2" charset="-127"/>
              </a:rPr>
              <a:t>아웃트로</a:t>
            </a:r>
            <a:endParaRPr lang="ko-KR" altLang="en-US" dirty="0">
              <a:latin typeface="CJ ONLYONE NEW 제목 Bold" panose="00000800000000000000" pitchFamily="2" charset="-127"/>
              <a:ea typeface="CJ ONLYONE NEW 제목 Bold" panose="00000800000000000000" pitchFamily="2" charset="-127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282" y="1577241"/>
            <a:ext cx="3274691" cy="184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905" y="1570890"/>
            <a:ext cx="3285972" cy="184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3091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C469F2EF-D7C5-4FDB-AFE9-EE960408D128}"/>
              </a:ext>
            </a:extLst>
          </p:cNvPr>
          <p:cNvSpPr/>
          <p:nvPr/>
        </p:nvSpPr>
        <p:spPr>
          <a:xfrm>
            <a:off x="0" y="-11551"/>
            <a:ext cx="12192000" cy="68695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1FE1D81D-6913-444E-9366-C6F1D4B9B373}"/>
              </a:ext>
            </a:extLst>
          </p:cNvPr>
          <p:cNvSpPr/>
          <p:nvPr/>
        </p:nvSpPr>
        <p:spPr>
          <a:xfrm>
            <a:off x="9511396" y="2949519"/>
            <a:ext cx="19937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6000" b="1" spc="-300" dirty="0">
                <a:solidFill>
                  <a:schemeClr val="bg1"/>
                </a:solidFill>
                <a:ea typeface="CJ ONLYONE NEW 본문 Regular" panose="00000500000000000000" pitchFamily="2" charset="-127"/>
              </a:rPr>
              <a:t>END</a:t>
            </a: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BFFB974D-4DA4-4B7C-8FF2-FD78525BA1DC}"/>
              </a:ext>
            </a:extLst>
          </p:cNvPr>
          <p:cNvCxnSpPr/>
          <p:nvPr/>
        </p:nvCxnSpPr>
        <p:spPr>
          <a:xfrm>
            <a:off x="5720304" y="3872661"/>
            <a:ext cx="53696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197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3574</TotalTime>
  <Words>372</Words>
  <Application>Microsoft Office PowerPoint</Application>
  <PresentationFormat>와이드스크린</PresentationFormat>
  <Paragraphs>123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3" baseType="lpstr">
      <vt:lpstr>CJ ONLYONE NEW 본문 Regular</vt:lpstr>
      <vt:lpstr>CJ ONLYONE NEW 제목 Bold</vt:lpstr>
      <vt:lpstr>Arial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Cha Jaemin</dc:creator>
  <cp:lastModifiedBy>Park RaeHyung</cp:lastModifiedBy>
  <cp:revision>200</cp:revision>
  <dcterms:created xsi:type="dcterms:W3CDTF">2020-06-07T11:33:37Z</dcterms:created>
  <dcterms:modified xsi:type="dcterms:W3CDTF">2021-06-02T12:05:26Z</dcterms:modified>
</cp:coreProperties>
</file>