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5" r:id="rId2"/>
    <p:sldId id="323" r:id="rId3"/>
    <p:sldId id="324" r:id="rId4"/>
    <p:sldId id="325" r:id="rId5"/>
    <p:sldId id="326" r:id="rId6"/>
    <p:sldId id="293" r:id="rId7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14" autoAdjust="0"/>
    <p:restoredTop sz="94660"/>
  </p:normalViewPr>
  <p:slideViewPr>
    <p:cSldViewPr snapToGrid="0">
      <p:cViewPr varScale="1">
        <p:scale>
          <a:sx n="121" d="100"/>
          <a:sy n="121" d="100"/>
        </p:scale>
        <p:origin x="132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="" xmlns:a16="http://schemas.microsoft.com/office/drawing/2014/main" id="{3C7A94D9-7B9B-4413-B597-2F2D5F1A843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="" xmlns:a16="http://schemas.microsoft.com/office/drawing/2014/main" id="{92B4D915-27AF-4897-A555-B390EE920F5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="" xmlns:a16="http://schemas.microsoft.com/office/drawing/2014/main" id="{9887C241-12A5-481C-B672-8333E1BB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2021-05-31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="" xmlns:a16="http://schemas.microsoft.com/office/drawing/2014/main" id="{1DEB5BEB-3F4A-42B5-A91B-088B2982A1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="" xmlns:a16="http://schemas.microsoft.com/office/drawing/2014/main" id="{1F940591-06EA-455B-9650-7080F7BB65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046023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="" xmlns:a16="http://schemas.microsoft.com/office/drawing/2014/main" id="{226A0938-6A19-4600-8CC0-C2274C7A1B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="" xmlns:a16="http://schemas.microsoft.com/office/drawing/2014/main" id="{40BEF38C-2E3A-41A6-A031-36F6F7207B6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="" xmlns:a16="http://schemas.microsoft.com/office/drawing/2014/main" id="{47E0361A-24A7-449A-85E2-D92DBBCEFC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2021-05-31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="" xmlns:a16="http://schemas.microsoft.com/office/drawing/2014/main" id="{E6C91C03-ECB5-4E04-B475-80C5B1E312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="" xmlns:a16="http://schemas.microsoft.com/office/drawing/2014/main" id="{F7D0D94C-D47C-4C3C-B25A-FAE656C3DA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346218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="" xmlns:a16="http://schemas.microsoft.com/office/drawing/2014/main" id="{F9E8CDDC-B1E7-43B1-8D33-338512E8590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="" xmlns:a16="http://schemas.microsoft.com/office/drawing/2014/main" id="{DAD58513-E9B6-440B-A3FA-1F956FD143E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="" xmlns:a16="http://schemas.microsoft.com/office/drawing/2014/main" id="{0AF3ADAA-A9D1-4787-8F62-6D961C1E46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2021-05-31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="" xmlns:a16="http://schemas.microsoft.com/office/drawing/2014/main" id="{5AFFD446-6930-4EA8-B40F-D6BAC93A3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="" xmlns:a16="http://schemas.microsoft.com/office/drawing/2014/main" id="{BD8E29F6-B336-495F-A703-510C128FB2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254036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537420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="" xmlns:a16="http://schemas.microsoft.com/office/drawing/2014/main" id="{6B3CB9A7-0D69-4B21-A925-BED32A28DC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="" xmlns:a16="http://schemas.microsoft.com/office/drawing/2014/main" id="{309908BD-CB47-4C03-A0C0-CC845EE717C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="" xmlns:a16="http://schemas.microsoft.com/office/drawing/2014/main" id="{1C0751FD-A836-43EA-BBF6-D48AAE098E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2021-05-31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="" xmlns:a16="http://schemas.microsoft.com/office/drawing/2014/main" id="{41A206DD-4944-4BD3-8DDA-1D0DEE09FA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="" xmlns:a16="http://schemas.microsoft.com/office/drawing/2014/main" id="{A45A05A5-0431-4DCC-AC5E-B1D8452793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99995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="" xmlns:a16="http://schemas.microsoft.com/office/drawing/2014/main" id="{39186318-7613-4768-8DB7-204B0FCC82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="" xmlns:a16="http://schemas.microsoft.com/office/drawing/2014/main" id="{A35AAE4A-1B7B-4357-84B0-5CC93E925F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="" xmlns:a16="http://schemas.microsoft.com/office/drawing/2014/main" id="{A459ADFC-40DC-496D-8F64-24AACA6695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2021-05-31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="" xmlns:a16="http://schemas.microsoft.com/office/drawing/2014/main" id="{428C1BB0-2296-4C58-AD73-E0161B90E8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="" xmlns:a16="http://schemas.microsoft.com/office/drawing/2014/main" id="{59C021D0-07AF-4CF8-B179-28516D19FB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575399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="" xmlns:a16="http://schemas.microsoft.com/office/drawing/2014/main" id="{1014CC05-DF4A-4552-AE9B-B445C203AA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="" xmlns:a16="http://schemas.microsoft.com/office/drawing/2014/main" id="{D1C24C4B-60D2-4A74-AC2A-7929EF0E4F6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="" xmlns:a16="http://schemas.microsoft.com/office/drawing/2014/main" id="{73A5EDFD-D066-4B25-B17D-30139C7C68D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="" xmlns:a16="http://schemas.microsoft.com/office/drawing/2014/main" id="{75A18C54-4FA4-4822-A143-AEE8854297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2021-05-31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="" xmlns:a16="http://schemas.microsoft.com/office/drawing/2014/main" id="{D88E55D2-676F-4935-A199-FD107E8DAC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="" xmlns:a16="http://schemas.microsoft.com/office/drawing/2014/main" id="{AA72BD2F-1CE6-4E14-AA30-055AB033DA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450691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="" xmlns:a16="http://schemas.microsoft.com/office/drawing/2014/main" id="{6091638B-068D-44E0-8BA3-A926F5E07B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="" xmlns:a16="http://schemas.microsoft.com/office/drawing/2014/main" id="{FB3D1BC4-CFCE-4380-8AA9-A3ABD7F9ECD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="" xmlns:a16="http://schemas.microsoft.com/office/drawing/2014/main" id="{AF840316-9DC5-498D-9ECA-A5A530D6A24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="" xmlns:a16="http://schemas.microsoft.com/office/drawing/2014/main" id="{9BD4A59B-3640-4966-A0D0-958EC7DE8D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="" xmlns:a16="http://schemas.microsoft.com/office/drawing/2014/main" id="{60F390A2-C97F-4AC9-BC67-18D43E2CD60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="" xmlns:a16="http://schemas.microsoft.com/office/drawing/2014/main" id="{A471578C-D062-4031-A045-9E1D59B87B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2021-05-31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="" xmlns:a16="http://schemas.microsoft.com/office/drawing/2014/main" id="{9EC77249-FAF5-442E-9B6F-1DB7254844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="" xmlns:a16="http://schemas.microsoft.com/office/drawing/2014/main" id="{1362ED78-299E-4F68-A32C-3438B388F2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528398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="" xmlns:a16="http://schemas.microsoft.com/office/drawing/2014/main" id="{85278E3B-CBBF-4159-9713-96F80071CE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="" xmlns:a16="http://schemas.microsoft.com/office/drawing/2014/main" id="{EA00ADC4-220A-4572-BA48-6349A8F1F6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2021-05-31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="" xmlns:a16="http://schemas.microsoft.com/office/drawing/2014/main" id="{06C1DAE8-C3B6-4F37-A5CE-F0B523F514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="" xmlns:a16="http://schemas.microsoft.com/office/drawing/2014/main" id="{45D4CD6A-6D5E-47ED-8535-7AE5140ED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623317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="" xmlns:a16="http://schemas.microsoft.com/office/drawing/2014/main" id="{C1E276D7-411B-4847-8A69-115D7353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2021-05-31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="" xmlns:a16="http://schemas.microsoft.com/office/drawing/2014/main" id="{E3D9746E-43F0-4E78-B84F-3A157059ED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="" xmlns:a16="http://schemas.microsoft.com/office/drawing/2014/main" id="{C48BCC15-7EDA-42D6-8468-78A3BEA6D3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683123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="" xmlns:a16="http://schemas.microsoft.com/office/drawing/2014/main" id="{9446D7A9-D5CA-4C2F-AB8D-A74C566691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="" xmlns:a16="http://schemas.microsoft.com/office/drawing/2014/main" id="{7099295C-9AF9-4D8D-A578-0732E27F6D7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="" xmlns:a16="http://schemas.microsoft.com/office/drawing/2014/main" id="{59203D83-68D7-445A-835F-A88F338B05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="" xmlns:a16="http://schemas.microsoft.com/office/drawing/2014/main" id="{E4FAEFC7-6799-421F-B510-EEC7F5F277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2021-05-31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="" xmlns:a16="http://schemas.microsoft.com/office/drawing/2014/main" id="{A06EB25C-490F-474B-9541-7EC0CB7D0F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="" xmlns:a16="http://schemas.microsoft.com/office/drawing/2014/main" id="{91D9CA4E-B8AD-4A29-8E58-B70C50AC30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363257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="" xmlns:a16="http://schemas.microsoft.com/office/drawing/2014/main" id="{E47C3705-D80F-4791-AA97-7355EAE7FC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="" xmlns:a16="http://schemas.microsoft.com/office/drawing/2014/main" id="{13434888-047A-4562-9C25-91E66460FDE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="" xmlns:a16="http://schemas.microsoft.com/office/drawing/2014/main" id="{F793789C-3CB8-4608-9A62-8BAA38E7F2A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="" xmlns:a16="http://schemas.microsoft.com/office/drawing/2014/main" id="{4D37068E-3181-46D7-83E1-C4BCDE5575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2021-05-31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="" xmlns:a16="http://schemas.microsoft.com/office/drawing/2014/main" id="{13662A37-2265-44A9-9DF2-4DA05DD0DD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="" xmlns:a16="http://schemas.microsoft.com/office/drawing/2014/main" id="{584C6709-2C08-45F5-820C-876821B813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833398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="" xmlns:a16="http://schemas.microsoft.com/office/drawing/2014/main" id="{BAB04D94-C0CB-4EB3-A427-FA1F09C957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="" xmlns:a16="http://schemas.microsoft.com/office/drawing/2014/main" id="{EB226B04-0646-41B9-9EF2-08B7B098116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="" xmlns:a16="http://schemas.microsoft.com/office/drawing/2014/main" id="{F100EFAA-E3ED-43D4-A2CF-181103D9116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9FE1B5-32AA-475B-A543-9853C53330C4}" type="datetimeFigureOut">
              <a:rPr lang="ko-KR" altLang="en-US" smtClean="0"/>
              <a:t>2021-05-31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="" xmlns:a16="http://schemas.microsoft.com/office/drawing/2014/main" id="{FB9E58A4-1244-4D10-86E1-3D06A213990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="" xmlns:a16="http://schemas.microsoft.com/office/drawing/2014/main" id="{F6398A26-5E7B-4B71-8568-BBDB6B676B9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047864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직사각형 11"/>
          <p:cNvSpPr/>
          <p:nvPr/>
        </p:nvSpPr>
        <p:spPr>
          <a:xfrm>
            <a:off x="0" y="-11551"/>
            <a:ext cx="12192000" cy="6869551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grpSp>
        <p:nvGrpSpPr>
          <p:cNvPr id="21" name="그룹 20">
            <a:extLst>
              <a:ext uri="{FF2B5EF4-FFF2-40B4-BE49-F238E27FC236}">
                <a16:creationId xmlns="" xmlns:a16="http://schemas.microsoft.com/office/drawing/2014/main" id="{270EE45B-85D7-4BFF-9885-3C4AEC73675A}"/>
              </a:ext>
            </a:extLst>
          </p:cNvPr>
          <p:cNvGrpSpPr/>
          <p:nvPr/>
        </p:nvGrpSpPr>
        <p:grpSpPr>
          <a:xfrm>
            <a:off x="315208" y="2016758"/>
            <a:ext cx="11085959" cy="2271658"/>
            <a:chOff x="290270" y="1805388"/>
            <a:chExt cx="11085959" cy="2271658"/>
          </a:xfrm>
        </p:grpSpPr>
        <p:sp>
          <p:nvSpPr>
            <p:cNvPr id="6" name="직사각형 5">
              <a:extLst>
                <a:ext uri="{FF2B5EF4-FFF2-40B4-BE49-F238E27FC236}">
                  <a16:creationId xmlns="" xmlns:a16="http://schemas.microsoft.com/office/drawing/2014/main" id="{09163A50-B076-4AA0-87FC-A27820F12E85}"/>
                </a:ext>
              </a:extLst>
            </p:cNvPr>
            <p:cNvSpPr/>
            <p:nvPr/>
          </p:nvSpPr>
          <p:spPr>
            <a:xfrm>
              <a:off x="321324" y="1902513"/>
              <a:ext cx="9474091" cy="400053"/>
            </a:xfrm>
            <a:prstGeom prst="rect">
              <a:avLst/>
            </a:prstGeom>
          </p:spPr>
          <p:txBody>
            <a:bodyPr wrap="square" lIns="121856" tIns="60932" rIns="121856" bIns="60932">
              <a:spAutoFit/>
            </a:bodyPr>
            <a:lstStyle/>
            <a:p>
              <a:pPr>
                <a:lnSpc>
                  <a:spcPct val="90000"/>
                </a:lnSpc>
              </a:pPr>
              <a:r>
                <a:rPr lang="ko-KR" altLang="en-US" sz="2000" dirty="0">
                  <a:solidFill>
                    <a:schemeClr val="bg1"/>
                  </a:solidFill>
                  <a:ea typeface="CJ ONLYONE NEW 본문 Regular" panose="00000500000000000000" pitchFamily="2" charset="-127"/>
                </a:rPr>
                <a:t>크레쎈</a:t>
              </a:r>
              <a:endParaRPr lang="en-US" altLang="ko-KR" sz="2000" dirty="0">
                <a:solidFill>
                  <a:schemeClr val="bg1"/>
                </a:solidFill>
                <a:ea typeface="CJ ONLYONE NEW 본문 Regular" panose="00000500000000000000" pitchFamily="2" charset="-127"/>
              </a:endParaRPr>
            </a:p>
          </p:txBody>
        </p:sp>
        <p:grpSp>
          <p:nvGrpSpPr>
            <p:cNvPr id="20" name="그룹 19">
              <a:extLst>
                <a:ext uri="{FF2B5EF4-FFF2-40B4-BE49-F238E27FC236}">
                  <a16:creationId xmlns="" xmlns:a16="http://schemas.microsoft.com/office/drawing/2014/main" id="{0E366CAE-1EEC-4FB3-B804-2656C8B64EFE}"/>
                </a:ext>
              </a:extLst>
            </p:cNvPr>
            <p:cNvGrpSpPr/>
            <p:nvPr/>
          </p:nvGrpSpPr>
          <p:grpSpPr>
            <a:xfrm>
              <a:off x="290270" y="1805388"/>
              <a:ext cx="11085959" cy="2271658"/>
              <a:chOff x="290270" y="1778754"/>
              <a:chExt cx="11085959" cy="2271658"/>
            </a:xfrm>
          </p:grpSpPr>
          <p:cxnSp>
            <p:nvCxnSpPr>
              <p:cNvPr id="4" name="직선 연결선 3">
                <a:extLst>
                  <a:ext uri="{FF2B5EF4-FFF2-40B4-BE49-F238E27FC236}">
                    <a16:creationId xmlns="" xmlns:a16="http://schemas.microsoft.com/office/drawing/2014/main" id="{BFFB974D-4DA4-4B7C-8FF2-FD78525BA1D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07323" y="1778754"/>
                <a:ext cx="1616435" cy="0"/>
              </a:xfrm>
              <a:prstGeom prst="line">
                <a:avLst/>
              </a:prstGeom>
              <a:ln w="1905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5" name="직사각형 14">
                <a:extLst>
                  <a:ext uri="{FF2B5EF4-FFF2-40B4-BE49-F238E27FC236}">
                    <a16:creationId xmlns="" xmlns:a16="http://schemas.microsoft.com/office/drawing/2014/main" id="{1FE1D81D-6913-444E-9366-C6F1D4B9B373}"/>
                  </a:ext>
                </a:extLst>
              </p:cNvPr>
              <p:cNvSpPr/>
              <p:nvPr/>
            </p:nvSpPr>
            <p:spPr>
              <a:xfrm>
                <a:off x="290270" y="2522625"/>
                <a:ext cx="11085959" cy="92333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90000"/>
                  </a:lnSpc>
                </a:pPr>
                <a:r>
                  <a:rPr lang="ko-KR" altLang="en-US" sz="6000" b="1" spc="-300" dirty="0">
                    <a:solidFill>
                      <a:schemeClr val="bg1"/>
                    </a:solidFill>
                    <a:ea typeface="CJ ONLYONE NEW 본문 Regular" panose="00000500000000000000" pitchFamily="2" charset="-127"/>
                  </a:rPr>
                  <a:t>크레쎈 공기정화 세라믹</a:t>
                </a:r>
                <a:endParaRPr lang="en-US" altLang="ko-KR" sz="6000" b="1" spc="-300" dirty="0">
                  <a:solidFill>
                    <a:schemeClr val="bg1"/>
                  </a:solidFill>
                  <a:ea typeface="CJ ONLYONE NEW 본문 Regular" panose="00000500000000000000" pitchFamily="2" charset="-127"/>
                </a:endParaRPr>
              </a:p>
            </p:txBody>
          </p:sp>
          <p:sp>
            <p:nvSpPr>
              <p:cNvPr id="14" name="TextBox 13">
                <a:extLst>
                  <a:ext uri="{FF2B5EF4-FFF2-40B4-BE49-F238E27FC236}">
                    <a16:creationId xmlns="" xmlns:a16="http://schemas.microsoft.com/office/drawing/2014/main" id="{DDD1DDE8-936B-4DC0-BF1B-27AEE6664140}"/>
                  </a:ext>
                </a:extLst>
              </p:cNvPr>
              <p:cNvSpPr txBox="1"/>
              <p:nvPr/>
            </p:nvSpPr>
            <p:spPr>
              <a:xfrm>
                <a:off x="389568" y="3650302"/>
                <a:ext cx="1574470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900" dirty="0">
                    <a:solidFill>
                      <a:schemeClr val="bg1"/>
                    </a:solidFill>
                    <a:latin typeface="CJ ONLYONE NEW 본문 Regular" panose="00000500000000000000" pitchFamily="2" charset="-127"/>
                    <a:ea typeface="Sandoll 고딕Neo1 07 Bold" panose="020B0600000101010101" pitchFamily="34" charset="-127"/>
                  </a:rPr>
                  <a:t>VERSION.  </a:t>
                </a:r>
                <a:r>
                  <a:rPr lang="en-US" altLang="ko-KR" sz="1000" b="1" dirty="0">
                    <a:solidFill>
                      <a:schemeClr val="bg1"/>
                    </a:solidFill>
                    <a:latin typeface="CJ ONLYONE NEW 본문 Regular" panose="00000500000000000000" pitchFamily="2" charset="-127"/>
                    <a:ea typeface="Sandoll 고딕Neo1 07 Bold" panose="020B0600000101010101" pitchFamily="34" charset="-127"/>
                  </a:rPr>
                  <a:t>2.0</a:t>
                </a:r>
              </a:p>
              <a:p>
                <a:pPr lvl="0"/>
                <a:r>
                  <a:rPr lang="en-US" altLang="ko-KR" sz="900" dirty="0">
                    <a:solidFill>
                      <a:schemeClr val="bg1"/>
                    </a:solidFill>
                    <a:latin typeface="CJ ONLYONE NEW 본문 Regular" panose="00000500000000000000" pitchFamily="2" charset="-127"/>
                    <a:ea typeface="Sandoll 고딕Neo1 07 Bold" panose="020B0600000101010101" pitchFamily="34" charset="-127"/>
                  </a:rPr>
                  <a:t>UPDATE.  </a:t>
                </a:r>
                <a:r>
                  <a:rPr lang="en-US" altLang="ko-KR" sz="1000" b="1" dirty="0" smtClean="0">
                    <a:solidFill>
                      <a:schemeClr val="bg1"/>
                    </a:solidFill>
                    <a:latin typeface="CJ ONLYONE NEW 본문 Regular" panose="00000500000000000000" pitchFamily="2" charset="-127"/>
                    <a:ea typeface="Sandoll 고딕Neo1 07 Bold" panose="020B0600000101010101" pitchFamily="34" charset="-127"/>
                  </a:rPr>
                  <a:t>2021.05.31</a:t>
                </a:r>
                <a:endParaRPr lang="en-US" altLang="ko-KR" sz="1000" b="1" dirty="0">
                  <a:solidFill>
                    <a:schemeClr val="bg1"/>
                  </a:solidFill>
                  <a:latin typeface="CJ ONLYONE NEW 본문 Regular" panose="00000500000000000000" pitchFamily="2" charset="-127"/>
                  <a:ea typeface="Sandoll 고딕Neo1 07 Bold" panose="020B0600000101010101" pitchFamily="34" charset="-127"/>
                </a:endParaRPr>
              </a:p>
            </p:txBody>
          </p:sp>
          <p:sp>
            <p:nvSpPr>
              <p:cNvPr id="16" name="TextBox 15">
                <a:extLst>
                  <a:ext uri="{FF2B5EF4-FFF2-40B4-BE49-F238E27FC236}">
                    <a16:creationId xmlns="" xmlns:a16="http://schemas.microsoft.com/office/drawing/2014/main" id="{F4D8FA05-0701-4D05-8D3A-D156C872E827}"/>
                  </a:ext>
                </a:extLst>
              </p:cNvPr>
              <p:cNvSpPr txBox="1"/>
              <p:nvPr/>
            </p:nvSpPr>
            <p:spPr>
              <a:xfrm>
                <a:off x="1637193" y="3650302"/>
                <a:ext cx="184731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lvl="0"/>
                <a:endParaRPr lang="en-US" altLang="ko-KR" sz="1000" b="1" dirty="0">
                  <a:solidFill>
                    <a:schemeClr val="bg1"/>
                  </a:solidFill>
                  <a:latin typeface="CJ ONLYONE NEW 본문 Regular" panose="00000500000000000000" pitchFamily="2" charset="-127"/>
                  <a:ea typeface="Sandoll 고딕Neo1 07 Bold" panose="020B0600000101010101" pitchFamily="34" charset="-127"/>
                </a:endParaRPr>
              </a:p>
            </p:txBody>
          </p:sp>
          <p:cxnSp>
            <p:nvCxnSpPr>
              <p:cNvPr id="18" name="직선 연결선 17">
                <a:extLst>
                  <a:ext uri="{FF2B5EF4-FFF2-40B4-BE49-F238E27FC236}">
                    <a16:creationId xmlns="" xmlns:a16="http://schemas.microsoft.com/office/drawing/2014/main" id="{9E6582DA-E614-4FFB-A4A8-9CE79BD5A2A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67654" y="3557742"/>
                <a:ext cx="3385255" cy="0"/>
              </a:xfrm>
              <a:prstGeom prst="line">
                <a:avLst/>
              </a:prstGeom>
              <a:ln w="1905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1" name="직사각형 14">
            <a:extLst>
              <a:ext uri="{FF2B5EF4-FFF2-40B4-BE49-F238E27FC236}">
                <a16:creationId xmlns="" xmlns:a16="http://schemas.microsoft.com/office/drawing/2014/main" id="{1FE1D81D-6913-444E-9366-C6F1D4B9B373}"/>
              </a:ext>
            </a:extLst>
          </p:cNvPr>
          <p:cNvSpPr/>
          <p:nvPr/>
        </p:nvSpPr>
        <p:spPr>
          <a:xfrm>
            <a:off x="10702103" y="260522"/>
            <a:ext cx="118509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en-US" altLang="ko-KR" sz="2000" spc="-300" dirty="0">
                <a:solidFill>
                  <a:schemeClr val="bg1"/>
                </a:solidFill>
                <a:ea typeface="CJ ONLYONE NEW 본문 Regular" panose="00000500000000000000" pitchFamily="2" charset="-127"/>
              </a:rPr>
              <a:t>30 </a:t>
            </a:r>
            <a:r>
              <a:rPr lang="ko-KR" altLang="en-US" sz="2000" spc="-300" dirty="0">
                <a:solidFill>
                  <a:schemeClr val="bg1"/>
                </a:solidFill>
                <a:ea typeface="CJ ONLYONE NEW 본문 Regular" panose="00000500000000000000" pitchFamily="2" charset="-127"/>
              </a:rPr>
              <a:t>초 내외</a:t>
            </a:r>
            <a:endParaRPr lang="en-US" altLang="ko-KR" sz="2000" spc="-300" dirty="0">
              <a:solidFill>
                <a:schemeClr val="bg1"/>
              </a:solidFill>
              <a:ea typeface="CJ ONLYONE NEW 본문 Regular" panose="00000500000000000000" pitchFamily="2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8692869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="" xmlns:a16="http://schemas.microsoft.com/office/drawing/2014/main" id="{C25AEE80-CD07-4605-8EC1-F1BCA1DA0AA9}"/>
              </a:ext>
            </a:extLst>
          </p:cNvPr>
          <p:cNvSpPr txBox="1"/>
          <p:nvPr/>
        </p:nvSpPr>
        <p:spPr>
          <a:xfrm>
            <a:off x="729843" y="293399"/>
            <a:ext cx="34161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>
                <a:latin typeface="CJ ONLYONE NEW 제목 Bold" panose="00000800000000000000" pitchFamily="2" charset="-127"/>
                <a:ea typeface="CJ ONLYONE NEW 제목 Bold" panose="00000800000000000000" pitchFamily="2" charset="-127"/>
              </a:rPr>
              <a:t>#1 </a:t>
            </a:r>
            <a:r>
              <a:rPr lang="ko-KR" altLang="en-US" dirty="0">
                <a:latin typeface="CJ ONLYONE NEW 제목 Bold" panose="00000800000000000000" pitchFamily="2" charset="-127"/>
                <a:ea typeface="CJ ONLYONE NEW 제목 Bold" panose="00000800000000000000" pitchFamily="2" charset="-127"/>
              </a:rPr>
              <a:t>인트로</a:t>
            </a:r>
          </a:p>
        </p:txBody>
      </p:sp>
      <p:sp>
        <p:nvSpPr>
          <p:cNvPr id="8" name="직사각형 7"/>
          <p:cNvSpPr/>
          <p:nvPr/>
        </p:nvSpPr>
        <p:spPr>
          <a:xfrm>
            <a:off x="9473938" y="131975"/>
            <a:ext cx="2654627" cy="45534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aphicFrame>
        <p:nvGraphicFramePr>
          <p:cNvPr id="30" name="표 2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71611644"/>
              </p:ext>
            </p:extLst>
          </p:nvPr>
        </p:nvGraphicFramePr>
        <p:xfrm>
          <a:off x="428184" y="1078904"/>
          <a:ext cx="10271237" cy="509160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48129">
                  <a:extLst>
                    <a:ext uri="{9D8B030D-6E8A-4147-A177-3AD203B41FA5}">
                      <a16:colId xmlns="" xmlns:a16="http://schemas.microsoft.com/office/drawing/2014/main" val="908115385"/>
                    </a:ext>
                  </a:extLst>
                </a:gridCol>
                <a:gridCol w="4449452">
                  <a:extLst>
                    <a:ext uri="{9D8B030D-6E8A-4147-A177-3AD203B41FA5}">
                      <a16:colId xmlns="" xmlns:a16="http://schemas.microsoft.com/office/drawing/2014/main" val="2810514017"/>
                    </a:ext>
                  </a:extLst>
                </a:gridCol>
                <a:gridCol w="4873656">
                  <a:extLst>
                    <a:ext uri="{9D8B030D-6E8A-4147-A177-3AD203B41FA5}">
                      <a16:colId xmlns="" xmlns:a16="http://schemas.microsoft.com/office/drawing/2014/main" val="1475910492"/>
                    </a:ext>
                  </a:extLst>
                </a:gridCol>
              </a:tblGrid>
              <a:tr h="457665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dirty="0">
                          <a:solidFill>
                            <a:schemeClr val="tx1"/>
                          </a:solidFill>
                        </a:rPr>
                        <a:t>scene</a:t>
                      </a:r>
                      <a:endParaRPr lang="ko-KR" altLang="en-US" sz="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b="0" dirty="0">
                          <a:solidFill>
                            <a:schemeClr val="tx1"/>
                          </a:solidFill>
                        </a:rPr>
                        <a:t>#1 </a:t>
                      </a:r>
                      <a:endParaRPr lang="ko-KR" alt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b="0" dirty="0">
                          <a:solidFill>
                            <a:schemeClr val="tx1"/>
                          </a:solidFill>
                        </a:rPr>
                        <a:t>#2</a:t>
                      </a:r>
                      <a:endParaRPr lang="ko-KR" alt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3908019813"/>
                  </a:ext>
                </a:extLst>
              </a:tr>
              <a:tr h="1951349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dirty="0"/>
                        <a:t>image</a:t>
                      </a:r>
                      <a:endParaRPr lang="ko-KR" altLang="en-US" sz="1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3957097534"/>
                  </a:ext>
                </a:extLst>
              </a:tr>
              <a:tr h="692854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/>
                        <a:t>촬영</a:t>
                      </a:r>
                      <a:endParaRPr lang="en-US" altLang="ko-KR" sz="1000" dirty="0"/>
                    </a:p>
                    <a:p>
                      <a:pPr algn="ctr" latinLnBrk="1"/>
                      <a:r>
                        <a:rPr lang="ko-KR" altLang="en-US" sz="1000" dirty="0"/>
                        <a:t>연출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/>
                        <a:t>다양한 </a:t>
                      </a:r>
                      <a:r>
                        <a:rPr lang="ko-KR" altLang="en-US" sz="1000" dirty="0" smtClean="0"/>
                        <a:t>탈취제 </a:t>
                      </a:r>
                      <a:r>
                        <a:rPr lang="en-US" altLang="ko-KR" sz="1000" dirty="0" smtClean="0"/>
                        <a:t>–</a:t>
                      </a:r>
                      <a:r>
                        <a:rPr lang="ko-KR" altLang="en-US" sz="1000" dirty="0" smtClean="0"/>
                        <a:t>유해물질 때문에 걱정스러운 분위기</a:t>
                      </a:r>
                      <a:r>
                        <a:rPr lang="en-US" altLang="ko-KR" sz="1000" dirty="0" smtClean="0"/>
                        <a:t>-</a:t>
                      </a:r>
                      <a:endParaRPr lang="en-US" altLang="ko-KR" sz="1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dirty="0"/>
                        <a:t>자연속 제품 </a:t>
                      </a:r>
                      <a:r>
                        <a:rPr lang="ko-KR" altLang="en-US" sz="1000" dirty="0" smtClean="0"/>
                        <a:t>등장 </a:t>
                      </a:r>
                      <a:r>
                        <a:rPr lang="en-US" altLang="ko-KR" sz="1000" dirty="0" smtClean="0"/>
                        <a:t>–</a:t>
                      </a:r>
                      <a:r>
                        <a:rPr lang="ko-KR" altLang="en-US" sz="1000" dirty="0" smtClean="0"/>
                        <a:t>자연</a:t>
                      </a:r>
                      <a:r>
                        <a:rPr lang="en-US" altLang="ko-KR" sz="1000" dirty="0" smtClean="0"/>
                        <a:t>, </a:t>
                      </a:r>
                      <a:r>
                        <a:rPr lang="ko-KR" altLang="en-US" sz="1000" dirty="0" smtClean="0"/>
                        <a:t>청량한 </a:t>
                      </a:r>
                      <a:r>
                        <a:rPr lang="ko-KR" altLang="en-US" sz="1000" dirty="0" smtClean="0"/>
                        <a:t>느낌</a:t>
                      </a:r>
                      <a:r>
                        <a:rPr lang="en-US" altLang="ko-KR" sz="1000" dirty="0" smtClean="0"/>
                        <a:t>-</a:t>
                      </a:r>
                      <a:endParaRPr lang="en-US" altLang="ko-KR" sz="1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382103925"/>
                  </a:ext>
                </a:extLst>
              </a:tr>
              <a:tr h="692854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/>
                        <a:t>화면</a:t>
                      </a:r>
                      <a:endParaRPr lang="en-US" altLang="ko-KR" sz="1000" dirty="0"/>
                    </a:p>
                    <a:p>
                      <a:pPr algn="ctr" latinLnBrk="1"/>
                      <a:r>
                        <a:rPr lang="ko-KR" altLang="en-US" sz="1000" dirty="0"/>
                        <a:t>구성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FontTx/>
                        <a:buNone/>
                      </a:pPr>
                      <a:r>
                        <a:rPr lang="ko-KR" altLang="en-US" sz="1000" dirty="0"/>
                        <a:t>이미지 슬라이드</a:t>
                      </a:r>
                      <a:r>
                        <a:rPr lang="ko-KR" altLang="en-US" sz="1000" baseline="0" dirty="0"/>
                        <a:t> 애니메이션</a:t>
                      </a:r>
                      <a:r>
                        <a:rPr lang="en-US" altLang="ko-KR" sz="1000" baseline="0" dirty="0"/>
                        <a:t>(</a:t>
                      </a:r>
                      <a:r>
                        <a:rPr lang="ko-KR" altLang="en-US" sz="1000" baseline="0" dirty="0"/>
                        <a:t>타사 브랜드 삭제</a:t>
                      </a:r>
                      <a:r>
                        <a:rPr lang="en-US" altLang="ko-KR" sz="1000" baseline="0" dirty="0"/>
                        <a:t>)</a:t>
                      </a:r>
                      <a:endParaRPr lang="en-US" altLang="ko-KR" sz="1000" dirty="0">
                        <a:solidFill>
                          <a:schemeClr val="accent2">
                            <a:lumMod val="75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dirty="0"/>
                        <a:t>제품소개</a:t>
                      </a:r>
                      <a:endParaRPr lang="en-US" altLang="ko-KR" sz="1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123169318"/>
                  </a:ext>
                </a:extLst>
              </a:tr>
              <a:tr h="64844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/>
                        <a:t>자막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baseline="0" dirty="0" smtClean="0">
                          <a:solidFill>
                            <a:schemeClr val="tx1"/>
                          </a:solidFill>
                        </a:rPr>
                        <a:t>무엇보다 중요한 </a:t>
                      </a:r>
                      <a:r>
                        <a:rPr lang="ko-KR" altLang="en-US" sz="1000" baseline="0" err="1" smtClean="0">
                          <a:solidFill>
                            <a:schemeClr val="tx1"/>
                          </a:solidFill>
                        </a:rPr>
                        <a:t>실내공기질</a:t>
                      </a:r>
                      <a:r>
                        <a:rPr lang="ko-KR" altLang="en-US" sz="1000" baseline="0" smtClean="0">
                          <a:solidFill>
                            <a:schemeClr val="tx1"/>
                          </a:solidFill>
                        </a:rPr>
                        <a:t> 관리</a:t>
                      </a:r>
                      <a:endParaRPr lang="en-US" altLang="ko-KR" sz="10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altLang="ko-KR" sz="1000" dirty="0">
                          <a:solidFill>
                            <a:srgbClr val="FF0000"/>
                          </a:solidFill>
                        </a:rPr>
                        <a:t>100% </a:t>
                      </a:r>
                      <a:r>
                        <a:rPr lang="ko-KR" altLang="en-US" sz="1000" dirty="0">
                          <a:solidFill>
                            <a:srgbClr val="FF0000"/>
                          </a:solidFill>
                        </a:rPr>
                        <a:t>천연 세라믹 으로 만든 </a:t>
                      </a:r>
                      <a:r>
                        <a:rPr lang="en-US" altLang="ko-KR" sz="1000" dirty="0">
                          <a:solidFill>
                            <a:schemeClr val="tx1"/>
                          </a:solidFill>
                        </a:rPr>
                        <a:t>“</a:t>
                      </a:r>
                      <a:r>
                        <a:rPr lang="ko-KR" altLang="en-US" sz="1000" dirty="0" err="1">
                          <a:solidFill>
                            <a:schemeClr val="tx1"/>
                          </a:solidFill>
                        </a:rPr>
                        <a:t>힐링세라믹</a:t>
                      </a:r>
                      <a:r>
                        <a:rPr lang="en-US" altLang="ko-KR" sz="1000" dirty="0">
                          <a:solidFill>
                            <a:schemeClr val="tx1"/>
                          </a:solidFill>
                        </a:rPr>
                        <a:t>“(</a:t>
                      </a:r>
                      <a:r>
                        <a:rPr lang="ko-KR" altLang="en-US" sz="1000" dirty="0">
                          <a:solidFill>
                            <a:schemeClr val="tx1"/>
                          </a:solidFill>
                        </a:rPr>
                        <a:t>텍스트 애니메이션</a:t>
                      </a:r>
                      <a:r>
                        <a:rPr lang="en-US" altLang="ko-KR" sz="1000" dirty="0">
                          <a:solidFill>
                            <a:schemeClr val="tx1"/>
                          </a:solidFill>
                        </a:rPr>
                        <a:t>)</a:t>
                      </a:r>
                      <a:endParaRPr lang="ko-KR" altLang="en-US" sz="1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421728308"/>
                  </a:ext>
                </a:extLst>
              </a:tr>
              <a:tr h="64844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 err="1"/>
                        <a:t>나레이션</a:t>
                      </a:r>
                      <a:r>
                        <a:rPr lang="en-US" altLang="ko-KR" sz="1000" dirty="0"/>
                        <a:t>&amp;</a:t>
                      </a:r>
                    </a:p>
                    <a:p>
                      <a:pPr algn="ctr" latinLnBrk="1"/>
                      <a:r>
                        <a:rPr lang="ko-KR" altLang="en-US" sz="1000" dirty="0"/>
                        <a:t>효과음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dirty="0">
                          <a:solidFill>
                            <a:srgbClr val="FF0000"/>
                          </a:solidFill>
                        </a:rPr>
                        <a:t>수많은 탈취제</a:t>
                      </a:r>
                      <a:r>
                        <a:rPr lang="en-US" altLang="ko-KR" sz="1000" dirty="0">
                          <a:solidFill>
                            <a:srgbClr val="FF0000"/>
                          </a:solidFill>
                        </a:rPr>
                        <a:t>.. </a:t>
                      </a:r>
                      <a:r>
                        <a:rPr lang="ko-KR" altLang="en-US" sz="1000" dirty="0">
                          <a:solidFill>
                            <a:srgbClr val="FF0000"/>
                          </a:solidFill>
                        </a:rPr>
                        <a:t>향 때문에 골치 아프고</a:t>
                      </a:r>
                      <a:r>
                        <a:rPr lang="en-US" altLang="ko-KR" sz="1000" dirty="0">
                          <a:solidFill>
                            <a:srgbClr val="FF0000"/>
                          </a:solidFill>
                        </a:rPr>
                        <a:t>, </a:t>
                      </a:r>
                      <a:r>
                        <a:rPr lang="ko-KR" altLang="en-US" sz="1000" dirty="0">
                          <a:solidFill>
                            <a:srgbClr val="FF0000"/>
                          </a:solidFill>
                        </a:rPr>
                        <a:t>유해한 성분은 없는지</a:t>
                      </a:r>
                      <a:r>
                        <a:rPr lang="en-US" altLang="ko-KR" sz="1000" dirty="0">
                          <a:solidFill>
                            <a:srgbClr val="FF0000"/>
                          </a:solidFill>
                        </a:rPr>
                        <a:t>…</a:t>
                      </a:r>
                    </a:p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dirty="0">
                          <a:solidFill>
                            <a:srgbClr val="FF0000"/>
                          </a:solidFill>
                        </a:rPr>
                        <a:t>정말 걱정되시죠</a:t>
                      </a:r>
                      <a:r>
                        <a:rPr lang="en-US" altLang="ko-KR" sz="1000" dirty="0">
                          <a:solidFill>
                            <a:srgbClr val="FF0000"/>
                          </a:solidFill>
                        </a:rPr>
                        <a:t>?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>
                          <a:solidFill>
                            <a:schemeClr val="tx1"/>
                          </a:solidFill>
                        </a:rPr>
                        <a:t>저도 고민하다 </a:t>
                      </a:r>
                      <a:r>
                        <a:rPr lang="ko-KR" altLang="en-US" sz="1000" dirty="0" err="1">
                          <a:solidFill>
                            <a:schemeClr val="tx1"/>
                          </a:solidFill>
                        </a:rPr>
                        <a:t>힐링세라믹을</a:t>
                      </a:r>
                      <a:r>
                        <a:rPr lang="ko-KR" altLang="en-US" sz="1000" dirty="0">
                          <a:solidFill>
                            <a:schemeClr val="tx1"/>
                          </a:solidFill>
                        </a:rPr>
                        <a:t> 선택했어요</a:t>
                      </a:r>
                      <a:r>
                        <a:rPr lang="en-US" altLang="ko-KR" sz="1000" dirty="0">
                          <a:solidFill>
                            <a:schemeClr val="tx1"/>
                          </a:solidFill>
                        </a:rPr>
                        <a:t>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2655868382"/>
                  </a:ext>
                </a:extLst>
              </a:tr>
            </a:tbl>
          </a:graphicData>
        </a:graphic>
      </p:graphicFrame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6618" y="1554555"/>
            <a:ext cx="3013364" cy="187444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0" y="1564711"/>
            <a:ext cx="3013364" cy="18850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76388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="" xmlns:a16="http://schemas.microsoft.com/office/drawing/2014/main" id="{C25AEE80-CD07-4605-8EC1-F1BCA1DA0AA9}"/>
              </a:ext>
            </a:extLst>
          </p:cNvPr>
          <p:cNvSpPr txBox="1"/>
          <p:nvPr/>
        </p:nvSpPr>
        <p:spPr>
          <a:xfrm>
            <a:off x="729843" y="293399"/>
            <a:ext cx="15215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>
                <a:latin typeface="CJ ONLYONE NEW 제목 Bold" panose="00000800000000000000" pitchFamily="2" charset="-127"/>
                <a:ea typeface="CJ ONLYONE NEW 제목 Bold" panose="00000800000000000000" pitchFamily="2" charset="-127"/>
              </a:rPr>
              <a:t>#2 </a:t>
            </a:r>
            <a:r>
              <a:rPr lang="ko-KR" altLang="en-US" dirty="0">
                <a:latin typeface="CJ ONLYONE NEW 제목 Bold" panose="00000800000000000000" pitchFamily="2" charset="-127"/>
                <a:ea typeface="CJ ONLYONE NEW 제목 Bold" panose="00000800000000000000" pitchFamily="2" charset="-127"/>
              </a:rPr>
              <a:t>제품설명</a:t>
            </a:r>
          </a:p>
        </p:txBody>
      </p:sp>
      <p:sp>
        <p:nvSpPr>
          <p:cNvPr id="8" name="직사각형 7"/>
          <p:cNvSpPr/>
          <p:nvPr/>
        </p:nvSpPr>
        <p:spPr>
          <a:xfrm>
            <a:off x="9473938" y="131975"/>
            <a:ext cx="2654627" cy="45534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aphicFrame>
        <p:nvGraphicFramePr>
          <p:cNvPr id="30" name="표 2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48070292"/>
              </p:ext>
            </p:extLst>
          </p:nvPr>
        </p:nvGraphicFramePr>
        <p:xfrm>
          <a:off x="428184" y="1078904"/>
          <a:ext cx="10271237" cy="509160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48129">
                  <a:extLst>
                    <a:ext uri="{9D8B030D-6E8A-4147-A177-3AD203B41FA5}">
                      <a16:colId xmlns="" xmlns:a16="http://schemas.microsoft.com/office/drawing/2014/main" val="908115385"/>
                    </a:ext>
                  </a:extLst>
                </a:gridCol>
                <a:gridCol w="4449452">
                  <a:extLst>
                    <a:ext uri="{9D8B030D-6E8A-4147-A177-3AD203B41FA5}">
                      <a16:colId xmlns="" xmlns:a16="http://schemas.microsoft.com/office/drawing/2014/main" val="2810514017"/>
                    </a:ext>
                  </a:extLst>
                </a:gridCol>
                <a:gridCol w="4873656">
                  <a:extLst>
                    <a:ext uri="{9D8B030D-6E8A-4147-A177-3AD203B41FA5}">
                      <a16:colId xmlns="" xmlns:a16="http://schemas.microsoft.com/office/drawing/2014/main" val="1475910492"/>
                    </a:ext>
                  </a:extLst>
                </a:gridCol>
              </a:tblGrid>
              <a:tr h="457665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dirty="0">
                          <a:solidFill>
                            <a:schemeClr val="tx1"/>
                          </a:solidFill>
                        </a:rPr>
                        <a:t>scene</a:t>
                      </a:r>
                      <a:endParaRPr lang="ko-KR" altLang="en-US" sz="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b="0" dirty="0">
                          <a:solidFill>
                            <a:schemeClr val="tx1"/>
                          </a:solidFill>
                        </a:rPr>
                        <a:t>#3</a:t>
                      </a:r>
                      <a:endParaRPr lang="ko-KR" alt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b="0" dirty="0">
                          <a:solidFill>
                            <a:schemeClr val="tx1"/>
                          </a:solidFill>
                        </a:rPr>
                        <a:t>#4</a:t>
                      </a:r>
                      <a:endParaRPr lang="ko-KR" alt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3908019813"/>
                  </a:ext>
                </a:extLst>
              </a:tr>
              <a:tr h="1951349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dirty="0"/>
                        <a:t>image</a:t>
                      </a:r>
                      <a:endParaRPr lang="ko-KR" altLang="en-US" sz="1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3957097534"/>
                  </a:ext>
                </a:extLst>
              </a:tr>
              <a:tr h="692854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/>
                        <a:t>촬영</a:t>
                      </a:r>
                      <a:endParaRPr lang="en-US" altLang="ko-KR" sz="1000" dirty="0"/>
                    </a:p>
                    <a:p>
                      <a:pPr algn="ctr" latinLnBrk="1"/>
                      <a:r>
                        <a:rPr lang="ko-KR" altLang="en-US" sz="1000" dirty="0"/>
                        <a:t>연출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 latinLnBrk="1"/>
                      <a:r>
                        <a:rPr lang="ko-KR" altLang="en-US" sz="10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힐링세라믹의 미세기공이 냄새분자와 바이러스를 흡착</a:t>
                      </a:r>
                      <a:r>
                        <a:rPr lang="en-US" altLang="ko-KR" sz="10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ko-KR" altLang="en-US" sz="10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분해하는 </a:t>
                      </a:r>
                      <a:r>
                        <a:rPr lang="en-US" altLang="ko-KR" sz="10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CG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 latinLnBrk="1"/>
                      <a:r>
                        <a:rPr lang="en-US" altLang="ko-KR" sz="10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ko-KR" altLang="en-US" sz="10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탈취</a:t>
                      </a:r>
                      <a:r>
                        <a:rPr lang="ko-KR" altLang="en-US" sz="1000" kern="1200" baseline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실험성적 그래프</a:t>
                      </a:r>
                      <a:endParaRPr lang="ko-KR" altLang="en-US" sz="18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382103925"/>
                  </a:ext>
                </a:extLst>
              </a:tr>
              <a:tr h="692854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/>
                        <a:t>화면</a:t>
                      </a:r>
                      <a:endParaRPr lang="en-US" altLang="ko-KR" sz="1000" dirty="0"/>
                    </a:p>
                    <a:p>
                      <a:pPr algn="ctr" latinLnBrk="1"/>
                      <a:r>
                        <a:rPr lang="ko-KR" altLang="en-US" sz="1000" dirty="0"/>
                        <a:t>구성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FontTx/>
                        <a:buNone/>
                      </a:pPr>
                      <a:r>
                        <a:rPr lang="ko-KR" altLang="en-US" sz="1000" dirty="0"/>
                        <a:t>생활</a:t>
                      </a:r>
                      <a:r>
                        <a:rPr lang="ko-KR" altLang="en-US" sz="1000" baseline="0" dirty="0"/>
                        <a:t> 악취</a:t>
                      </a:r>
                      <a:r>
                        <a:rPr lang="en-US" altLang="ko-KR" sz="1000" baseline="0" dirty="0"/>
                        <a:t>, </a:t>
                      </a:r>
                      <a:r>
                        <a:rPr lang="ko-KR" altLang="en-US" sz="1000" baseline="0" dirty="0"/>
                        <a:t>새집증후군</a:t>
                      </a:r>
                      <a:r>
                        <a:rPr lang="en-US" altLang="ko-KR" sz="1000" baseline="0" dirty="0"/>
                        <a:t>, </a:t>
                      </a:r>
                      <a:r>
                        <a:rPr lang="ko-KR" altLang="en-US" sz="1000" baseline="0" dirty="0"/>
                        <a:t>습도조절 </a:t>
                      </a:r>
                      <a:r>
                        <a:rPr lang="en-US" altLang="ko-KR" sz="1000" baseline="0" dirty="0"/>
                        <a:t>3</a:t>
                      </a:r>
                      <a:r>
                        <a:rPr lang="ko-KR" altLang="en-US" sz="1000" baseline="0" dirty="0"/>
                        <a:t>분할</a:t>
                      </a:r>
                      <a:endParaRPr lang="en-US" altLang="ko-KR" sz="1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FontTx/>
                        <a:buNone/>
                      </a:pPr>
                      <a:r>
                        <a:rPr lang="ko-KR" altLang="en-US" sz="1000" baseline="0" dirty="0"/>
                        <a:t>탈취실험성적 그래프</a:t>
                      </a:r>
                      <a:r>
                        <a:rPr lang="en-US" altLang="ko-KR" sz="1000" baseline="0" dirty="0"/>
                        <a:t>, cg</a:t>
                      </a:r>
                      <a:r>
                        <a:rPr lang="ko-KR" altLang="en-US" sz="1000" baseline="0" dirty="0"/>
                        <a:t>효과</a:t>
                      </a:r>
                      <a:endParaRPr lang="en-US" altLang="ko-KR" sz="1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123169318"/>
                  </a:ext>
                </a:extLst>
              </a:tr>
              <a:tr h="64844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/>
                        <a:t>자막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dirty="0">
                          <a:solidFill>
                            <a:srgbClr val="FF0000"/>
                          </a:solidFill>
                        </a:rPr>
                        <a:t>생활 악취</a:t>
                      </a:r>
                      <a:r>
                        <a:rPr lang="en-US" altLang="ko-KR" sz="1000" dirty="0">
                          <a:solidFill>
                            <a:srgbClr val="FF0000"/>
                          </a:solidFill>
                        </a:rPr>
                        <a:t>, </a:t>
                      </a:r>
                      <a:r>
                        <a:rPr lang="ko-KR" altLang="en-US" sz="1000" dirty="0">
                          <a:solidFill>
                            <a:srgbClr val="FF0000"/>
                          </a:solidFill>
                        </a:rPr>
                        <a:t>새집증후군</a:t>
                      </a:r>
                      <a:r>
                        <a:rPr lang="en-US" altLang="ko-KR" sz="1000" baseline="0" dirty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ko-KR" altLang="en-US" sz="1000" baseline="0" dirty="0">
                          <a:solidFill>
                            <a:srgbClr val="FF0000"/>
                          </a:solidFill>
                        </a:rPr>
                        <a:t>제거</a:t>
                      </a:r>
                      <a:r>
                        <a:rPr lang="en-US" altLang="ko-KR" sz="1000" baseline="0" dirty="0">
                          <a:solidFill>
                            <a:srgbClr val="FF0000"/>
                          </a:solidFill>
                        </a:rPr>
                        <a:t>,</a:t>
                      </a:r>
                      <a:r>
                        <a:rPr lang="en-US" altLang="ko-KR" sz="1000" dirty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ko-KR" altLang="en-US" sz="1000" dirty="0">
                          <a:solidFill>
                            <a:srgbClr val="FF0000"/>
                          </a:solidFill>
                        </a:rPr>
                        <a:t>습도조절 </a:t>
                      </a:r>
                      <a:endParaRPr lang="en-US" altLang="ko-KR" sz="1000" dirty="0">
                        <a:solidFill>
                          <a:srgbClr val="FF0000"/>
                        </a:solidFill>
                      </a:endParaRPr>
                    </a:p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dirty="0">
                          <a:solidFill>
                            <a:srgbClr val="FF0000"/>
                          </a:solidFill>
                        </a:rPr>
                        <a:t>힐링세라믹으로 한 번에 해결</a:t>
                      </a:r>
                      <a:r>
                        <a:rPr lang="en-US" altLang="ko-KR" sz="1000" dirty="0">
                          <a:solidFill>
                            <a:srgbClr val="FF0000"/>
                          </a:solidFill>
                        </a:rPr>
                        <a:t>!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dirty="0" smtClean="0">
                          <a:solidFill>
                            <a:srgbClr val="FF0000"/>
                          </a:solidFill>
                        </a:rPr>
                        <a:t>놀라운 </a:t>
                      </a:r>
                      <a:r>
                        <a:rPr lang="ko-KR" altLang="en-US" sz="1000" dirty="0">
                          <a:solidFill>
                            <a:srgbClr val="FF0000"/>
                          </a:solidFill>
                        </a:rPr>
                        <a:t>탈취효과</a:t>
                      </a:r>
                      <a:r>
                        <a:rPr lang="en-US" altLang="ko-KR" sz="1000" dirty="0" smtClean="0">
                          <a:solidFill>
                            <a:srgbClr val="FF0000"/>
                          </a:solidFill>
                        </a:rPr>
                        <a:t>!</a:t>
                      </a:r>
                    </a:p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dirty="0" smtClean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en-US" altLang="ko-KR" sz="1000" dirty="0">
                          <a:solidFill>
                            <a:srgbClr val="FF0000"/>
                          </a:solidFill>
                        </a:rPr>
                        <a:t>(</a:t>
                      </a:r>
                      <a:r>
                        <a:rPr lang="ko-KR" altLang="en-US" sz="1000" dirty="0" err="1">
                          <a:solidFill>
                            <a:srgbClr val="FF0000"/>
                          </a:solidFill>
                        </a:rPr>
                        <a:t>탈취율</a:t>
                      </a:r>
                      <a:r>
                        <a:rPr lang="en-US" altLang="ko-KR" sz="1000" dirty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ko-KR" altLang="en-US" sz="1000" dirty="0">
                          <a:solidFill>
                            <a:srgbClr val="FF0000"/>
                          </a:solidFill>
                        </a:rPr>
                        <a:t>표시</a:t>
                      </a:r>
                      <a:r>
                        <a:rPr lang="en-US" altLang="ko-KR" sz="1000" dirty="0">
                          <a:solidFill>
                            <a:srgbClr val="FF0000"/>
                          </a:solidFill>
                        </a:rPr>
                        <a:t>: </a:t>
                      </a:r>
                      <a:r>
                        <a:rPr lang="ko-KR" altLang="en-US" sz="1000" dirty="0">
                          <a:solidFill>
                            <a:srgbClr val="FF0000"/>
                          </a:solidFill>
                        </a:rPr>
                        <a:t>암모니아 </a:t>
                      </a:r>
                      <a:r>
                        <a:rPr lang="en-US" altLang="ko-KR" sz="1000" dirty="0">
                          <a:solidFill>
                            <a:srgbClr val="FF0000"/>
                          </a:solidFill>
                        </a:rPr>
                        <a:t>99.5% </a:t>
                      </a:r>
                      <a:r>
                        <a:rPr lang="ko-KR" altLang="en-US" sz="1000" dirty="0">
                          <a:solidFill>
                            <a:srgbClr val="FF0000"/>
                          </a:solidFill>
                        </a:rPr>
                        <a:t>포름알데히드 </a:t>
                      </a:r>
                      <a:r>
                        <a:rPr lang="en-US" altLang="ko-KR" sz="1000" dirty="0">
                          <a:solidFill>
                            <a:srgbClr val="FF0000"/>
                          </a:solidFill>
                        </a:rPr>
                        <a:t>82.4% </a:t>
                      </a:r>
                      <a:r>
                        <a:rPr lang="ko-KR" altLang="en-US" sz="1000" dirty="0">
                          <a:solidFill>
                            <a:srgbClr val="FF0000"/>
                          </a:solidFill>
                        </a:rPr>
                        <a:t>제거</a:t>
                      </a:r>
                      <a:r>
                        <a:rPr lang="en-US" altLang="ko-KR" sz="1000" dirty="0" smtClean="0">
                          <a:solidFill>
                            <a:srgbClr val="FF0000"/>
                          </a:solidFill>
                        </a:rPr>
                        <a:t>..)-&gt;</a:t>
                      </a:r>
                      <a:r>
                        <a:rPr lang="ko-KR" altLang="en-US" sz="1000" b="1" dirty="0" smtClean="0">
                          <a:solidFill>
                            <a:schemeClr val="accent1"/>
                          </a:solidFill>
                        </a:rPr>
                        <a:t>그래프표시</a:t>
                      </a:r>
                      <a:endParaRPr lang="en-US" altLang="ko-KR" sz="1000" b="1" dirty="0">
                        <a:solidFill>
                          <a:schemeClr val="accent1"/>
                        </a:solidFill>
                      </a:endParaRPr>
                    </a:p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dirty="0" smtClean="0">
                          <a:solidFill>
                            <a:srgbClr val="FF0000"/>
                          </a:solidFill>
                        </a:rPr>
                        <a:t>가장 </a:t>
                      </a:r>
                      <a:r>
                        <a:rPr lang="ko-KR" altLang="en-US" sz="1000" dirty="0">
                          <a:solidFill>
                            <a:srgbClr val="FF0000"/>
                          </a:solidFill>
                        </a:rPr>
                        <a:t>중요한 공기의 질이 좋아집니다</a:t>
                      </a:r>
                      <a:r>
                        <a:rPr lang="en-US" altLang="ko-KR" sz="1000" dirty="0">
                          <a:solidFill>
                            <a:srgbClr val="FF0000"/>
                          </a:solidFill>
                        </a:rPr>
                        <a:t>!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421728308"/>
                  </a:ext>
                </a:extLst>
              </a:tr>
              <a:tr h="64844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 err="1"/>
                        <a:t>나레이션</a:t>
                      </a:r>
                      <a:r>
                        <a:rPr lang="en-US" altLang="ko-KR" sz="1000" dirty="0"/>
                        <a:t>&amp;</a:t>
                      </a:r>
                    </a:p>
                    <a:p>
                      <a:pPr algn="ctr" latinLnBrk="1"/>
                      <a:r>
                        <a:rPr lang="ko-KR" altLang="en-US" sz="1000" dirty="0"/>
                        <a:t>효과음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dirty="0" err="1">
                          <a:solidFill>
                            <a:srgbClr val="FF0000"/>
                          </a:solidFill>
                        </a:rPr>
                        <a:t>힐링세라믹은</a:t>
                      </a:r>
                      <a:r>
                        <a:rPr lang="ko-KR" altLang="en-US" sz="1000" dirty="0">
                          <a:solidFill>
                            <a:srgbClr val="FF0000"/>
                          </a:solidFill>
                        </a:rPr>
                        <a:t> 무수한 미세기공으로 실내 공기를 빨아들여</a:t>
                      </a:r>
                      <a:r>
                        <a:rPr lang="en-US" altLang="ko-KR" sz="1000" dirty="0">
                          <a:solidFill>
                            <a:srgbClr val="FF0000"/>
                          </a:solidFill>
                        </a:rPr>
                        <a:t>,</a:t>
                      </a:r>
                      <a:r>
                        <a:rPr lang="ko-KR" altLang="en-US" sz="1000" dirty="0">
                          <a:solidFill>
                            <a:srgbClr val="FF0000"/>
                          </a:solidFill>
                        </a:rPr>
                        <a:t> 일급 환경호르몬</a:t>
                      </a:r>
                      <a:r>
                        <a:rPr lang="en-US" altLang="ko-KR" sz="1000" dirty="0">
                          <a:solidFill>
                            <a:srgbClr val="FF0000"/>
                          </a:solidFill>
                        </a:rPr>
                        <a:t>, </a:t>
                      </a:r>
                      <a:r>
                        <a:rPr lang="ko-KR" altLang="en-US" sz="1000" dirty="0">
                          <a:solidFill>
                            <a:srgbClr val="FF0000"/>
                          </a:solidFill>
                        </a:rPr>
                        <a:t>냄새분자를 제거합니다</a:t>
                      </a:r>
                      <a:r>
                        <a:rPr lang="en-US" altLang="ko-KR" sz="1000" dirty="0">
                          <a:solidFill>
                            <a:srgbClr val="FF0000"/>
                          </a:solidFill>
                        </a:rPr>
                        <a:t>!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dirty="0" err="1">
                          <a:solidFill>
                            <a:srgbClr val="FF0000"/>
                          </a:solidFill>
                        </a:rPr>
                        <a:t>힐링세라믹으로</a:t>
                      </a:r>
                      <a:r>
                        <a:rPr lang="ko-KR" altLang="en-US" sz="1000" dirty="0">
                          <a:solidFill>
                            <a:srgbClr val="FF0000"/>
                          </a:solidFill>
                        </a:rPr>
                        <a:t> 실내공기를 자연적으로 </a:t>
                      </a:r>
                      <a:r>
                        <a:rPr lang="ko-KR" altLang="en-US" sz="1000" dirty="0" err="1">
                          <a:solidFill>
                            <a:srgbClr val="FF0000"/>
                          </a:solidFill>
                        </a:rPr>
                        <a:t>힐링하세요</a:t>
                      </a:r>
                      <a:r>
                        <a:rPr lang="en-US" altLang="ko-KR" sz="1000" dirty="0">
                          <a:solidFill>
                            <a:srgbClr val="FF0000"/>
                          </a:solidFill>
                        </a:rPr>
                        <a:t>! 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2655868382"/>
                  </a:ext>
                </a:extLst>
              </a:tr>
            </a:tbl>
          </a:graphicData>
        </a:graphic>
      </p:graphicFrame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1792" y="1588651"/>
            <a:ext cx="3327868" cy="1871323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15836" y="1557677"/>
            <a:ext cx="3013364" cy="18921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67866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="" xmlns:a16="http://schemas.microsoft.com/office/drawing/2014/main" id="{C25AEE80-CD07-4605-8EC1-F1BCA1DA0AA9}"/>
              </a:ext>
            </a:extLst>
          </p:cNvPr>
          <p:cNvSpPr txBox="1"/>
          <p:nvPr/>
        </p:nvSpPr>
        <p:spPr>
          <a:xfrm>
            <a:off x="729843" y="293399"/>
            <a:ext cx="15215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>
                <a:latin typeface="CJ ONLYONE NEW 제목 Bold" panose="00000800000000000000" pitchFamily="2" charset="-127"/>
                <a:ea typeface="CJ ONLYONE NEW 제목 Bold" panose="00000800000000000000" pitchFamily="2" charset="-127"/>
              </a:rPr>
              <a:t>#2 </a:t>
            </a:r>
            <a:r>
              <a:rPr lang="ko-KR" altLang="en-US" dirty="0">
                <a:latin typeface="CJ ONLYONE NEW 제목 Bold" panose="00000800000000000000" pitchFamily="2" charset="-127"/>
                <a:ea typeface="CJ ONLYONE NEW 제목 Bold" panose="00000800000000000000" pitchFamily="2" charset="-127"/>
              </a:rPr>
              <a:t>제품설명</a:t>
            </a:r>
          </a:p>
        </p:txBody>
      </p:sp>
      <p:sp>
        <p:nvSpPr>
          <p:cNvPr id="8" name="직사각형 7"/>
          <p:cNvSpPr/>
          <p:nvPr/>
        </p:nvSpPr>
        <p:spPr>
          <a:xfrm>
            <a:off x="9473938" y="131975"/>
            <a:ext cx="2654627" cy="45534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aphicFrame>
        <p:nvGraphicFramePr>
          <p:cNvPr id="30" name="표 2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58641319"/>
              </p:ext>
            </p:extLst>
          </p:nvPr>
        </p:nvGraphicFramePr>
        <p:xfrm>
          <a:off x="428184" y="1078904"/>
          <a:ext cx="10271237" cy="509160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48129">
                  <a:extLst>
                    <a:ext uri="{9D8B030D-6E8A-4147-A177-3AD203B41FA5}">
                      <a16:colId xmlns="" xmlns:a16="http://schemas.microsoft.com/office/drawing/2014/main" val="908115385"/>
                    </a:ext>
                  </a:extLst>
                </a:gridCol>
                <a:gridCol w="4449452">
                  <a:extLst>
                    <a:ext uri="{9D8B030D-6E8A-4147-A177-3AD203B41FA5}">
                      <a16:colId xmlns="" xmlns:a16="http://schemas.microsoft.com/office/drawing/2014/main" val="2810514017"/>
                    </a:ext>
                  </a:extLst>
                </a:gridCol>
                <a:gridCol w="4873656">
                  <a:extLst>
                    <a:ext uri="{9D8B030D-6E8A-4147-A177-3AD203B41FA5}">
                      <a16:colId xmlns="" xmlns:a16="http://schemas.microsoft.com/office/drawing/2014/main" val="1475910492"/>
                    </a:ext>
                  </a:extLst>
                </a:gridCol>
              </a:tblGrid>
              <a:tr h="457665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dirty="0">
                          <a:solidFill>
                            <a:schemeClr val="tx1"/>
                          </a:solidFill>
                        </a:rPr>
                        <a:t>scene</a:t>
                      </a:r>
                      <a:endParaRPr lang="ko-KR" altLang="en-US" sz="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b="0" dirty="0">
                          <a:solidFill>
                            <a:schemeClr val="tx1"/>
                          </a:solidFill>
                        </a:rPr>
                        <a:t>#5</a:t>
                      </a:r>
                      <a:endParaRPr lang="ko-KR" alt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b="0" dirty="0">
                          <a:solidFill>
                            <a:schemeClr val="tx1"/>
                          </a:solidFill>
                        </a:rPr>
                        <a:t>#6</a:t>
                      </a:r>
                      <a:endParaRPr lang="ko-KR" alt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3908019813"/>
                  </a:ext>
                </a:extLst>
              </a:tr>
              <a:tr h="1951349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dirty="0"/>
                        <a:t>image</a:t>
                      </a:r>
                      <a:endParaRPr lang="ko-KR" altLang="en-US" sz="1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3957097534"/>
                  </a:ext>
                </a:extLst>
              </a:tr>
              <a:tr h="692854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/>
                        <a:t>촬영</a:t>
                      </a:r>
                      <a:endParaRPr lang="en-US" altLang="ko-KR" sz="1000" dirty="0"/>
                    </a:p>
                    <a:p>
                      <a:pPr algn="ctr" latinLnBrk="1"/>
                      <a:r>
                        <a:rPr lang="ko-KR" altLang="en-US" sz="1000" dirty="0"/>
                        <a:t>연출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dirty="0"/>
                        <a:t>제품 사용방법</a:t>
                      </a:r>
                      <a:r>
                        <a:rPr lang="en-US" altLang="ko-KR" sz="1000" dirty="0"/>
                        <a:t>,</a:t>
                      </a:r>
                      <a:r>
                        <a:rPr lang="en-US" altLang="ko-KR" sz="1000" baseline="0" dirty="0"/>
                        <a:t> </a:t>
                      </a:r>
                      <a:r>
                        <a:rPr lang="ko-KR" altLang="en-US" sz="1000" baseline="0" dirty="0"/>
                        <a:t>집 생활공간에 붙이거나 놓여 있는 모습들</a:t>
                      </a:r>
                      <a:endParaRPr lang="en-US" altLang="ko-KR" sz="1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dirty="0"/>
                        <a:t>수상 및 인증</a:t>
                      </a:r>
                      <a:endParaRPr lang="en-US" altLang="ko-KR" sz="1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382103925"/>
                  </a:ext>
                </a:extLst>
              </a:tr>
              <a:tr h="692854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/>
                        <a:t>화면</a:t>
                      </a:r>
                      <a:endParaRPr lang="en-US" altLang="ko-KR" sz="1000" dirty="0"/>
                    </a:p>
                    <a:p>
                      <a:pPr algn="ctr" latinLnBrk="1"/>
                      <a:r>
                        <a:rPr lang="ko-KR" altLang="en-US" sz="1000" dirty="0"/>
                        <a:t>구성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dirty="0" err="1" smtClean="0"/>
                        <a:t>힐링세라믹에서</a:t>
                      </a:r>
                      <a:r>
                        <a:rPr lang="ko-KR" altLang="en-US" sz="1000" dirty="0" smtClean="0"/>
                        <a:t> </a:t>
                      </a:r>
                      <a:r>
                        <a:rPr lang="ko-KR" altLang="en-US" sz="1000" dirty="0"/>
                        <a:t>공기 정화되는 </a:t>
                      </a:r>
                      <a:r>
                        <a:rPr lang="en-US" altLang="ko-KR" sz="1000" dirty="0"/>
                        <a:t>CG </a:t>
                      </a:r>
                      <a:r>
                        <a:rPr lang="ko-KR" altLang="en-US" sz="1000" baseline="0" dirty="0"/>
                        <a:t>연출 </a:t>
                      </a:r>
                      <a:r>
                        <a:rPr lang="en-US" altLang="ko-KR" sz="1000" baseline="0" dirty="0"/>
                        <a:t>(</a:t>
                      </a:r>
                      <a:r>
                        <a:rPr lang="ko-KR" altLang="en-US" sz="1000" baseline="0" dirty="0"/>
                        <a:t>깨끗하게 정화된다는 느낌</a:t>
                      </a:r>
                      <a:r>
                        <a:rPr lang="en-US" altLang="ko-KR" sz="1000" baseline="0" dirty="0"/>
                        <a:t>)</a:t>
                      </a:r>
                      <a:endParaRPr lang="en-US" altLang="ko-KR" sz="1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dirty="0"/>
                        <a:t>다양한 수상에 대한 </a:t>
                      </a:r>
                      <a:r>
                        <a:rPr lang="en-US" altLang="ko-KR" sz="1000" dirty="0"/>
                        <a:t>CG </a:t>
                      </a:r>
                      <a:r>
                        <a:rPr lang="ko-KR" altLang="en-US" sz="1000" dirty="0"/>
                        <a:t>효과 </a:t>
                      </a:r>
                      <a:r>
                        <a:rPr lang="en-US" altLang="ko-KR" sz="1000" dirty="0"/>
                        <a:t>(</a:t>
                      </a:r>
                      <a:r>
                        <a:rPr lang="ko-KR" altLang="en-US" sz="1000" dirty="0"/>
                        <a:t>연도별</a:t>
                      </a:r>
                      <a:r>
                        <a:rPr lang="en-US" altLang="ko-KR" sz="1000" dirty="0"/>
                        <a:t>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123169318"/>
                  </a:ext>
                </a:extLst>
              </a:tr>
              <a:tr h="64844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/>
                        <a:t>자막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dirty="0" smtClean="0">
                          <a:solidFill>
                            <a:srgbClr val="FF0000"/>
                          </a:solidFill>
                        </a:rPr>
                        <a:t>교체할 필요 없이 지속되는 </a:t>
                      </a:r>
                      <a:r>
                        <a:rPr lang="ko-KR" altLang="en-US" sz="1000" dirty="0">
                          <a:solidFill>
                            <a:srgbClr val="FF0000"/>
                          </a:solidFill>
                        </a:rPr>
                        <a:t>공기 정화 효과</a:t>
                      </a:r>
                      <a:r>
                        <a:rPr lang="en-US" altLang="ko-KR" sz="1000" dirty="0">
                          <a:solidFill>
                            <a:srgbClr val="FF0000"/>
                          </a:solidFill>
                        </a:rPr>
                        <a:t>! 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dirty="0"/>
                        <a:t>2018</a:t>
                      </a:r>
                      <a:r>
                        <a:rPr lang="ko-KR" altLang="en-US" sz="1000" dirty="0"/>
                        <a:t>년 중소기업진흥공단 </a:t>
                      </a:r>
                      <a:r>
                        <a:rPr lang="en-US" altLang="ko-KR" sz="1000" dirty="0"/>
                        <a:t>HIT 500 </a:t>
                      </a:r>
                      <a:r>
                        <a:rPr lang="ko-KR" altLang="en-US" sz="1000" dirty="0"/>
                        <a:t>제품 지정 </a:t>
                      </a:r>
                    </a:p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dirty="0"/>
                        <a:t>2019</a:t>
                      </a:r>
                      <a:r>
                        <a:rPr lang="ko-KR" altLang="en-US" sz="1000" dirty="0"/>
                        <a:t>년 조달청 벤처창업혁신 조달상품 선정 </a:t>
                      </a:r>
                    </a:p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dirty="0"/>
                        <a:t>2020</a:t>
                      </a:r>
                      <a:r>
                        <a:rPr lang="ko-KR" altLang="en-US" sz="1000" dirty="0"/>
                        <a:t>년 </a:t>
                      </a:r>
                      <a:r>
                        <a:rPr lang="en-US" altLang="ko-KR" sz="1000" dirty="0"/>
                        <a:t>50</a:t>
                      </a:r>
                      <a:r>
                        <a:rPr lang="ko-KR" altLang="en-US" sz="1000" dirty="0"/>
                        <a:t>회 경기도 공예대선 입상</a:t>
                      </a:r>
                      <a:r>
                        <a:rPr lang="en-US" altLang="ko-KR" sz="1000" dirty="0"/>
                        <a:t>!</a:t>
                      </a:r>
                      <a:endParaRPr lang="ko-KR" altLang="en-US" sz="1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421728308"/>
                  </a:ext>
                </a:extLst>
              </a:tr>
              <a:tr h="64844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 err="1"/>
                        <a:t>나레이션</a:t>
                      </a:r>
                      <a:r>
                        <a:rPr lang="en-US" altLang="ko-KR" sz="1000" dirty="0"/>
                        <a:t>&amp;</a:t>
                      </a:r>
                    </a:p>
                    <a:p>
                      <a:pPr algn="ctr" latinLnBrk="1"/>
                      <a:r>
                        <a:rPr lang="ko-KR" altLang="en-US" sz="1000" dirty="0"/>
                        <a:t>효과음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dirty="0" smtClean="0">
                          <a:solidFill>
                            <a:srgbClr val="FF0000"/>
                          </a:solidFill>
                        </a:rPr>
                        <a:t>화학물질</a:t>
                      </a:r>
                      <a:r>
                        <a:rPr lang="ko-KR" altLang="en-US" sz="1000" baseline="0" dirty="0" smtClean="0">
                          <a:solidFill>
                            <a:srgbClr val="FF0000"/>
                          </a:solidFill>
                        </a:rPr>
                        <a:t> 없는 </a:t>
                      </a:r>
                      <a:r>
                        <a:rPr lang="ko-KR" altLang="en-US" sz="1000" dirty="0" err="1" smtClean="0">
                          <a:solidFill>
                            <a:srgbClr val="FF0000"/>
                          </a:solidFill>
                        </a:rPr>
                        <a:t>무향</a:t>
                      </a:r>
                      <a:r>
                        <a:rPr lang="ko-KR" altLang="en-US" sz="1000" dirty="0" smtClean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ko-KR" altLang="en-US" sz="1000" dirty="0">
                          <a:solidFill>
                            <a:srgbClr val="FF0000"/>
                          </a:solidFill>
                        </a:rPr>
                        <a:t>무취의 </a:t>
                      </a:r>
                      <a:r>
                        <a:rPr lang="ko-KR" altLang="en-US" sz="1000" dirty="0" err="1">
                          <a:solidFill>
                            <a:srgbClr val="FF0000"/>
                          </a:solidFill>
                        </a:rPr>
                        <a:t>힐링세라믹</a:t>
                      </a:r>
                      <a:r>
                        <a:rPr lang="en-US" altLang="ko-KR" sz="1000" dirty="0">
                          <a:solidFill>
                            <a:srgbClr val="FF0000"/>
                          </a:solidFill>
                        </a:rPr>
                        <a:t>, </a:t>
                      </a:r>
                      <a:r>
                        <a:rPr lang="ko-KR" altLang="en-US" sz="1000" dirty="0">
                          <a:solidFill>
                            <a:srgbClr val="FF0000"/>
                          </a:solidFill>
                        </a:rPr>
                        <a:t>생활공간 곳곳에 놓기만 하면 공기 정화</a:t>
                      </a:r>
                      <a:r>
                        <a:rPr lang="en-US" altLang="ko-KR" sz="1000" dirty="0">
                          <a:solidFill>
                            <a:srgbClr val="FF0000"/>
                          </a:solidFill>
                        </a:rPr>
                        <a:t>! </a:t>
                      </a:r>
                      <a:r>
                        <a:rPr lang="ko-KR" altLang="en-US" sz="1000" dirty="0">
                          <a:solidFill>
                            <a:srgbClr val="FF0000"/>
                          </a:solidFill>
                        </a:rPr>
                        <a:t>참 쉽죠</a:t>
                      </a:r>
                      <a:r>
                        <a:rPr lang="en-US" altLang="ko-KR" sz="1000" dirty="0">
                          <a:solidFill>
                            <a:srgbClr val="FF0000"/>
                          </a:solidFill>
                        </a:rPr>
                        <a:t>?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dirty="0">
                          <a:solidFill>
                            <a:srgbClr val="FF0000"/>
                          </a:solidFill>
                        </a:rPr>
                        <a:t>자연 청정기능과 아름다운 디자인을 인정받은 </a:t>
                      </a:r>
                      <a:r>
                        <a:rPr lang="ko-KR" altLang="en-US" sz="1000" dirty="0" err="1">
                          <a:solidFill>
                            <a:srgbClr val="FF0000"/>
                          </a:solidFill>
                        </a:rPr>
                        <a:t>힐링세라믹</a:t>
                      </a:r>
                      <a:r>
                        <a:rPr lang="en-US" altLang="ko-KR" sz="1000" dirty="0">
                          <a:solidFill>
                            <a:srgbClr val="FF0000"/>
                          </a:solidFill>
                        </a:rPr>
                        <a:t>!</a:t>
                      </a:r>
                      <a:endParaRPr lang="ko-KR" altLang="en-US" sz="1000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2655868382"/>
                  </a:ext>
                </a:extLst>
              </a:tr>
            </a:tbl>
          </a:graphicData>
        </a:graphic>
      </p:graphicFrame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2709" y="1557677"/>
            <a:ext cx="3013364" cy="1871323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6436" y="1557677"/>
            <a:ext cx="3013364" cy="18713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62368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="" xmlns:a16="http://schemas.microsoft.com/office/drawing/2014/main" id="{C25AEE80-CD07-4605-8EC1-F1BCA1DA0AA9}"/>
              </a:ext>
            </a:extLst>
          </p:cNvPr>
          <p:cNvSpPr txBox="1"/>
          <p:nvPr/>
        </p:nvSpPr>
        <p:spPr>
          <a:xfrm>
            <a:off x="729843" y="293399"/>
            <a:ext cx="15215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>
                <a:latin typeface="CJ ONLYONE NEW 제목 Bold" panose="00000800000000000000" pitchFamily="2" charset="-127"/>
                <a:ea typeface="CJ ONLYONE NEW 제목 Bold" panose="00000800000000000000" pitchFamily="2" charset="-127"/>
              </a:rPr>
              <a:t>#2 </a:t>
            </a:r>
            <a:r>
              <a:rPr lang="ko-KR" altLang="en-US" dirty="0">
                <a:latin typeface="CJ ONLYONE NEW 제목 Bold" panose="00000800000000000000" pitchFamily="2" charset="-127"/>
                <a:ea typeface="CJ ONLYONE NEW 제목 Bold" panose="00000800000000000000" pitchFamily="2" charset="-127"/>
              </a:rPr>
              <a:t>제품설명</a:t>
            </a:r>
          </a:p>
        </p:txBody>
      </p:sp>
      <p:sp>
        <p:nvSpPr>
          <p:cNvPr id="8" name="직사각형 7"/>
          <p:cNvSpPr/>
          <p:nvPr/>
        </p:nvSpPr>
        <p:spPr>
          <a:xfrm>
            <a:off x="9473938" y="131975"/>
            <a:ext cx="2654627" cy="45534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aphicFrame>
        <p:nvGraphicFramePr>
          <p:cNvPr id="30" name="표 2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73153545"/>
              </p:ext>
            </p:extLst>
          </p:nvPr>
        </p:nvGraphicFramePr>
        <p:xfrm>
          <a:off x="428184" y="1078904"/>
          <a:ext cx="10271237" cy="509160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48129">
                  <a:extLst>
                    <a:ext uri="{9D8B030D-6E8A-4147-A177-3AD203B41FA5}">
                      <a16:colId xmlns="" xmlns:a16="http://schemas.microsoft.com/office/drawing/2014/main" val="908115385"/>
                    </a:ext>
                  </a:extLst>
                </a:gridCol>
                <a:gridCol w="4449452">
                  <a:extLst>
                    <a:ext uri="{9D8B030D-6E8A-4147-A177-3AD203B41FA5}">
                      <a16:colId xmlns="" xmlns:a16="http://schemas.microsoft.com/office/drawing/2014/main" val="2810514017"/>
                    </a:ext>
                  </a:extLst>
                </a:gridCol>
                <a:gridCol w="4873656">
                  <a:extLst>
                    <a:ext uri="{9D8B030D-6E8A-4147-A177-3AD203B41FA5}">
                      <a16:colId xmlns="" xmlns:a16="http://schemas.microsoft.com/office/drawing/2014/main" val="1475910492"/>
                    </a:ext>
                  </a:extLst>
                </a:gridCol>
              </a:tblGrid>
              <a:tr h="457665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dirty="0">
                          <a:solidFill>
                            <a:schemeClr val="tx1"/>
                          </a:solidFill>
                        </a:rPr>
                        <a:t>scene</a:t>
                      </a:r>
                      <a:endParaRPr lang="ko-KR" altLang="en-US" sz="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b="0" dirty="0">
                          <a:solidFill>
                            <a:schemeClr val="tx1"/>
                          </a:solidFill>
                        </a:rPr>
                        <a:t>#7</a:t>
                      </a:r>
                      <a:endParaRPr lang="ko-KR" alt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3908019813"/>
                  </a:ext>
                </a:extLst>
              </a:tr>
              <a:tr h="1951349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dirty="0"/>
                        <a:t>image</a:t>
                      </a:r>
                      <a:endParaRPr lang="ko-KR" altLang="en-US" sz="1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3957097534"/>
                  </a:ext>
                </a:extLst>
              </a:tr>
              <a:tr h="692854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/>
                        <a:t>촬영</a:t>
                      </a:r>
                      <a:endParaRPr lang="en-US" altLang="ko-KR" sz="1000" dirty="0"/>
                    </a:p>
                    <a:p>
                      <a:pPr algn="ctr" latinLnBrk="1"/>
                      <a:r>
                        <a:rPr lang="ko-KR" altLang="en-US" sz="1000" dirty="0"/>
                        <a:t>연출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dirty="0"/>
                        <a:t>제품 </a:t>
                      </a:r>
                      <a:r>
                        <a:rPr lang="en-US" altLang="ko-KR" sz="1000" dirty="0"/>
                        <a:t>fade</a:t>
                      </a:r>
                      <a:r>
                        <a:rPr lang="en-US" altLang="ko-KR" sz="1000" baseline="0" dirty="0"/>
                        <a:t> out</a:t>
                      </a:r>
                      <a:r>
                        <a:rPr lang="ko-KR" altLang="en-US" sz="1000" dirty="0"/>
                        <a:t> </a:t>
                      </a:r>
                      <a:endParaRPr lang="en-US" altLang="ko-KR" sz="1000" dirty="0"/>
                    </a:p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dirty="0"/>
                        <a:t>사랑하는 아이들 및 소중한</a:t>
                      </a:r>
                      <a:r>
                        <a:rPr lang="ko-KR" altLang="en-US" sz="1000" baseline="0" dirty="0"/>
                        <a:t> 사람들 </a:t>
                      </a:r>
                      <a:r>
                        <a:rPr lang="en-US" altLang="ko-KR" sz="1000" baseline="0" dirty="0"/>
                        <a:t>fade in</a:t>
                      </a:r>
                      <a:endParaRPr lang="en-US" altLang="ko-KR" sz="1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382103925"/>
                  </a:ext>
                </a:extLst>
              </a:tr>
              <a:tr h="692854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/>
                        <a:t>화면</a:t>
                      </a:r>
                      <a:endParaRPr lang="en-US" altLang="ko-KR" sz="1000" dirty="0"/>
                    </a:p>
                    <a:p>
                      <a:pPr algn="ctr" latinLnBrk="1"/>
                      <a:r>
                        <a:rPr lang="ko-KR" altLang="en-US" sz="1000" dirty="0"/>
                        <a:t>구성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dirty="0"/>
                        <a:t>제품이 나와</a:t>
                      </a:r>
                      <a:endParaRPr lang="en-US" altLang="ko-KR" sz="1000" dirty="0"/>
                    </a:p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dirty="0"/>
                        <a:t>깨끗하게 정화된다는 </a:t>
                      </a:r>
                      <a:r>
                        <a:rPr lang="en-US" altLang="ko-KR" sz="1000" dirty="0"/>
                        <a:t>CG</a:t>
                      </a:r>
                      <a:r>
                        <a:rPr lang="ko-KR" altLang="en-US" sz="1000" baseline="0" dirty="0"/>
                        <a:t> 와 함께 행복한 가족</a:t>
                      </a:r>
                      <a:endParaRPr lang="en-US" altLang="ko-KR" sz="1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123169318"/>
                  </a:ext>
                </a:extLst>
              </a:tr>
              <a:tr h="64844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/>
                        <a:t>자막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dirty="0"/>
                        <a:t>사랑하는 우리 아이들과 소중한 사람들에게 선물하세요</a:t>
                      </a:r>
                      <a:r>
                        <a:rPr lang="en-US" altLang="ko-KR" sz="1000" dirty="0"/>
                        <a:t>.</a:t>
                      </a:r>
                      <a:endParaRPr lang="ko-KR" altLang="en-US" sz="1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421728308"/>
                  </a:ext>
                </a:extLst>
              </a:tr>
              <a:tr h="64844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 err="1"/>
                        <a:t>나레이션</a:t>
                      </a:r>
                      <a:r>
                        <a:rPr lang="en-US" altLang="ko-KR" sz="1000" dirty="0"/>
                        <a:t>&amp;</a:t>
                      </a:r>
                    </a:p>
                    <a:p>
                      <a:pPr algn="ctr" latinLnBrk="1"/>
                      <a:r>
                        <a:rPr lang="ko-KR" altLang="en-US" sz="1000" dirty="0"/>
                        <a:t>효과음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>
                          <a:solidFill>
                            <a:srgbClr val="FF0000"/>
                          </a:solidFill>
                        </a:rPr>
                        <a:t>아마존 </a:t>
                      </a:r>
                      <a:r>
                        <a:rPr lang="ko-KR" altLang="en-US" sz="1000" dirty="0">
                          <a:solidFill>
                            <a:srgbClr val="FF0000"/>
                          </a:solidFill>
                        </a:rPr>
                        <a:t>베스트셀러 제품</a:t>
                      </a:r>
                      <a:r>
                        <a:rPr lang="en-US" altLang="ko-KR" sz="1000" dirty="0">
                          <a:solidFill>
                            <a:srgbClr val="FF0000"/>
                          </a:solidFill>
                        </a:rPr>
                        <a:t>! </a:t>
                      </a:r>
                      <a:r>
                        <a:rPr lang="ko-KR" altLang="en-US" sz="1000" dirty="0">
                          <a:solidFill>
                            <a:srgbClr val="FF0000"/>
                          </a:solidFill>
                        </a:rPr>
                        <a:t>이젠 천연 세라믹으로 공기정화하세요</a:t>
                      </a:r>
                      <a:r>
                        <a:rPr lang="en-US" altLang="ko-KR" sz="1000" dirty="0">
                          <a:solidFill>
                            <a:srgbClr val="FF0000"/>
                          </a:solidFill>
                        </a:rPr>
                        <a:t>~ </a:t>
                      </a:r>
                      <a:r>
                        <a:rPr lang="ko-KR" altLang="en-US" sz="1000" baseline="0" dirty="0">
                          <a:solidFill>
                            <a:srgbClr val="FF0000"/>
                          </a:solidFill>
                        </a:rPr>
                        <a:t>크레쎈 공기정화 </a:t>
                      </a:r>
                      <a:r>
                        <a:rPr lang="ko-KR" altLang="en-US" sz="1000" dirty="0">
                          <a:solidFill>
                            <a:srgbClr val="FF0000"/>
                          </a:solidFill>
                        </a:rPr>
                        <a:t>힐링세라믹</a:t>
                      </a:r>
                      <a:r>
                        <a:rPr lang="en-US" altLang="ko-KR" sz="1000" dirty="0">
                          <a:solidFill>
                            <a:srgbClr val="FF0000"/>
                          </a:solidFill>
                        </a:rPr>
                        <a:t>!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000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2655868382"/>
                  </a:ext>
                </a:extLst>
              </a:tr>
            </a:tbl>
          </a:graphicData>
        </a:graphic>
      </p:graphicFrame>
      <p:pic>
        <p:nvPicPr>
          <p:cNvPr id="11" name="Picture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6619" y="1557677"/>
            <a:ext cx="3013364" cy="18713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60321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직사각형 4">
            <a:extLst>
              <a:ext uri="{FF2B5EF4-FFF2-40B4-BE49-F238E27FC236}">
                <a16:creationId xmlns="" xmlns:a16="http://schemas.microsoft.com/office/drawing/2014/main" id="{C469F2EF-D7C5-4FDB-AFE9-EE960408D128}"/>
              </a:ext>
            </a:extLst>
          </p:cNvPr>
          <p:cNvSpPr/>
          <p:nvPr/>
        </p:nvSpPr>
        <p:spPr>
          <a:xfrm>
            <a:off x="0" y="-11551"/>
            <a:ext cx="12192000" cy="6869551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5" name="직사각형 14">
            <a:extLst>
              <a:ext uri="{FF2B5EF4-FFF2-40B4-BE49-F238E27FC236}">
                <a16:creationId xmlns="" xmlns:a16="http://schemas.microsoft.com/office/drawing/2014/main" id="{1FE1D81D-6913-444E-9366-C6F1D4B9B373}"/>
              </a:ext>
            </a:extLst>
          </p:cNvPr>
          <p:cNvSpPr/>
          <p:nvPr/>
        </p:nvSpPr>
        <p:spPr>
          <a:xfrm>
            <a:off x="9511396" y="2949519"/>
            <a:ext cx="199378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en-US" altLang="ko-KR" sz="6000" b="1" spc="-300" dirty="0">
                <a:solidFill>
                  <a:schemeClr val="bg1"/>
                </a:solidFill>
                <a:ea typeface="CJ ONLYONE NEW 본문 Regular" panose="00000500000000000000" pitchFamily="2" charset="-127"/>
              </a:rPr>
              <a:t>END</a:t>
            </a:r>
          </a:p>
        </p:txBody>
      </p:sp>
      <p:cxnSp>
        <p:nvCxnSpPr>
          <p:cNvPr id="16" name="직선 연결선 15">
            <a:extLst>
              <a:ext uri="{FF2B5EF4-FFF2-40B4-BE49-F238E27FC236}">
                <a16:creationId xmlns="" xmlns:a16="http://schemas.microsoft.com/office/drawing/2014/main" id="{BFFB974D-4DA4-4B7C-8FF2-FD78525BA1DC}"/>
              </a:ext>
            </a:extLst>
          </p:cNvPr>
          <p:cNvCxnSpPr/>
          <p:nvPr/>
        </p:nvCxnSpPr>
        <p:spPr>
          <a:xfrm>
            <a:off x="5720304" y="3872661"/>
            <a:ext cx="5369611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151978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3086</TotalTime>
  <Words>342</Words>
  <Application>Microsoft Office PowerPoint</Application>
  <PresentationFormat>와이드스크린</PresentationFormat>
  <Paragraphs>89</Paragraphs>
  <Slides>6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6</vt:i4>
      </vt:variant>
    </vt:vector>
  </HeadingPairs>
  <TitlesOfParts>
    <vt:vector size="12" baseType="lpstr">
      <vt:lpstr>CJ ONLYONE NEW 본문 Regular</vt:lpstr>
      <vt:lpstr>CJ ONLYONE NEW 제목 Bold</vt:lpstr>
      <vt:lpstr>Sandoll 고딕Neo1 07 Bold</vt:lpstr>
      <vt:lpstr>맑은 고딕</vt:lpstr>
      <vt:lpstr>Arial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Cha Jaemin</dc:creator>
  <cp:lastModifiedBy>하명주</cp:lastModifiedBy>
  <cp:revision>185</cp:revision>
  <dcterms:created xsi:type="dcterms:W3CDTF">2020-06-07T11:33:37Z</dcterms:created>
  <dcterms:modified xsi:type="dcterms:W3CDTF">2021-05-31T08:22:05Z</dcterms:modified>
</cp:coreProperties>
</file>