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3" r:id="rId3"/>
    <p:sldId id="324" r:id="rId4"/>
    <p:sldId id="325" r:id="rId5"/>
    <p:sldId id="326" r:id="rId6"/>
    <p:sldId id="293" r:id="rId7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루미너스</a:t>
              </a: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 코리아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xmlns="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xmlns="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엘엠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그래핀 스프레이</a:t>
                </a:r>
                <a:r>
                  <a:rPr lang="en-US" altLang="ko-KR" sz="32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(LM GRAPHENE SPRAY)</a:t>
                </a: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374094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2021.05.31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xmlns="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09163A50-B076-4AA0-87FC-A27820F12E85}"/>
              </a:ext>
            </a:extLst>
          </p:cNvPr>
          <p:cNvSpPr/>
          <p:nvPr/>
        </p:nvSpPr>
        <p:spPr>
          <a:xfrm>
            <a:off x="10025285" y="246277"/>
            <a:ext cx="187839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30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  <p:sp>
        <p:nvSpPr>
          <p:cNvPr id="13" name="직사각형 16">
            <a:extLst>
              <a:ext uri="{FF2B5EF4-FFF2-40B4-BE49-F238E27FC236}">
                <a16:creationId xmlns:a16="http://schemas.microsoft.com/office/drawing/2014/main" xmlns="" id="{09163A50-B076-4AA0-87FC-A27820F12E85}"/>
              </a:ext>
            </a:extLst>
          </p:cNvPr>
          <p:cNvSpPr/>
          <p:nvPr/>
        </p:nvSpPr>
        <p:spPr>
          <a:xfrm>
            <a:off x="10025285" y="646330"/>
            <a:ext cx="187839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ko-KR" altLang="en-US" sz="2000" dirty="0" smtClean="0">
                <a:solidFill>
                  <a:schemeClr val="bg1"/>
                </a:solidFill>
                <a:ea typeface="CJ ONLYONE NEW 본문 Regular" panose="00000500000000000000" pitchFamily="2" charset="-127"/>
              </a:rPr>
              <a:t>리뷰형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0155537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코팅제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시공 전 더러운 차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코팅제를 사용하는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코팅제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시공 전 더러운 차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코팅제를 사용하는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유리막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코팅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비용과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시간 때문에 고민하셨나요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편하고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en-US" altLang="ko-KR" sz="1000" dirty="0"/>
                        <a:t>(</a:t>
                      </a:r>
                      <a:r>
                        <a:rPr lang="ko-KR" altLang="en-US" sz="1000" dirty="0"/>
                        <a:t>고농축 분사형으로 쉽고 편하게</a:t>
                      </a:r>
                      <a:r>
                        <a:rPr lang="en-US" altLang="ko-KR" sz="1000" dirty="0"/>
                        <a:t>)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유리막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코팅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비용과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시간 때문에 고민하셨나요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편하고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708486A9-664D-4082-8D60-FC7D9BB82E4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5229062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4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F4DBF10E-1A62-44E3-A88B-AB33335149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42237686"/>
              </p:ext>
            </p:extLst>
          </p:nvPr>
        </p:nvGraphicFramePr>
        <p:xfrm>
          <a:off x="6614825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5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1395841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여러 부위에 분사하는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코팅 전후 비교 영상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(2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분할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여러 부위에 분사하는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코팅 전후 비교 영상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(2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분할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어느 부위에나 사용 가능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유리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도장면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금속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알루미늄에 사용 가능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뛰어난 결과물을 제공하는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어느 부위에도 사용 가능하며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뛰어난 결과물을 제공하는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7AFF733E-09A6-4A52-8971-85C089129B44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D449114E-4E94-4A0B-9C75-98387C33E8F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67242904"/>
              </p:ext>
            </p:extLst>
          </p:nvPr>
        </p:nvGraphicFramePr>
        <p:xfrm>
          <a:off x="1990312" y="1581665"/>
          <a:ext cx="3250512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7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2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312009DF-8121-4D1F-8861-593CCEE530E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4464185"/>
              </p:ext>
            </p:extLst>
          </p:nvPr>
        </p:nvGraphicFramePr>
        <p:xfrm>
          <a:off x="6615857" y="1581665"/>
          <a:ext cx="3250512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8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7" y="1581665"/>
                        <a:ext cx="3250512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933180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코팅된 차를 여러 부위 여러 각도에서 보여주는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 클로즈업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코팅된 차를 여러 부위 여러 각도에서 보여주는 모습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효과 그래픽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깨끗한 차를 배경으로 제품 촬영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스프레이 한 병으로 해결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광택 증진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/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채도 향상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저세상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퍼포먼스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벌레도 미끄러지는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슬릭감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고농축 분사형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터치리스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드라잉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불침투성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코팅막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형성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느낄 수 있는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피막감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우수한 퍼포먼스와 내구성을 손쉽고 경제적으로 경험해 보세요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유리막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코팅으로 느낄 수 있는 모든 것들을 스프레이 한 병으로 해결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!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우수한 퍼포먼스와 내구성을 손쉽고 경제적으로 경험해 보세요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02B4EA0D-F016-44AB-BA90-59862DF1A317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989C75AC-5B8C-4584-A93B-F5E2623A18A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43335628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4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820D4E95-4A0A-4402-A873-0821DF25F432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87352041"/>
              </p:ext>
            </p:extLst>
          </p:nvPr>
        </p:nvGraphicFramePr>
        <p:xfrm>
          <a:off x="6614825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5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5678924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로고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엘엠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그래핀 스프레이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(LM GRAPHENE SPRAY)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엘엠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그래핀 스프레이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#3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xmlns="" id="{ABF38A8D-28C7-41BB-B716-909D65C1BB0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0460928"/>
              </p:ext>
            </p:extLst>
          </p:nvPr>
        </p:nvGraphicFramePr>
        <p:xfrm>
          <a:off x="1990312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62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3347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3109</TotalTime>
  <Words>279</Words>
  <Application>Microsoft Office PowerPoint</Application>
  <PresentationFormat>Widescreen</PresentationFormat>
  <Paragraphs>85</Paragraphs>
  <Slides>6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3" baseType="lpstr">
      <vt:lpstr>CJ ONLYONE NEW 본문 Regular</vt:lpstr>
      <vt:lpstr>CJ ONLYONE NEW 제목 Bold</vt:lpstr>
      <vt:lpstr>Sandoll 고딕Neo1 07 Bold</vt:lpstr>
      <vt:lpstr>맑은 고딕</vt:lpstr>
      <vt:lpstr>Arial</vt:lpstr>
      <vt:lpstr>Office 테마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jh</cp:lastModifiedBy>
  <cp:revision>191</cp:revision>
  <dcterms:created xsi:type="dcterms:W3CDTF">2020-06-07T11:33:37Z</dcterms:created>
  <dcterms:modified xsi:type="dcterms:W3CDTF">2021-05-31T06:13:29Z</dcterms:modified>
</cp:coreProperties>
</file>