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5" r:id="rId2"/>
    <p:sldId id="329" r:id="rId3"/>
    <p:sldId id="323" r:id="rId4"/>
    <p:sldId id="324" r:id="rId5"/>
    <p:sldId id="325" r:id="rId6"/>
    <p:sldId id="326" r:id="rId7"/>
    <p:sldId id="327" r:id="rId8"/>
    <p:sldId id="328" r:id="rId9"/>
    <p:sldId id="330" r:id="rId10"/>
    <p:sldId id="293" r:id="rId11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4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image" Target="../media/image11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C7A94D9-7B9B-4413-B597-2F2D5F1A843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xmlns="" id="{92B4D915-27AF-4897-A555-B390EE920F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9887C241-12A5-481C-B672-8333E1BB65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1DEB5BEB-3F4A-42B5-A91B-088B2982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1F940591-06EA-455B-9650-7080F7BB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04602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226A0938-6A19-4600-8CC0-C2274C7A1B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40BEF38C-2E3A-41A6-A031-36F6F7207B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47E0361A-24A7-449A-85E2-D92DBBCEFC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E6C91C03-ECB5-4E04-B475-80C5B1E312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7D0D94C-D47C-4C3C-B25A-FAE656C3D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346218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xmlns="" id="{F9E8CDDC-B1E7-43B1-8D33-338512E8590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xmlns="" id="{DAD58513-E9B6-440B-A3FA-1F956FD143E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0AF3ADAA-A9D1-4787-8F62-6D961C1E46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5AFFD446-6930-4EA8-B40F-D6BAC93A3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BD8E29F6-B336-495F-A703-510C128FB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5403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37420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B3CB9A7-0D69-4B21-A925-BED32A28D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309908BD-CB47-4C03-A0C0-CC845EE717C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1C0751FD-A836-43EA-BBF6-D48AAE098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1A206DD-4944-4BD3-8DDA-1D0DEE09FA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A45A05A5-0431-4DCC-AC5E-B1D8452793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999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39186318-7613-4768-8DB7-204B0FCC82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A35AAE4A-1B7B-4357-84B0-5CC93E925F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A459ADFC-40DC-496D-8F64-24AACA669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428C1BB0-2296-4C58-AD73-E0161B90E8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59C021D0-07AF-4CF8-B179-28516D19FB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575399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1014CC05-DF4A-4552-AE9B-B445C203AA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D1C24C4B-60D2-4A74-AC2A-7929EF0E4F6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73A5EDFD-D066-4B25-B17D-30139C7C6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75A18C54-4FA4-4822-A143-AEE885429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D88E55D2-676F-4935-A199-FD107E8DA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AA72BD2F-1CE6-4E14-AA30-055AB033D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45069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6091638B-068D-44E0-8BA3-A926F5E07B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FB3D1BC4-CFCE-4380-8AA9-A3ABD7F9ECD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xmlns="" id="{AF840316-9DC5-498D-9ECA-A5A530D6A2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xmlns="" id="{9BD4A59B-3640-4966-A0D0-958EC7DE8DB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xmlns="" id="{60F390A2-C97F-4AC9-BC67-18D43E2CD60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xmlns="" id="{A471578C-D062-4031-A045-9E1D59B87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xmlns="" id="{9EC77249-FAF5-442E-9B6F-1DB725484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xmlns="" id="{1362ED78-299E-4F68-A32C-3438B388F2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528398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85278E3B-CBBF-4159-9713-96F80071C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xmlns="" id="{EA00ADC4-220A-4572-BA48-6349A8F1F6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xmlns="" id="{06C1DAE8-C3B6-4F37-A5CE-F0B523F514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xmlns="" id="{45D4CD6A-6D5E-47ED-8535-7AE5140ED6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623317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xmlns="" id="{C1E276D7-411B-4847-8A69-115D735314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xmlns="" id="{E3D9746E-43F0-4E78-B84F-3A157059ED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xmlns="" id="{C48BCC15-7EDA-42D6-8468-78A3BEA6D3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8312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9446D7A9-D5CA-4C2F-AB8D-A74C566691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xmlns="" id="{7099295C-9AF9-4D8D-A578-0732E27F6D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59203D83-68D7-445A-835F-A88F338B05E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E4FAEFC7-6799-421F-B510-EEC7F5F277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A06EB25C-490F-474B-9541-7EC0CB7D0F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91D9CA4E-B8AD-4A29-8E58-B70C50AC3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63257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xmlns="" id="{E47C3705-D80F-4791-AA97-7355EAE7FC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xmlns="" id="{13434888-047A-4562-9C25-91E66460FDE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xmlns="" id="{F793789C-3CB8-4608-9A62-8BAA38E7F2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xmlns="" id="{4D37068E-3181-46D7-83E1-C4BCDE55750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xmlns="" id="{13662A37-2265-44A9-9DF2-4DA05DD0DD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xmlns="" id="{584C6709-2C08-45F5-820C-876821B813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833398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xmlns="" id="{BAB04D94-C0CB-4EB3-A427-FA1F09C957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xmlns="" id="{EB226B04-0646-41B9-9EF2-08B7B09811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xmlns="" id="{F100EFAA-E3ED-43D4-A2CF-181103D911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9FE1B5-32AA-475B-A543-9853C53330C4}" type="datetimeFigureOut">
              <a:rPr lang="ko-KR" altLang="en-US" smtClean="0"/>
              <a:t>2021-05-31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xmlns="" id="{FB9E58A4-1244-4D10-86E1-3D06A21399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xmlns="" id="{F6398A26-5E7B-4B71-8568-BBDB6B676B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379477-2B71-42E4-9532-F1320E0B74CB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47864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HaeMgBrOw8c" TargetMode="External"/><Relationship Id="rId2" Type="http://schemas.openxmlformats.org/officeDocument/2006/relationships/hyperlink" Target="https://www.youtube.com/watch?v=JAFPnC-lP5k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https://www.youtube.com/watch?v=jpEigofJBwk" TargetMode="External"/><Relationship Id="rId4" Type="http://schemas.openxmlformats.org/officeDocument/2006/relationships/hyperlink" Target="https://www.youtube.com/watch?v=lpRxjVluZ4Q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4.w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3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6.wmf"/><Relationship Id="rId5" Type="http://schemas.openxmlformats.org/officeDocument/2006/relationships/oleObject" Target="../embeddings/oleObject6.bin"/><Relationship Id="rId4" Type="http://schemas.openxmlformats.org/officeDocument/2006/relationships/image" Target="../media/image5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8.wmf"/><Relationship Id="rId5" Type="http://schemas.openxmlformats.org/officeDocument/2006/relationships/oleObject" Target="../embeddings/oleObject8.bin"/><Relationship Id="rId4" Type="http://schemas.openxmlformats.org/officeDocument/2006/relationships/image" Target="../media/image7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10.wmf"/><Relationship Id="rId5" Type="http://schemas.openxmlformats.org/officeDocument/2006/relationships/oleObject" Target="../embeddings/oleObject10.bin"/><Relationship Id="rId4" Type="http://schemas.openxmlformats.org/officeDocument/2006/relationships/image" Target="../media/image9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12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11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13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직사각형 11"/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21" name="그룹 20">
            <a:extLst>
              <a:ext uri="{FF2B5EF4-FFF2-40B4-BE49-F238E27FC236}">
                <a16:creationId xmlns:a16="http://schemas.microsoft.com/office/drawing/2014/main" xmlns="" id="{270EE45B-85D7-4BFF-9885-3C4AEC73675A}"/>
              </a:ext>
            </a:extLst>
          </p:cNvPr>
          <p:cNvGrpSpPr/>
          <p:nvPr/>
        </p:nvGrpSpPr>
        <p:grpSpPr>
          <a:xfrm>
            <a:off x="315209" y="2016758"/>
            <a:ext cx="11144152" cy="2271658"/>
            <a:chOff x="290271" y="1805388"/>
            <a:chExt cx="11144152" cy="2271658"/>
          </a:xfrm>
        </p:grpSpPr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xmlns="" id="{09163A50-B076-4AA0-87FC-A27820F12E85}"/>
                </a:ext>
              </a:extLst>
            </p:cNvPr>
            <p:cNvSpPr/>
            <p:nvPr/>
          </p:nvSpPr>
          <p:spPr>
            <a:xfrm>
              <a:off x="321324" y="1902513"/>
              <a:ext cx="9474091" cy="400053"/>
            </a:xfrm>
            <a:prstGeom prst="rect">
              <a:avLst/>
            </a:prstGeom>
          </p:spPr>
          <p:txBody>
            <a:bodyPr wrap="square" lIns="121856" tIns="60932" rIns="121856" bIns="60932">
              <a:spAutoFit/>
            </a:bodyPr>
            <a:lstStyle/>
            <a:p>
              <a:pPr>
                <a:lnSpc>
                  <a:spcPct val="90000"/>
                </a:lnSpc>
              </a:pPr>
              <a:r>
                <a:rPr lang="en-US" altLang="ko-KR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(</a:t>
              </a:r>
              <a:r>
                <a:rPr lang="ko-KR" altLang="en-US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주</a:t>
              </a:r>
              <a:r>
                <a:rPr lang="en-US" altLang="ko-KR" sz="2000" dirty="0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)</a:t>
              </a:r>
              <a:r>
                <a:rPr lang="ko-KR" altLang="en-US" sz="2000" dirty="0" err="1">
                  <a:solidFill>
                    <a:schemeClr val="bg1"/>
                  </a:solidFill>
                  <a:ea typeface="CJ ONLYONE NEW 본문 Regular" panose="00000500000000000000" pitchFamily="2" charset="-127"/>
                </a:rPr>
                <a:t>제이영컴퍼니</a:t>
              </a:r>
              <a:endPara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endParaRPr>
            </a:p>
          </p:txBody>
        </p:sp>
        <p:grpSp>
          <p:nvGrpSpPr>
            <p:cNvPr id="20" name="그룹 19">
              <a:extLst>
                <a:ext uri="{FF2B5EF4-FFF2-40B4-BE49-F238E27FC236}">
                  <a16:creationId xmlns:a16="http://schemas.microsoft.com/office/drawing/2014/main" xmlns="" id="{0E366CAE-1EEC-4FB3-B804-2656C8B64EFE}"/>
                </a:ext>
              </a:extLst>
            </p:cNvPr>
            <p:cNvGrpSpPr/>
            <p:nvPr/>
          </p:nvGrpSpPr>
          <p:grpSpPr>
            <a:xfrm>
              <a:off x="290271" y="1805388"/>
              <a:ext cx="11144152" cy="2271658"/>
              <a:chOff x="290271" y="1778754"/>
              <a:chExt cx="11144152" cy="2271658"/>
            </a:xfrm>
          </p:grpSpPr>
          <p:cxnSp>
            <p:nvCxnSpPr>
              <p:cNvPr id="4" name="직선 연결선 3">
                <a:extLst>
                  <a:ext uri="{FF2B5EF4-FFF2-40B4-BE49-F238E27FC236}">
                    <a16:creationId xmlns:a16="http://schemas.microsoft.com/office/drawing/2014/main" xmlns="" id="{BFFB974D-4DA4-4B7C-8FF2-FD78525BA1D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07323" y="1778754"/>
                <a:ext cx="161643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직사각형 14">
                <a:extLst>
                  <a:ext uri="{FF2B5EF4-FFF2-40B4-BE49-F238E27FC236}">
                    <a16:creationId xmlns:a16="http://schemas.microsoft.com/office/drawing/2014/main" xmlns="" id="{1FE1D81D-6913-444E-9366-C6F1D4B9B373}"/>
                  </a:ext>
                </a:extLst>
              </p:cNvPr>
              <p:cNvSpPr/>
              <p:nvPr/>
            </p:nvSpPr>
            <p:spPr>
              <a:xfrm>
                <a:off x="290271" y="2522625"/>
                <a:ext cx="11144152" cy="92333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90000"/>
                  </a:lnSpc>
                </a:pP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엣띤</a:t>
                </a:r>
                <a:r>
                  <a:rPr lang="ko-KR" altLang="en-US" sz="6000" b="1" spc="-300" dirty="0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 </a:t>
                </a:r>
                <a:r>
                  <a:rPr lang="ko-KR" altLang="en-US" sz="6000" b="1" spc="-300" dirty="0" err="1">
                    <a:solidFill>
                      <a:schemeClr val="bg1"/>
                    </a:solidFill>
                    <a:ea typeface="CJ ONLYONE NEW 본문 Regular" panose="00000500000000000000" pitchFamily="2" charset="-127"/>
                  </a:rPr>
                  <a:t>고농축앰플크림타입텍스쳐</a:t>
                </a:r>
                <a:endParaRPr lang="en-US" altLang="ko-KR" sz="6000" b="1" spc="-300" dirty="0">
                  <a:solidFill>
                    <a:schemeClr val="bg1"/>
                  </a:solidFill>
                  <a:ea typeface="CJ ONLYONE NEW 본문 Regular" panose="00000500000000000000" pitchFamily="2" charset="-127"/>
                </a:endParaRPr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xmlns="" id="{DDD1DDE8-936B-4DC0-BF1B-27AEE6664140}"/>
                  </a:ext>
                </a:extLst>
              </p:cNvPr>
              <p:cNvSpPr txBox="1"/>
              <p:nvPr/>
            </p:nvSpPr>
            <p:spPr>
              <a:xfrm>
                <a:off x="389568" y="3650302"/>
                <a:ext cx="1574470" cy="4001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VERSION.  </a:t>
                </a:r>
                <a:r>
                  <a:rPr lang="en-US" altLang="ko-KR" sz="1000" b="1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1.0</a:t>
                </a:r>
              </a:p>
              <a:p>
                <a:pPr lvl="0"/>
                <a:r>
                  <a:rPr lang="en-US" altLang="ko-KR" sz="900" dirty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UPDATE.  </a:t>
                </a:r>
                <a:r>
                  <a:rPr lang="en-US" altLang="ko-KR" sz="1000" b="1" smtClean="0">
                    <a:solidFill>
                      <a:schemeClr val="bg1"/>
                    </a:solidFill>
                    <a:latin typeface="CJ ONLYONE NEW 본문 Regular" panose="00000500000000000000" pitchFamily="2" charset="-127"/>
                    <a:ea typeface="Sandoll 고딕Neo1 07 Bold" panose="020B0600000101010101" pitchFamily="34" charset="-127"/>
                  </a:rPr>
                  <a:t>2021.05.31</a:t>
                </a:r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xmlns="" id="{F4D8FA05-0701-4D05-8D3A-D156C872E827}"/>
                  </a:ext>
                </a:extLst>
              </p:cNvPr>
              <p:cNvSpPr txBox="1"/>
              <p:nvPr/>
            </p:nvSpPr>
            <p:spPr>
              <a:xfrm>
                <a:off x="1637193" y="3650302"/>
                <a:ext cx="184731" cy="246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endParaRPr lang="en-US" altLang="ko-KR" sz="1000" b="1" dirty="0">
                  <a:solidFill>
                    <a:schemeClr val="bg1"/>
                  </a:solidFill>
                  <a:latin typeface="CJ ONLYONE NEW 본문 Regular" panose="00000500000000000000" pitchFamily="2" charset="-127"/>
                  <a:ea typeface="Sandoll 고딕Neo1 07 Bold" panose="020B0600000101010101" pitchFamily="34" charset="-127"/>
                </a:endParaRPr>
              </a:p>
            </p:txBody>
          </p:sp>
          <p:cxnSp>
            <p:nvCxnSpPr>
              <p:cNvPr id="18" name="직선 연결선 17">
                <a:extLst>
                  <a:ext uri="{FF2B5EF4-FFF2-40B4-BE49-F238E27FC236}">
                    <a16:creationId xmlns:a16="http://schemas.microsoft.com/office/drawing/2014/main" xmlns="" id="{9E6582DA-E614-4FFB-A4A8-9CE79BD5A2A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67654" y="3557742"/>
                <a:ext cx="3385255" cy="0"/>
              </a:xfrm>
              <a:prstGeom prst="line">
                <a:avLst/>
              </a:prstGeom>
              <a:ln w="1905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" name="직사각형 16">
            <a:extLst>
              <a:ext uri="{FF2B5EF4-FFF2-40B4-BE49-F238E27FC236}">
                <a16:creationId xmlns:a16="http://schemas.microsoft.com/office/drawing/2014/main" xmlns="" id="{09163A50-B076-4AA0-87FC-A27820F12E85}"/>
              </a:ext>
            </a:extLst>
          </p:cNvPr>
          <p:cNvSpPr/>
          <p:nvPr/>
        </p:nvSpPr>
        <p:spPr>
          <a:xfrm>
            <a:off x="10025285" y="246277"/>
            <a:ext cx="1878390" cy="400053"/>
          </a:xfrm>
          <a:prstGeom prst="rect">
            <a:avLst/>
          </a:prstGeom>
        </p:spPr>
        <p:txBody>
          <a:bodyPr wrap="square" lIns="121856" tIns="60932" rIns="121856" bIns="60932">
            <a:spAutoFit/>
          </a:bodyPr>
          <a:lstStyle/>
          <a:p>
            <a:pPr algn="r">
              <a:lnSpc>
                <a:spcPct val="90000"/>
              </a:lnSpc>
            </a:pPr>
            <a:r>
              <a:rPr lang="en-US" altLang="ko-KR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60</a:t>
            </a:r>
            <a:r>
              <a:rPr lang="ko-KR" altLang="en-US" sz="20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초 내외</a:t>
            </a:r>
            <a:endParaRPr lang="en-US" altLang="ko-KR" sz="2000" dirty="0">
              <a:solidFill>
                <a:schemeClr val="bg1"/>
              </a:solidFill>
              <a:ea typeface="CJ ONLYONE NEW 본문 Regular" panose="00000500000000000000" pitchFamily="2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869286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직사각형 4">
            <a:extLst>
              <a:ext uri="{FF2B5EF4-FFF2-40B4-BE49-F238E27FC236}">
                <a16:creationId xmlns:a16="http://schemas.microsoft.com/office/drawing/2014/main" xmlns="" id="{C469F2EF-D7C5-4FDB-AFE9-EE960408D128}"/>
              </a:ext>
            </a:extLst>
          </p:cNvPr>
          <p:cNvSpPr/>
          <p:nvPr/>
        </p:nvSpPr>
        <p:spPr>
          <a:xfrm>
            <a:off x="0" y="-11551"/>
            <a:ext cx="12192000" cy="6869551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xmlns="" id="{1FE1D81D-6913-444E-9366-C6F1D4B9B373}"/>
              </a:ext>
            </a:extLst>
          </p:cNvPr>
          <p:cNvSpPr/>
          <p:nvPr/>
        </p:nvSpPr>
        <p:spPr>
          <a:xfrm>
            <a:off x="9511396" y="2949519"/>
            <a:ext cx="19937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ko-KR" sz="6000" b="1" spc="-300" dirty="0">
                <a:solidFill>
                  <a:schemeClr val="bg1"/>
                </a:solidFill>
                <a:ea typeface="CJ ONLYONE NEW 본문 Regular" panose="00000500000000000000" pitchFamily="2" charset="-127"/>
              </a:rPr>
              <a:t>END</a:t>
            </a:r>
          </a:p>
        </p:txBody>
      </p:sp>
      <p:cxnSp>
        <p:nvCxnSpPr>
          <p:cNvPr id="16" name="직선 연결선 15">
            <a:extLst>
              <a:ext uri="{FF2B5EF4-FFF2-40B4-BE49-F238E27FC236}">
                <a16:creationId xmlns:a16="http://schemas.microsoft.com/office/drawing/2014/main" xmlns="" id="{BFFB974D-4DA4-4B7C-8FF2-FD78525BA1DC}"/>
              </a:ext>
            </a:extLst>
          </p:cNvPr>
          <p:cNvCxnSpPr/>
          <p:nvPr/>
        </p:nvCxnSpPr>
        <p:spPr>
          <a:xfrm>
            <a:off x="5720304" y="3872661"/>
            <a:ext cx="5369611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151978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DC1EA81-B68C-42A5-A7AE-B7AD47C2DD51}"/>
              </a:ext>
            </a:extLst>
          </p:cNvPr>
          <p:cNvSpPr txBox="1"/>
          <p:nvPr/>
        </p:nvSpPr>
        <p:spPr>
          <a:xfrm>
            <a:off x="947956" y="1669409"/>
            <a:ext cx="13227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dirty="0"/>
              <a:t>레퍼런스 </a:t>
            </a:r>
            <a:r>
              <a:rPr lang="en-US" altLang="ko-KR" dirty="0"/>
              <a:t>: </a:t>
            </a:r>
            <a:endParaRPr lang="ko-KR" altLang="en-US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EB4E5245-83F8-4933-A0FB-1BB28D51F9D2}"/>
              </a:ext>
            </a:extLst>
          </p:cNvPr>
          <p:cNvSpPr txBox="1"/>
          <p:nvPr/>
        </p:nvSpPr>
        <p:spPr>
          <a:xfrm>
            <a:off x="2164360" y="1669409"/>
            <a:ext cx="5577937" cy="203132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hlinkClick r:id="rId2"/>
              </a:rPr>
              <a:t>https://www.youtube.com/watch?v=rMYDpTbSpOM</a:t>
            </a:r>
          </a:p>
          <a:p>
            <a:r>
              <a:rPr lang="en-US" altLang="ko-KR" dirty="0">
                <a:hlinkClick r:id="rId2"/>
              </a:rPr>
              <a:t>https://www.youtube.com/watch?v=JAFPnC-lP5k</a:t>
            </a:r>
            <a:endParaRPr lang="en-US" altLang="ko-KR" dirty="0"/>
          </a:p>
          <a:p>
            <a:r>
              <a:rPr lang="en-US" altLang="ko-KR" dirty="0">
                <a:hlinkClick r:id="rId3"/>
              </a:rPr>
              <a:t>https://www.youtube.com/watch?v=HaeMgBrOw8c</a:t>
            </a:r>
            <a:endParaRPr lang="en-US" altLang="ko-KR" dirty="0"/>
          </a:p>
          <a:p>
            <a:r>
              <a:rPr lang="en-US" altLang="ko-KR" dirty="0">
                <a:hlinkClick r:id="rId4"/>
              </a:rPr>
              <a:t>https://www.youtube.com/watch?v=lpRxjVluZ4Q</a:t>
            </a:r>
            <a:endParaRPr lang="en-US" altLang="ko-KR" dirty="0"/>
          </a:p>
          <a:p>
            <a:r>
              <a:rPr lang="en-US" altLang="ko-KR" dirty="0">
                <a:hlinkClick r:id="rId5"/>
              </a:rPr>
              <a:t>https://www.youtube.com/watch?v=jpEigofJBwk</a:t>
            </a:r>
            <a:endParaRPr lang="en-US" altLang="ko-KR" dirty="0"/>
          </a:p>
          <a:p>
            <a:endParaRPr lang="en-US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63704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직사각형 2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C25AEE80-CD07-4605-8EC1-F1BCA1DA0AA9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46237960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 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레퍼런스와 같은 느낌의 제품 촬영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레퍼런스와 같은 느낌의 제품 촬영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레퍼런스와 같은 느낌의 제품 샷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텍스트 모션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레퍼런스와 같은 느낌의 제품 샷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텍스트 모션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피부가 선택한 명품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YOUNGERJYOUNG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젊은 날의 나를 만나고 싶다면 </a:t>
                      </a:r>
                      <a:r>
                        <a:rPr lang="en-US" altLang="ko-KR" sz="1000" dirty="0"/>
                        <a:t>YOUNGERJYOUNG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피부가 선택한 명품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영거제이영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젊은 날의 나를 만나고 싶다면 </a:t>
                      </a:r>
                      <a:r>
                        <a:rPr lang="ko-KR" altLang="en-US" sz="1000" dirty="0" err="1"/>
                        <a:t>영거제이영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xmlns="" id="{21C49B85-83A1-4F67-ACBC-53914D1452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81377236"/>
              </p:ext>
            </p:extLst>
          </p:nvPr>
        </p:nvGraphicFramePr>
        <p:xfrm>
          <a:off x="1990312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개체 6">
            <a:extLst>
              <a:ext uri="{FF2B5EF4-FFF2-40B4-BE49-F238E27FC236}">
                <a16:creationId xmlns:a16="http://schemas.microsoft.com/office/drawing/2014/main" xmlns="" id="{ADCF46DE-8D81-4F98-83C4-977B69AB08C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6590827"/>
              </p:ext>
            </p:extLst>
          </p:nvPr>
        </p:nvGraphicFramePr>
        <p:xfrm>
          <a:off x="6614825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5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76388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74901228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#4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레퍼런스와 같은 느낌의 제품 촬영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레퍼런스와 같은 느낌의 제품 촬영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레퍼런스와 같은 느낌의 제품 샷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텍스트 모션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레퍼런스와 같은 느낌의 제품 샷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텍스트 모션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피부가 </a:t>
                      </a:r>
                      <a:r>
                        <a:rPr lang="ko-KR" altLang="en-US" sz="1000" strike="noStrike" dirty="0" err="1">
                          <a:solidFill>
                            <a:schemeClr val="tx1"/>
                          </a:solidFill>
                        </a:rPr>
                        <a:t>젊어질까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?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주름 해방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피부가 맑아질까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?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미백 해방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피부가 깨끗해 질까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? </a:t>
                      </a: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여드름 해방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전 성분 체크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피부측정 체크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피부가 </a:t>
                      </a:r>
                      <a:r>
                        <a:rPr lang="ko-KR" altLang="en-US" sz="1000" strike="noStrike" dirty="0" err="1">
                          <a:solidFill>
                            <a:schemeClr val="tx1"/>
                          </a:solidFill>
                        </a:rPr>
                        <a:t>젊어질까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피부가 맑아질까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피부가 깨끗해 질까</a:t>
                      </a:r>
                      <a:r>
                        <a:rPr lang="en-US" altLang="ko-KR" sz="1000" strike="noStrike" dirty="0">
                          <a:solidFill>
                            <a:schemeClr val="tx1"/>
                          </a:solidFill>
                        </a:rPr>
                        <a:t>?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전성분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체크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  <a:p>
                      <a:pPr algn="ctr" latinLnBrk="1"/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피부측정 체크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1160DD08-3A61-45B4-97E0-E3C78AE8B295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xmlns="" id="{82C0D529-3F2A-4C65-A5C4-46FAB52C901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2131792"/>
              </p:ext>
            </p:extLst>
          </p:nvPr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xmlns="" id="{ACEC7613-35A6-4178-9D2E-DD9C6D0FCB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34501177"/>
              </p:ext>
            </p:extLst>
          </p:nvPr>
        </p:nvGraphicFramePr>
        <p:xfrm>
          <a:off x="6614824" y="1581665"/>
          <a:ext cx="3250513" cy="18293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4" y="1581665"/>
                        <a:ext cx="3250513" cy="18293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367866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2481366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#5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#6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 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레퍼런스와 같은 느낌의 제품 촬영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단색 배경에 텍스트로만 강조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레퍼런스와 같은 느낌의 제품 샷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텍스트 모션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팩트를 직접 체험해보세요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[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피부 미백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주름개선 이중 기능성 화장품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]</a:t>
                      </a:r>
                    </a:p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엣띤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고농축앰플크림타입텍스쳐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팩트를 직접 체험해보세요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.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DC336E7C-B0A2-4F03-8E8F-D54127D44FE8}"/>
              </a:ext>
            </a:extLst>
          </p:cNvPr>
          <p:cNvSpPr txBox="1"/>
          <p:nvPr/>
        </p:nvSpPr>
        <p:spPr>
          <a:xfrm>
            <a:off x="729843" y="293399"/>
            <a:ext cx="28857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#1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인트로</a:t>
            </a:r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&amp;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 궁금유발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xmlns="" id="{367BCE8F-F8EC-448C-9C64-82CAF2257628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18512707"/>
              </p:ext>
            </p:extLst>
          </p:nvPr>
        </p:nvGraphicFramePr>
        <p:xfrm>
          <a:off x="1990312" y="1581664"/>
          <a:ext cx="3251543" cy="1829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4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4"/>
                        <a:ext cx="3251543" cy="1829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개체 5">
            <a:extLst>
              <a:ext uri="{FF2B5EF4-FFF2-40B4-BE49-F238E27FC236}">
                <a16:creationId xmlns:a16="http://schemas.microsoft.com/office/drawing/2014/main" xmlns="" id="{54E791B4-EEDD-4CEF-81D5-41472BC7C5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08618577"/>
              </p:ext>
            </p:extLst>
          </p:nvPr>
        </p:nvGraphicFramePr>
        <p:xfrm>
          <a:off x="6614828" y="1581664"/>
          <a:ext cx="3250512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8" y="1581664"/>
                        <a:ext cx="3250512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6236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9530449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#7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#8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손 클로즈업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 클로즈업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손등에 발라보는 모습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 +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텍스트 모션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제품을 오픈하는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피부 미백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,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주름개선 이중 기능성 화장품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유효성분 </a:t>
                      </a:r>
                      <a:r>
                        <a:rPr lang="en-US" altLang="ko-KR" sz="1000" dirty="0">
                          <a:solidFill>
                            <a:schemeClr val="tx1"/>
                          </a:solidFill>
                        </a:rPr>
                        <a:t>EWG </a:t>
                      </a: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그린 등급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내 피부를 생각하고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내 피부를 사랑하며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418EDE58-9305-4783-B72E-D21EF0EC84F2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xmlns="" id="{8C882206-28F8-4593-A6B3-94D50484B52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33004743"/>
              </p:ext>
            </p:extLst>
          </p:nvPr>
        </p:nvGraphicFramePr>
        <p:xfrm>
          <a:off x="1990312" y="1581665"/>
          <a:ext cx="3251546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1546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xmlns="" id="{EDDDD4E7-6CEE-4F02-8C47-D3EC2B88ECB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9896567"/>
              </p:ext>
            </p:extLst>
          </p:nvPr>
        </p:nvGraphicFramePr>
        <p:xfrm>
          <a:off x="6614824" y="1581665"/>
          <a:ext cx="3251547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9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4" y="1581665"/>
                        <a:ext cx="3251547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9334710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8036803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#9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#10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제품 클로즈업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제품을 들고 있는 모델</a:t>
                      </a:r>
                      <a:r>
                        <a:rPr lang="en-US" altLang="ko-KR" sz="1000" dirty="0"/>
                        <a:t> (</a:t>
                      </a:r>
                      <a:r>
                        <a:rPr lang="ko-KR" altLang="en-US" sz="1000" dirty="0"/>
                        <a:t>제품 </a:t>
                      </a:r>
                      <a:r>
                        <a:rPr lang="ko-KR" altLang="en-US" sz="1000" dirty="0" err="1"/>
                        <a:t>포커싱</a:t>
                      </a:r>
                      <a:r>
                        <a:rPr lang="en-US" altLang="ko-KR" sz="1000" dirty="0"/>
                        <a:t>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FontTx/>
                        <a:buNone/>
                      </a:pPr>
                      <a:r>
                        <a:rPr lang="ko-KR" altLang="en-US" sz="1000" dirty="0"/>
                        <a:t>제품을 </a:t>
                      </a:r>
                      <a:r>
                        <a:rPr lang="ko-KR" altLang="en-US" sz="1000" dirty="0" err="1"/>
                        <a:t>퍼올리는</a:t>
                      </a:r>
                      <a:r>
                        <a:rPr lang="ko-KR" altLang="en-US" sz="1000" dirty="0"/>
                        <a:t>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제품을 들고 있는 모델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ko-KR" sz="1000" u="none" dirty="0">
                          <a:solidFill>
                            <a:schemeClr val="tx1"/>
                          </a:solidFill>
                        </a:rPr>
                        <a:t>Amino Acid Complex </a:t>
                      </a:r>
                      <a:r>
                        <a:rPr lang="ko-KR" altLang="en-US" sz="1000" u="none" dirty="0">
                          <a:solidFill>
                            <a:schemeClr val="tx1"/>
                          </a:solidFill>
                        </a:rPr>
                        <a:t>적용</a:t>
                      </a:r>
                      <a:endParaRPr lang="en-US" altLang="ko-KR" sz="100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피부 독성 성분 </a:t>
                      </a:r>
                      <a:r>
                        <a:rPr lang="en-US" altLang="ko-KR" sz="1000" dirty="0"/>
                        <a:t>NO (</a:t>
                      </a:r>
                      <a:r>
                        <a:rPr lang="ko-KR" altLang="en-US" sz="1000" dirty="0"/>
                        <a:t>방부제 및 알레르기 유발 성분 </a:t>
                      </a:r>
                      <a:r>
                        <a:rPr lang="en-US" altLang="ko-KR" sz="1000" dirty="0"/>
                        <a:t>)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내 피부에게 선사하는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최고의</a:t>
                      </a:r>
                      <a:r>
                        <a:rPr lang="en-US" altLang="ko-KR" sz="1000" dirty="0"/>
                        <a:t> </a:t>
                      </a:r>
                      <a:r>
                        <a:rPr lang="ko-KR" altLang="en-US" sz="1000" dirty="0"/>
                        <a:t>선물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/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F08AE89D-DEE0-4652-B2EC-A98566C4445E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9A8ED771-6A90-44FA-8F3C-D241A064FAE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86977744"/>
              </p:ext>
            </p:extLst>
          </p:nvPr>
        </p:nvGraphicFramePr>
        <p:xfrm>
          <a:off x="1990312" y="1581665"/>
          <a:ext cx="3250513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2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5"/>
                        <a:ext cx="3250513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개체 4">
            <a:extLst>
              <a:ext uri="{FF2B5EF4-FFF2-40B4-BE49-F238E27FC236}">
                <a16:creationId xmlns:a16="http://schemas.microsoft.com/office/drawing/2014/main" xmlns="" id="{3D9D1413-7E29-40EE-B15B-579012BDA33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215112"/>
              </p:ext>
            </p:extLst>
          </p:nvPr>
        </p:nvGraphicFramePr>
        <p:xfrm>
          <a:off x="6615858" y="1581665"/>
          <a:ext cx="3250513" cy="1829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5858" y="1581665"/>
                        <a:ext cx="3250513" cy="1829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29276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1101358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#11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#12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제품 클로즈업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제품 클로즈업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제품을 손으로 내려놓는 모습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제품이 놓여 있는 모습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일상에 무너진 피부를 채워보세요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상상 그 이상의 감동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chemeClr val="tx1"/>
                          </a:solidFill>
                        </a:rPr>
                        <a:t>일상에 무너진 피부를 채워보세요</a:t>
                      </a: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strike="noStrike" dirty="0">
                          <a:solidFill>
                            <a:schemeClr val="tx1"/>
                          </a:solidFill>
                        </a:rPr>
                        <a:t>상상 그 이상의 감동</a:t>
                      </a: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2FED100-54F4-4AAA-B4BE-4123393731D0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#2 </a:t>
            </a:r>
            <a:r>
              <a:rPr lang="ko-KR" altLang="en-US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제품설명</a:t>
            </a:r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xmlns="" id="{C673F6FD-5883-4635-B749-04EBCBE4EA0B}"/>
              </a:ext>
            </a:extLst>
          </p:cNvPr>
          <p:cNvSpPr/>
          <p:nvPr/>
        </p:nvSpPr>
        <p:spPr>
          <a:xfrm>
            <a:off x="6615858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" name="개체 2">
            <a:extLst>
              <a:ext uri="{FF2B5EF4-FFF2-40B4-BE49-F238E27FC236}">
                <a16:creationId xmlns:a16="http://schemas.microsoft.com/office/drawing/2014/main" xmlns="" id="{4963E9BB-C695-4FF0-851E-E54A5CA332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76253561"/>
              </p:ext>
            </p:extLst>
          </p:nvPr>
        </p:nvGraphicFramePr>
        <p:xfrm>
          <a:off x="1990312" y="1581664"/>
          <a:ext cx="3251544" cy="1829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6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2" y="1581664"/>
                        <a:ext cx="3251544" cy="1829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개체 3">
            <a:extLst>
              <a:ext uri="{FF2B5EF4-FFF2-40B4-BE49-F238E27FC236}">
                <a16:creationId xmlns:a16="http://schemas.microsoft.com/office/drawing/2014/main" xmlns="" id="{C9FE4299-7451-4628-8F97-F23AE7E962D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37658743"/>
              </p:ext>
            </p:extLst>
          </p:nvPr>
        </p:nvGraphicFramePr>
        <p:xfrm>
          <a:off x="6614826" y="1581664"/>
          <a:ext cx="3251543" cy="18299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Image" r:id="rId5" imgW="8888760" imgH="5002920" progId="Photoshop.Image.13">
                  <p:embed/>
                </p:oleObj>
              </mc:Choice>
              <mc:Fallback>
                <p:oleObj name="Image" r:id="rId5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6614826" y="1581664"/>
                        <a:ext cx="3251543" cy="18299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9605805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/>
        </p:nvSpPr>
        <p:spPr>
          <a:xfrm>
            <a:off x="9473938" y="131975"/>
            <a:ext cx="2654627" cy="455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aphicFrame>
        <p:nvGraphicFramePr>
          <p:cNvPr id="30" name="표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35670569"/>
              </p:ext>
            </p:extLst>
          </p:nvPr>
        </p:nvGraphicFramePr>
        <p:xfrm>
          <a:off x="428184" y="1078904"/>
          <a:ext cx="10271237" cy="50916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48129">
                  <a:extLst>
                    <a:ext uri="{9D8B030D-6E8A-4147-A177-3AD203B41FA5}">
                      <a16:colId xmlns:a16="http://schemas.microsoft.com/office/drawing/2014/main" xmlns="" val="908115385"/>
                    </a:ext>
                  </a:extLst>
                </a:gridCol>
                <a:gridCol w="4449452">
                  <a:extLst>
                    <a:ext uri="{9D8B030D-6E8A-4147-A177-3AD203B41FA5}">
                      <a16:colId xmlns:a16="http://schemas.microsoft.com/office/drawing/2014/main" xmlns="" val="2810514017"/>
                    </a:ext>
                  </a:extLst>
                </a:gridCol>
                <a:gridCol w="4873656">
                  <a:extLst>
                    <a:ext uri="{9D8B030D-6E8A-4147-A177-3AD203B41FA5}">
                      <a16:colId xmlns:a16="http://schemas.microsoft.com/office/drawing/2014/main" xmlns="" val="1475910492"/>
                    </a:ext>
                  </a:extLst>
                </a:gridCol>
              </a:tblGrid>
              <a:tr h="457665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800" dirty="0">
                          <a:solidFill>
                            <a:schemeClr val="tx1"/>
                          </a:solidFill>
                        </a:rPr>
                        <a:t>scene</a:t>
                      </a:r>
                      <a:endParaRPr lang="ko-KR" altLang="en-US" sz="8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100" b="0" dirty="0">
                          <a:solidFill>
                            <a:schemeClr val="tx1"/>
                          </a:solidFill>
                        </a:rPr>
                        <a:t>#13</a:t>
                      </a:r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11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08019813"/>
                  </a:ext>
                </a:extLst>
              </a:tr>
              <a:tr h="19513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1000" dirty="0"/>
                        <a:t>image</a:t>
                      </a:r>
                      <a:endParaRPr lang="ko-KR" altLang="en-US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957097534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촬영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연출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>
                          <a:solidFill>
                            <a:srgbClr val="FF0000"/>
                          </a:solidFill>
                        </a:rPr>
                        <a:t>촬영 없음</a:t>
                      </a:r>
                      <a:endParaRPr lang="en-US" altLang="ko-KR" sz="10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382103925"/>
                  </a:ext>
                </a:extLst>
              </a:tr>
              <a:tr h="692854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화면</a:t>
                      </a:r>
                      <a:endParaRPr lang="en-US" altLang="ko-KR" sz="1000" dirty="0"/>
                    </a:p>
                    <a:p>
                      <a:pPr algn="ctr" latinLnBrk="1"/>
                      <a:r>
                        <a:rPr lang="ko-KR" altLang="en-US" sz="1000" dirty="0"/>
                        <a:t>구성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/>
                        <a:t>로고</a:t>
                      </a:r>
                      <a:endParaRPr lang="en-US" altLang="ko-KR" sz="1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12316931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/>
                        <a:t>자막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>
                          <a:solidFill>
                            <a:srgbClr val="FF0000"/>
                          </a:solidFill>
                        </a:rPr>
                        <a:t>영거제이영의 주인공은 바로 여러분 자신입니다</a:t>
                      </a:r>
                      <a:r>
                        <a:rPr lang="en-US" altLang="ko-KR" sz="1200">
                          <a:solidFill>
                            <a:srgbClr val="FF0000"/>
                          </a:solidFill>
                        </a:rPr>
                        <a:t>.</a:t>
                      </a:r>
                      <a:endParaRPr lang="en-US" altLang="ko-KR" sz="1200" dirty="0">
                        <a:solidFill>
                          <a:srgbClr val="FF0000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21728308"/>
                  </a:ext>
                </a:extLst>
              </a:tr>
              <a:tr h="648440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000" dirty="0" err="1"/>
                        <a:t>나레이션</a:t>
                      </a:r>
                      <a:r>
                        <a:rPr lang="en-US" altLang="ko-KR" sz="1000" dirty="0"/>
                        <a:t>&amp;</a:t>
                      </a:r>
                    </a:p>
                    <a:p>
                      <a:pPr algn="ctr" latinLnBrk="1"/>
                      <a:r>
                        <a:rPr lang="ko-KR" altLang="en-US" sz="1000" dirty="0"/>
                        <a:t>효과음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000" dirty="0" err="1">
                          <a:solidFill>
                            <a:schemeClr val="tx1"/>
                          </a:solidFill>
                        </a:rPr>
                        <a:t>영거제이영</a:t>
                      </a:r>
                      <a:endParaRPr lang="ko-KR" alt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altLang="ko-KR" sz="1000" strike="noStrike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2655868382"/>
                  </a:ext>
                </a:extLst>
              </a:tr>
            </a:tbl>
          </a:graphicData>
        </a:graphic>
      </p:graphicFrame>
      <p:sp>
        <p:nvSpPr>
          <p:cNvPr id="7" name="직사각형 6"/>
          <p:cNvSpPr/>
          <p:nvPr/>
        </p:nvSpPr>
        <p:spPr>
          <a:xfrm>
            <a:off x="1990312" y="1581665"/>
            <a:ext cx="3250513" cy="182990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B2FED100-54F4-4AAA-B4BE-4123393731D0}"/>
              </a:ext>
            </a:extLst>
          </p:cNvPr>
          <p:cNvSpPr txBox="1"/>
          <p:nvPr/>
        </p:nvSpPr>
        <p:spPr>
          <a:xfrm>
            <a:off x="729843" y="293399"/>
            <a:ext cx="14558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#3 </a:t>
            </a:r>
            <a:r>
              <a:rPr lang="ko-KR" altLang="en-US" dirty="0" err="1">
                <a:latin typeface="CJ ONLYONE NEW 제목 Bold" panose="00000800000000000000" pitchFamily="2" charset="-127"/>
                <a:ea typeface="CJ ONLYONE NEW 제목 Bold" panose="00000800000000000000" pitchFamily="2" charset="-127"/>
              </a:rPr>
              <a:t>아웃트로</a:t>
            </a:r>
            <a:endParaRPr lang="ko-KR" altLang="en-US" dirty="0">
              <a:latin typeface="CJ ONLYONE NEW 제목 Bold" panose="00000800000000000000" pitchFamily="2" charset="-127"/>
              <a:ea typeface="CJ ONLYONE NEW 제목 Bold" panose="00000800000000000000" pitchFamily="2" charset="-127"/>
            </a:endParaRPr>
          </a:p>
        </p:txBody>
      </p:sp>
      <p:graphicFrame>
        <p:nvGraphicFramePr>
          <p:cNvPr id="2" name="개체 1">
            <a:extLst>
              <a:ext uri="{FF2B5EF4-FFF2-40B4-BE49-F238E27FC236}">
                <a16:creationId xmlns:a16="http://schemas.microsoft.com/office/drawing/2014/main" xmlns="" id="{525ABE01-EA29-4B2F-BC25-C1B74E1486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68123005"/>
              </p:ext>
            </p:extLst>
          </p:nvPr>
        </p:nvGraphicFramePr>
        <p:xfrm>
          <a:off x="1990311" y="1581665"/>
          <a:ext cx="3251545" cy="18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0" name="Image" r:id="rId3" imgW="8888760" imgH="5002920" progId="Photoshop.Image.13">
                  <p:embed/>
                </p:oleObj>
              </mc:Choice>
              <mc:Fallback>
                <p:oleObj name="Image" r:id="rId3" imgW="8888760" imgH="5002920" progId="Photoshop.Image.1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90311" y="1581665"/>
                        <a:ext cx="3251545" cy="182990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7112826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3062</TotalTime>
  <Words>409</Words>
  <Application>Microsoft Office PowerPoint</Application>
  <PresentationFormat>Widescreen</PresentationFormat>
  <Paragraphs>153</Paragraphs>
  <Slides>10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CJ ONLYONE NEW 본문 Regular</vt:lpstr>
      <vt:lpstr>CJ ONLYONE NEW 제목 Bold</vt:lpstr>
      <vt:lpstr>Sandoll 고딕Neo1 07 Bold</vt:lpstr>
      <vt:lpstr>맑은 고딕</vt:lpstr>
      <vt:lpstr>Arial</vt:lpstr>
      <vt:lpstr>Office 테마</vt:lpstr>
      <vt:lpstr>Image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 Jaemin</dc:creator>
  <cp:lastModifiedBy>jh</cp:lastModifiedBy>
  <cp:revision>184</cp:revision>
  <dcterms:created xsi:type="dcterms:W3CDTF">2020-06-07T11:33:37Z</dcterms:created>
  <dcterms:modified xsi:type="dcterms:W3CDTF">2021-05-31T06:05:06Z</dcterms:modified>
</cp:coreProperties>
</file>