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6945" autoAdjust="0"/>
  </p:normalViewPr>
  <p:slideViewPr>
    <p:cSldViewPr snapToGrid="0">
      <p:cViewPr varScale="1">
        <p:scale>
          <a:sx n="74" d="100"/>
          <a:sy n="74" d="100"/>
        </p:scale>
        <p:origin x="3154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93EA-BC5D-459B-9543-52D3191811E2}" type="datetimeFigureOut">
              <a:rPr lang="ko-KR" altLang="en-US" smtClean="0"/>
              <a:t>2021-06-02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CCE8-F8B1-4BAF-A3DB-0CBA6ABD83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3980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93EA-BC5D-459B-9543-52D3191811E2}" type="datetimeFigureOut">
              <a:rPr lang="ko-KR" altLang="en-US" smtClean="0"/>
              <a:t>2021-06-02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CCE8-F8B1-4BAF-A3DB-0CBA6ABD83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2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93EA-BC5D-459B-9543-52D3191811E2}" type="datetimeFigureOut">
              <a:rPr lang="ko-KR" altLang="en-US" smtClean="0"/>
              <a:t>2021-06-02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CCE8-F8B1-4BAF-A3DB-0CBA6ABD83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058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93EA-BC5D-459B-9543-52D3191811E2}" type="datetimeFigureOut">
              <a:rPr lang="ko-KR" altLang="en-US" smtClean="0"/>
              <a:t>2021-06-02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CCE8-F8B1-4BAF-A3DB-0CBA6ABD83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430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93EA-BC5D-459B-9543-52D3191811E2}" type="datetimeFigureOut">
              <a:rPr lang="ko-KR" altLang="en-US" smtClean="0"/>
              <a:t>2021-06-02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CCE8-F8B1-4BAF-A3DB-0CBA6ABD83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208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93EA-BC5D-459B-9543-52D3191811E2}" type="datetimeFigureOut">
              <a:rPr lang="ko-KR" altLang="en-US" smtClean="0"/>
              <a:t>2021-06-02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CCE8-F8B1-4BAF-A3DB-0CBA6ABD83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29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93EA-BC5D-459B-9543-52D3191811E2}" type="datetimeFigureOut">
              <a:rPr lang="ko-KR" altLang="en-US" smtClean="0"/>
              <a:t>2021-06-02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CCE8-F8B1-4BAF-A3DB-0CBA6ABD83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922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93EA-BC5D-459B-9543-52D3191811E2}" type="datetimeFigureOut">
              <a:rPr lang="ko-KR" altLang="en-US" smtClean="0"/>
              <a:t>2021-06-02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CCE8-F8B1-4BAF-A3DB-0CBA6ABD83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0584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93EA-BC5D-459B-9543-52D3191811E2}" type="datetimeFigureOut">
              <a:rPr lang="ko-KR" altLang="en-US" smtClean="0"/>
              <a:t>2021-06-02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CCE8-F8B1-4BAF-A3DB-0CBA6ABD83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113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93EA-BC5D-459B-9543-52D3191811E2}" type="datetimeFigureOut">
              <a:rPr lang="ko-KR" altLang="en-US" smtClean="0"/>
              <a:t>2021-06-02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CCE8-F8B1-4BAF-A3DB-0CBA6ABD83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086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D93EA-BC5D-459B-9543-52D3191811E2}" type="datetimeFigureOut">
              <a:rPr lang="ko-KR" altLang="en-US" smtClean="0"/>
              <a:t>2021-06-02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BCCE8-F8B1-4BAF-A3DB-0CBA6ABD83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978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D93EA-BC5D-459B-9543-52D3191811E2}" type="datetimeFigureOut">
              <a:rPr lang="ko-KR" altLang="en-US" smtClean="0"/>
              <a:t>2021-06-02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BCCE8-F8B1-4BAF-A3DB-0CBA6ABD838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30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8082"/>
            <a:ext cx="6724931" cy="954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" y="1417142"/>
            <a:ext cx="6702136" cy="951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68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와이드스크린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</cp:revision>
  <dcterms:created xsi:type="dcterms:W3CDTF">2021-06-02T00:46:14Z</dcterms:created>
  <dcterms:modified xsi:type="dcterms:W3CDTF">2021-06-02T00:53:47Z</dcterms:modified>
</cp:coreProperties>
</file>