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6" r:id="rId6"/>
    <p:sldId id="327" r:id="rId7"/>
    <p:sldId id="328" r:id="rId8"/>
    <p:sldId id="293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2021-05-27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270EE45B-85D7-4BFF-9885-3C4AEC73675A}"/>
              </a:ext>
            </a:extLst>
          </p:cNvPr>
          <p:cNvGrpSpPr/>
          <p:nvPr/>
        </p:nvGrpSpPr>
        <p:grpSpPr>
          <a:xfrm>
            <a:off x="315208" y="2016758"/>
            <a:ext cx="10640813" cy="2271658"/>
            <a:chOff x="290270" y="1805388"/>
            <a:chExt cx="10640813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주식회사 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케이비나노텍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0E366CAE-1EEC-4FB3-B804-2656C8B64EFE}"/>
                </a:ext>
              </a:extLst>
            </p:cNvPr>
            <p:cNvGrpSpPr/>
            <p:nvPr/>
          </p:nvGrpSpPr>
          <p:grpSpPr>
            <a:xfrm>
              <a:off x="290270" y="1805388"/>
              <a:ext cx="10640813" cy="2271658"/>
              <a:chOff x="290270" y="1778754"/>
              <a:chExt cx="10640813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xmlns="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xmlns="" id="{1FE1D81D-6913-444E-9366-C6F1D4B9B373}"/>
                  </a:ext>
                </a:extLst>
              </p:cNvPr>
              <p:cNvSpPr/>
              <p:nvPr/>
            </p:nvSpPr>
            <p:spPr>
              <a:xfrm>
                <a:off x="290270" y="2522625"/>
                <a:ext cx="10640813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청소반장 </a:t>
                </a: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싹다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다목적클리너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5744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2021.05.27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246277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13" name="직사각형 16">
            <a:extLst>
              <a:ext uri="{FF2B5EF4-FFF2-40B4-BE49-F238E27FC236}">
                <a16:creationId xmlns=""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7772400" y="646330"/>
            <a:ext cx="4131275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ko-KR" altLang="en-US" sz="2000" dirty="0">
                <a:solidFill>
                  <a:schemeClr val="bg1"/>
                </a:solidFill>
              </a:rPr>
              <a:t>팩트전달형 영상 </a:t>
            </a:r>
            <a:r>
              <a:rPr lang="en-US" altLang="ko-KR" sz="2000" dirty="0">
                <a:solidFill>
                  <a:schemeClr val="bg1"/>
                </a:solidFill>
              </a:rPr>
              <a:t>(</a:t>
            </a:r>
            <a:r>
              <a:rPr lang="ko-KR" altLang="en-US" sz="2000" dirty="0">
                <a:solidFill>
                  <a:schemeClr val="bg1"/>
                </a:solidFill>
              </a:rPr>
              <a:t>스튜디오촬영</a:t>
            </a:r>
            <a:r>
              <a:rPr lang="en-US" altLang="ko-KR" sz="2000" dirty="0">
                <a:solidFill>
                  <a:schemeClr val="bg1"/>
                </a:solidFill>
              </a:rPr>
              <a:t>)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85155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곰팡이가 지워지는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이미지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곰팡이가 지워지는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지저분한 주방을 한 번에</a:t>
                      </a:r>
                      <a:r>
                        <a:rPr lang="en-US" altLang="ko-KR" sz="1000" dirty="0"/>
                        <a:t>!!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지저분한 주방을 한 번에</a:t>
                      </a:r>
                      <a:r>
                        <a:rPr lang="en-US" altLang="ko-KR" sz="1000" dirty="0"/>
                        <a:t>!!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D757EE89-384B-422B-B685-6599FA6810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71162"/>
              </p:ext>
            </p:extLst>
          </p:nvPr>
        </p:nvGraphicFramePr>
        <p:xfrm>
          <a:off x="1990312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xmlns="" id="{7EE498BE-254D-4CBF-8ECA-9C3CA6DEF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646975"/>
              </p:ext>
            </p:extLst>
          </p:nvPr>
        </p:nvGraphicFramePr>
        <p:xfrm>
          <a:off x="6615857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xmlns="" id="{D757EE89-384B-422B-B685-6599FA6810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5857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909200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제품과 손 </a:t>
                      </a:r>
                      <a:r>
                        <a:rPr lang="ko-KR" altLang="en-US" sz="1000" strike="noStrike" dirty="0" smtClean="0">
                          <a:solidFill>
                            <a:schemeClr val="tx1"/>
                          </a:solidFill>
                        </a:rPr>
                        <a:t>클로즈업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이미지촬영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,cg)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이미지촬영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,cg)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제품을 손에 들고 있는 모습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/>
                        <a:t>인트로</a:t>
                      </a:r>
                      <a:r>
                        <a:rPr lang="ko-KR" altLang="en-US" sz="1000" dirty="0"/>
                        <a:t> 화면 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그래픽 </a:t>
                      </a:r>
                      <a:r>
                        <a:rPr lang="en-US" altLang="ko-KR" sz="1000" dirty="0"/>
                        <a:t>+ </a:t>
                      </a:r>
                      <a:r>
                        <a:rPr lang="ko-KR" altLang="en-US" sz="1000" dirty="0"/>
                        <a:t>텍스트</a:t>
                      </a:r>
                      <a:r>
                        <a:rPr lang="en-US" altLang="ko-KR" sz="10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청소반장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싹다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다목적클리너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청소반장 </a:t>
                      </a:r>
                      <a:r>
                        <a:rPr lang="ko-KR" altLang="en-US" sz="1000" dirty="0" err="1"/>
                        <a:t>싹다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다목적클리너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장점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청소반장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싹다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다목적클리너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5E9AB0CB-728B-4F11-85CD-56EA1B6905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601443"/>
              </p:ext>
            </p:extLst>
          </p:nvPr>
        </p:nvGraphicFramePr>
        <p:xfrm>
          <a:off x="1990311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BED282C9-7CB7-4A7C-BC9C-96AC2337E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548501"/>
              </p:ext>
            </p:extLst>
          </p:nvPr>
        </p:nvGraphicFramePr>
        <p:xfrm>
          <a:off x="6615857" y="1581664"/>
          <a:ext cx="3250510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7" y="1581664"/>
                        <a:ext cx="3250510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4520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가스레인지를 닦아내는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모델이 닦아낸 가스레인지 표면을 만져보는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가스레인지를 닦아내는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모델이 닦아낸 가스레인지 표면을 만져보는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고농축 프리미엄 세제로 뛰어난 기름때 제거 효과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가스레인지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레인지 후드 등의 표면 손상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X)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고농축 프리미엄 세제로 뛰어난 기름때 제거 효과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가스레인지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레인지 후드 등의 표면 손상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X)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청소반장 </a:t>
                      </a:r>
                      <a:r>
                        <a:rPr lang="ko-KR" altLang="en-US" sz="1000" dirty="0" err="1"/>
                        <a:t>싹다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다목적클리너의</a:t>
                      </a:r>
                      <a:r>
                        <a:rPr lang="ko-KR" altLang="en-US" sz="1000" dirty="0"/>
                        <a:t> 장점 첫 번째</a:t>
                      </a:r>
                      <a:r>
                        <a:rPr lang="en-US" altLang="ko-KR" sz="1000" dirty="0"/>
                        <a:t>!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고농축 프리미엄 세제로 기름때 제거 효과가 매우 뛰어납니다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가스레인지나 레인지 후드의 금속표면을 손상시키지 않고도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세정력이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매우 뛰어납니다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5A6F480-3FA5-4E30-B94F-0805F24AEFC7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F977D523-0E85-4F7C-B4CE-C7905AE72F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195867"/>
              </p:ext>
            </p:extLst>
          </p:nvPr>
        </p:nvGraphicFramePr>
        <p:xfrm>
          <a:off x="1990311" y="1581665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D6C516EB-2889-4020-B3DA-CE4ED7C02F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623683"/>
              </p:ext>
            </p:extLst>
          </p:nvPr>
        </p:nvGraphicFramePr>
        <p:xfrm>
          <a:off x="6615857" y="1581665"/>
          <a:ext cx="3250514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7" y="1581665"/>
                        <a:ext cx="3250514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8884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 분해력 테스트 영상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 분해력을 테스트 해보고 신기해 하는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 분해력 테스트 영상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 분해력을 테스트 해보고 신기해 하는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뛰어난 기름 분해력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기름때 제거에 탁월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뛰어난 기름 분해력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기름때 제거에 탁월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두 번째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 분해력이 매우 뛰어납니다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기름이 분해되는 유화작용이 뛰어나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타사 제품 대비 탁월한 세정력을 자랑합니다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45EF7CFD-7E24-4595-8D67-18ED39520E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698815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B35C4007-6D7A-4AA5-A318-DEF874C7FE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912903"/>
              </p:ext>
            </p:extLst>
          </p:nvPr>
        </p:nvGraphicFramePr>
        <p:xfrm>
          <a:off x="6614824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4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41720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다양한 세제를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상표 안 보이는 뒷모습 혹은 비슷한 병들</a:t>
                      </a:r>
                      <a:r>
                        <a:rPr lang="en-US" altLang="ko-KR" sz="1000" dirty="0"/>
                        <a:t>)</a:t>
                      </a:r>
                      <a:r>
                        <a:rPr lang="ko-KR" altLang="en-US" sz="1000" dirty="0"/>
                        <a:t> 놓고</a:t>
                      </a:r>
                      <a:endParaRPr lang="en-US" altLang="ko-KR" sz="10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손으로 다 치운 뒤 제품을 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깨끗해진 주방에서 모델이 </a:t>
                      </a:r>
                      <a:r>
                        <a:rPr lang="ko-KR" altLang="en-US" sz="1000" dirty="0" err="1"/>
                        <a:t>만족해하는</a:t>
                      </a:r>
                      <a:r>
                        <a:rPr lang="ko-KR" altLang="en-US" sz="1000" dirty="0"/>
                        <a:t>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다양한 세제를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상표 안보이는 뒷모습 혹은 비슷한 병들</a:t>
                      </a:r>
                      <a:r>
                        <a:rPr lang="en-US" altLang="ko-KR" sz="1000" dirty="0"/>
                        <a:t>)</a:t>
                      </a:r>
                      <a:r>
                        <a:rPr lang="ko-KR" altLang="en-US" sz="1000" dirty="0"/>
                        <a:t> 놓고</a:t>
                      </a:r>
                      <a:endParaRPr lang="en-US" altLang="ko-KR" sz="10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손으로 다 치운 뒤 제품을 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깨끗해진 주방에서 모델이 </a:t>
                      </a:r>
                      <a:r>
                        <a:rPr lang="ko-KR" altLang="en-US" sz="1000" dirty="0" err="1"/>
                        <a:t>만족해하는</a:t>
                      </a:r>
                      <a:r>
                        <a:rPr lang="ko-KR" altLang="en-US" sz="1000" dirty="0"/>
                        <a:t>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다목적 사용</a:t>
                      </a:r>
                      <a:endParaRPr lang="en-US" altLang="ko-KR" sz="100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가스레인지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레인지 후드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세면대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자전거 크랭크 등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다목적 사용</a:t>
                      </a:r>
                      <a:endParaRPr lang="en-US" altLang="ko-KR" sz="1000" u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가스레인지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레인지 후드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세면대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자전거 크랭크 등</a:t>
                      </a: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세 번째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다목적으로 사용이 가능한 멀티 클리너입니다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청소반장 </a:t>
                      </a:r>
                      <a:r>
                        <a:rPr lang="ko-KR" altLang="en-US" sz="1000" dirty="0" err="1"/>
                        <a:t>싹다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다목적클리너</a:t>
                      </a:r>
                      <a:r>
                        <a:rPr lang="ko-KR" altLang="en-US" sz="1000" dirty="0"/>
                        <a:t> 하나로 집안의 모든 기름때와 오염을 제거해 줍니다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08AE89D-DEE0-4652-B2EC-A98566C4445E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77B5B131-9CFA-4C73-B867-CBF9C6D80B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464896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6010686A-6BA9-4C4C-AE1B-0502BF74C9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030456"/>
              </p:ext>
            </p:extLst>
          </p:nvPr>
        </p:nvGraphicFramePr>
        <p:xfrm>
          <a:off x="6614825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2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893320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제품을 테이블에 놓고 걸어서 화면 밖으로 나가는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제품 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이미지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이미지촬영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,cg)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제품을 테이블에 놓고 걸어서 화면 밖으로 나가는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이미지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 고민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NO!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청소반장 </a:t>
                      </a:r>
                      <a:r>
                        <a:rPr lang="ko-KR" altLang="en-US" sz="1000" dirty="0" err="1"/>
                        <a:t>싹다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다목적클리너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기름때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찌든 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곰팡이가 고민이라면 사용해 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청소반장 </a:t>
                      </a:r>
                      <a:r>
                        <a:rPr lang="ko-KR" altLang="en-US" sz="1000" dirty="0" err="1"/>
                        <a:t>싹다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다목적클리너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37555A0-8A90-4D05-A0C3-DC054E0409B9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1D621BF9-892C-40D5-8805-0A4B21F92C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623597"/>
              </p:ext>
            </p:extLst>
          </p:nvPr>
        </p:nvGraphicFramePr>
        <p:xfrm>
          <a:off x="1990312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17834E99-E564-42C1-BE28-DC2D0D09C9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974182"/>
              </p:ext>
            </p:extLst>
          </p:nvPr>
        </p:nvGraphicFramePr>
        <p:xfrm>
          <a:off x="6615858" y="1581665"/>
          <a:ext cx="3250514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4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605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</TotalTime>
  <Words>516</Words>
  <Application>Microsoft Office PowerPoint</Application>
  <PresentationFormat>Widescreen</PresentationFormat>
  <Paragraphs>140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183</cp:revision>
  <dcterms:created xsi:type="dcterms:W3CDTF">2020-06-07T11:33:37Z</dcterms:created>
  <dcterms:modified xsi:type="dcterms:W3CDTF">2021-05-27T08:29:05Z</dcterms:modified>
</cp:coreProperties>
</file>