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323" r:id="rId3"/>
    <p:sldId id="324" r:id="rId4"/>
    <p:sldId id="331" r:id="rId5"/>
    <p:sldId id="329" r:id="rId6"/>
    <p:sldId id="326" r:id="rId7"/>
    <p:sldId id="333" r:id="rId8"/>
    <p:sldId id="332" r:id="rId9"/>
    <p:sldId id="327" r:id="rId10"/>
    <p:sldId id="293" r:id="rId11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4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2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3C7A94D9-7B9B-4413-B597-2F2D5F1A84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xmlns="" id="{92B4D915-27AF-4897-A555-B390EE920F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9887C241-12A5-481C-B672-8333E1BB6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1DEB5BEB-3F4A-42B5-A91B-088B2982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1F940591-06EA-455B-9650-7080F7BB6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4602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226A0938-6A19-4600-8CC0-C2274C7A1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40BEF38C-2E3A-41A6-A031-36F6F7207B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47E0361A-24A7-449A-85E2-D92DBBCEF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E6C91C03-ECB5-4E04-B475-80C5B1E31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F7D0D94C-D47C-4C3C-B25A-FAE656C3D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4621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xmlns="" id="{F9E8CDDC-B1E7-43B1-8D33-338512E8590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DAD58513-E9B6-440B-A3FA-1F956FD143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AF3ADAA-A9D1-4787-8F62-6D961C1E4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5AFFD446-6930-4EA8-B40F-D6BAC93A3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BD8E29F6-B336-495F-A703-510C128FB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5403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3742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B3CB9A7-0D69-4B21-A925-BED32A28DC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309908BD-CB47-4C03-A0C0-CC845EE717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1C0751FD-A836-43EA-BBF6-D48AAE098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41A206DD-4944-4BD3-8DDA-1D0DEE09F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A45A05A5-0431-4DCC-AC5E-B1D845279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999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39186318-7613-4768-8DB7-204B0FCC8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A35AAE4A-1B7B-4357-84B0-5CC93E925F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A459ADFC-40DC-496D-8F64-24AACA669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428C1BB0-2296-4C58-AD73-E0161B90E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59C021D0-07AF-4CF8-B179-28516D19F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7539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1014CC05-DF4A-4552-AE9B-B445C203A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D1C24C4B-60D2-4A74-AC2A-7929EF0E4F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73A5EDFD-D066-4B25-B17D-30139C7C68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75A18C54-4FA4-4822-A143-AEE885429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D88E55D2-676F-4935-A199-FD107E8DA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AA72BD2F-1CE6-4E14-AA30-055AB033D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5069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091638B-068D-44E0-8BA3-A926F5E07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FB3D1BC4-CFCE-4380-8AA9-A3ABD7F9EC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AF840316-9DC5-498D-9ECA-A5A530D6A2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xmlns="" id="{9BD4A59B-3640-4966-A0D0-958EC7DE8D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xmlns="" id="{60F390A2-C97F-4AC9-BC67-18D43E2CD6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xmlns="" id="{A471578C-D062-4031-A045-9E1D59B87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2021-05-24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xmlns="" id="{9EC77249-FAF5-442E-9B6F-1DB725484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xmlns="" id="{1362ED78-299E-4F68-A32C-3438B388F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2839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85278E3B-CBBF-4159-9713-96F80071C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EA00ADC4-220A-4572-BA48-6349A8F1F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2021-05-24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06C1DAE8-C3B6-4F37-A5CE-F0B523F51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45D4CD6A-6D5E-47ED-8535-7AE5140ED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233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xmlns="" id="{C1E276D7-411B-4847-8A69-115D73531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2021-05-24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xmlns="" id="{E3D9746E-43F0-4E78-B84F-3A157059E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C48BCC15-7EDA-42D6-8468-78A3BEA6D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8312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9446D7A9-D5CA-4C2F-AB8D-A74C56669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7099295C-9AF9-4D8D-A578-0732E27F6D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59203D83-68D7-445A-835F-A88F338B05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E4FAEFC7-6799-421F-B510-EEC7F5F27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A06EB25C-490F-474B-9541-7EC0CB7D0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91D9CA4E-B8AD-4A29-8E58-B70C50AC3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6325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E47C3705-D80F-4791-AA97-7355EAE7F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13434888-047A-4562-9C25-91E66460FD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F793789C-3CB8-4608-9A62-8BAA38E7F2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4D37068E-3181-46D7-83E1-C4BCDE557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13662A37-2265-44A9-9DF2-4DA05DD0D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584C6709-2C08-45F5-820C-876821B81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3339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xmlns="" id="{BAB04D94-C0CB-4EB3-A427-FA1F09C95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EB226B04-0646-41B9-9EF2-08B7B09811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F100EFAA-E3ED-43D4-A2CF-181103D911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9FE1B5-32AA-475B-A543-9853C53330C4}" type="datetimeFigureOut">
              <a:rPr lang="ko-KR" altLang="en-US" smtClean="0"/>
              <a:t>2021-05-24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FB9E58A4-1244-4D10-86E1-3D06A21399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F6398A26-5E7B-4B71-8568-BBDB6B676B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4786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png"/><Relationship Id="rId4" Type="http://schemas.openxmlformats.org/officeDocument/2006/relationships/image" Target="../media/image1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8.png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4.png"/><Relationship Id="rId4" Type="http://schemas.openxmlformats.org/officeDocument/2006/relationships/image" Target="../media/image1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0" y="-11551"/>
            <a:ext cx="12192000" cy="68695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xmlns="" id="{270EE45B-85D7-4BFF-9885-3C4AEC73675A}"/>
              </a:ext>
            </a:extLst>
          </p:cNvPr>
          <p:cNvGrpSpPr/>
          <p:nvPr/>
        </p:nvGrpSpPr>
        <p:grpSpPr>
          <a:xfrm>
            <a:off x="315209" y="2016758"/>
            <a:ext cx="9505144" cy="2271658"/>
            <a:chOff x="290271" y="1805388"/>
            <a:chExt cx="9505144" cy="2271658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xmlns="" id="{09163A50-B076-4AA0-87FC-A27820F12E85}"/>
                </a:ext>
              </a:extLst>
            </p:cNvPr>
            <p:cNvSpPr/>
            <p:nvPr/>
          </p:nvSpPr>
          <p:spPr>
            <a:xfrm>
              <a:off x="321324" y="1902513"/>
              <a:ext cx="9474091" cy="400053"/>
            </a:xfrm>
            <a:prstGeom prst="rect">
              <a:avLst/>
            </a:prstGeom>
          </p:spPr>
          <p:txBody>
            <a:bodyPr wrap="square" lIns="121856" tIns="60932" rIns="121856" bIns="60932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ko-KR" altLang="en-US" sz="2000" smtClean="0">
                  <a:solidFill>
                    <a:schemeClr val="bg1"/>
                  </a:solidFill>
                  <a:ea typeface="CJ ONLYONE NEW 본문 Regular" panose="00000500000000000000" pitchFamily="2" charset="-127"/>
                </a:rPr>
                <a:t>갈렙이앤씨</a:t>
              </a:r>
              <a:endParaRPr lang="en-US" altLang="ko-KR" sz="2000" dirty="0">
                <a:solidFill>
                  <a:schemeClr val="bg1"/>
                </a:solidFill>
                <a:ea typeface="CJ ONLYONE NEW 본문 Regular" panose="00000500000000000000" pitchFamily="2" charset="-127"/>
              </a:endParaRPr>
            </a:p>
          </p:txBody>
        </p:sp>
        <p:grpSp>
          <p:nvGrpSpPr>
            <p:cNvPr id="20" name="그룹 19">
              <a:extLst>
                <a:ext uri="{FF2B5EF4-FFF2-40B4-BE49-F238E27FC236}">
                  <a16:creationId xmlns:a16="http://schemas.microsoft.com/office/drawing/2014/main" xmlns="" id="{0E366CAE-1EEC-4FB3-B804-2656C8B64EFE}"/>
                </a:ext>
              </a:extLst>
            </p:cNvPr>
            <p:cNvGrpSpPr/>
            <p:nvPr/>
          </p:nvGrpSpPr>
          <p:grpSpPr>
            <a:xfrm>
              <a:off x="290271" y="1805388"/>
              <a:ext cx="8593670" cy="2271658"/>
              <a:chOff x="290271" y="1778754"/>
              <a:chExt cx="8593670" cy="2271658"/>
            </a:xfrm>
          </p:grpSpPr>
          <p:cxnSp>
            <p:nvCxnSpPr>
              <p:cNvPr id="4" name="직선 연결선 3">
                <a:extLst>
                  <a:ext uri="{FF2B5EF4-FFF2-40B4-BE49-F238E27FC236}">
                    <a16:creationId xmlns:a16="http://schemas.microsoft.com/office/drawing/2014/main" xmlns="" id="{BFFB974D-4DA4-4B7C-8FF2-FD78525BA1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323" y="1778754"/>
                <a:ext cx="1616435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직사각형 14">
                <a:extLst>
                  <a:ext uri="{FF2B5EF4-FFF2-40B4-BE49-F238E27FC236}">
                    <a16:creationId xmlns:a16="http://schemas.microsoft.com/office/drawing/2014/main" xmlns="" id="{1FE1D81D-6913-444E-9366-C6F1D4B9B373}"/>
                  </a:ext>
                </a:extLst>
              </p:cNvPr>
              <p:cNvSpPr/>
              <p:nvPr/>
            </p:nvSpPr>
            <p:spPr>
              <a:xfrm>
                <a:off x="290271" y="2522625"/>
                <a:ext cx="8593670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ko-KR" altLang="en-US" sz="6000" b="1" spc="-300" dirty="0" err="1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디오비</a:t>
                </a:r>
                <a:r>
                  <a:rPr lang="ko-KR" altLang="en-US" sz="6000" b="1" spc="-300" dirty="0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 </a:t>
                </a:r>
                <a:r>
                  <a:rPr lang="ko-KR" altLang="en-US" sz="6000" b="1" spc="-300" dirty="0" err="1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스타일러</a:t>
                </a:r>
                <a:r>
                  <a:rPr lang="ko-KR" altLang="en-US" sz="6000" b="1" spc="-300" dirty="0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 </a:t>
                </a:r>
                <a:r>
                  <a:rPr lang="en-US" altLang="ko-KR" sz="6000" b="1" spc="-300" dirty="0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V3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xmlns="" id="{DDD1DDE8-936B-4DC0-BF1B-27AEE6664140}"/>
                  </a:ext>
                </a:extLst>
              </p:cNvPr>
              <p:cNvSpPr txBox="1"/>
              <p:nvPr/>
            </p:nvSpPr>
            <p:spPr>
              <a:xfrm>
                <a:off x="389568" y="3650302"/>
                <a:ext cx="157447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900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VERSION.  </a:t>
                </a:r>
                <a:r>
                  <a:rPr lang="en-US" altLang="ko-KR" sz="1000" b="1" dirty="0" smtClean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2.0</a:t>
                </a:r>
                <a:endParaRPr lang="en-US" altLang="ko-KR" sz="1000" b="1" dirty="0">
                  <a:solidFill>
                    <a:schemeClr val="bg1"/>
                  </a:solidFill>
                  <a:latin typeface="CJ ONLYONE NEW 본문 Regular" panose="00000500000000000000" pitchFamily="2" charset="-127"/>
                  <a:ea typeface="Sandoll 고딕Neo1 07 Bold" panose="020B0600000101010101" pitchFamily="34" charset="-127"/>
                </a:endParaRPr>
              </a:p>
              <a:p>
                <a:pPr lvl="0"/>
                <a:r>
                  <a:rPr lang="en-US" altLang="ko-KR" sz="900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UPDATE.  </a:t>
                </a:r>
                <a:r>
                  <a:rPr lang="en-US" altLang="ko-KR" sz="1000" b="1" dirty="0" smtClean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2021.05.21</a:t>
                </a:r>
                <a:endParaRPr lang="en-US" altLang="ko-KR" sz="1000" b="1" dirty="0">
                  <a:solidFill>
                    <a:schemeClr val="bg1"/>
                  </a:solidFill>
                  <a:latin typeface="CJ ONLYONE NEW 본문 Regular" panose="00000500000000000000" pitchFamily="2" charset="-127"/>
                  <a:ea typeface="Sandoll 고딕Neo1 07 Bold" panose="020B0600000101010101" pitchFamily="34" charset="-127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xmlns="" id="{F4D8FA05-0701-4D05-8D3A-D156C872E827}"/>
                  </a:ext>
                </a:extLst>
              </p:cNvPr>
              <p:cNvSpPr txBox="1"/>
              <p:nvPr/>
            </p:nvSpPr>
            <p:spPr>
              <a:xfrm>
                <a:off x="1637193" y="3650302"/>
                <a:ext cx="184731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/>
                <a:endParaRPr lang="en-US" altLang="ko-KR" sz="1000" b="1" dirty="0">
                  <a:solidFill>
                    <a:schemeClr val="bg1"/>
                  </a:solidFill>
                  <a:latin typeface="CJ ONLYONE NEW 본문 Regular" panose="00000500000000000000" pitchFamily="2" charset="-127"/>
                  <a:ea typeface="Sandoll 고딕Neo1 07 Bold" panose="020B0600000101010101" pitchFamily="34" charset="-127"/>
                </a:endParaRPr>
              </a:p>
            </p:txBody>
          </p:sp>
          <p:cxnSp>
            <p:nvCxnSpPr>
              <p:cNvPr id="18" name="직선 연결선 17">
                <a:extLst>
                  <a:ext uri="{FF2B5EF4-FFF2-40B4-BE49-F238E27FC236}">
                    <a16:creationId xmlns:a16="http://schemas.microsoft.com/office/drawing/2014/main" xmlns="" id="{9E6582DA-E614-4FFB-A4A8-9CE79BD5A2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7654" y="3557742"/>
                <a:ext cx="3385255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" name="직사각형 14">
            <a:extLst>
              <a:ext uri="{FF2B5EF4-FFF2-40B4-BE49-F238E27FC236}">
                <a16:creationId xmlns="" xmlns:a16="http://schemas.microsoft.com/office/drawing/2014/main" id="{1FE1D81D-6913-444E-9366-C6F1D4B9B373}"/>
              </a:ext>
            </a:extLst>
          </p:cNvPr>
          <p:cNvSpPr/>
          <p:nvPr/>
        </p:nvSpPr>
        <p:spPr>
          <a:xfrm>
            <a:off x="10702103" y="260522"/>
            <a:ext cx="11850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ko-KR" sz="2000" spc="-300" dirty="0" smtClean="0">
                <a:solidFill>
                  <a:schemeClr val="bg1"/>
                </a:solidFill>
                <a:ea typeface="CJ ONLYONE NEW 본문 Regular" panose="00000500000000000000" pitchFamily="2" charset="-127"/>
              </a:rPr>
              <a:t>40</a:t>
            </a:r>
            <a:r>
              <a:rPr lang="ko-KR" altLang="en-US" sz="2000" spc="-300" dirty="0" smtClean="0">
                <a:solidFill>
                  <a:schemeClr val="bg1"/>
                </a:solidFill>
                <a:ea typeface="CJ ONLYONE NEW 본문 Regular" panose="00000500000000000000" pitchFamily="2" charset="-127"/>
              </a:rPr>
              <a:t>초 내외</a:t>
            </a:r>
            <a:endParaRPr lang="en-US" altLang="ko-KR" sz="2000" spc="-300" dirty="0">
              <a:solidFill>
                <a:schemeClr val="bg1"/>
              </a:solidFill>
              <a:ea typeface="CJ ONLYONE NEW 본문 Regular" panose="000005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69286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xmlns="" id="{C469F2EF-D7C5-4FDB-AFE9-EE960408D128}"/>
              </a:ext>
            </a:extLst>
          </p:cNvPr>
          <p:cNvSpPr/>
          <p:nvPr/>
        </p:nvSpPr>
        <p:spPr>
          <a:xfrm>
            <a:off x="0" y="-11551"/>
            <a:ext cx="12192000" cy="68695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1FE1D81D-6913-444E-9366-C6F1D4B9B373}"/>
              </a:ext>
            </a:extLst>
          </p:cNvPr>
          <p:cNvSpPr/>
          <p:nvPr/>
        </p:nvSpPr>
        <p:spPr>
          <a:xfrm>
            <a:off x="9511396" y="2949519"/>
            <a:ext cx="19937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ko-KR" sz="6000" b="1" spc="-300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END</a:t>
            </a:r>
          </a:p>
        </p:txBody>
      </p:sp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xmlns="" id="{BFFB974D-4DA4-4B7C-8FF2-FD78525BA1DC}"/>
              </a:ext>
            </a:extLst>
          </p:cNvPr>
          <p:cNvCxnSpPr/>
          <p:nvPr/>
        </p:nvCxnSpPr>
        <p:spPr>
          <a:xfrm>
            <a:off x="5720304" y="3872661"/>
            <a:ext cx="536961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51978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25AEE80-CD07-4605-8EC1-F1BCA1DA0AA9}"/>
              </a:ext>
            </a:extLst>
          </p:cNvPr>
          <p:cNvSpPr txBox="1"/>
          <p:nvPr/>
        </p:nvSpPr>
        <p:spPr>
          <a:xfrm>
            <a:off x="729843" y="293399"/>
            <a:ext cx="3506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#1 </a:t>
            </a:r>
            <a:r>
              <a:rPr lang="ko-KR" altLang="en-US" dirty="0" err="1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인트로</a:t>
            </a:r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&amp;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 궁금유발</a:t>
            </a:r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(20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초</a:t>
            </a:r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)</a:t>
            </a:r>
            <a:endParaRPr lang="ko-KR" altLang="en-US" dirty="0">
              <a:latin typeface="CJ ONLYONE NEW 제목 Bold" panose="00000800000000000000" pitchFamily="2" charset="-127"/>
              <a:ea typeface="CJ ONLYONE NEW 제목 Bold" panose="00000800000000000000" pitchFamily="2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7078415"/>
              </p:ext>
            </p:extLst>
          </p:nvPr>
        </p:nvGraphicFramePr>
        <p:xfrm>
          <a:off x="428184" y="1078904"/>
          <a:ext cx="10271237" cy="51442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xmlns="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xmlns="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xmlns="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#1 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#2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진행자 </a:t>
                      </a:r>
                      <a:r>
                        <a:rPr lang="ko-KR" altLang="en-US" sz="1000" dirty="0" smtClean="0"/>
                        <a:t>촬영</a:t>
                      </a:r>
                      <a:endParaRPr lang="en-US" altLang="ko-KR" sz="1000" dirty="0" smtClean="0"/>
                    </a:p>
                    <a:p>
                      <a:pPr algn="ctr" latinLnBrk="1"/>
                      <a:r>
                        <a:rPr lang="ko-KR" altLang="en-US" sz="1000" dirty="0" smtClean="0"/>
                        <a:t> </a:t>
                      </a:r>
                      <a:r>
                        <a:rPr lang="en-US" altLang="ko-KR" sz="1000" dirty="0" smtClean="0"/>
                        <a:t>(</a:t>
                      </a:r>
                      <a:r>
                        <a:rPr lang="ko-KR" altLang="en-US" sz="1000" dirty="0" smtClean="0"/>
                        <a:t>진행자 이미지는 참고용임으로</a:t>
                      </a:r>
                      <a:r>
                        <a:rPr lang="en-US" altLang="ko-KR" sz="1000" dirty="0" smtClean="0"/>
                        <a:t>, </a:t>
                      </a:r>
                      <a:r>
                        <a:rPr lang="ko-KR" altLang="en-US" sz="1000" dirty="0" smtClean="0"/>
                        <a:t>화면 연출만 참고부탁드립니다</a:t>
                      </a:r>
                      <a:r>
                        <a:rPr lang="en-US" altLang="ko-KR" sz="1000" dirty="0" smtClean="0"/>
                        <a:t>.)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rgbClr val="FF0000"/>
                          </a:solidFill>
                        </a:rPr>
                        <a:t>색상 제품 클로즈업 </a:t>
                      </a:r>
                      <a:endParaRPr lang="en-US" altLang="ko-KR" sz="100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/>
                        <a:t> </a:t>
                      </a:r>
                      <a:r>
                        <a:rPr lang="en-US" altLang="ko-KR" sz="1000" dirty="0" smtClean="0"/>
                        <a:t>(</a:t>
                      </a:r>
                      <a:r>
                        <a:rPr lang="ko-KR" altLang="en-US" sz="1000" dirty="0" smtClean="0"/>
                        <a:t>진행자 이미지는 참고용임으로</a:t>
                      </a:r>
                      <a:r>
                        <a:rPr lang="en-US" altLang="ko-KR" sz="1000" dirty="0" smtClean="0"/>
                        <a:t>, </a:t>
                      </a:r>
                      <a:r>
                        <a:rPr lang="ko-KR" altLang="en-US" sz="1000" smtClean="0"/>
                        <a:t>화면 연출만 </a:t>
                      </a:r>
                      <a:r>
                        <a:rPr lang="ko-KR" altLang="en-US" sz="1000" dirty="0" smtClean="0"/>
                        <a:t>참고부탁드립니다</a:t>
                      </a:r>
                      <a:r>
                        <a:rPr lang="en-US" altLang="ko-KR" sz="1000" dirty="0" smtClean="0"/>
                        <a:t>.)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/>
                        <a:t>진행자 인사 </a:t>
                      </a:r>
                      <a:r>
                        <a:rPr lang="en-US" altLang="ko-KR" sz="1000" dirty="0"/>
                        <a:t>/ </a:t>
                      </a:r>
                      <a:r>
                        <a:rPr lang="ko-KR" altLang="en-US" sz="1000" dirty="0"/>
                        <a:t>소개</a:t>
                      </a:r>
                      <a:endParaRPr lang="en-US" altLang="ko-KR" sz="1000" dirty="0"/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한쪽에 스타일링 고민 이미지</a:t>
                      </a:r>
                      <a:endParaRPr lang="en-US" altLang="ko-KR" sz="10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진행자 제품 </a:t>
                      </a:r>
                      <a:r>
                        <a:rPr lang="ko-KR" altLang="en-US" sz="1000" dirty="0" smtClean="0"/>
                        <a:t>설명 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디오비</a:t>
                      </a:r>
                      <a:r>
                        <a:rPr lang="ko-KR" altLang="en-US" sz="1000" dirty="0"/>
                        <a:t> </a:t>
                      </a:r>
                      <a:r>
                        <a:rPr lang="ko-KR" altLang="en-US" sz="1000" dirty="0" err="1"/>
                        <a:t>스타일러</a:t>
                      </a:r>
                      <a:r>
                        <a:rPr lang="ko-KR" altLang="en-US" sz="1000" dirty="0"/>
                        <a:t> </a:t>
                      </a:r>
                      <a:r>
                        <a:rPr lang="en-US" altLang="ko-KR" sz="1000" dirty="0"/>
                        <a:t>V3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안녕하세요</a:t>
                      </a:r>
                      <a:r>
                        <a:rPr lang="en-US" altLang="ko-KR" sz="1000" dirty="0"/>
                        <a:t>. </a:t>
                      </a:r>
                      <a:r>
                        <a:rPr lang="ko-KR" altLang="en-US" sz="1000" dirty="0"/>
                        <a:t>○○○입니다</a:t>
                      </a:r>
                      <a:r>
                        <a:rPr lang="en-US" altLang="ko-KR" sz="1000" dirty="0"/>
                        <a:t>.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요즘은 남성분들도 외모에 무척 신경을 많이 쓰고 계시는데요</a:t>
                      </a:r>
                      <a:r>
                        <a:rPr lang="en-US" altLang="ko-KR" sz="1000" dirty="0"/>
                        <a:t>,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헤어스타일 때문에 아침마다 힘드신 분들 계실 겁니다</a:t>
                      </a:r>
                      <a:r>
                        <a:rPr lang="en-US" altLang="ko-KR" sz="1000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.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그런 고민을 해결해 줄 수 있는 제품 하나 소개해 </a:t>
                      </a:r>
                      <a:r>
                        <a:rPr lang="ko-KR" altLang="en-US" sz="1000" dirty="0" err="1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드릴게요</a:t>
                      </a:r>
                      <a:r>
                        <a:rPr lang="en-US" altLang="ko-KR" sz="1000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바로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이 제품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디오비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스타일러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v3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입니다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pPr algn="ctr" latinLnBrk="1"/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색상은 화이트 컬러와 블랙 컬러가 있습니다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제가 이 제품을 설명해 </a:t>
                      </a: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드릴게요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55868382"/>
                  </a:ext>
                </a:extLst>
              </a:tr>
            </a:tbl>
          </a:graphicData>
        </a:graphic>
      </p:graphicFrame>
      <p:graphicFrame>
        <p:nvGraphicFramePr>
          <p:cNvPr id="10" name="개체 9">
            <a:extLst>
              <a:ext uri="{FF2B5EF4-FFF2-40B4-BE49-F238E27FC236}">
                <a16:creationId xmlns:a16="http://schemas.microsoft.com/office/drawing/2014/main" xmlns="" id="{15C560C9-FE0B-4B27-82F4-C2942CECBE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3800247"/>
              </p:ext>
            </p:extLst>
          </p:nvPr>
        </p:nvGraphicFramePr>
        <p:xfrm>
          <a:off x="1904636" y="1583592"/>
          <a:ext cx="3279095" cy="18454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3" r:id="rId3" imgW="8888760" imgH="5002920" progId="">
                  <p:embed/>
                </p:oleObj>
              </mc:Choice>
              <mc:Fallback>
                <p:oleObj r:id="rId3" imgW="8888760" imgH="500292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04636" y="1583592"/>
                        <a:ext cx="3279095" cy="18454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0544" y="1583593"/>
            <a:ext cx="3279095" cy="1845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638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25AEE80-CD07-4605-8EC1-F1BCA1DA0AA9}"/>
              </a:ext>
            </a:extLst>
          </p:cNvPr>
          <p:cNvSpPr txBox="1"/>
          <p:nvPr/>
        </p:nvSpPr>
        <p:spPr>
          <a:xfrm>
            <a:off x="729843" y="293399"/>
            <a:ext cx="2162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 </a:t>
            </a:r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(40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초</a:t>
            </a:r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)</a:t>
            </a:r>
            <a:endParaRPr lang="ko-KR" altLang="en-US" dirty="0">
              <a:latin typeface="CJ ONLYONE NEW 제목 Bold" panose="00000800000000000000" pitchFamily="2" charset="-127"/>
              <a:ea typeface="CJ ONLYONE NEW 제목 Bold" panose="00000800000000000000" pitchFamily="2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9235142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xmlns="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xmlns="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xmlns="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#3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#4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진행자가 제품을 들고 소개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진행자가 제품을 들고 소개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/>
                        <a:t>제품 소개 </a:t>
                      </a:r>
                      <a:r>
                        <a:rPr lang="en-US" altLang="ko-KR" sz="1000" dirty="0"/>
                        <a:t>+ </a:t>
                      </a:r>
                      <a:r>
                        <a:rPr lang="ko-KR" altLang="en-US" sz="1000" dirty="0"/>
                        <a:t>그래픽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제품 소개 </a:t>
                      </a:r>
                      <a:r>
                        <a:rPr lang="en-US" altLang="ko-KR" sz="1000" dirty="0"/>
                        <a:t>+ </a:t>
                      </a:r>
                      <a:r>
                        <a:rPr lang="ko-KR" altLang="en-US" sz="1000" dirty="0"/>
                        <a:t>그래픽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더블히팅콤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DOUBLE HEATING COMB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클램프</a:t>
                      </a:r>
                      <a:r>
                        <a:rPr lang="ko-KR" altLang="en-US" sz="1000" dirty="0"/>
                        <a:t> 스틱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en-US" altLang="ko-KR" sz="1000" dirty="0"/>
                        <a:t>CLAMP STICK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여기 이 빨간 부분이 더블 </a:t>
                      </a:r>
                      <a:r>
                        <a:rPr lang="ko-KR" altLang="en-US" sz="1000" dirty="0" err="1"/>
                        <a:t>히팅콤이라고</a:t>
                      </a:r>
                      <a:r>
                        <a:rPr lang="ko-KR" altLang="en-US" sz="1000" dirty="0"/>
                        <a:t> 하는데요</a:t>
                      </a:r>
                      <a:r>
                        <a:rPr lang="en-US" altLang="ko-KR" sz="1000" dirty="0"/>
                        <a:t>,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국내외 특허를 가지고 있고 원적외선 방출로 모발을 보호해 줍니다</a:t>
                      </a:r>
                      <a:r>
                        <a:rPr lang="en-US" altLang="ko-KR" sz="1000" dirty="0" smtClean="0"/>
                        <a:t>.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이 부분은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클램프 스틱인데요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이 스틱이 이렇게 고정이 되어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모발이 빗살에서 빠지지 않고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볼륨을 살려줄 수 있는 거죠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~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55868382"/>
                  </a:ext>
                </a:extLst>
              </a:tr>
            </a:tbl>
          </a:graphicData>
        </a:graphic>
      </p:graphicFrame>
      <p:graphicFrame>
        <p:nvGraphicFramePr>
          <p:cNvPr id="9" name="개체 8">
            <a:extLst>
              <a:ext uri="{FF2B5EF4-FFF2-40B4-BE49-F238E27FC236}">
                <a16:creationId xmlns:a16="http://schemas.microsoft.com/office/drawing/2014/main" xmlns="" id="{8DAB9422-9E5A-49AF-9398-5543C32CFD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0480595"/>
              </p:ext>
            </p:extLst>
          </p:nvPr>
        </p:nvGraphicFramePr>
        <p:xfrm>
          <a:off x="1904636" y="1583592"/>
          <a:ext cx="3279097" cy="18454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6" r:id="rId3" imgW="8888760" imgH="5002920" progId="">
                  <p:embed/>
                </p:oleObj>
              </mc:Choice>
              <mc:Fallback>
                <p:oleObj r:id="rId3" imgW="8888760" imgH="5002920" progId="">
                  <p:embed/>
                  <p:pic>
                    <p:nvPicPr>
                      <p:cNvPr id="3" name="개체 2">
                        <a:extLst>
                          <a:ext uri="{FF2B5EF4-FFF2-40B4-BE49-F238E27FC236}">
                            <a16:creationId xmlns:a16="http://schemas.microsoft.com/office/drawing/2014/main" xmlns="" id="{9960934E-BCE4-474B-8C09-C0DFB16F75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04636" y="1583592"/>
                        <a:ext cx="3279097" cy="18454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개체 9">
            <a:extLst>
              <a:ext uri="{FF2B5EF4-FFF2-40B4-BE49-F238E27FC236}">
                <a16:creationId xmlns:a16="http://schemas.microsoft.com/office/drawing/2014/main" xmlns="" id="{5D187E0C-5BBA-45DC-ADE9-50E2DDA895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3929970"/>
              </p:ext>
            </p:extLst>
          </p:nvPr>
        </p:nvGraphicFramePr>
        <p:xfrm>
          <a:off x="6599729" y="1583592"/>
          <a:ext cx="3279096" cy="18454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7" r:id="rId5" imgW="8888760" imgH="5002920" progId="">
                  <p:embed/>
                </p:oleObj>
              </mc:Choice>
              <mc:Fallback>
                <p:oleObj r:id="rId5" imgW="8888760" imgH="5002920" progId="">
                  <p:embed/>
                  <p:pic>
                    <p:nvPicPr>
                      <p:cNvPr id="4" name="개체 3">
                        <a:extLst>
                          <a:ext uri="{FF2B5EF4-FFF2-40B4-BE49-F238E27FC236}">
                            <a16:creationId xmlns:a16="http://schemas.microsoft.com/office/drawing/2014/main" xmlns="" id="{F2707320-9EEF-4526-BA2F-02C038D51BE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599729" y="1583592"/>
                        <a:ext cx="3279096" cy="18454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6786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25AEE80-CD07-4605-8EC1-F1BCA1DA0AA9}"/>
              </a:ext>
            </a:extLst>
          </p:cNvPr>
          <p:cNvSpPr txBox="1"/>
          <p:nvPr/>
        </p:nvSpPr>
        <p:spPr>
          <a:xfrm>
            <a:off x="729843" y="293399"/>
            <a:ext cx="2162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 </a:t>
            </a:r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(40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초</a:t>
            </a:r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)</a:t>
            </a:r>
            <a:endParaRPr lang="ko-KR" altLang="en-US" dirty="0">
              <a:latin typeface="CJ ONLYONE NEW 제목 Bold" panose="00000800000000000000" pitchFamily="2" charset="-127"/>
              <a:ea typeface="CJ ONLYONE NEW 제목 Bold" panose="00000800000000000000" pitchFamily="2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0187476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xmlns="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xmlns="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xmlns="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#5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#6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진행자가 제품을 들고 소개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/>
                        <a:t>진행자가 제품을 들고 소개</a:t>
                      </a:r>
                      <a:endParaRPr lang="en-US" altLang="ko-KR" sz="1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/>
                        <a:t>제품 소개 </a:t>
                      </a:r>
                      <a:r>
                        <a:rPr lang="en-US" altLang="ko-KR" sz="1000" dirty="0"/>
                        <a:t>+ </a:t>
                      </a:r>
                      <a:r>
                        <a:rPr lang="ko-KR" altLang="en-US" sz="1000" dirty="0"/>
                        <a:t>그래픽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/>
                        <a:t>제품 소개 </a:t>
                      </a:r>
                      <a:r>
                        <a:rPr lang="en-US" altLang="ko-KR" sz="1000" dirty="0" smtClean="0"/>
                        <a:t>+ </a:t>
                      </a:r>
                      <a:r>
                        <a:rPr lang="ko-KR" altLang="en-US" sz="1000" dirty="0" smtClean="0"/>
                        <a:t>그래픽</a:t>
                      </a:r>
                      <a:endParaRPr lang="en-US" altLang="ko-KR" sz="1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3STEP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온도 조절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CONTROL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자동 슬립 모드</a:t>
                      </a:r>
                      <a:endParaRPr lang="en-US" altLang="ko-KR" sz="10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AUTO SLEEP MODE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이 부분이 </a:t>
                      </a:r>
                      <a:r>
                        <a:rPr lang="ko-KR" altLang="en-US" sz="1000" dirty="0" smtClean="0"/>
                        <a:t>온조 조절 </a:t>
                      </a:r>
                      <a:r>
                        <a:rPr lang="ko-KR" altLang="en-US" sz="1000" dirty="0"/>
                        <a:t>버튼인데요</a:t>
                      </a:r>
                      <a:r>
                        <a:rPr lang="en-US" altLang="ko-KR" sz="1000" dirty="0"/>
                        <a:t>.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/>
                        <a:t>버튼을 </a:t>
                      </a:r>
                      <a:r>
                        <a:rPr lang="ko-KR" altLang="en-US" sz="1000" dirty="0"/>
                        <a:t>짧게 눌러서 </a:t>
                      </a:r>
                      <a:r>
                        <a:rPr lang="ko-KR" altLang="en-US" sz="1000" dirty="0" smtClean="0"/>
                        <a:t>온도 단계를 </a:t>
                      </a:r>
                      <a:r>
                        <a:rPr lang="ko-KR" altLang="en-US" sz="1000" dirty="0"/>
                        <a:t>조정할 수 있어요</a:t>
                      </a:r>
                      <a:r>
                        <a:rPr lang="en-US" altLang="ko-KR" sz="1000" dirty="0" smtClean="0"/>
                        <a:t>~</a:t>
                      </a:r>
                      <a:r>
                        <a:rPr lang="en-US" altLang="ko-KR" sz="1000" strike="sngStrike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.</a:t>
                      </a:r>
                      <a:endParaRPr lang="en-US" altLang="ko-KR" sz="1000" strike="sngStrike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/>
                        <a:t>30</a:t>
                      </a:r>
                      <a:r>
                        <a:rPr lang="ko-KR" altLang="en-US" sz="1000" dirty="0" smtClean="0"/>
                        <a:t>분이 지나면 자동으로 전원이 꺼져 더욱 안전하게 사용할 수 있습니다</a:t>
                      </a:r>
                      <a:r>
                        <a:rPr lang="en-US" altLang="ko-KR" sz="1000" dirty="0" smtClean="0"/>
                        <a:t>.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55868382"/>
                  </a:ext>
                </a:extLst>
              </a:tr>
            </a:tbl>
          </a:graphicData>
        </a:graphic>
      </p:graphicFrame>
      <p:graphicFrame>
        <p:nvGraphicFramePr>
          <p:cNvPr id="9" name="개체 8">
            <a:extLst>
              <a:ext uri="{FF2B5EF4-FFF2-40B4-BE49-F238E27FC236}">
                <a16:creationId xmlns:a16="http://schemas.microsoft.com/office/drawing/2014/main" xmlns="" id="{B1A3E303-6714-47D5-9A16-6E7F751DF960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1904636" y="1583591"/>
          <a:ext cx="3279095" cy="18454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6" r:id="rId3" imgW="8888760" imgH="5002920" progId="">
                  <p:embed/>
                </p:oleObj>
              </mc:Choice>
              <mc:Fallback>
                <p:oleObj r:id="rId3" imgW="8888760" imgH="500292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04636" y="1583591"/>
                        <a:ext cx="3279095" cy="18454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개체 8">
            <a:extLst>
              <a:ext uri="{FF2B5EF4-FFF2-40B4-BE49-F238E27FC236}">
                <a16:creationId xmlns:a16="http://schemas.microsoft.com/office/drawing/2014/main" xmlns="" id="{B4FC676B-6522-4001-B0D0-1939AD1612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8200280"/>
              </p:ext>
            </p:extLst>
          </p:nvPr>
        </p:nvGraphicFramePr>
        <p:xfrm>
          <a:off x="6570154" y="1583591"/>
          <a:ext cx="3279094" cy="18454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7" r:id="rId5" imgW="8888760" imgH="5002920" progId="">
                  <p:embed/>
                </p:oleObj>
              </mc:Choice>
              <mc:Fallback>
                <p:oleObj r:id="rId5" imgW="8888760" imgH="500292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570154" y="1583591"/>
                        <a:ext cx="3279094" cy="18454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327889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25AEE80-CD07-4605-8EC1-F1BCA1DA0AA9}"/>
              </a:ext>
            </a:extLst>
          </p:cNvPr>
          <p:cNvSpPr txBox="1"/>
          <p:nvPr/>
        </p:nvSpPr>
        <p:spPr>
          <a:xfrm>
            <a:off x="729843" y="293399"/>
            <a:ext cx="2162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 </a:t>
            </a:r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(40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초</a:t>
            </a:r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)</a:t>
            </a:r>
            <a:endParaRPr lang="ko-KR" altLang="en-US" dirty="0">
              <a:latin typeface="CJ ONLYONE NEW 제목 Bold" panose="00000800000000000000" pitchFamily="2" charset="-127"/>
              <a:ea typeface="CJ ONLYONE NEW 제목 Bold" panose="00000800000000000000" pitchFamily="2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2112073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xmlns="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xmlns="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xmlns="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#7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#8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/>
                        <a:t>진행자가 제품을 들고 소개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진행자가 제품을 케이스에 넣는 화면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/>
                        <a:t>제품 소개 </a:t>
                      </a:r>
                      <a:r>
                        <a:rPr lang="en-US" altLang="ko-KR" sz="1000" dirty="0" smtClean="0"/>
                        <a:t>+ </a:t>
                      </a:r>
                      <a:r>
                        <a:rPr lang="ko-KR" altLang="en-US" sz="1000" dirty="0" smtClean="0"/>
                        <a:t>그래픽</a:t>
                      </a:r>
                      <a:endParaRPr lang="en-US" altLang="ko-KR" sz="1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자동 변환 장치</a:t>
                      </a:r>
                      <a:endParaRPr lang="en-US" altLang="ko-KR" sz="1000" dirty="0" smtClean="0"/>
                    </a:p>
                    <a:p>
                      <a:pPr algn="ctr" latinLnBrk="1"/>
                      <a:r>
                        <a:rPr lang="en-US" altLang="ko-KR" sz="1000" dirty="0" smtClean="0"/>
                        <a:t>100V ~ 240V</a:t>
                      </a:r>
                      <a:r>
                        <a:rPr lang="ko-KR" altLang="en-US" sz="1000" dirty="0" smtClean="0"/>
                        <a:t>까지 가능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모든 구매자분들께 가죽파우치 증정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자동 변환 장치까지 내장하고 있어 어느 곳에 가져가도 활용도가 높을 거 같네요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 smtClean="0">
                          <a:solidFill>
                            <a:schemeClr val="tx1"/>
                          </a:solidFill>
                        </a:rPr>
                        <a:t>또한</a:t>
                      </a:r>
                      <a:r>
                        <a:rPr lang="en-US" altLang="ko-KR" sz="1000" strike="noStrike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n-US" altLang="ko-KR" sz="1000" strike="noStrike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000" strike="noStrike" baseline="0" dirty="0" smtClean="0">
                          <a:solidFill>
                            <a:schemeClr val="tx1"/>
                          </a:solidFill>
                        </a:rPr>
                        <a:t>보관 및 이동시 편리하도록 가죽파우치를 증정품으로 드리고 있습니다</a:t>
                      </a:r>
                      <a:r>
                        <a:rPr lang="en-US" altLang="ko-KR" sz="1000" strike="noStrike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55868382"/>
                  </a:ext>
                </a:extLst>
              </a:tr>
            </a:tbl>
          </a:graphicData>
        </a:graphic>
      </p:graphicFrame>
      <p:graphicFrame>
        <p:nvGraphicFramePr>
          <p:cNvPr id="7" name="개체 9">
            <a:extLst>
              <a:ext uri="{FF2B5EF4-FFF2-40B4-BE49-F238E27FC236}">
                <a16:creationId xmlns:a16="http://schemas.microsoft.com/office/drawing/2014/main" xmlns="" id="{ED9459D0-668C-4D0E-8732-3FC05E18E0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5812810"/>
              </p:ext>
            </p:extLst>
          </p:nvPr>
        </p:nvGraphicFramePr>
        <p:xfrm>
          <a:off x="1944601" y="1583594"/>
          <a:ext cx="3279095" cy="18454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1" r:id="rId3" imgW="8888760" imgH="5002920" progId="">
                  <p:embed/>
                </p:oleObj>
              </mc:Choice>
              <mc:Fallback>
                <p:oleObj r:id="rId3" imgW="8888760" imgH="500292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44601" y="1583594"/>
                        <a:ext cx="3279095" cy="18454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463" y="1583594"/>
            <a:ext cx="3279095" cy="1845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7161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25AEE80-CD07-4605-8EC1-F1BCA1DA0AA9}"/>
              </a:ext>
            </a:extLst>
          </p:cNvPr>
          <p:cNvSpPr txBox="1"/>
          <p:nvPr/>
        </p:nvSpPr>
        <p:spPr>
          <a:xfrm>
            <a:off x="729843" y="293399"/>
            <a:ext cx="2162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 </a:t>
            </a:r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(40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초</a:t>
            </a:r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)</a:t>
            </a:r>
            <a:endParaRPr lang="ko-KR" altLang="en-US" dirty="0">
              <a:latin typeface="CJ ONLYONE NEW 제목 Bold" panose="00000800000000000000" pitchFamily="2" charset="-127"/>
              <a:ea typeface="CJ ONLYONE NEW 제목 Bold" panose="00000800000000000000" pitchFamily="2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0134580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xmlns="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xmlns="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xmlns="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</a:rPr>
                        <a:t>#9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</a:rPr>
                        <a:t>#10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/>
                        <a:t>타임랩스 효과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/>
                        <a:t>타임랩스 효과</a:t>
                      </a:r>
                      <a:endParaRPr lang="en-US" altLang="ko-KR" sz="1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디오비 스타일러 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V3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로 머리 손질하는 모습</a:t>
                      </a:r>
                      <a:endParaRPr lang="en-US" altLang="ko-KR" sz="10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디오비 스타일러 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V3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로 머리 손질하는 모습</a:t>
                      </a:r>
                      <a:endParaRPr lang="en-US" altLang="ko-KR" sz="10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포머드 스타일</a:t>
                      </a:r>
                      <a:r>
                        <a:rPr lang="ko-KR" altLang="en-US" sz="10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1000" baseline="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baseline="0" dirty="0" smtClean="0">
                          <a:solidFill>
                            <a:schemeClr val="tx1"/>
                          </a:solidFill>
                        </a:rPr>
                        <a:t>텍스트 애니메이션</a:t>
                      </a:r>
                      <a:r>
                        <a:rPr lang="en-US" altLang="ko-KR" sz="1000" baseline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aseline="0" dirty="0" smtClean="0">
                          <a:solidFill>
                            <a:schemeClr val="tx1"/>
                          </a:solidFill>
                        </a:rPr>
                        <a:t>가일 스타일 </a:t>
                      </a:r>
                      <a:r>
                        <a:rPr lang="en-US" altLang="ko-KR" sz="1000" baseline="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baseline="0" dirty="0" smtClean="0">
                          <a:solidFill>
                            <a:schemeClr val="tx1"/>
                          </a:solidFill>
                        </a:rPr>
                        <a:t>텍스트 애니메이션</a:t>
                      </a:r>
                      <a:r>
                        <a:rPr lang="en-US" altLang="ko-KR" sz="1000" baseline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altLang="ko-KR" sz="10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>
                          <a:latin typeface="+mn-ea"/>
                          <a:ea typeface="+mn-ea"/>
                        </a:rPr>
                        <a:t>나레이션</a:t>
                      </a:r>
                      <a:r>
                        <a:rPr lang="en-US" altLang="ko-KR" sz="1000" dirty="0" smtClean="0">
                          <a:latin typeface="+mn-ea"/>
                          <a:ea typeface="+mn-ea"/>
                        </a:rPr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 smtClean="0">
                          <a:latin typeface="+mn-ea"/>
                          <a:ea typeface="+mn-ea"/>
                        </a:rPr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  <a:latin typeface="+mj-lt"/>
                        </a:rPr>
                        <a:t>포머드 스타일</a:t>
                      </a:r>
                      <a:endParaRPr lang="ko-KR" altLang="en-US" sz="100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aseline="0" dirty="0" smtClean="0">
                          <a:solidFill>
                            <a:schemeClr val="tx1"/>
                          </a:solidFill>
                        </a:rPr>
                        <a:t>가일 스타일</a:t>
                      </a: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55868382"/>
                  </a:ext>
                </a:extLst>
              </a:tr>
            </a:tbl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966" y="1583595"/>
            <a:ext cx="3280721" cy="184540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7731" y="1614768"/>
            <a:ext cx="3280721" cy="1845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3471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25AEE80-CD07-4605-8EC1-F1BCA1DA0AA9}"/>
              </a:ext>
            </a:extLst>
          </p:cNvPr>
          <p:cNvSpPr txBox="1"/>
          <p:nvPr/>
        </p:nvSpPr>
        <p:spPr>
          <a:xfrm>
            <a:off x="729843" y="293399"/>
            <a:ext cx="2162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 </a:t>
            </a:r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(40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초</a:t>
            </a:r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)</a:t>
            </a:r>
            <a:endParaRPr lang="ko-KR" altLang="en-US" dirty="0">
              <a:latin typeface="CJ ONLYONE NEW 제목 Bold" panose="00000800000000000000" pitchFamily="2" charset="-127"/>
              <a:ea typeface="CJ ONLYONE NEW 제목 Bold" panose="00000800000000000000" pitchFamily="2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90561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xmlns="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xmlns="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xmlns="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</a:rPr>
                        <a:t>#11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</a:rPr>
                        <a:t>#12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/>
                        <a:t>타임랩스 효과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/>
                        <a:t>타임랩스 효과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디오비 스타일러 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V3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로 머리 손질하는 모습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디오비 스타일러 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V3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로 머리 손질하는 모습</a:t>
                      </a:r>
                      <a:endParaRPr lang="en-US" altLang="ko-KR" sz="10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aseline="0" dirty="0" smtClean="0">
                          <a:solidFill>
                            <a:schemeClr val="tx1"/>
                          </a:solidFill>
                        </a:rPr>
                        <a:t>리젠트 스타일 </a:t>
                      </a:r>
                      <a:r>
                        <a:rPr lang="en-US" altLang="ko-KR" sz="1000" baseline="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baseline="0" dirty="0" smtClean="0">
                          <a:solidFill>
                            <a:schemeClr val="tx1"/>
                          </a:solidFill>
                        </a:rPr>
                        <a:t>텍스트 애니메이션</a:t>
                      </a:r>
                      <a:r>
                        <a:rPr lang="en-US" altLang="ko-KR" sz="1000" baseline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altLang="ko-KR" sz="10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aseline="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r>
                        <a:rPr lang="ko-KR" altLang="en-US" sz="1000" baseline="0" dirty="0" smtClean="0">
                          <a:solidFill>
                            <a:schemeClr val="tx1"/>
                          </a:solidFill>
                        </a:rPr>
                        <a:t>컬 스타일 </a:t>
                      </a:r>
                      <a:r>
                        <a:rPr lang="en-US" altLang="ko-KR" sz="1000" baseline="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baseline="0" dirty="0" smtClean="0">
                          <a:solidFill>
                            <a:schemeClr val="tx1"/>
                          </a:solidFill>
                        </a:rPr>
                        <a:t>텍스트 애니메이션</a:t>
                      </a:r>
                      <a:r>
                        <a:rPr lang="en-US" altLang="ko-KR" sz="1000" baseline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altLang="ko-KR" sz="10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>
                          <a:latin typeface="+mn-ea"/>
                          <a:ea typeface="+mn-ea"/>
                        </a:rPr>
                        <a:t>나레이션</a:t>
                      </a:r>
                      <a:r>
                        <a:rPr lang="en-US" altLang="ko-KR" sz="1000" dirty="0" smtClean="0">
                          <a:latin typeface="+mn-ea"/>
                          <a:ea typeface="+mn-ea"/>
                        </a:rPr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 smtClean="0">
                          <a:latin typeface="+mn-ea"/>
                          <a:ea typeface="+mn-ea"/>
                        </a:rPr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aseline="0" dirty="0" smtClean="0">
                          <a:solidFill>
                            <a:schemeClr val="tx1"/>
                          </a:solidFill>
                        </a:rPr>
                        <a:t>리젠트 스타일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aseline="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r>
                        <a:rPr lang="ko-KR" altLang="en-US" sz="1000" baseline="0" dirty="0" smtClean="0">
                          <a:solidFill>
                            <a:schemeClr val="tx1"/>
                          </a:solidFill>
                        </a:rPr>
                        <a:t>컬 스타일 </a:t>
                      </a: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55868382"/>
                  </a:ext>
                </a:extLst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5184" y="1583594"/>
            <a:ext cx="3280722" cy="184540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259" y="1564808"/>
            <a:ext cx="3315187" cy="1864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2670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25AEE80-CD07-4605-8EC1-F1BCA1DA0AA9}"/>
              </a:ext>
            </a:extLst>
          </p:cNvPr>
          <p:cNvSpPr txBox="1"/>
          <p:nvPr/>
        </p:nvSpPr>
        <p:spPr>
          <a:xfrm>
            <a:off x="729843" y="293399"/>
            <a:ext cx="2162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 </a:t>
            </a:r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(40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초</a:t>
            </a:r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)</a:t>
            </a:r>
            <a:endParaRPr lang="ko-KR" altLang="en-US" dirty="0">
              <a:latin typeface="CJ ONLYONE NEW 제목 Bold" panose="00000800000000000000" pitchFamily="2" charset="-127"/>
              <a:ea typeface="CJ ONLYONE NEW 제목 Bold" panose="00000800000000000000" pitchFamily="2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714603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xmlns="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xmlns="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xmlns="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</a:rPr>
                        <a:t>#13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</a:rPr>
                        <a:t>#14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/>
                        <a:t>타임랩스 효과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/>
                        <a:t>진행자가 제품을 들고 인사</a:t>
                      </a:r>
                      <a:endParaRPr lang="en-US" altLang="ko-KR" sz="1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디오비 스타일러 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V3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로 머리 손질하는 모습</a:t>
                      </a:r>
                      <a:endParaRPr lang="en-US" altLang="ko-KR" sz="10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/>
                        <a:t>제품 소개 </a:t>
                      </a:r>
                      <a:r>
                        <a:rPr lang="en-US" altLang="ko-KR" sz="1000" dirty="0" smtClean="0"/>
                        <a:t>+ </a:t>
                      </a:r>
                      <a:r>
                        <a:rPr lang="ko-KR" altLang="en-US" sz="1000" dirty="0" smtClean="0"/>
                        <a:t>그래픽</a:t>
                      </a:r>
                      <a:endParaRPr lang="en-US" altLang="ko-KR" sz="1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aseline="0" dirty="0" smtClean="0">
                          <a:solidFill>
                            <a:schemeClr val="tx1"/>
                          </a:solidFill>
                        </a:rPr>
                        <a:t>자유로운 스타일 연출</a:t>
                      </a:r>
                      <a:endParaRPr lang="en-US" altLang="ko-KR" sz="10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헤어스타일을 말하다</a:t>
                      </a:r>
                      <a:endParaRPr lang="en-US" altLang="ko-KR" sz="10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디오비 스타일러 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V3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>
                          <a:latin typeface="+mn-ea"/>
                          <a:ea typeface="+mn-ea"/>
                        </a:rPr>
                        <a:t>나레이션</a:t>
                      </a:r>
                      <a:r>
                        <a:rPr lang="en-US" altLang="ko-KR" sz="1000" dirty="0" smtClean="0">
                          <a:latin typeface="+mn-ea"/>
                          <a:ea typeface="+mn-ea"/>
                        </a:rPr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 smtClean="0">
                          <a:latin typeface="+mn-ea"/>
                          <a:ea typeface="+mn-ea"/>
                        </a:rPr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aseline="0" dirty="0" smtClean="0">
                          <a:solidFill>
                            <a:schemeClr val="tx1"/>
                          </a:solidFill>
                        </a:rPr>
                        <a:t>자유로운 스타일 연출</a:t>
                      </a:r>
                      <a:endParaRPr lang="en-US" altLang="ko-KR" sz="10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strike="noStrike" kern="120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.</a:t>
                      </a:r>
                      <a:r>
                        <a:rPr lang="ko-KR" altLang="en-US" sz="1000" dirty="0" smtClean="0"/>
                        <a:t> 여러분도</a:t>
                      </a:r>
                      <a:r>
                        <a:rPr lang="en-US" altLang="ko-KR" sz="1000" dirty="0" smtClean="0"/>
                        <a:t> </a:t>
                      </a:r>
                      <a:r>
                        <a:rPr lang="ko-KR" altLang="en-US" sz="1000" dirty="0" smtClean="0"/>
                        <a:t>디오비 스타일러 </a:t>
                      </a:r>
                      <a:r>
                        <a:rPr lang="en-US" altLang="ko-KR" sz="1000" dirty="0" smtClean="0"/>
                        <a:t>V3</a:t>
                      </a:r>
                      <a:r>
                        <a:rPr lang="ko-KR" altLang="en-US" sz="1000" dirty="0" smtClean="0"/>
                        <a:t>로 편리함</a:t>
                      </a:r>
                      <a:r>
                        <a:rPr lang="en-US" altLang="ko-KR" sz="1000" dirty="0" smtClean="0"/>
                        <a:t>, </a:t>
                      </a:r>
                      <a:r>
                        <a:rPr lang="ko-KR" altLang="en-US" sz="1000" dirty="0" smtClean="0"/>
                        <a:t>멋 두 마리 토끼 전부 잡아보세요</a:t>
                      </a:r>
                      <a:endParaRPr lang="en-US" altLang="ko-KR" sz="1000" strike="noStrike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55868382"/>
                  </a:ext>
                </a:extLst>
              </a:tr>
            </a:tbl>
          </a:graphicData>
        </a:graphic>
      </p:graphicFrame>
      <p:graphicFrame>
        <p:nvGraphicFramePr>
          <p:cNvPr id="9" name="개체 8">
            <a:extLst>
              <a:ext uri="{FF2B5EF4-FFF2-40B4-BE49-F238E27FC236}">
                <a16:creationId xmlns:a16="http://schemas.microsoft.com/office/drawing/2014/main" xmlns="" id="{DEB1F211-8580-49CC-AFDC-B9633BA7B5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1533077"/>
              </p:ext>
            </p:extLst>
          </p:nvPr>
        </p:nvGraphicFramePr>
        <p:xfrm>
          <a:off x="6622108" y="1583595"/>
          <a:ext cx="3279092" cy="1845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0" r:id="rId3" imgW="8888760" imgH="5002920" progId="">
                  <p:embed/>
                </p:oleObj>
              </mc:Choice>
              <mc:Fallback>
                <p:oleObj r:id="rId3" imgW="8888760" imgH="500292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22108" y="1583595"/>
                        <a:ext cx="3279092" cy="18454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911" y="1583595"/>
            <a:ext cx="3293370" cy="1851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2452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25AEE80-CD07-4605-8EC1-F1BCA1DA0AA9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#3 </a:t>
            </a:r>
            <a:r>
              <a:rPr lang="ko-KR" altLang="en-US" dirty="0" err="1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아웃트로</a:t>
            </a:r>
            <a:endParaRPr lang="ko-KR" altLang="en-US" dirty="0">
              <a:latin typeface="CJ ONLYONE NEW 제목 Bold" panose="00000800000000000000" pitchFamily="2" charset="-127"/>
              <a:ea typeface="CJ ONLYONE NEW 제목 Bold" panose="00000800000000000000" pitchFamily="2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5874337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xmlns="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xmlns="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xmlns="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</a:rPr>
                        <a:t>#15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/>
                        <a:t>로고플레이</a:t>
                      </a:r>
                      <a:r>
                        <a:rPr lang="en-US" altLang="ko-KR" sz="1000" dirty="0" smtClean="0"/>
                        <a:t>(</a:t>
                      </a:r>
                      <a:r>
                        <a:rPr lang="ko-KR" altLang="en-US" sz="1000" dirty="0" smtClean="0"/>
                        <a:t>모션그래픽</a:t>
                      </a:r>
                      <a:r>
                        <a:rPr lang="en-US" altLang="ko-KR" sz="1000" dirty="0" smtClean="0"/>
                        <a:t>)</a:t>
                      </a:r>
                      <a:endParaRPr lang="en-US" altLang="ko-KR" sz="1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/>
                        <a:t>디오비 로고</a:t>
                      </a:r>
                      <a:endParaRPr lang="en-US" altLang="ko-KR" sz="1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/>
                        <a:t>감사합니다</a:t>
                      </a:r>
                      <a:r>
                        <a:rPr lang="en-US" altLang="ko-KR" sz="1000" dirty="0" smtClean="0"/>
                        <a:t>.</a:t>
                      </a:r>
                      <a:endParaRPr lang="en-US" altLang="ko-KR" sz="1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55868382"/>
                  </a:ext>
                </a:extLst>
              </a:tr>
            </a:tbl>
          </a:graphicData>
        </a:graphic>
      </p:graphicFrame>
      <p:graphicFrame>
        <p:nvGraphicFramePr>
          <p:cNvPr id="6" name="개체 9">
            <a:extLst>
              <a:ext uri="{FF2B5EF4-FFF2-40B4-BE49-F238E27FC236}">
                <a16:creationId xmlns:a16="http://schemas.microsoft.com/office/drawing/2014/main" xmlns="" id="{1E54F93F-CDC5-449D-8337-DCE229B242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0934532"/>
              </p:ext>
            </p:extLst>
          </p:nvPr>
        </p:nvGraphicFramePr>
        <p:xfrm>
          <a:off x="1858010" y="1583596"/>
          <a:ext cx="3279092" cy="18454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1" r:id="rId3" imgW="8888760" imgH="5002920" progId="">
                  <p:embed/>
                </p:oleObj>
              </mc:Choice>
              <mc:Fallback>
                <p:oleObj r:id="rId3" imgW="8888760" imgH="500292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58010" y="1583596"/>
                        <a:ext cx="3279092" cy="18454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9276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3324</TotalTime>
  <Words>557</Words>
  <Application>Microsoft Office PowerPoint</Application>
  <PresentationFormat>Widescreen</PresentationFormat>
  <Paragraphs>176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CJ ONLYONE NEW 본문 Regular</vt:lpstr>
      <vt:lpstr>CJ ONLYONE NEW 제목 Bold</vt:lpstr>
      <vt:lpstr>Sandoll 고딕Neo1 07 Bold</vt:lpstr>
      <vt:lpstr>맑은 고딕</vt:lpstr>
      <vt:lpstr>Arial</vt:lpstr>
      <vt:lpstr>Office 테마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Cha Jaemin</dc:creator>
  <cp:lastModifiedBy>jh</cp:lastModifiedBy>
  <cp:revision>149</cp:revision>
  <dcterms:created xsi:type="dcterms:W3CDTF">2020-06-07T11:33:37Z</dcterms:created>
  <dcterms:modified xsi:type="dcterms:W3CDTF">2021-05-24T04:45:55Z</dcterms:modified>
</cp:coreProperties>
</file>