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30" r:id="rId6"/>
    <p:sldId id="332" r:id="rId7"/>
    <p:sldId id="331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451976" cy="2271658"/>
            <a:chOff x="290271" y="1805388"/>
            <a:chExt cx="11451976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메이드윤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주식회사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451976" cy="2271658"/>
              <a:chOff x="290271" y="1778754"/>
              <a:chExt cx="11451976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45197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데이스민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속옷세탁세제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2021.05.24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 </a:t>
            </a:r>
            <a:r>
              <a:rPr lang="ko-KR" altLang="en-US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44225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 중심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뷰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 중심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뷰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빨래 바구니를 옮기는 여성 모델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빨래를 널고 있는 여성 모델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매일 매일 일상에서 빼놓을 수 없는 일 세탁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매일 매일 해도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티나지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않는 일 세탁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매일 매일 일상에서 빼놓을 수 없는 일 세탁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매일 매일 해도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티나지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않는 일 세탁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2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4694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00677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 중심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뷰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빨래 냄새를 맡아 보거나</a:t>
                      </a:r>
                      <a:endParaRPr lang="en-US" altLang="ko-KR" sz="1000" dirty="0" smtClean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피부에 자극이 있는 듯 입고 있는 옷을 만지작거리는 여성 모델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세제를 내려놓는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귀찮지만 대충 해서는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안되는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일 세탁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데이스민이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당신의 매일 매일에 작은 도움을 드립니다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귀찮지만 대충 해서는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안되는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일 세탁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데이스민이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당신의 매일 매일에 작은 도움을 드립니다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1" y="1577243"/>
            <a:ext cx="3274695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1" y="1577243"/>
            <a:ext cx="3274697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97234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심플한 배경에 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심플한 배경에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인포그래픽</a:t>
                      </a: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일반세제에 들어있는 합성 화학물질이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경피독을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유발할 수도 있다는 사실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알고 계셨나요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안전한 성분으로 제작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피부에 자극 없는 식물 성분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 /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모든 성분 빠짐없이 공개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일반세제에 들어있는 합성 화학물질이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경피독을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유발할 수도 있다는 사실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알고 계셨나요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데이스민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속옷 세제는 안심하고 사용하실 수 있습니다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2"/>
            <a:ext cx="3275820" cy="184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5817" cy="18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73645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제품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 중심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뷰</a:t>
                      </a: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제품 사용 영상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세탁기에 세제 넣는 모습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or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제품 용기에서 액체 흐르는 모습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냄새가 좋은 듯 입고 있는 옷의 냄새를 맡는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식물성 계면활성제를 주성분으로 사용했고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로즈마리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추출물 성분 첨가로 피부자극을 줄였습니다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코코넛에서 유래한 식물성 계면활성제를 주성분으로 사용했고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로즈마리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추출물 성분 첨가로 피부자극 또한 줄였습니다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89" cy="184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89" cy="184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80266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 중심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뷰</a:t>
                      </a:r>
                      <a:endParaRPr lang="ko-KR" alt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빨래를</a:t>
                      </a:r>
                      <a:r>
                        <a:rPr lang="en-US" altLang="ko-KR" sz="1000" dirty="0" smtClean="0"/>
                        <a:t> </a:t>
                      </a:r>
                      <a:r>
                        <a:rPr lang="ko-KR" altLang="en-US" sz="1000" dirty="0" smtClean="0"/>
                        <a:t>다 널고 기분 좋게 기지개 펴는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안전확인대상 적합판정 결과서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알러지를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유발할 수 있는 성분 사용을 배제하고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꼭 필요한 성분만 사용했습니다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/>
                        <a:t>피부자극 </a:t>
                      </a:r>
                      <a:r>
                        <a:rPr lang="en-US" altLang="ko-KR" sz="1000" dirty="0" smtClean="0"/>
                        <a:t>0%</a:t>
                      </a:r>
                    </a:p>
                    <a:p>
                      <a:pPr algn="ctr" latinLnBrk="1"/>
                      <a:r>
                        <a:rPr lang="ko-KR" altLang="en-US" sz="1000" dirty="0" smtClean="0"/>
                        <a:t>안전확인대상 적합판정 완료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알러지를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유발할 수 있는 성분 사용을 배제하고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꼭 필요한 성분만 사용했습니다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피부자극이 전혀 없는 섬유 </a:t>
                      </a:r>
                      <a:r>
                        <a:rPr lang="ko-KR" altLang="en-US" sz="1000" dirty="0" err="1" smtClean="0"/>
                        <a:t>저자극</a:t>
                      </a:r>
                      <a:r>
                        <a:rPr lang="ko-KR" altLang="en-US" sz="1000" dirty="0" smtClean="0"/>
                        <a:t> 착한 세제</a:t>
                      </a:r>
                      <a:r>
                        <a:rPr lang="en-US" altLang="ko-KR" sz="1000" dirty="0" smtClean="0"/>
                        <a:t>.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3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3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53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44847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중심 </a:t>
                      </a:r>
                      <a:r>
                        <a:rPr lang="ko-KR" altLang="en-US" sz="1000" dirty="0" err="1" smtClean="0"/>
                        <a:t>뷰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개어져 있는 빨래에 세제를 가져다 놓는 손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로고 </a:t>
                      </a:r>
                      <a:r>
                        <a:rPr lang="en-US" altLang="ko-KR" sz="1000" dirty="0" smtClean="0"/>
                        <a:t>fade in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데이스민이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여러분의 일상 안에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베어듭니다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데이스민이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여러분의 일상 안에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베어듭니다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데이스민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2" y="1577241"/>
            <a:ext cx="3274691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0890"/>
            <a:ext cx="3285972" cy="184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09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3549</TotalTime>
  <Words>402</Words>
  <Application>Microsoft Office PowerPoint</Application>
  <PresentationFormat>Widescreen</PresentationFormat>
  <Paragraphs>128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198</cp:revision>
  <dcterms:created xsi:type="dcterms:W3CDTF">2020-06-07T11:33:37Z</dcterms:created>
  <dcterms:modified xsi:type="dcterms:W3CDTF">2021-05-24T01:02:52Z</dcterms:modified>
</cp:coreProperties>
</file>