
<file path=[Content_Types].xml><?xml version="1.0" encoding="utf-8"?>
<Types xmlns="http://schemas.openxmlformats.org/package/2006/content-types"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5" r:id="rId2"/>
    <p:sldId id="323" r:id="rId3"/>
    <p:sldId id="324" r:id="rId4"/>
    <p:sldId id="325" r:id="rId5"/>
    <p:sldId id="326" r:id="rId6"/>
    <p:sldId id="327" r:id="rId7"/>
    <p:sldId id="328" r:id="rId8"/>
    <p:sldId id="293" r:id="rId9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14" autoAdjust="0"/>
    <p:restoredTop sz="94660"/>
  </p:normalViewPr>
  <p:slideViewPr>
    <p:cSldViewPr snapToGrid="0">
      <p:cViewPr varScale="1">
        <p:scale>
          <a:sx n="92" d="100"/>
          <a:sy n="92" d="100"/>
        </p:scale>
        <p:origin x="90" y="26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image" Target="../media/image1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image" Target="../media/image3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image" Target="../media/image5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image" Target="../media/image7.w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.wmf"/><Relationship Id="rId1" Type="http://schemas.openxmlformats.org/officeDocument/2006/relationships/image" Target="../media/image9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3C7A94D9-7B9B-4413-B597-2F2D5F1A843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xmlns="" id="{92B4D915-27AF-4897-A555-B390EE920F5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xmlns="" id="{9887C241-12A5-481C-B672-8333E1BB65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9FE1B5-32AA-475B-A543-9853C53330C4}" type="datetimeFigureOut">
              <a:rPr lang="ko-KR" altLang="en-US" smtClean="0"/>
              <a:t>2021-05-27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xmlns="" id="{1DEB5BEB-3F4A-42B5-A91B-088B2982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xmlns="" id="{1F940591-06EA-455B-9650-7080F7BB65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379477-2B71-42E4-9532-F1320E0B74C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046023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226A0938-6A19-4600-8CC0-C2274C7A1B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xmlns="" id="{40BEF38C-2E3A-41A6-A031-36F6F7207B6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xmlns="" id="{47E0361A-24A7-449A-85E2-D92DBBCEFC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9FE1B5-32AA-475B-A543-9853C53330C4}" type="datetimeFigureOut">
              <a:rPr lang="ko-KR" altLang="en-US" smtClean="0"/>
              <a:t>2021-05-27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xmlns="" id="{E6C91C03-ECB5-4E04-B475-80C5B1E312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xmlns="" id="{F7D0D94C-D47C-4C3C-B25A-FAE656C3DA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379477-2B71-42E4-9532-F1320E0B74C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346218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xmlns="" id="{F9E8CDDC-B1E7-43B1-8D33-338512E8590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xmlns="" id="{DAD58513-E9B6-440B-A3FA-1F956FD143E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xmlns="" id="{0AF3ADAA-A9D1-4787-8F62-6D961C1E46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9FE1B5-32AA-475B-A543-9853C53330C4}" type="datetimeFigureOut">
              <a:rPr lang="ko-KR" altLang="en-US" smtClean="0"/>
              <a:t>2021-05-27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xmlns="" id="{5AFFD446-6930-4EA8-B40F-D6BAC93A30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xmlns="" id="{BD8E29F6-B336-495F-A703-510C128FB2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379477-2B71-42E4-9532-F1320E0B74C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254036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537420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6B3CB9A7-0D69-4B21-A925-BED32A28DC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xmlns="" id="{309908BD-CB47-4C03-A0C0-CC845EE717C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xmlns="" id="{1C0751FD-A836-43EA-BBF6-D48AAE098E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9FE1B5-32AA-475B-A543-9853C53330C4}" type="datetimeFigureOut">
              <a:rPr lang="ko-KR" altLang="en-US" smtClean="0"/>
              <a:t>2021-05-27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xmlns="" id="{41A206DD-4944-4BD3-8DDA-1D0DEE09FA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xmlns="" id="{A45A05A5-0431-4DCC-AC5E-B1D8452793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379477-2B71-42E4-9532-F1320E0B74C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99995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39186318-7613-4768-8DB7-204B0FCC82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xmlns="" id="{A35AAE4A-1B7B-4357-84B0-5CC93E925FF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xmlns="" id="{A459ADFC-40DC-496D-8F64-24AACA6695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9FE1B5-32AA-475B-A543-9853C53330C4}" type="datetimeFigureOut">
              <a:rPr lang="ko-KR" altLang="en-US" smtClean="0"/>
              <a:t>2021-05-27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xmlns="" id="{428C1BB0-2296-4C58-AD73-E0161B90E8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xmlns="" id="{59C021D0-07AF-4CF8-B179-28516D19FB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379477-2B71-42E4-9532-F1320E0B74C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575399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1014CC05-DF4A-4552-AE9B-B445C203AA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xmlns="" id="{D1C24C4B-60D2-4A74-AC2A-7929EF0E4F6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xmlns="" id="{73A5EDFD-D066-4B25-B17D-30139C7C68D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xmlns="" id="{75A18C54-4FA4-4822-A143-AEE8854297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9FE1B5-32AA-475B-A543-9853C53330C4}" type="datetimeFigureOut">
              <a:rPr lang="ko-KR" altLang="en-US" smtClean="0"/>
              <a:t>2021-05-27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xmlns="" id="{D88E55D2-676F-4935-A199-FD107E8DAC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xmlns="" id="{AA72BD2F-1CE6-4E14-AA30-055AB033DA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379477-2B71-42E4-9532-F1320E0B74C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450691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6091638B-068D-44E0-8BA3-A926F5E07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xmlns="" id="{FB3D1BC4-CFCE-4380-8AA9-A3ABD7F9ECD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xmlns="" id="{AF840316-9DC5-498D-9ECA-A5A530D6A24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xmlns="" id="{9BD4A59B-3640-4966-A0D0-958EC7DE8DB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xmlns="" id="{60F390A2-C97F-4AC9-BC67-18D43E2CD60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xmlns="" id="{A471578C-D062-4031-A045-9E1D59B87B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9FE1B5-32AA-475B-A543-9853C53330C4}" type="datetimeFigureOut">
              <a:rPr lang="ko-KR" altLang="en-US" smtClean="0"/>
              <a:t>2021-05-27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xmlns="" id="{9EC77249-FAF5-442E-9B6F-1DB7254844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xmlns="" id="{1362ED78-299E-4F68-A32C-3438B388F2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379477-2B71-42E4-9532-F1320E0B74C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528398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85278E3B-CBBF-4159-9713-96F80071CE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xmlns="" id="{EA00ADC4-220A-4572-BA48-6349A8F1F6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9FE1B5-32AA-475B-A543-9853C53330C4}" type="datetimeFigureOut">
              <a:rPr lang="ko-KR" altLang="en-US" smtClean="0"/>
              <a:t>2021-05-27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xmlns="" id="{06C1DAE8-C3B6-4F37-A5CE-F0B523F514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xmlns="" id="{45D4CD6A-6D5E-47ED-8535-7AE5140ED6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379477-2B71-42E4-9532-F1320E0B74C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623317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xmlns="" id="{C1E276D7-411B-4847-8A69-115D735314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9FE1B5-32AA-475B-A543-9853C53330C4}" type="datetimeFigureOut">
              <a:rPr lang="ko-KR" altLang="en-US" smtClean="0"/>
              <a:t>2021-05-27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xmlns="" id="{E3D9746E-43F0-4E78-B84F-3A157059ED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xmlns="" id="{C48BCC15-7EDA-42D6-8468-78A3BEA6D3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379477-2B71-42E4-9532-F1320E0B74C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683123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9446D7A9-D5CA-4C2F-AB8D-A74C566691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xmlns="" id="{7099295C-9AF9-4D8D-A578-0732E27F6D7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xmlns="" id="{59203D83-68D7-445A-835F-A88F338B05E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xmlns="" id="{E4FAEFC7-6799-421F-B510-EEC7F5F277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9FE1B5-32AA-475B-A543-9853C53330C4}" type="datetimeFigureOut">
              <a:rPr lang="ko-KR" altLang="en-US" smtClean="0"/>
              <a:t>2021-05-27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xmlns="" id="{A06EB25C-490F-474B-9541-7EC0CB7D0F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xmlns="" id="{91D9CA4E-B8AD-4A29-8E58-B70C50AC30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379477-2B71-42E4-9532-F1320E0B74C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363257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E47C3705-D80F-4791-AA97-7355EAE7FC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xmlns="" id="{13434888-047A-4562-9C25-91E66460FDE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xmlns="" id="{F793789C-3CB8-4608-9A62-8BAA38E7F2A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xmlns="" id="{4D37068E-3181-46D7-83E1-C4BCDE5575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9FE1B5-32AA-475B-A543-9853C53330C4}" type="datetimeFigureOut">
              <a:rPr lang="ko-KR" altLang="en-US" smtClean="0"/>
              <a:t>2021-05-27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xmlns="" id="{13662A37-2265-44A9-9DF2-4DA05DD0DD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xmlns="" id="{584C6709-2C08-45F5-820C-876821B813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379477-2B71-42E4-9532-F1320E0B74C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833398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xmlns="" id="{BAB04D94-C0CB-4EB3-A427-FA1F09C957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xmlns="" id="{EB226B04-0646-41B9-9EF2-08B7B098116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xmlns="" id="{F100EFAA-E3ED-43D4-A2CF-181103D9116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9FE1B5-32AA-475B-A543-9853C53330C4}" type="datetimeFigureOut">
              <a:rPr lang="ko-KR" altLang="en-US" smtClean="0"/>
              <a:t>2021-05-27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xmlns="" id="{FB9E58A4-1244-4D10-86E1-3D06A213990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xmlns="" id="{F6398A26-5E7B-4B71-8568-BBDB6B676B9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379477-2B71-42E4-9532-F1320E0B74C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047864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1.w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4.wmf"/><Relationship Id="rId5" Type="http://schemas.openxmlformats.org/officeDocument/2006/relationships/oleObject" Target="../embeddings/oleObject4.bin"/><Relationship Id="rId4" Type="http://schemas.openxmlformats.org/officeDocument/2006/relationships/image" Target="../media/image3.w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6.wmf"/><Relationship Id="rId5" Type="http://schemas.openxmlformats.org/officeDocument/2006/relationships/oleObject" Target="../embeddings/oleObject6.bin"/><Relationship Id="rId4" Type="http://schemas.openxmlformats.org/officeDocument/2006/relationships/image" Target="../media/image5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8.wmf"/><Relationship Id="rId5" Type="http://schemas.openxmlformats.org/officeDocument/2006/relationships/oleObject" Target="../embeddings/oleObject8.bin"/><Relationship Id="rId4" Type="http://schemas.openxmlformats.org/officeDocument/2006/relationships/image" Target="../media/image7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10.wmf"/><Relationship Id="rId5" Type="http://schemas.openxmlformats.org/officeDocument/2006/relationships/oleObject" Target="../embeddings/oleObject10.bin"/><Relationship Id="rId4" Type="http://schemas.openxmlformats.org/officeDocument/2006/relationships/image" Target="../media/image9.w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11.wm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직사각형 11"/>
          <p:cNvSpPr/>
          <p:nvPr/>
        </p:nvSpPr>
        <p:spPr>
          <a:xfrm>
            <a:off x="0" y="-11551"/>
            <a:ext cx="12192000" cy="6869551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grpSp>
        <p:nvGrpSpPr>
          <p:cNvPr id="21" name="그룹 20">
            <a:extLst>
              <a:ext uri="{FF2B5EF4-FFF2-40B4-BE49-F238E27FC236}">
                <a16:creationId xmlns:a16="http://schemas.microsoft.com/office/drawing/2014/main" xmlns="" id="{270EE45B-85D7-4BFF-9885-3C4AEC73675A}"/>
              </a:ext>
            </a:extLst>
          </p:cNvPr>
          <p:cNvGrpSpPr/>
          <p:nvPr/>
        </p:nvGrpSpPr>
        <p:grpSpPr>
          <a:xfrm>
            <a:off x="315209" y="2016758"/>
            <a:ext cx="9505144" cy="2271658"/>
            <a:chOff x="290271" y="1805388"/>
            <a:chExt cx="9505144" cy="2271658"/>
          </a:xfrm>
        </p:grpSpPr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xmlns="" id="{09163A50-B076-4AA0-87FC-A27820F12E85}"/>
                </a:ext>
              </a:extLst>
            </p:cNvPr>
            <p:cNvSpPr/>
            <p:nvPr/>
          </p:nvSpPr>
          <p:spPr>
            <a:xfrm>
              <a:off x="321324" y="1902513"/>
              <a:ext cx="9474091" cy="400053"/>
            </a:xfrm>
            <a:prstGeom prst="rect">
              <a:avLst/>
            </a:prstGeom>
          </p:spPr>
          <p:txBody>
            <a:bodyPr wrap="square" lIns="121856" tIns="60932" rIns="121856" bIns="60932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ko-KR" altLang="en-US" sz="2000" dirty="0" err="1">
                  <a:solidFill>
                    <a:schemeClr val="bg1"/>
                  </a:solidFill>
                  <a:ea typeface="CJ ONLYONE NEW 본문 Regular" panose="00000500000000000000" pitchFamily="2" charset="-127"/>
                </a:rPr>
                <a:t>힐링라이트</a:t>
              </a:r>
              <a:endParaRPr lang="en-US" altLang="ko-KR" sz="2000" dirty="0">
                <a:solidFill>
                  <a:schemeClr val="bg1"/>
                </a:solidFill>
                <a:ea typeface="CJ ONLYONE NEW 본문 Regular" panose="00000500000000000000" pitchFamily="2" charset="-127"/>
              </a:endParaRPr>
            </a:p>
          </p:txBody>
        </p:sp>
        <p:grpSp>
          <p:nvGrpSpPr>
            <p:cNvPr id="20" name="그룹 19">
              <a:extLst>
                <a:ext uri="{FF2B5EF4-FFF2-40B4-BE49-F238E27FC236}">
                  <a16:creationId xmlns:a16="http://schemas.microsoft.com/office/drawing/2014/main" xmlns="" id="{0E366CAE-1EEC-4FB3-B804-2656C8B64EFE}"/>
                </a:ext>
              </a:extLst>
            </p:cNvPr>
            <p:cNvGrpSpPr/>
            <p:nvPr/>
          </p:nvGrpSpPr>
          <p:grpSpPr>
            <a:xfrm>
              <a:off x="290271" y="1805388"/>
              <a:ext cx="8593670" cy="2271658"/>
              <a:chOff x="290271" y="1778754"/>
              <a:chExt cx="8593670" cy="2271658"/>
            </a:xfrm>
          </p:grpSpPr>
          <p:cxnSp>
            <p:nvCxnSpPr>
              <p:cNvPr id="4" name="직선 연결선 3">
                <a:extLst>
                  <a:ext uri="{FF2B5EF4-FFF2-40B4-BE49-F238E27FC236}">
                    <a16:creationId xmlns:a16="http://schemas.microsoft.com/office/drawing/2014/main" xmlns="" id="{BFFB974D-4DA4-4B7C-8FF2-FD78525BA1D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07323" y="1778754"/>
                <a:ext cx="1616435" cy="0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5" name="직사각형 14">
                <a:extLst>
                  <a:ext uri="{FF2B5EF4-FFF2-40B4-BE49-F238E27FC236}">
                    <a16:creationId xmlns:a16="http://schemas.microsoft.com/office/drawing/2014/main" xmlns="" id="{1FE1D81D-6913-444E-9366-C6F1D4B9B373}"/>
                  </a:ext>
                </a:extLst>
              </p:cNvPr>
              <p:cNvSpPr/>
              <p:nvPr/>
            </p:nvSpPr>
            <p:spPr>
              <a:xfrm>
                <a:off x="290271" y="2522625"/>
                <a:ext cx="8593670" cy="92333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90000"/>
                  </a:lnSpc>
                </a:pPr>
                <a:r>
                  <a:rPr lang="ko-KR" altLang="en-US" sz="6000" b="1" spc="-300" dirty="0" err="1">
                    <a:solidFill>
                      <a:schemeClr val="bg1"/>
                    </a:solidFill>
                    <a:ea typeface="CJ ONLYONE NEW 본문 Regular" panose="00000500000000000000" pitchFamily="2" charset="-127"/>
                  </a:rPr>
                  <a:t>행운의골드바초콜릿</a:t>
                </a:r>
                <a:endParaRPr lang="en-US" altLang="ko-KR" sz="6000" b="1" spc="-300" dirty="0">
                  <a:solidFill>
                    <a:schemeClr val="bg1"/>
                  </a:solidFill>
                  <a:ea typeface="CJ ONLYONE NEW 본문 Regular" panose="00000500000000000000" pitchFamily="2" charset="-127"/>
                </a:endParaRPr>
              </a:p>
            </p:txBody>
          </p:sp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xmlns="" id="{DDD1DDE8-936B-4DC0-BF1B-27AEE6664140}"/>
                  </a:ext>
                </a:extLst>
              </p:cNvPr>
              <p:cNvSpPr txBox="1"/>
              <p:nvPr/>
            </p:nvSpPr>
            <p:spPr>
              <a:xfrm>
                <a:off x="389568" y="3650302"/>
                <a:ext cx="1574470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ko-KR" sz="900" dirty="0">
                    <a:solidFill>
                      <a:schemeClr val="bg1"/>
                    </a:solidFill>
                    <a:latin typeface="CJ ONLYONE NEW 본문 Regular" panose="00000500000000000000" pitchFamily="2" charset="-127"/>
                    <a:ea typeface="Sandoll 고딕Neo1 07 Bold" panose="020B0600000101010101" pitchFamily="34" charset="-127"/>
                  </a:rPr>
                  <a:t>VERSION.  </a:t>
                </a:r>
                <a:r>
                  <a:rPr lang="en-US" altLang="ko-KR" sz="1000" b="1" dirty="0">
                    <a:solidFill>
                      <a:schemeClr val="bg1"/>
                    </a:solidFill>
                    <a:latin typeface="CJ ONLYONE NEW 본문 Regular" panose="00000500000000000000" pitchFamily="2" charset="-127"/>
                    <a:ea typeface="Sandoll 고딕Neo1 07 Bold" panose="020B0600000101010101" pitchFamily="34" charset="-127"/>
                  </a:rPr>
                  <a:t>1.0</a:t>
                </a:r>
              </a:p>
              <a:p>
                <a:pPr lvl="0"/>
                <a:r>
                  <a:rPr lang="en-US" altLang="ko-KR" sz="900" dirty="0">
                    <a:solidFill>
                      <a:schemeClr val="bg1"/>
                    </a:solidFill>
                    <a:latin typeface="CJ ONLYONE NEW 본문 Regular" panose="00000500000000000000" pitchFamily="2" charset="-127"/>
                    <a:ea typeface="Sandoll 고딕Neo1 07 Bold" panose="020B0600000101010101" pitchFamily="34" charset="-127"/>
                  </a:rPr>
                  <a:t>UPDATE.  </a:t>
                </a:r>
                <a:r>
                  <a:rPr lang="en-US" altLang="ko-KR" sz="1000" b="1" dirty="0" smtClean="0">
                    <a:solidFill>
                      <a:schemeClr val="bg1"/>
                    </a:solidFill>
                    <a:latin typeface="CJ ONLYONE NEW 본문 Regular" panose="00000500000000000000" pitchFamily="2" charset="-127"/>
                    <a:ea typeface="Sandoll 고딕Neo1 07 Bold" panose="020B0600000101010101" pitchFamily="34" charset="-127"/>
                  </a:rPr>
                  <a:t>2021.05.27</a:t>
                </a:r>
                <a:endParaRPr lang="en-US" altLang="ko-KR" sz="1000" b="1" dirty="0">
                  <a:solidFill>
                    <a:schemeClr val="bg1"/>
                  </a:solidFill>
                  <a:latin typeface="CJ ONLYONE NEW 본문 Regular" panose="00000500000000000000" pitchFamily="2" charset="-127"/>
                  <a:ea typeface="Sandoll 고딕Neo1 07 Bold" panose="020B0600000101010101" pitchFamily="34" charset="-127"/>
                </a:endParaRPr>
              </a:p>
            </p:txBody>
          </p:sp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xmlns="" id="{F4D8FA05-0701-4D05-8D3A-D156C872E827}"/>
                  </a:ext>
                </a:extLst>
              </p:cNvPr>
              <p:cNvSpPr txBox="1"/>
              <p:nvPr/>
            </p:nvSpPr>
            <p:spPr>
              <a:xfrm>
                <a:off x="1637193" y="3650302"/>
                <a:ext cx="184731" cy="2462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lvl="0"/>
                <a:endParaRPr lang="en-US" altLang="ko-KR" sz="1000" b="1" dirty="0">
                  <a:solidFill>
                    <a:schemeClr val="bg1"/>
                  </a:solidFill>
                  <a:latin typeface="CJ ONLYONE NEW 본문 Regular" panose="00000500000000000000" pitchFamily="2" charset="-127"/>
                  <a:ea typeface="Sandoll 고딕Neo1 07 Bold" panose="020B0600000101010101" pitchFamily="34" charset="-127"/>
                </a:endParaRPr>
              </a:p>
            </p:txBody>
          </p:sp>
          <p:cxnSp>
            <p:nvCxnSpPr>
              <p:cNvPr id="18" name="직선 연결선 17">
                <a:extLst>
                  <a:ext uri="{FF2B5EF4-FFF2-40B4-BE49-F238E27FC236}">
                    <a16:creationId xmlns:a16="http://schemas.microsoft.com/office/drawing/2014/main" xmlns="" id="{9E6582DA-E614-4FFB-A4A8-9CE79BD5A2A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67654" y="3557742"/>
                <a:ext cx="3385255" cy="0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7" name="직사각형 16">
            <a:extLst>
              <a:ext uri="{FF2B5EF4-FFF2-40B4-BE49-F238E27FC236}">
                <a16:creationId xmlns:a16="http://schemas.microsoft.com/office/drawing/2014/main" xmlns="" id="{09163A50-B076-4AA0-87FC-A27820F12E85}"/>
              </a:ext>
            </a:extLst>
          </p:cNvPr>
          <p:cNvSpPr/>
          <p:nvPr/>
        </p:nvSpPr>
        <p:spPr>
          <a:xfrm>
            <a:off x="10025285" y="246277"/>
            <a:ext cx="1878390" cy="400053"/>
          </a:xfrm>
          <a:prstGeom prst="rect">
            <a:avLst/>
          </a:prstGeom>
        </p:spPr>
        <p:txBody>
          <a:bodyPr wrap="square" lIns="121856" tIns="60932" rIns="121856" bIns="60932">
            <a:spAutoFit/>
          </a:bodyPr>
          <a:lstStyle/>
          <a:p>
            <a:pPr algn="r">
              <a:lnSpc>
                <a:spcPct val="90000"/>
              </a:lnSpc>
            </a:pPr>
            <a:r>
              <a:rPr lang="en-US" altLang="ko-KR" sz="2000" dirty="0">
                <a:solidFill>
                  <a:schemeClr val="bg1"/>
                </a:solidFill>
                <a:ea typeface="CJ ONLYONE NEW 본문 Regular" panose="00000500000000000000" pitchFamily="2" charset="-127"/>
              </a:rPr>
              <a:t>60</a:t>
            </a:r>
            <a:r>
              <a:rPr lang="ko-KR" altLang="en-US" sz="2000" dirty="0">
                <a:solidFill>
                  <a:schemeClr val="bg1"/>
                </a:solidFill>
                <a:ea typeface="CJ ONLYONE NEW 본문 Regular" panose="00000500000000000000" pitchFamily="2" charset="-127"/>
              </a:rPr>
              <a:t>초 내외</a:t>
            </a:r>
            <a:endParaRPr lang="en-US" altLang="ko-KR" sz="2000" dirty="0">
              <a:solidFill>
                <a:schemeClr val="bg1"/>
              </a:solidFill>
              <a:ea typeface="CJ ONLYONE NEW 본문 Regular" panose="00000500000000000000" pitchFamily="2" charset="-127"/>
            </a:endParaRPr>
          </a:p>
        </p:txBody>
      </p:sp>
      <p:sp>
        <p:nvSpPr>
          <p:cNvPr id="13" name="직사각형 16">
            <a:extLst>
              <a:ext uri="{FF2B5EF4-FFF2-40B4-BE49-F238E27FC236}">
                <a16:creationId xmlns:a16="http://schemas.microsoft.com/office/drawing/2014/main" xmlns="" id="{09163A50-B076-4AA0-87FC-A27820F12E85}"/>
              </a:ext>
            </a:extLst>
          </p:cNvPr>
          <p:cNvSpPr/>
          <p:nvPr/>
        </p:nvSpPr>
        <p:spPr>
          <a:xfrm>
            <a:off x="10025285" y="646330"/>
            <a:ext cx="1878390" cy="400053"/>
          </a:xfrm>
          <a:prstGeom prst="rect">
            <a:avLst/>
          </a:prstGeom>
        </p:spPr>
        <p:txBody>
          <a:bodyPr wrap="square" lIns="121856" tIns="60932" rIns="121856" bIns="60932">
            <a:spAutoFit/>
          </a:bodyPr>
          <a:lstStyle/>
          <a:p>
            <a:pPr algn="r">
              <a:lnSpc>
                <a:spcPct val="90000"/>
              </a:lnSpc>
            </a:pPr>
            <a:r>
              <a:rPr lang="ko-KR" altLang="en-US" sz="2000" dirty="0" smtClean="0">
                <a:solidFill>
                  <a:schemeClr val="bg1"/>
                </a:solidFill>
                <a:ea typeface="CJ ONLYONE NEW 본문 Regular" panose="00000500000000000000" pitchFamily="2" charset="-127"/>
              </a:rPr>
              <a:t>드라마형 영상</a:t>
            </a:r>
            <a:endParaRPr lang="en-US" altLang="ko-KR" sz="2000" dirty="0">
              <a:solidFill>
                <a:schemeClr val="bg1"/>
              </a:solidFill>
              <a:ea typeface="CJ ONLYONE NEW 본문 Regular" panose="00000500000000000000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8692869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직사각형 12"/>
          <p:cNvSpPr/>
          <p:nvPr/>
        </p:nvSpPr>
        <p:spPr>
          <a:xfrm>
            <a:off x="6615858" y="1581665"/>
            <a:ext cx="3250513" cy="182990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직사각형 2"/>
          <p:cNvSpPr/>
          <p:nvPr/>
        </p:nvSpPr>
        <p:spPr>
          <a:xfrm>
            <a:off x="1990312" y="1581665"/>
            <a:ext cx="3250513" cy="182990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C25AEE80-CD07-4605-8EC1-F1BCA1DA0AA9}"/>
              </a:ext>
            </a:extLst>
          </p:cNvPr>
          <p:cNvSpPr txBox="1"/>
          <p:nvPr/>
        </p:nvSpPr>
        <p:spPr>
          <a:xfrm>
            <a:off x="729843" y="293399"/>
            <a:ext cx="28857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>
                <a:latin typeface="CJ ONLYONE NEW 제목 Bold" panose="00000800000000000000" pitchFamily="2" charset="-127"/>
                <a:ea typeface="CJ ONLYONE NEW 제목 Bold" panose="00000800000000000000" pitchFamily="2" charset="-127"/>
              </a:rPr>
              <a:t>#1 </a:t>
            </a:r>
            <a:r>
              <a:rPr lang="ko-KR" altLang="en-US" dirty="0" err="1">
                <a:latin typeface="CJ ONLYONE NEW 제목 Bold" panose="00000800000000000000" pitchFamily="2" charset="-127"/>
                <a:ea typeface="CJ ONLYONE NEW 제목 Bold" panose="00000800000000000000" pitchFamily="2" charset="-127"/>
              </a:rPr>
              <a:t>인트로</a:t>
            </a:r>
            <a:r>
              <a:rPr lang="en-US" altLang="ko-KR" dirty="0">
                <a:latin typeface="CJ ONLYONE NEW 제목 Bold" panose="00000800000000000000" pitchFamily="2" charset="-127"/>
                <a:ea typeface="CJ ONLYONE NEW 제목 Bold" panose="00000800000000000000" pitchFamily="2" charset="-127"/>
              </a:rPr>
              <a:t>&amp;</a:t>
            </a:r>
            <a:r>
              <a:rPr lang="ko-KR" altLang="en-US" dirty="0">
                <a:latin typeface="CJ ONLYONE NEW 제목 Bold" panose="00000800000000000000" pitchFamily="2" charset="-127"/>
                <a:ea typeface="CJ ONLYONE NEW 제목 Bold" panose="00000800000000000000" pitchFamily="2" charset="-127"/>
              </a:rPr>
              <a:t>제품 궁금유발</a:t>
            </a:r>
          </a:p>
        </p:txBody>
      </p:sp>
      <p:sp>
        <p:nvSpPr>
          <p:cNvPr id="8" name="직사각형 7"/>
          <p:cNvSpPr/>
          <p:nvPr/>
        </p:nvSpPr>
        <p:spPr>
          <a:xfrm>
            <a:off x="9473938" y="131975"/>
            <a:ext cx="2654627" cy="4553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aphicFrame>
        <p:nvGraphicFramePr>
          <p:cNvPr id="30" name="표 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54844843"/>
              </p:ext>
            </p:extLst>
          </p:nvPr>
        </p:nvGraphicFramePr>
        <p:xfrm>
          <a:off x="428184" y="1078904"/>
          <a:ext cx="10271237" cy="50916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48129">
                  <a:extLst>
                    <a:ext uri="{9D8B030D-6E8A-4147-A177-3AD203B41FA5}">
                      <a16:colId xmlns:a16="http://schemas.microsoft.com/office/drawing/2014/main" xmlns="" val="908115385"/>
                    </a:ext>
                  </a:extLst>
                </a:gridCol>
                <a:gridCol w="4449452">
                  <a:extLst>
                    <a:ext uri="{9D8B030D-6E8A-4147-A177-3AD203B41FA5}">
                      <a16:colId xmlns:a16="http://schemas.microsoft.com/office/drawing/2014/main" xmlns="" val="2810514017"/>
                    </a:ext>
                  </a:extLst>
                </a:gridCol>
                <a:gridCol w="4873656">
                  <a:extLst>
                    <a:ext uri="{9D8B030D-6E8A-4147-A177-3AD203B41FA5}">
                      <a16:colId xmlns:a16="http://schemas.microsoft.com/office/drawing/2014/main" xmlns="" val="1475910492"/>
                    </a:ext>
                  </a:extLst>
                </a:gridCol>
              </a:tblGrid>
              <a:tr h="457665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dirty="0">
                          <a:solidFill>
                            <a:schemeClr val="tx1"/>
                          </a:solidFill>
                        </a:rPr>
                        <a:t>scene</a:t>
                      </a:r>
                      <a:endParaRPr lang="ko-KR" alt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dirty="0">
                          <a:solidFill>
                            <a:schemeClr val="tx1"/>
                          </a:solidFill>
                        </a:rPr>
                        <a:t>#1 </a:t>
                      </a:r>
                      <a:endParaRPr lang="ko-KR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dirty="0">
                          <a:solidFill>
                            <a:schemeClr val="tx1"/>
                          </a:solidFill>
                        </a:rPr>
                        <a:t>#2</a:t>
                      </a:r>
                      <a:endParaRPr lang="ko-KR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908019813"/>
                  </a:ext>
                </a:extLst>
              </a:tr>
              <a:tr h="1951349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/>
                        <a:t>image</a:t>
                      </a:r>
                      <a:endParaRPr lang="ko-KR" altLang="en-US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957097534"/>
                  </a:ext>
                </a:extLst>
              </a:tr>
              <a:tr h="69285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촬영</a:t>
                      </a:r>
                      <a:endParaRPr lang="en-US" altLang="ko-KR" sz="1000" dirty="0"/>
                    </a:p>
                    <a:p>
                      <a:pPr algn="ctr" latinLnBrk="1"/>
                      <a:r>
                        <a:rPr lang="ko-KR" altLang="en-US" sz="1000" dirty="0"/>
                        <a:t>연출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남자와 여자 심각한 표정으로 자리에 앉아 있는 모습</a:t>
                      </a: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  <a:p>
                      <a:pPr algn="ctr" latinLnBrk="1"/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(</a:t>
                      </a: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풀 샷 </a:t>
                      </a:r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&amp; </a:t>
                      </a: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남자</a:t>
                      </a:r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, </a:t>
                      </a: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여자 각각 심각한 모습</a:t>
                      </a:r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/>
                        <a:t>남자 클로즈업</a:t>
                      </a:r>
                      <a:endParaRPr lang="en-US" altLang="ko-KR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382103925"/>
                  </a:ext>
                </a:extLst>
              </a:tr>
              <a:tr h="69285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화면</a:t>
                      </a:r>
                      <a:endParaRPr lang="en-US" altLang="ko-KR" sz="1000" dirty="0"/>
                    </a:p>
                    <a:p>
                      <a:pPr algn="ctr" latinLnBrk="1"/>
                      <a:r>
                        <a:rPr lang="ko-KR" altLang="en-US" sz="1000" dirty="0"/>
                        <a:t>구성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남자와 여자 심각한 표정으로 자리에 앉아 있는 모습</a:t>
                      </a: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/>
                        <a:t>남자가 심각한 표정으로 말을 하는 모습</a:t>
                      </a:r>
                      <a:endParaRPr lang="en-US" altLang="ko-KR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123169318"/>
                  </a:ext>
                </a:extLst>
              </a:tr>
              <a:tr h="6484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자막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21728308"/>
                  </a:ext>
                </a:extLst>
              </a:tr>
              <a:tr h="6484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 err="1"/>
                        <a:t>나레이션</a:t>
                      </a:r>
                      <a:r>
                        <a:rPr lang="en-US" altLang="ko-KR" sz="1000" dirty="0"/>
                        <a:t>&amp;</a:t>
                      </a:r>
                    </a:p>
                    <a:p>
                      <a:pPr algn="ctr" latinLnBrk="1"/>
                      <a:r>
                        <a:rPr lang="ko-KR" altLang="en-US" sz="1000" dirty="0"/>
                        <a:t>효과음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/>
                        <a:t>남자 </a:t>
                      </a:r>
                      <a:r>
                        <a:rPr lang="en-US" altLang="ko-KR" sz="1000" dirty="0"/>
                        <a:t>:  </a:t>
                      </a:r>
                      <a:r>
                        <a:rPr lang="ko-KR" altLang="en-US" sz="1000" dirty="0"/>
                        <a:t>아직도 화가 안 </a:t>
                      </a:r>
                      <a:r>
                        <a:rPr lang="ko-KR" altLang="en-US" sz="1000" dirty="0" err="1"/>
                        <a:t>풀렸어</a:t>
                      </a:r>
                      <a:r>
                        <a:rPr lang="en-US" altLang="ko-KR" sz="1000" dirty="0"/>
                        <a:t>? </a:t>
                      </a:r>
                      <a:r>
                        <a:rPr lang="ko-KR" altLang="en-US" sz="1000" dirty="0"/>
                        <a:t>내가 미안하다고 </a:t>
                      </a:r>
                      <a:r>
                        <a:rPr lang="ko-KR" altLang="en-US" sz="1000" dirty="0" err="1"/>
                        <a:t>했잖아</a:t>
                      </a:r>
                      <a:r>
                        <a:rPr lang="en-US" altLang="ko-KR" sz="1000" dirty="0"/>
                        <a:t>~</a:t>
                      </a:r>
                      <a:endParaRPr lang="ko-KR" altLang="en-US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655868382"/>
                  </a:ext>
                </a:extLst>
              </a:tr>
            </a:tbl>
          </a:graphicData>
        </a:graphic>
      </p:graphicFrame>
      <p:graphicFrame>
        <p:nvGraphicFramePr>
          <p:cNvPr id="4" name="개체 3">
            <a:extLst>
              <a:ext uri="{FF2B5EF4-FFF2-40B4-BE49-F238E27FC236}">
                <a16:creationId xmlns:a16="http://schemas.microsoft.com/office/drawing/2014/main" xmlns="" id="{2B364E41-427D-4172-9D24-0CB5FBFDB60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28162748"/>
              </p:ext>
            </p:extLst>
          </p:nvPr>
        </p:nvGraphicFramePr>
        <p:xfrm>
          <a:off x="1990312" y="1581665"/>
          <a:ext cx="3250513" cy="182932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2" name="Image" r:id="rId3" imgW="8888760" imgH="5002920" progId="Photoshop.Image.13">
                  <p:embed/>
                </p:oleObj>
              </mc:Choice>
              <mc:Fallback>
                <p:oleObj name="Image" r:id="rId3" imgW="8888760" imgH="5002920" progId="Photoshop.Image.1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990312" y="1581665"/>
                        <a:ext cx="3250513" cy="182932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개체 4">
            <a:extLst>
              <a:ext uri="{FF2B5EF4-FFF2-40B4-BE49-F238E27FC236}">
                <a16:creationId xmlns:a16="http://schemas.microsoft.com/office/drawing/2014/main" xmlns="" id="{1A5A6163-37E3-4354-B959-0E54E1E13F9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26010151"/>
              </p:ext>
            </p:extLst>
          </p:nvPr>
        </p:nvGraphicFramePr>
        <p:xfrm>
          <a:off x="6615858" y="1581665"/>
          <a:ext cx="3250513" cy="182932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3" name="Image" r:id="rId5" imgW="8888760" imgH="5002920" progId="Photoshop.Image.13">
                  <p:embed/>
                </p:oleObj>
              </mc:Choice>
              <mc:Fallback>
                <p:oleObj name="Image" r:id="rId5" imgW="8888760" imgH="5002920" progId="Photoshop.Image.1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615858" y="1581665"/>
                        <a:ext cx="3250513" cy="182932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476388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/>
        </p:nvSpPr>
        <p:spPr>
          <a:xfrm>
            <a:off x="9473938" y="131975"/>
            <a:ext cx="2654627" cy="4553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aphicFrame>
        <p:nvGraphicFramePr>
          <p:cNvPr id="30" name="표 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6348314"/>
              </p:ext>
            </p:extLst>
          </p:nvPr>
        </p:nvGraphicFramePr>
        <p:xfrm>
          <a:off x="428184" y="1078904"/>
          <a:ext cx="10271237" cy="50916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48129">
                  <a:extLst>
                    <a:ext uri="{9D8B030D-6E8A-4147-A177-3AD203B41FA5}">
                      <a16:colId xmlns:a16="http://schemas.microsoft.com/office/drawing/2014/main" xmlns="" val="908115385"/>
                    </a:ext>
                  </a:extLst>
                </a:gridCol>
                <a:gridCol w="4449452">
                  <a:extLst>
                    <a:ext uri="{9D8B030D-6E8A-4147-A177-3AD203B41FA5}">
                      <a16:colId xmlns:a16="http://schemas.microsoft.com/office/drawing/2014/main" xmlns="" val="2810514017"/>
                    </a:ext>
                  </a:extLst>
                </a:gridCol>
                <a:gridCol w="4873656">
                  <a:extLst>
                    <a:ext uri="{9D8B030D-6E8A-4147-A177-3AD203B41FA5}">
                      <a16:colId xmlns:a16="http://schemas.microsoft.com/office/drawing/2014/main" xmlns="" val="1475910492"/>
                    </a:ext>
                  </a:extLst>
                </a:gridCol>
              </a:tblGrid>
              <a:tr h="457665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dirty="0">
                          <a:solidFill>
                            <a:schemeClr val="tx1"/>
                          </a:solidFill>
                        </a:rPr>
                        <a:t>scene</a:t>
                      </a:r>
                      <a:endParaRPr lang="ko-KR" alt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dirty="0">
                          <a:solidFill>
                            <a:schemeClr val="tx1"/>
                          </a:solidFill>
                        </a:rPr>
                        <a:t>#3</a:t>
                      </a:r>
                      <a:endParaRPr lang="ko-KR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dirty="0">
                          <a:solidFill>
                            <a:schemeClr val="tx1"/>
                          </a:solidFill>
                        </a:rPr>
                        <a:t>#4</a:t>
                      </a:r>
                      <a:endParaRPr lang="ko-KR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908019813"/>
                  </a:ext>
                </a:extLst>
              </a:tr>
              <a:tr h="1951349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/>
                        <a:t>image</a:t>
                      </a:r>
                      <a:endParaRPr lang="ko-KR" altLang="en-US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957097534"/>
                  </a:ext>
                </a:extLst>
              </a:tr>
              <a:tr h="69285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촬영</a:t>
                      </a:r>
                      <a:endParaRPr lang="en-US" altLang="ko-KR" sz="1000" dirty="0"/>
                    </a:p>
                    <a:p>
                      <a:pPr algn="ctr" latinLnBrk="1"/>
                      <a:r>
                        <a:rPr lang="ko-KR" altLang="en-US" sz="1000" dirty="0"/>
                        <a:t>연출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strike="noStrike" dirty="0">
                          <a:solidFill>
                            <a:schemeClr val="tx1"/>
                          </a:solidFill>
                        </a:rPr>
                        <a:t>여자 클로즈업</a:t>
                      </a:r>
                      <a:endParaRPr lang="en-US" altLang="ko-KR" sz="1000" strike="noStrik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/>
                        <a:t>남자 여자 풀 샷</a:t>
                      </a:r>
                      <a:endParaRPr lang="en-US" altLang="ko-KR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382103925"/>
                  </a:ext>
                </a:extLst>
              </a:tr>
              <a:tr h="69285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화면</a:t>
                      </a:r>
                      <a:endParaRPr lang="en-US" altLang="ko-KR" sz="1000" dirty="0"/>
                    </a:p>
                    <a:p>
                      <a:pPr algn="ctr" latinLnBrk="1"/>
                      <a:r>
                        <a:rPr lang="ko-KR" altLang="en-US" sz="1000" dirty="0"/>
                        <a:t>구성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ko-KR" altLang="en-US" sz="1000" strike="noStrike" dirty="0">
                          <a:solidFill>
                            <a:schemeClr val="tx1"/>
                          </a:solidFill>
                        </a:rPr>
                        <a:t>여자가 울먹이며 말한다</a:t>
                      </a:r>
                      <a:r>
                        <a:rPr lang="en-US" altLang="ko-KR" sz="1000" strike="noStrike" dirty="0">
                          <a:solidFill>
                            <a:schemeClr val="tx1"/>
                          </a:solidFill>
                        </a:rPr>
                        <a:t>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/>
                        <a:t>남자가 말하고 여자가 화가 수그러드는 모습</a:t>
                      </a:r>
                      <a:endParaRPr lang="en-US" altLang="ko-KR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123169318"/>
                  </a:ext>
                </a:extLst>
              </a:tr>
              <a:tr h="6484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자막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000" strike="noStrik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21728308"/>
                  </a:ext>
                </a:extLst>
              </a:tr>
              <a:tr h="6484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 err="1"/>
                        <a:t>나레이션</a:t>
                      </a:r>
                      <a:r>
                        <a:rPr lang="en-US" altLang="ko-KR" sz="1000" dirty="0"/>
                        <a:t>&amp;</a:t>
                      </a:r>
                    </a:p>
                    <a:p>
                      <a:pPr algn="ctr" latinLnBrk="1"/>
                      <a:r>
                        <a:rPr lang="ko-KR" altLang="en-US" sz="1000" dirty="0"/>
                        <a:t>효과음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strike="noStrike" dirty="0">
                          <a:solidFill>
                            <a:schemeClr val="tx1"/>
                          </a:solidFill>
                        </a:rPr>
                        <a:t>여자 </a:t>
                      </a:r>
                      <a:r>
                        <a:rPr lang="en-US" altLang="ko-KR" sz="1000" strike="noStrike" dirty="0">
                          <a:solidFill>
                            <a:schemeClr val="tx1"/>
                          </a:solidFill>
                        </a:rPr>
                        <a:t>: </a:t>
                      </a:r>
                      <a:r>
                        <a:rPr lang="ko-KR" altLang="en-US" sz="1000" strike="noStrike" dirty="0">
                          <a:solidFill>
                            <a:schemeClr val="tx1"/>
                          </a:solidFill>
                        </a:rPr>
                        <a:t>나도 미안해</a:t>
                      </a:r>
                      <a:r>
                        <a:rPr lang="en-US" altLang="ko-KR" sz="1000" strike="noStrike" dirty="0">
                          <a:solidFill>
                            <a:schemeClr val="tx1"/>
                          </a:solidFill>
                        </a:rPr>
                        <a:t>.</a:t>
                      </a:r>
                    </a:p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strike="noStrike" dirty="0">
                          <a:solidFill>
                            <a:schemeClr val="tx1"/>
                          </a:solidFill>
                        </a:rPr>
                        <a:t>근데 매번 이런 상황이 너무 힘들어</a:t>
                      </a:r>
                      <a:r>
                        <a:rPr lang="en-US" altLang="ko-KR" sz="1000" strike="noStrike" dirty="0">
                          <a:solidFill>
                            <a:schemeClr val="tx1"/>
                          </a:solidFill>
                        </a:rPr>
                        <a:t>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남자 </a:t>
                      </a:r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:  </a:t>
                      </a:r>
                      <a:r>
                        <a:rPr lang="ko-KR" altLang="en-US" sz="10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미안해</a:t>
                      </a:r>
                      <a:r>
                        <a:rPr lang="en-US" altLang="ko-KR" sz="10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.. </a:t>
                      </a: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우리 이제 그만 풀자</a:t>
                      </a:r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655868382"/>
                  </a:ext>
                </a:extLst>
              </a:tr>
            </a:tbl>
          </a:graphicData>
        </a:graphic>
      </p:graphicFrame>
      <p:sp>
        <p:nvSpPr>
          <p:cNvPr id="7" name="직사각형 6"/>
          <p:cNvSpPr/>
          <p:nvPr/>
        </p:nvSpPr>
        <p:spPr>
          <a:xfrm>
            <a:off x="1990312" y="1581665"/>
            <a:ext cx="3250513" cy="182990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직사각형 10"/>
          <p:cNvSpPr/>
          <p:nvPr/>
        </p:nvSpPr>
        <p:spPr>
          <a:xfrm>
            <a:off x="6615858" y="1581665"/>
            <a:ext cx="3250513" cy="182990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C25AEE80-CD07-4605-8EC1-F1BCA1DA0AA9}"/>
              </a:ext>
            </a:extLst>
          </p:cNvPr>
          <p:cNvSpPr txBox="1"/>
          <p:nvPr/>
        </p:nvSpPr>
        <p:spPr>
          <a:xfrm>
            <a:off x="729843" y="293399"/>
            <a:ext cx="14558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>
                <a:latin typeface="CJ ONLYONE NEW 제목 Bold" panose="00000800000000000000" pitchFamily="2" charset="-127"/>
                <a:ea typeface="CJ ONLYONE NEW 제목 Bold" panose="00000800000000000000" pitchFamily="2" charset="-127"/>
              </a:rPr>
              <a:t>#2 </a:t>
            </a:r>
            <a:r>
              <a:rPr lang="ko-KR" altLang="en-US" dirty="0">
                <a:latin typeface="CJ ONLYONE NEW 제목 Bold" panose="00000800000000000000" pitchFamily="2" charset="-127"/>
                <a:ea typeface="CJ ONLYONE NEW 제목 Bold" panose="00000800000000000000" pitchFamily="2" charset="-127"/>
              </a:rPr>
              <a:t>제품설명</a:t>
            </a:r>
          </a:p>
        </p:txBody>
      </p:sp>
      <p:graphicFrame>
        <p:nvGraphicFramePr>
          <p:cNvPr id="2" name="개체 1">
            <a:extLst>
              <a:ext uri="{FF2B5EF4-FFF2-40B4-BE49-F238E27FC236}">
                <a16:creationId xmlns:a16="http://schemas.microsoft.com/office/drawing/2014/main" xmlns="" id="{52E43F00-D021-4285-B306-7F1F875B026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51615216"/>
              </p:ext>
            </p:extLst>
          </p:nvPr>
        </p:nvGraphicFramePr>
        <p:xfrm>
          <a:off x="1990312" y="1581665"/>
          <a:ext cx="3251543" cy="182990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97" name="Image" r:id="rId3" imgW="8888760" imgH="5002920" progId="Photoshop.Image.13">
                  <p:embed/>
                </p:oleObj>
              </mc:Choice>
              <mc:Fallback>
                <p:oleObj name="Image" r:id="rId3" imgW="8888760" imgH="5002920" progId="Photoshop.Image.1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990312" y="1581665"/>
                        <a:ext cx="3251543" cy="182990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개체 3">
            <a:extLst>
              <a:ext uri="{FF2B5EF4-FFF2-40B4-BE49-F238E27FC236}">
                <a16:creationId xmlns:a16="http://schemas.microsoft.com/office/drawing/2014/main" xmlns="" id="{CD43FEF7-45B1-4CB2-8C89-D8AF4B69E15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04868434"/>
              </p:ext>
            </p:extLst>
          </p:nvPr>
        </p:nvGraphicFramePr>
        <p:xfrm>
          <a:off x="6614828" y="1581665"/>
          <a:ext cx="3251546" cy="182990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98" name="Image" r:id="rId5" imgW="8888760" imgH="5002920" progId="Photoshop.Image.13">
                  <p:embed/>
                </p:oleObj>
              </mc:Choice>
              <mc:Fallback>
                <p:oleObj name="Image" r:id="rId5" imgW="8888760" imgH="5002920" progId="Photoshop.Image.1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614828" y="1581665"/>
                        <a:ext cx="3251546" cy="182990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367866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/>
        </p:nvSpPr>
        <p:spPr>
          <a:xfrm>
            <a:off x="9473938" y="131975"/>
            <a:ext cx="2654627" cy="4553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aphicFrame>
        <p:nvGraphicFramePr>
          <p:cNvPr id="30" name="표 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7672258"/>
              </p:ext>
            </p:extLst>
          </p:nvPr>
        </p:nvGraphicFramePr>
        <p:xfrm>
          <a:off x="428184" y="1078904"/>
          <a:ext cx="10271237" cy="50916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48129">
                  <a:extLst>
                    <a:ext uri="{9D8B030D-6E8A-4147-A177-3AD203B41FA5}">
                      <a16:colId xmlns:a16="http://schemas.microsoft.com/office/drawing/2014/main" xmlns="" val="908115385"/>
                    </a:ext>
                  </a:extLst>
                </a:gridCol>
                <a:gridCol w="4449452">
                  <a:extLst>
                    <a:ext uri="{9D8B030D-6E8A-4147-A177-3AD203B41FA5}">
                      <a16:colId xmlns:a16="http://schemas.microsoft.com/office/drawing/2014/main" xmlns="" val="2810514017"/>
                    </a:ext>
                  </a:extLst>
                </a:gridCol>
                <a:gridCol w="4873656">
                  <a:extLst>
                    <a:ext uri="{9D8B030D-6E8A-4147-A177-3AD203B41FA5}">
                      <a16:colId xmlns:a16="http://schemas.microsoft.com/office/drawing/2014/main" xmlns="" val="1475910492"/>
                    </a:ext>
                  </a:extLst>
                </a:gridCol>
              </a:tblGrid>
              <a:tr h="457665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dirty="0">
                          <a:solidFill>
                            <a:schemeClr val="tx1"/>
                          </a:solidFill>
                        </a:rPr>
                        <a:t>scene</a:t>
                      </a:r>
                      <a:endParaRPr lang="ko-KR" alt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dirty="0">
                          <a:solidFill>
                            <a:schemeClr val="tx1"/>
                          </a:solidFill>
                        </a:rPr>
                        <a:t>#5</a:t>
                      </a:r>
                      <a:endParaRPr lang="ko-KR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dirty="0">
                          <a:solidFill>
                            <a:schemeClr val="tx1"/>
                          </a:solidFill>
                        </a:rPr>
                        <a:t>#6</a:t>
                      </a:r>
                      <a:endParaRPr lang="ko-KR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908019813"/>
                  </a:ext>
                </a:extLst>
              </a:tr>
              <a:tr h="1951349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/>
                        <a:t>image</a:t>
                      </a:r>
                      <a:endParaRPr lang="ko-KR" altLang="en-US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957097534"/>
                  </a:ext>
                </a:extLst>
              </a:tr>
              <a:tr h="69285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촬영</a:t>
                      </a:r>
                      <a:endParaRPr lang="en-US" altLang="ko-KR" sz="1000" dirty="0"/>
                    </a:p>
                    <a:p>
                      <a:pPr algn="ctr" latinLnBrk="1"/>
                      <a:r>
                        <a:rPr lang="ko-KR" altLang="en-US" sz="1000" dirty="0"/>
                        <a:t>연출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/>
                        <a:t>남자 손과 패키지 클로즈업</a:t>
                      </a:r>
                      <a:endParaRPr lang="en-US" altLang="ko-KR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여자 풀 샷</a:t>
                      </a:r>
                      <a:endParaRPr lang="en-US" altLang="ko-KR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382103925"/>
                  </a:ext>
                </a:extLst>
              </a:tr>
              <a:tr h="69285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화면</a:t>
                      </a:r>
                      <a:endParaRPr lang="en-US" altLang="ko-KR" sz="1000" dirty="0"/>
                    </a:p>
                    <a:p>
                      <a:pPr algn="ctr" latinLnBrk="1"/>
                      <a:r>
                        <a:rPr lang="ko-KR" altLang="en-US" sz="1000" dirty="0"/>
                        <a:t>구성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ko-KR" altLang="en-US" sz="1000" dirty="0"/>
                        <a:t> 남자가 여자에게 초콜릿패키지를 건넨다</a:t>
                      </a:r>
                      <a:r>
                        <a:rPr lang="en-US" altLang="ko-KR" sz="1000" dirty="0"/>
                        <a:t>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/>
                        <a:t>여자가 선물을 받고 열어보며 째려보는 모습</a:t>
                      </a:r>
                      <a:endParaRPr lang="en-US" altLang="ko-KR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123169318"/>
                  </a:ext>
                </a:extLst>
              </a:tr>
              <a:tr h="6484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자막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21728308"/>
                  </a:ext>
                </a:extLst>
              </a:tr>
              <a:tr h="6484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 err="1"/>
                        <a:t>나레이션</a:t>
                      </a:r>
                      <a:r>
                        <a:rPr lang="en-US" altLang="ko-KR" sz="1000" dirty="0"/>
                        <a:t>&amp;</a:t>
                      </a:r>
                    </a:p>
                    <a:p>
                      <a:pPr algn="ctr" latinLnBrk="1"/>
                      <a:r>
                        <a:rPr lang="ko-KR" altLang="en-US" sz="1000" dirty="0"/>
                        <a:t>효과음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strike="noStrike" dirty="0">
                          <a:solidFill>
                            <a:schemeClr val="tx1"/>
                          </a:solidFill>
                        </a:rPr>
                        <a:t>남자 </a:t>
                      </a:r>
                      <a:r>
                        <a:rPr lang="en-US" altLang="ko-KR" sz="1000" strike="noStrike" dirty="0">
                          <a:solidFill>
                            <a:schemeClr val="tx1"/>
                          </a:solidFill>
                        </a:rPr>
                        <a:t>: </a:t>
                      </a:r>
                      <a:r>
                        <a:rPr lang="ko-KR" altLang="en-US" sz="1000" strike="noStrike" dirty="0">
                          <a:solidFill>
                            <a:schemeClr val="tx1"/>
                          </a:solidFill>
                        </a:rPr>
                        <a:t>내가 더 잘 </a:t>
                      </a:r>
                      <a:r>
                        <a:rPr lang="ko-KR" altLang="en-US" sz="1000" strike="noStrike" dirty="0" err="1">
                          <a:solidFill>
                            <a:schemeClr val="tx1"/>
                          </a:solidFill>
                        </a:rPr>
                        <a:t>할게</a:t>
                      </a:r>
                      <a:r>
                        <a:rPr lang="en-US" altLang="ko-KR" sz="1000" strike="noStrike" dirty="0">
                          <a:solidFill>
                            <a:schemeClr val="tx1"/>
                          </a:solidFill>
                        </a:rPr>
                        <a:t>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strike="noStrike" dirty="0">
                          <a:solidFill>
                            <a:schemeClr val="tx1"/>
                          </a:solidFill>
                        </a:rPr>
                        <a:t>여자 </a:t>
                      </a:r>
                      <a:r>
                        <a:rPr lang="en-US" altLang="ko-KR" sz="1000" strike="noStrike" dirty="0">
                          <a:solidFill>
                            <a:schemeClr val="tx1"/>
                          </a:solidFill>
                        </a:rPr>
                        <a:t>: </a:t>
                      </a:r>
                      <a:r>
                        <a:rPr lang="ko-KR" altLang="en-US" sz="1000" strike="noStrike" dirty="0">
                          <a:solidFill>
                            <a:schemeClr val="tx1"/>
                          </a:solidFill>
                        </a:rPr>
                        <a:t>이게 </a:t>
                      </a:r>
                      <a:r>
                        <a:rPr lang="ko-KR" altLang="en-US" sz="1000" strike="noStrike" dirty="0" err="1">
                          <a:solidFill>
                            <a:schemeClr val="tx1"/>
                          </a:solidFill>
                        </a:rPr>
                        <a:t>뭐야</a:t>
                      </a:r>
                      <a:r>
                        <a:rPr lang="en-US" altLang="ko-KR" sz="1000" strike="noStrike" dirty="0">
                          <a:solidFill>
                            <a:schemeClr val="tx1"/>
                          </a:solidFill>
                        </a:rPr>
                        <a:t>? </a:t>
                      </a:r>
                      <a:r>
                        <a:rPr lang="ko-KR" altLang="en-US" sz="1000" strike="noStrike" dirty="0">
                          <a:solidFill>
                            <a:schemeClr val="tx1"/>
                          </a:solidFill>
                        </a:rPr>
                        <a:t>나는 이런 걸 바라는 게 아니야</a:t>
                      </a:r>
                      <a:r>
                        <a:rPr lang="en-US" altLang="ko-KR" sz="1000" strike="noStrike" dirty="0">
                          <a:solidFill>
                            <a:schemeClr val="tx1"/>
                          </a:solidFill>
                        </a:rPr>
                        <a:t>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655868382"/>
                  </a:ext>
                </a:extLst>
              </a:tr>
            </a:tbl>
          </a:graphicData>
        </a:graphic>
      </p:graphicFrame>
      <p:sp>
        <p:nvSpPr>
          <p:cNvPr id="7" name="직사각형 6"/>
          <p:cNvSpPr/>
          <p:nvPr/>
        </p:nvSpPr>
        <p:spPr>
          <a:xfrm>
            <a:off x="1990312" y="1581665"/>
            <a:ext cx="3250513" cy="182990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직사각형 10"/>
          <p:cNvSpPr/>
          <p:nvPr/>
        </p:nvSpPr>
        <p:spPr>
          <a:xfrm>
            <a:off x="6615858" y="1581665"/>
            <a:ext cx="3250513" cy="182990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A5A6F480-3FA5-4E30-B94F-0805F24AEFC7}"/>
              </a:ext>
            </a:extLst>
          </p:cNvPr>
          <p:cNvSpPr txBox="1"/>
          <p:nvPr/>
        </p:nvSpPr>
        <p:spPr>
          <a:xfrm>
            <a:off x="729843" y="293399"/>
            <a:ext cx="14558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>
                <a:latin typeface="CJ ONLYONE NEW 제목 Bold" panose="00000800000000000000" pitchFamily="2" charset="-127"/>
                <a:ea typeface="CJ ONLYONE NEW 제목 Bold" panose="00000800000000000000" pitchFamily="2" charset="-127"/>
              </a:rPr>
              <a:t>#2 </a:t>
            </a:r>
            <a:r>
              <a:rPr lang="ko-KR" altLang="en-US" dirty="0">
                <a:latin typeface="CJ ONLYONE NEW 제목 Bold" panose="00000800000000000000" pitchFamily="2" charset="-127"/>
                <a:ea typeface="CJ ONLYONE NEW 제목 Bold" panose="00000800000000000000" pitchFamily="2" charset="-127"/>
              </a:rPr>
              <a:t>제품설명</a:t>
            </a:r>
          </a:p>
        </p:txBody>
      </p:sp>
      <p:graphicFrame>
        <p:nvGraphicFramePr>
          <p:cNvPr id="3" name="개체 2">
            <a:extLst>
              <a:ext uri="{FF2B5EF4-FFF2-40B4-BE49-F238E27FC236}">
                <a16:creationId xmlns:a16="http://schemas.microsoft.com/office/drawing/2014/main" xmlns="" id="{552C230E-CFC0-470A-A975-9924997856E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02318157"/>
              </p:ext>
            </p:extLst>
          </p:nvPr>
        </p:nvGraphicFramePr>
        <p:xfrm>
          <a:off x="1990312" y="1581665"/>
          <a:ext cx="3251544" cy="182990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6" name="Image" r:id="rId3" imgW="8888760" imgH="5002920" progId="Photoshop.Image.13">
                  <p:embed/>
                </p:oleObj>
              </mc:Choice>
              <mc:Fallback>
                <p:oleObj name="Image" r:id="rId3" imgW="8888760" imgH="5002920" progId="Photoshop.Image.1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990312" y="1581665"/>
                        <a:ext cx="3251544" cy="182990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개체 4">
            <a:extLst>
              <a:ext uri="{FF2B5EF4-FFF2-40B4-BE49-F238E27FC236}">
                <a16:creationId xmlns:a16="http://schemas.microsoft.com/office/drawing/2014/main" xmlns="" id="{D97791D2-094D-49A6-A096-8CCED5DC5C6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34609854"/>
              </p:ext>
            </p:extLst>
          </p:nvPr>
        </p:nvGraphicFramePr>
        <p:xfrm>
          <a:off x="6614826" y="1581664"/>
          <a:ext cx="3251543" cy="182990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7" name="Image" r:id="rId5" imgW="8888760" imgH="5002920" progId="Photoshop.Image.13">
                  <p:embed/>
                </p:oleObj>
              </mc:Choice>
              <mc:Fallback>
                <p:oleObj name="Image" r:id="rId5" imgW="8888760" imgH="5002920" progId="Photoshop.Image.1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614826" y="1581664"/>
                        <a:ext cx="3251543" cy="182990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662368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/>
        </p:nvSpPr>
        <p:spPr>
          <a:xfrm>
            <a:off x="9473938" y="131975"/>
            <a:ext cx="2654627" cy="4553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aphicFrame>
        <p:nvGraphicFramePr>
          <p:cNvPr id="30" name="표 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3761256"/>
              </p:ext>
            </p:extLst>
          </p:nvPr>
        </p:nvGraphicFramePr>
        <p:xfrm>
          <a:off x="428184" y="1078904"/>
          <a:ext cx="10271237" cy="50916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48129">
                  <a:extLst>
                    <a:ext uri="{9D8B030D-6E8A-4147-A177-3AD203B41FA5}">
                      <a16:colId xmlns:a16="http://schemas.microsoft.com/office/drawing/2014/main" xmlns="" val="908115385"/>
                    </a:ext>
                  </a:extLst>
                </a:gridCol>
                <a:gridCol w="4449452">
                  <a:extLst>
                    <a:ext uri="{9D8B030D-6E8A-4147-A177-3AD203B41FA5}">
                      <a16:colId xmlns:a16="http://schemas.microsoft.com/office/drawing/2014/main" xmlns="" val="2810514017"/>
                    </a:ext>
                  </a:extLst>
                </a:gridCol>
                <a:gridCol w="4873656">
                  <a:extLst>
                    <a:ext uri="{9D8B030D-6E8A-4147-A177-3AD203B41FA5}">
                      <a16:colId xmlns:a16="http://schemas.microsoft.com/office/drawing/2014/main" xmlns="" val="1475910492"/>
                    </a:ext>
                  </a:extLst>
                </a:gridCol>
              </a:tblGrid>
              <a:tr h="457665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dirty="0">
                          <a:solidFill>
                            <a:schemeClr val="tx1"/>
                          </a:solidFill>
                        </a:rPr>
                        <a:t>scene</a:t>
                      </a:r>
                      <a:endParaRPr lang="ko-KR" alt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dirty="0">
                          <a:solidFill>
                            <a:schemeClr val="tx1"/>
                          </a:solidFill>
                        </a:rPr>
                        <a:t>#7</a:t>
                      </a:r>
                      <a:endParaRPr lang="ko-KR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dirty="0">
                          <a:solidFill>
                            <a:schemeClr val="tx1"/>
                          </a:solidFill>
                        </a:rPr>
                        <a:t>#8</a:t>
                      </a:r>
                      <a:endParaRPr lang="ko-KR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908019813"/>
                  </a:ext>
                </a:extLst>
              </a:tr>
              <a:tr h="1951349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/>
                        <a:t>image</a:t>
                      </a:r>
                      <a:endParaRPr lang="ko-KR" altLang="en-US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957097534"/>
                  </a:ext>
                </a:extLst>
              </a:tr>
              <a:tr h="69285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촬영</a:t>
                      </a:r>
                      <a:endParaRPr lang="en-US" altLang="ko-KR" sz="1000" dirty="0"/>
                    </a:p>
                    <a:p>
                      <a:pPr algn="ctr" latinLnBrk="1"/>
                      <a:r>
                        <a:rPr lang="ko-KR" altLang="en-US" sz="1000" dirty="0"/>
                        <a:t>연출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여자 클로즈업</a:t>
                      </a: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여자 클로즈업</a:t>
                      </a: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382103925"/>
                  </a:ext>
                </a:extLst>
              </a:tr>
              <a:tr h="69285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화면</a:t>
                      </a:r>
                      <a:endParaRPr lang="en-US" altLang="ko-KR" sz="1000" dirty="0"/>
                    </a:p>
                    <a:p>
                      <a:pPr algn="ctr" latinLnBrk="1"/>
                      <a:r>
                        <a:rPr lang="ko-KR" altLang="en-US" sz="1000" dirty="0"/>
                        <a:t>구성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금 모양의 초콜릿이 나오고 여자는 다시 화를 내다가</a:t>
                      </a: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초콜릿 포장인 걸 알고 멈칫하는 모습</a:t>
                      </a: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포장을 벗기자 초콜릿이 나오고 여자의 감동하는 표정</a:t>
                      </a: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123169318"/>
                  </a:ext>
                </a:extLst>
              </a:tr>
              <a:tr h="6484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자막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21728308"/>
                  </a:ext>
                </a:extLst>
              </a:tr>
              <a:tr h="6484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 err="1"/>
                        <a:t>나레이션</a:t>
                      </a:r>
                      <a:r>
                        <a:rPr lang="en-US" altLang="ko-KR" sz="1000" dirty="0"/>
                        <a:t>&amp;</a:t>
                      </a:r>
                    </a:p>
                    <a:p>
                      <a:pPr algn="ctr" latinLnBrk="1"/>
                      <a:r>
                        <a:rPr lang="ko-KR" altLang="en-US" sz="1000" dirty="0"/>
                        <a:t>효과음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여자 </a:t>
                      </a:r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: </a:t>
                      </a:r>
                      <a:r>
                        <a:rPr lang="ko-KR" altLang="en-US" sz="1000" dirty="0" err="1">
                          <a:solidFill>
                            <a:schemeClr val="tx1"/>
                          </a:solidFill>
                        </a:rPr>
                        <a:t>뭐야</a:t>
                      </a: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 이게</a:t>
                      </a:r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? </a:t>
                      </a: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내가 그런 속물로 보여</a:t>
                      </a:r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? </a:t>
                      </a: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내가 </a:t>
                      </a:r>
                      <a:r>
                        <a:rPr lang="ko-KR" altLang="en-US" sz="1000" dirty="0" err="1">
                          <a:solidFill>
                            <a:schemeClr val="tx1"/>
                          </a:solidFill>
                        </a:rPr>
                        <a:t>이딴</a:t>
                      </a: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 금 따위에 흔들</a:t>
                      </a:r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...!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strike="noStrike" dirty="0">
                          <a:solidFill>
                            <a:schemeClr val="tx1"/>
                          </a:solidFill>
                        </a:rPr>
                        <a:t>여자 </a:t>
                      </a:r>
                      <a:r>
                        <a:rPr lang="en-US" altLang="ko-KR" sz="1000" strike="noStrike" dirty="0">
                          <a:solidFill>
                            <a:schemeClr val="tx1"/>
                          </a:solidFill>
                        </a:rPr>
                        <a:t>: </a:t>
                      </a:r>
                      <a:r>
                        <a:rPr lang="ko-KR" altLang="en-US" sz="1000" strike="noStrike" dirty="0">
                          <a:solidFill>
                            <a:schemeClr val="tx1"/>
                          </a:solidFill>
                        </a:rPr>
                        <a:t>어</a:t>
                      </a:r>
                      <a:r>
                        <a:rPr lang="en-US" altLang="ko-KR" sz="1000" strike="noStrike" dirty="0">
                          <a:solidFill>
                            <a:schemeClr val="tx1"/>
                          </a:solidFill>
                        </a:rPr>
                        <a:t>..?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655868382"/>
                  </a:ext>
                </a:extLst>
              </a:tr>
            </a:tbl>
          </a:graphicData>
        </a:graphic>
      </p:graphicFrame>
      <p:sp>
        <p:nvSpPr>
          <p:cNvPr id="7" name="직사각형 6"/>
          <p:cNvSpPr/>
          <p:nvPr/>
        </p:nvSpPr>
        <p:spPr>
          <a:xfrm>
            <a:off x="1990312" y="1581665"/>
            <a:ext cx="3250513" cy="182990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직사각형 10"/>
          <p:cNvSpPr/>
          <p:nvPr/>
        </p:nvSpPr>
        <p:spPr>
          <a:xfrm>
            <a:off x="6615858" y="1581665"/>
            <a:ext cx="3250513" cy="182990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418EDE58-9305-4783-B72E-D21EF0EC84F2}"/>
              </a:ext>
            </a:extLst>
          </p:cNvPr>
          <p:cNvSpPr txBox="1"/>
          <p:nvPr/>
        </p:nvSpPr>
        <p:spPr>
          <a:xfrm>
            <a:off x="729843" y="293399"/>
            <a:ext cx="14558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>
                <a:latin typeface="CJ ONLYONE NEW 제목 Bold" panose="00000800000000000000" pitchFamily="2" charset="-127"/>
                <a:ea typeface="CJ ONLYONE NEW 제목 Bold" panose="00000800000000000000" pitchFamily="2" charset="-127"/>
              </a:rPr>
              <a:t>#2 </a:t>
            </a:r>
            <a:r>
              <a:rPr lang="ko-KR" altLang="en-US" dirty="0">
                <a:latin typeface="CJ ONLYONE NEW 제목 Bold" panose="00000800000000000000" pitchFamily="2" charset="-127"/>
                <a:ea typeface="CJ ONLYONE NEW 제목 Bold" panose="00000800000000000000" pitchFamily="2" charset="-127"/>
              </a:rPr>
              <a:t>제품설명</a:t>
            </a:r>
          </a:p>
        </p:txBody>
      </p:sp>
      <p:graphicFrame>
        <p:nvGraphicFramePr>
          <p:cNvPr id="4" name="개체 3">
            <a:extLst>
              <a:ext uri="{FF2B5EF4-FFF2-40B4-BE49-F238E27FC236}">
                <a16:creationId xmlns:a16="http://schemas.microsoft.com/office/drawing/2014/main" xmlns="" id="{26EB258C-C961-4E77-A141-910259B7F7E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62364493"/>
              </p:ext>
            </p:extLst>
          </p:nvPr>
        </p:nvGraphicFramePr>
        <p:xfrm>
          <a:off x="1990312" y="1581664"/>
          <a:ext cx="3251544" cy="182990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57" name="Image" r:id="rId3" imgW="8888760" imgH="5002920" progId="Photoshop.Image.13">
                  <p:embed/>
                </p:oleObj>
              </mc:Choice>
              <mc:Fallback>
                <p:oleObj name="Image" r:id="rId3" imgW="8888760" imgH="5002920" progId="Photoshop.Image.1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990312" y="1581664"/>
                        <a:ext cx="3251544" cy="182990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개체 4">
            <a:extLst>
              <a:ext uri="{FF2B5EF4-FFF2-40B4-BE49-F238E27FC236}">
                <a16:creationId xmlns:a16="http://schemas.microsoft.com/office/drawing/2014/main" xmlns="" id="{95444542-BB07-4C9B-9529-6B800329B73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63919431"/>
              </p:ext>
            </p:extLst>
          </p:nvPr>
        </p:nvGraphicFramePr>
        <p:xfrm>
          <a:off x="6614827" y="1581663"/>
          <a:ext cx="3250512" cy="182932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58" name="Image" r:id="rId5" imgW="8888760" imgH="5002920" progId="Photoshop.Image.13">
                  <p:embed/>
                </p:oleObj>
              </mc:Choice>
              <mc:Fallback>
                <p:oleObj name="Image" r:id="rId5" imgW="8888760" imgH="5002920" progId="Photoshop.Image.1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614827" y="1581663"/>
                        <a:ext cx="3250512" cy="182932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933471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/>
        </p:nvSpPr>
        <p:spPr>
          <a:xfrm>
            <a:off x="9473938" y="131975"/>
            <a:ext cx="2654627" cy="4553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aphicFrame>
        <p:nvGraphicFramePr>
          <p:cNvPr id="30" name="표 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3407987"/>
              </p:ext>
            </p:extLst>
          </p:nvPr>
        </p:nvGraphicFramePr>
        <p:xfrm>
          <a:off x="428184" y="1078904"/>
          <a:ext cx="10271237" cy="50916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48129">
                  <a:extLst>
                    <a:ext uri="{9D8B030D-6E8A-4147-A177-3AD203B41FA5}">
                      <a16:colId xmlns:a16="http://schemas.microsoft.com/office/drawing/2014/main" xmlns="" val="908115385"/>
                    </a:ext>
                  </a:extLst>
                </a:gridCol>
                <a:gridCol w="4449452">
                  <a:extLst>
                    <a:ext uri="{9D8B030D-6E8A-4147-A177-3AD203B41FA5}">
                      <a16:colId xmlns:a16="http://schemas.microsoft.com/office/drawing/2014/main" xmlns="" val="2810514017"/>
                    </a:ext>
                  </a:extLst>
                </a:gridCol>
                <a:gridCol w="4873656">
                  <a:extLst>
                    <a:ext uri="{9D8B030D-6E8A-4147-A177-3AD203B41FA5}">
                      <a16:colId xmlns:a16="http://schemas.microsoft.com/office/drawing/2014/main" xmlns="" val="1475910492"/>
                    </a:ext>
                  </a:extLst>
                </a:gridCol>
              </a:tblGrid>
              <a:tr h="457665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dirty="0">
                          <a:solidFill>
                            <a:schemeClr val="tx1"/>
                          </a:solidFill>
                        </a:rPr>
                        <a:t>scene</a:t>
                      </a:r>
                      <a:endParaRPr lang="ko-KR" alt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dirty="0">
                          <a:solidFill>
                            <a:schemeClr val="tx1"/>
                          </a:solidFill>
                        </a:rPr>
                        <a:t>#9</a:t>
                      </a:r>
                      <a:endParaRPr lang="ko-KR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dirty="0">
                          <a:solidFill>
                            <a:schemeClr val="tx1"/>
                          </a:solidFill>
                        </a:rPr>
                        <a:t>#10</a:t>
                      </a:r>
                      <a:endParaRPr lang="ko-KR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908019813"/>
                  </a:ext>
                </a:extLst>
              </a:tr>
              <a:tr h="1951349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/>
                        <a:t>image</a:t>
                      </a:r>
                      <a:endParaRPr lang="ko-KR" altLang="en-US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957097534"/>
                  </a:ext>
                </a:extLst>
              </a:tr>
              <a:tr h="69285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촬영</a:t>
                      </a:r>
                      <a:endParaRPr lang="en-US" altLang="ko-KR" sz="1000" dirty="0"/>
                    </a:p>
                    <a:p>
                      <a:pPr algn="ctr" latinLnBrk="1"/>
                      <a:r>
                        <a:rPr lang="ko-KR" altLang="en-US" sz="1000" dirty="0"/>
                        <a:t>연출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/>
                        <a:t>여자 클로즈업</a:t>
                      </a:r>
                      <a:endParaRPr lang="en-US" altLang="ko-KR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/>
                        <a:t>여자와 남자가 포옹하는 모습</a:t>
                      </a:r>
                      <a:endParaRPr lang="en-US" altLang="ko-KR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382103925"/>
                  </a:ext>
                </a:extLst>
              </a:tr>
              <a:tr h="69285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화면</a:t>
                      </a:r>
                      <a:endParaRPr lang="en-US" altLang="ko-KR" sz="1000" dirty="0"/>
                    </a:p>
                    <a:p>
                      <a:pPr algn="ctr" latinLnBrk="1"/>
                      <a:r>
                        <a:rPr lang="ko-KR" altLang="en-US" sz="1000" dirty="0"/>
                        <a:t>구성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ko-KR" altLang="en-US" sz="1000" dirty="0"/>
                        <a:t>여자가 초콜릿을 한입 먹고 황홀한 표정</a:t>
                      </a:r>
                      <a:endParaRPr lang="en-US" altLang="ko-KR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/>
                        <a:t>여자와 남자가 포옹하는 모습</a:t>
                      </a:r>
                      <a:endParaRPr lang="en-US" altLang="ko-KR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123169318"/>
                  </a:ext>
                </a:extLst>
              </a:tr>
              <a:tr h="6484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자막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000" u="non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힐링이 필요할 땐</a:t>
                      </a:r>
                      <a:r>
                        <a:rPr lang="en-US" altLang="ko-KR" sz="1000" dirty="0"/>
                        <a:t>, </a:t>
                      </a:r>
                      <a:r>
                        <a:rPr lang="ko-KR" altLang="en-US" sz="1000" dirty="0"/>
                        <a:t>행운의 </a:t>
                      </a:r>
                      <a:r>
                        <a:rPr lang="ko-KR" altLang="en-US" sz="1000" dirty="0" err="1"/>
                        <a:t>골드바</a:t>
                      </a:r>
                      <a:r>
                        <a:rPr lang="ko-KR" altLang="en-US" sz="1000" dirty="0"/>
                        <a:t> 초콜릿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21728308"/>
                  </a:ext>
                </a:extLst>
              </a:tr>
              <a:tr h="6484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 err="1"/>
                        <a:t>나레이션</a:t>
                      </a:r>
                      <a:r>
                        <a:rPr lang="en-US" altLang="ko-KR" sz="1000" dirty="0"/>
                        <a:t>&amp;</a:t>
                      </a:r>
                    </a:p>
                    <a:p>
                      <a:pPr algn="ctr" latinLnBrk="1"/>
                      <a:r>
                        <a:rPr lang="ko-KR" altLang="en-US" sz="1000" dirty="0"/>
                        <a:t>효과음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여자 </a:t>
                      </a:r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: </a:t>
                      </a: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아</a:t>
                      </a:r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~ </a:t>
                      </a: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너무 맛있어</a:t>
                      </a:r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..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힐링이 필요할 땐</a:t>
                      </a:r>
                      <a:r>
                        <a:rPr lang="en-US" altLang="ko-KR" sz="1000" dirty="0"/>
                        <a:t>, </a:t>
                      </a:r>
                      <a:r>
                        <a:rPr lang="ko-KR" altLang="en-US" sz="1000" dirty="0"/>
                        <a:t>행운의 </a:t>
                      </a:r>
                      <a:r>
                        <a:rPr lang="ko-KR" altLang="en-US" sz="1000" dirty="0" err="1"/>
                        <a:t>골드바</a:t>
                      </a:r>
                      <a:r>
                        <a:rPr lang="ko-KR" altLang="en-US" sz="1000" dirty="0"/>
                        <a:t> 초콜릿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655868382"/>
                  </a:ext>
                </a:extLst>
              </a:tr>
            </a:tbl>
          </a:graphicData>
        </a:graphic>
      </p:graphicFrame>
      <p:sp>
        <p:nvSpPr>
          <p:cNvPr id="7" name="직사각형 6"/>
          <p:cNvSpPr/>
          <p:nvPr/>
        </p:nvSpPr>
        <p:spPr>
          <a:xfrm>
            <a:off x="1990312" y="1581665"/>
            <a:ext cx="3250513" cy="182990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직사각형 10"/>
          <p:cNvSpPr/>
          <p:nvPr/>
        </p:nvSpPr>
        <p:spPr>
          <a:xfrm>
            <a:off x="6615858" y="1581665"/>
            <a:ext cx="3250513" cy="182990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F08AE89D-DEE0-4652-B2EC-A98566C4445E}"/>
              </a:ext>
            </a:extLst>
          </p:cNvPr>
          <p:cNvSpPr txBox="1"/>
          <p:nvPr/>
        </p:nvSpPr>
        <p:spPr>
          <a:xfrm>
            <a:off x="729843" y="293399"/>
            <a:ext cx="14558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>
                <a:latin typeface="CJ ONLYONE NEW 제목 Bold" panose="00000800000000000000" pitchFamily="2" charset="-127"/>
                <a:ea typeface="CJ ONLYONE NEW 제목 Bold" panose="00000800000000000000" pitchFamily="2" charset="-127"/>
              </a:rPr>
              <a:t>#2 </a:t>
            </a:r>
            <a:r>
              <a:rPr lang="ko-KR" altLang="en-US" dirty="0">
                <a:latin typeface="CJ ONLYONE NEW 제목 Bold" panose="00000800000000000000" pitchFamily="2" charset="-127"/>
                <a:ea typeface="CJ ONLYONE NEW 제목 Bold" panose="00000800000000000000" pitchFamily="2" charset="-127"/>
              </a:rPr>
              <a:t>제품설명</a:t>
            </a:r>
          </a:p>
        </p:txBody>
      </p:sp>
      <p:graphicFrame>
        <p:nvGraphicFramePr>
          <p:cNvPr id="2" name="개체 1">
            <a:extLst>
              <a:ext uri="{FF2B5EF4-FFF2-40B4-BE49-F238E27FC236}">
                <a16:creationId xmlns:a16="http://schemas.microsoft.com/office/drawing/2014/main" xmlns="" id="{8C035704-D5ED-430E-BC5E-D83FCE4B7D5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55966838"/>
              </p:ext>
            </p:extLst>
          </p:nvPr>
        </p:nvGraphicFramePr>
        <p:xfrm>
          <a:off x="1990312" y="1581665"/>
          <a:ext cx="3250513" cy="18293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80" name="Image" r:id="rId3" imgW="8888760" imgH="5002920" progId="Photoshop.Image.13">
                  <p:embed/>
                </p:oleObj>
              </mc:Choice>
              <mc:Fallback>
                <p:oleObj name="Image" r:id="rId3" imgW="8888760" imgH="5002920" progId="Photoshop.Image.1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990312" y="1581665"/>
                        <a:ext cx="3250513" cy="18293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개체 5">
            <a:extLst>
              <a:ext uri="{FF2B5EF4-FFF2-40B4-BE49-F238E27FC236}">
                <a16:creationId xmlns:a16="http://schemas.microsoft.com/office/drawing/2014/main" xmlns="" id="{61093734-5A5F-41DA-B86F-6E823188120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9244532"/>
              </p:ext>
            </p:extLst>
          </p:nvPr>
        </p:nvGraphicFramePr>
        <p:xfrm>
          <a:off x="6615857" y="1581664"/>
          <a:ext cx="3250513" cy="182932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81" name="Image" r:id="rId5" imgW="8888760" imgH="5002920" progId="Photoshop.Image.13">
                  <p:embed/>
                </p:oleObj>
              </mc:Choice>
              <mc:Fallback>
                <p:oleObj name="Image" r:id="rId5" imgW="8888760" imgH="5002920" progId="Photoshop.Image.1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615857" y="1581664"/>
                        <a:ext cx="3250513" cy="182932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29276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/>
        </p:nvSpPr>
        <p:spPr>
          <a:xfrm>
            <a:off x="9473938" y="131975"/>
            <a:ext cx="2654627" cy="4553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aphicFrame>
        <p:nvGraphicFramePr>
          <p:cNvPr id="30" name="표 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2483034"/>
              </p:ext>
            </p:extLst>
          </p:nvPr>
        </p:nvGraphicFramePr>
        <p:xfrm>
          <a:off x="428184" y="1078904"/>
          <a:ext cx="10271237" cy="50916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48129">
                  <a:extLst>
                    <a:ext uri="{9D8B030D-6E8A-4147-A177-3AD203B41FA5}">
                      <a16:colId xmlns:a16="http://schemas.microsoft.com/office/drawing/2014/main" xmlns="" val="908115385"/>
                    </a:ext>
                  </a:extLst>
                </a:gridCol>
                <a:gridCol w="4449452">
                  <a:extLst>
                    <a:ext uri="{9D8B030D-6E8A-4147-A177-3AD203B41FA5}">
                      <a16:colId xmlns:a16="http://schemas.microsoft.com/office/drawing/2014/main" xmlns="" val="2810514017"/>
                    </a:ext>
                  </a:extLst>
                </a:gridCol>
                <a:gridCol w="4873656">
                  <a:extLst>
                    <a:ext uri="{9D8B030D-6E8A-4147-A177-3AD203B41FA5}">
                      <a16:colId xmlns:a16="http://schemas.microsoft.com/office/drawing/2014/main" xmlns="" val="1475910492"/>
                    </a:ext>
                  </a:extLst>
                </a:gridCol>
              </a:tblGrid>
              <a:tr h="457665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dirty="0">
                          <a:solidFill>
                            <a:schemeClr val="tx1"/>
                          </a:solidFill>
                        </a:rPr>
                        <a:t>scene</a:t>
                      </a:r>
                      <a:endParaRPr lang="ko-KR" alt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dirty="0">
                          <a:solidFill>
                            <a:schemeClr val="tx1"/>
                          </a:solidFill>
                        </a:rPr>
                        <a:t>#11</a:t>
                      </a:r>
                      <a:endParaRPr lang="ko-KR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908019813"/>
                  </a:ext>
                </a:extLst>
              </a:tr>
              <a:tr h="1951349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/>
                        <a:t>image</a:t>
                      </a:r>
                      <a:endParaRPr lang="ko-KR" altLang="en-US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957097534"/>
                  </a:ext>
                </a:extLst>
              </a:tr>
              <a:tr h="69285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촬영</a:t>
                      </a:r>
                      <a:endParaRPr lang="en-US" altLang="ko-KR" sz="1000" dirty="0"/>
                    </a:p>
                    <a:p>
                      <a:pPr algn="ctr" latinLnBrk="1"/>
                      <a:r>
                        <a:rPr lang="ko-KR" altLang="en-US" sz="1000" dirty="0"/>
                        <a:t>연출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남자 여자 뒷모습</a:t>
                      </a: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382103925"/>
                  </a:ext>
                </a:extLst>
              </a:tr>
              <a:tr h="69285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화면</a:t>
                      </a:r>
                      <a:endParaRPr lang="en-US" altLang="ko-KR" sz="1000" dirty="0"/>
                    </a:p>
                    <a:p>
                      <a:pPr algn="ctr" latinLnBrk="1"/>
                      <a:r>
                        <a:rPr lang="ko-KR" altLang="en-US" sz="1000" dirty="0"/>
                        <a:t>구성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여자와 남자가 나란히 앉아 있고 남자가 여자에게 초콜릿을 먹여준 후</a:t>
                      </a: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여자가 남자 어깨에 기대는 뒷모습</a:t>
                      </a: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123169318"/>
                  </a:ext>
                </a:extLst>
              </a:tr>
              <a:tr h="6484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자막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21728308"/>
                  </a:ext>
                </a:extLst>
              </a:tr>
              <a:tr h="6484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 err="1"/>
                        <a:t>나레이션</a:t>
                      </a:r>
                      <a:r>
                        <a:rPr lang="en-US" altLang="ko-KR" sz="1000" dirty="0"/>
                        <a:t>&amp;</a:t>
                      </a:r>
                    </a:p>
                    <a:p>
                      <a:pPr algn="ctr" latinLnBrk="1"/>
                      <a:r>
                        <a:rPr lang="ko-KR" altLang="en-US" sz="1000" dirty="0"/>
                        <a:t>효과음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 err="1">
                          <a:solidFill>
                            <a:schemeClr val="tx1"/>
                          </a:solidFill>
                        </a:rPr>
                        <a:t>힐링라이트</a:t>
                      </a: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000" strike="noStrik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655868382"/>
                  </a:ext>
                </a:extLst>
              </a:tr>
            </a:tbl>
          </a:graphicData>
        </a:graphic>
      </p:graphicFrame>
      <p:sp>
        <p:nvSpPr>
          <p:cNvPr id="7" name="직사각형 6"/>
          <p:cNvSpPr/>
          <p:nvPr/>
        </p:nvSpPr>
        <p:spPr>
          <a:xfrm>
            <a:off x="1990312" y="1581665"/>
            <a:ext cx="3250513" cy="182990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B2FED100-54F4-4AAA-B4BE-4123393731D0}"/>
              </a:ext>
            </a:extLst>
          </p:cNvPr>
          <p:cNvSpPr txBox="1"/>
          <p:nvPr/>
        </p:nvSpPr>
        <p:spPr>
          <a:xfrm>
            <a:off x="729843" y="293399"/>
            <a:ext cx="14558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>
                <a:latin typeface="CJ ONLYONE NEW 제목 Bold" panose="00000800000000000000" pitchFamily="2" charset="-127"/>
                <a:ea typeface="CJ ONLYONE NEW 제목 Bold" panose="00000800000000000000" pitchFamily="2" charset="-127"/>
              </a:rPr>
              <a:t>#2 </a:t>
            </a:r>
            <a:r>
              <a:rPr lang="ko-KR" altLang="en-US" dirty="0">
                <a:latin typeface="CJ ONLYONE NEW 제목 Bold" panose="00000800000000000000" pitchFamily="2" charset="-127"/>
                <a:ea typeface="CJ ONLYONE NEW 제목 Bold" panose="00000800000000000000" pitchFamily="2" charset="-127"/>
              </a:rPr>
              <a:t>제품설명</a:t>
            </a:r>
          </a:p>
        </p:txBody>
      </p:sp>
      <p:graphicFrame>
        <p:nvGraphicFramePr>
          <p:cNvPr id="2" name="개체 1">
            <a:extLst>
              <a:ext uri="{FF2B5EF4-FFF2-40B4-BE49-F238E27FC236}">
                <a16:creationId xmlns:a16="http://schemas.microsoft.com/office/drawing/2014/main" xmlns="" id="{1627F48B-064E-4854-92F2-9C6DD34CA12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48086839"/>
              </p:ext>
            </p:extLst>
          </p:nvPr>
        </p:nvGraphicFramePr>
        <p:xfrm>
          <a:off x="1990312" y="1581665"/>
          <a:ext cx="3250513" cy="182932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11" name="Image" r:id="rId3" imgW="8888760" imgH="5002920" progId="Photoshop.Image.13">
                  <p:embed/>
                </p:oleObj>
              </mc:Choice>
              <mc:Fallback>
                <p:oleObj name="Image" r:id="rId3" imgW="8888760" imgH="5002920" progId="Photoshop.Image.1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990312" y="1581665"/>
                        <a:ext cx="3250513" cy="182932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9605805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직사각형 4">
            <a:extLst>
              <a:ext uri="{FF2B5EF4-FFF2-40B4-BE49-F238E27FC236}">
                <a16:creationId xmlns:a16="http://schemas.microsoft.com/office/drawing/2014/main" xmlns="" id="{C469F2EF-D7C5-4FDB-AFE9-EE960408D128}"/>
              </a:ext>
            </a:extLst>
          </p:cNvPr>
          <p:cNvSpPr/>
          <p:nvPr/>
        </p:nvSpPr>
        <p:spPr>
          <a:xfrm>
            <a:off x="0" y="-11551"/>
            <a:ext cx="12192000" cy="6869551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xmlns="" id="{1FE1D81D-6913-444E-9366-C6F1D4B9B373}"/>
              </a:ext>
            </a:extLst>
          </p:cNvPr>
          <p:cNvSpPr/>
          <p:nvPr/>
        </p:nvSpPr>
        <p:spPr>
          <a:xfrm>
            <a:off x="9511396" y="2949519"/>
            <a:ext cx="199378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en-US" altLang="ko-KR" sz="6000" b="1" spc="-300" dirty="0">
                <a:solidFill>
                  <a:schemeClr val="bg1"/>
                </a:solidFill>
                <a:ea typeface="CJ ONLYONE NEW 본문 Regular" panose="00000500000000000000" pitchFamily="2" charset="-127"/>
              </a:rPr>
              <a:t>END</a:t>
            </a:r>
          </a:p>
        </p:txBody>
      </p:sp>
      <p:cxnSp>
        <p:nvCxnSpPr>
          <p:cNvPr id="16" name="직선 연결선 15">
            <a:extLst>
              <a:ext uri="{FF2B5EF4-FFF2-40B4-BE49-F238E27FC236}">
                <a16:creationId xmlns:a16="http://schemas.microsoft.com/office/drawing/2014/main" xmlns="" id="{BFFB974D-4DA4-4B7C-8FF2-FD78525BA1DC}"/>
              </a:ext>
            </a:extLst>
          </p:cNvPr>
          <p:cNvCxnSpPr/>
          <p:nvPr/>
        </p:nvCxnSpPr>
        <p:spPr>
          <a:xfrm>
            <a:off x="5720304" y="3872661"/>
            <a:ext cx="5369611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1519780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3148</TotalTime>
  <Words>339</Words>
  <Application>Microsoft Office PowerPoint</Application>
  <PresentationFormat>Widescreen</PresentationFormat>
  <Paragraphs>115</Paragraphs>
  <Slides>8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5" baseType="lpstr">
      <vt:lpstr>CJ ONLYONE NEW 본문 Regular</vt:lpstr>
      <vt:lpstr>CJ ONLYONE NEW 제목 Bold</vt:lpstr>
      <vt:lpstr>Sandoll 고딕Neo1 07 Bold</vt:lpstr>
      <vt:lpstr>맑은 고딕</vt:lpstr>
      <vt:lpstr>Arial</vt:lpstr>
      <vt:lpstr>Office 테마</vt:lpstr>
      <vt:lpstr>Image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Cha Jaemin</dc:creator>
  <cp:lastModifiedBy>jh</cp:lastModifiedBy>
  <cp:revision>171</cp:revision>
  <dcterms:created xsi:type="dcterms:W3CDTF">2020-06-07T11:33:37Z</dcterms:created>
  <dcterms:modified xsi:type="dcterms:W3CDTF">2021-05-27T08:30:38Z</dcterms:modified>
</cp:coreProperties>
</file>