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30" r:id="rId6"/>
    <p:sldId id="329" r:id="rId7"/>
    <p:sldId id="327" r:id="rId8"/>
    <p:sldId id="331" r:id="rId9"/>
    <p:sldId id="293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59" d="100"/>
          <a:sy n="59" d="100"/>
        </p:scale>
        <p:origin x="78" y="9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451976" cy="2271658"/>
            <a:chOff x="290271" y="1805388"/>
            <a:chExt cx="11451976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니치스티치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451976" cy="2271658"/>
              <a:chOff x="290271" y="1778754"/>
              <a:chExt cx="11451976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45197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니치스티치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섬유향수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드레스퍼퓸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 </a:t>
            </a:r>
            <a:r>
              <a:rPr lang="ko-KR" altLang="en-US" sz="2000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13414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여러 각도에서 제품 촬영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얼굴이 잘 안보이게끔 촬영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제품이 향 별로 테이블 위에 있고 여러 가지 각도에서 제품 보여주다가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fide 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여성 모델의 앉아있는 뒷모습을 보여줌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첫인상을 좌우하는 향기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로고 나타날 때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BGM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시작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3"/>
            <a:ext cx="3274695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3"/>
            <a:ext cx="3274694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32326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손에 들려있는 향수 </a:t>
                      </a:r>
                      <a:r>
                        <a:rPr lang="ko-KR" altLang="en-US" sz="1000" dirty="0" err="1"/>
                        <a:t>포커싱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향수를 보며 웃고 있는 모델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모델의 손에 들려있는 향수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향수를 보며 웃고 있는 모델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매 순간 산뜻하고 자신 있게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향기는 당신을 표현하는 가장 중요한 도구입니다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2" y="1577243"/>
            <a:ext cx="3274698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23" y="1577243"/>
            <a:ext cx="3274697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02939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번 향수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텍스트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번 향수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텍스트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당신의 눈빛</a:t>
                      </a:r>
                      <a:endParaRPr lang="en-US" altLang="ko-KR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러스티</a:t>
                      </a: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나이트</a:t>
                      </a: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깨끗한 느낌의 코튼 비누 향</a:t>
                      </a:r>
                      <a:r>
                        <a:rPr lang="en-US" altLang="ko-K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당신의 손짓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러브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이즈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드러그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자몽의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달콤함과 은은한 재스민의 아름다운 조화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6607"/>
            <a:ext cx="3275820" cy="184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2"/>
            <a:ext cx="3274689" cy="1843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713888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번 향수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텍스트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번 향수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텍스트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당신의 목소리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윙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오브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페가수스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지중해 바다를 닮은 청량한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시트러스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아쿠아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 향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당신의 미소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스트 롤 인 어 포레스트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깊은 숲속 새벽이슬을 머금은 쌉싸름한 허브 향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3"/>
            <a:ext cx="3274691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1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17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43549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향수</a:t>
                      </a:r>
                      <a:r>
                        <a:rPr lang="ko-KR" altLang="en-US" sz="1000" baseline="0" dirty="0"/>
                        <a:t> </a:t>
                      </a:r>
                      <a:r>
                        <a:rPr lang="en-US" altLang="ko-KR" sz="1000" baseline="0" dirty="0"/>
                        <a:t>+ </a:t>
                      </a:r>
                      <a:r>
                        <a:rPr lang="ko-KR" altLang="en-US" sz="1000" baseline="0" dirty="0" err="1"/>
                        <a:t>미소짓는</a:t>
                      </a:r>
                      <a:r>
                        <a:rPr lang="ko-KR" altLang="en-US" sz="1000" dirty="0"/>
                        <a:t> 모델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화이트 계열의 배경에 텍스트 애니메이션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향수</a:t>
                      </a:r>
                      <a:r>
                        <a:rPr lang="ko-KR" altLang="en-US" sz="1000" baseline="0" dirty="0"/>
                        <a:t> </a:t>
                      </a:r>
                      <a:r>
                        <a:rPr lang="en-US" altLang="ko-KR" sz="1000" baseline="0" dirty="0"/>
                        <a:t>+ </a:t>
                      </a:r>
                      <a:r>
                        <a:rPr lang="ko-KR" altLang="en-US" sz="1000" baseline="0" dirty="0" err="1"/>
                        <a:t>미소짓는</a:t>
                      </a:r>
                      <a:r>
                        <a:rPr lang="ko-KR" altLang="en-US" sz="1000" dirty="0"/>
                        <a:t> 모델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what is your signature scent?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당신에게 제일 잘 어울리는 향기를 제안합니다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3"/>
            <a:ext cx="3274691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52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3455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 촬영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향수 사용하는 모델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제품</a:t>
                      </a:r>
                      <a:r>
                        <a:rPr lang="ko-KR" altLang="en-US" sz="1000" baseline="0" dirty="0"/>
                        <a:t> </a:t>
                      </a:r>
                      <a:r>
                        <a:rPr lang="en-US" altLang="ko-KR" sz="1000" baseline="0" dirty="0"/>
                        <a:t>+</a:t>
                      </a:r>
                      <a:r>
                        <a:rPr lang="ko-KR" altLang="en-US" sz="1000" dirty="0"/>
                        <a:t> 사용 시기 아이콘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향수 사용하는 모델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생활 악취가 있는 곳 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외출 전 향기가 필요할 때 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잠들기 전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err="1">
                          <a:solidFill>
                            <a:schemeClr val="tx1"/>
                          </a:solidFill>
                        </a:rPr>
                        <a:t>침구류에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당신의 향기를 더해주세요</a:t>
                      </a:r>
                      <a:r>
                        <a:rPr lang="en-US" altLang="ko-KR" sz="1000" dirty="0"/>
                        <a:t>.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3" y="1577243"/>
            <a:ext cx="3274693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6" y="1577242"/>
            <a:ext cx="3274693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27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37215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로고 </a:t>
                      </a:r>
                      <a:r>
                        <a:rPr lang="en-US" altLang="ko-KR" sz="1000" dirty="0"/>
                        <a:t>fade 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3" y="1577240"/>
            <a:ext cx="3274693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091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3400</TotalTime>
  <Words>342</Words>
  <Application>Microsoft Office PowerPoint</Application>
  <PresentationFormat>와이드스크린</PresentationFormat>
  <Paragraphs>130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CJ ONLYONE NEW 본문 Regular</vt:lpstr>
      <vt:lpstr>CJ ONLYONE NEW 제목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181</cp:revision>
  <dcterms:created xsi:type="dcterms:W3CDTF">2020-06-07T11:33:37Z</dcterms:created>
  <dcterms:modified xsi:type="dcterms:W3CDTF">2021-05-24T04:08:29Z</dcterms:modified>
</cp:coreProperties>
</file>