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30" r:id="rId6"/>
    <p:sldId id="329" r:id="rId7"/>
    <p:sldId id="327" r:id="rId8"/>
    <p:sldId id="293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451976" cy="2271658"/>
            <a:chOff x="290271" y="1805388"/>
            <a:chExt cx="11451976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보아스테크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451976" cy="2271658"/>
              <a:chOff x="290271" y="1778754"/>
              <a:chExt cx="11451976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45197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천연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일라이트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탈취제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애니후레쉬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2021.05.21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 </a:t>
            </a:r>
            <a:r>
              <a:rPr lang="ko-KR" altLang="en-US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38085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무채색의 배경에 냄새 텍스트 모션 그래픽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초록 빛의 배경에 텍스트 모션 그래픽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포름알데이드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대변냄새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소변냄새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지긋지긋한 냄새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향긋한 편백 향과 함께 지긋지긋한 악취가 사라진다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일라이트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편백 가지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잎 추출물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포름알데히드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대변 냄새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..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소변 냄새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…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지긋지긋한 냄새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향긋한 편백 향과 함께 지긋지긋한 악취가 사라집니다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96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3"/>
            <a:ext cx="3274695" cy="184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69546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테이블에 올려놓는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테이블에 올려놓는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 </a:t>
                      </a:r>
                      <a:r>
                        <a:rPr lang="en-US" altLang="ko-KR" sz="1000" dirty="0" smtClean="0"/>
                        <a:t>+ </a:t>
                      </a:r>
                      <a:r>
                        <a:rPr lang="ko-KR" altLang="en-US" sz="1000" dirty="0" smtClean="0"/>
                        <a:t>세가지 효과 그래픽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ILLITE</a:t>
                      </a:r>
                      <a:r>
                        <a:rPr lang="ko-KR" altLang="en-US" sz="1000" dirty="0" smtClean="0"/>
                        <a:t>에 </a:t>
                      </a:r>
                      <a:r>
                        <a:rPr lang="ko-KR" altLang="en-US" sz="1000" dirty="0" err="1" smtClean="0"/>
                        <a:t>편백을</a:t>
                      </a:r>
                      <a:r>
                        <a:rPr lang="ko-KR" altLang="en-US" sz="1000" dirty="0" smtClean="0"/>
                        <a:t> 더하다</a:t>
                      </a:r>
                      <a:endParaRPr lang="en-US" altLang="ko-KR" sz="10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일라이트 냄새 지우개 애니후레쉬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친환경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고품질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안심탈취제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언제 어디서나 사용할 수 있는 일라이트 냄새 지우개 애니 후레쉬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급 발암물질인 세슘도 없애주는 기능이 있는 일라이트 추출물이 함유되어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  <a:sym typeface="Wingdings" panose="05000000000000000000" pitchFamily="2" charset="2"/>
                      </a:endParaRPr>
                    </a:p>
                    <a:p>
                      <a:pPr algn="ctr" latinLnBrk="1"/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2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차 악취까지 한번에 제거하는 화학성분이 없는 안심탈취제 입니다</a:t>
                      </a:r>
                      <a:r>
                        <a:rPr lang="en-US" altLang="ko-KR" sz="1000" dirty="0" smtClean="0">
                          <a:solidFill>
                            <a:schemeClr val="accent1"/>
                          </a:solidFill>
                          <a:sym typeface="Wingdings" panose="05000000000000000000" pitchFamily="2" charset="2"/>
                        </a:rPr>
                        <a:t>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2" y="1577243"/>
            <a:ext cx="3274697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3" y="1577243"/>
            <a:ext cx="3274697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23" y="1577243"/>
            <a:ext cx="3274697" cy="1843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82990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EWG 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등급 표 모션 그래픽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제품을 사용하는 모습 위에 검은색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BG (alpha 70%)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0~2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 안전등급 강조 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(optical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효과 혹은 깜빡이는 효과 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ko-KR" altLang="en-US" sz="10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원적외선 효과 모션 그래픽</a:t>
                      </a:r>
                      <a:endParaRPr lang="en-US" altLang="ko-KR" sz="1000" dirty="0" smtClean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제품을 사용하는 모습 위에 검은색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BG (alpha 70%)</a:t>
                      </a:r>
                      <a:endParaRPr lang="ko-KR" altLang="en-US" sz="1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미국의 비영리 환경단체 </a:t>
                      </a:r>
                      <a:r>
                        <a:rPr lang="en-US" altLang="ko-K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EWG(Environmental Working Group)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고순도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100%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일라이트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추출물에 함유된 원적외선은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노폐물 신속 제거 및 건강한 세포 활성화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식물 생장 촉진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선도 유지로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보존율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UP)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err="1" smtClean="0">
                          <a:solidFill>
                            <a:schemeClr val="tx1"/>
                          </a:solidFill>
                        </a:rPr>
                        <a:t>Ewg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그린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등급 이상 원료로 안심하고 사용할 수 있습니다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고순도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100%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일라이트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추출물은 풍부한 원적외선과 음이온방출로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공기질도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개선시킵니다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6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3275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일라이트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효능 모션 그래픽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제품을 사용하는 모습 위에 검은색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BG (alpha 70%)</a:t>
                      </a:r>
                      <a:endParaRPr lang="ko-KR" altLang="en-US" sz="1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일라이트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흡착원리 모션 그래픽</a:t>
                      </a:r>
                      <a:endParaRPr lang="en-US" altLang="ko-KR" sz="1000" b="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제품을 사용하는 모습 위에 검은색 </a:t>
                      </a:r>
                      <a:r>
                        <a:rPr lang="en-US" altLang="ko-KR" sz="1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BG (alpha 70%)</a:t>
                      </a:r>
                      <a:endParaRPr lang="ko-KR" altLang="en-US" sz="10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일라이트는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(ILLITE)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미세한 구멍이 많아서 오염원을 흡착하면 다시 토해내지 않아 환경에 유익합니다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일라이트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흡착원리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 smtClean="0"/>
                        <a:t>냄새를 덮지 않고 흡착하여 소멸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신비의 광물이라 불리는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일라이트는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음이온과 원적외선을 다량 방출하며</a:t>
                      </a:r>
                      <a:r>
                        <a:rPr lang="en-US" altLang="ko-K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중금속과 유독가스를 흡착</a:t>
                      </a:r>
                      <a:r>
                        <a:rPr lang="en-US" altLang="ko-K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탈취</a:t>
                      </a:r>
                      <a:r>
                        <a:rPr lang="en-US" altLang="ko-KR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분해하는 특징이 있는데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애니후레쉬는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일반 탈취제와 다르게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냄새를 덮지 않고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없애줍니다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89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2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6444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제품을 사용하는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여러</a:t>
                      </a:r>
                      <a:r>
                        <a:rPr lang="en-US" altLang="ko-KR" sz="1000" dirty="0" smtClean="0"/>
                        <a:t> </a:t>
                      </a:r>
                      <a:r>
                        <a:rPr lang="ko-KR" altLang="en-US" sz="1000" dirty="0" smtClean="0"/>
                        <a:t>장소에서</a:t>
                      </a:r>
                      <a:r>
                        <a:rPr lang="en-US" altLang="ko-KR" sz="1000" dirty="0" smtClean="0"/>
                        <a:t> </a:t>
                      </a:r>
                      <a:r>
                        <a:rPr lang="ko-KR" altLang="en-US" sz="1000" dirty="0" smtClean="0"/>
                        <a:t>제품을 사용하는 모습 </a:t>
                      </a:r>
                      <a:r>
                        <a:rPr lang="en-US" altLang="ko-KR" sz="1000" dirty="0" smtClean="0"/>
                        <a:t>(4</a:t>
                      </a:r>
                      <a:r>
                        <a:rPr lang="ko-KR" altLang="en-US" sz="1000" dirty="0" smtClean="0"/>
                        <a:t>분할</a:t>
                      </a:r>
                      <a:r>
                        <a:rPr lang="en-US" altLang="ko-KR" sz="1000" dirty="0" smtClean="0"/>
                        <a:t>)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반려동물 이미지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방부제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NO!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파라벤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 NO!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착향료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NO!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알코올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NO!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/>
                        <a:t>안심할 수 있는</a:t>
                      </a:r>
                      <a:endParaRPr lang="en-US" altLang="ko-KR" sz="1000" dirty="0" smtClean="0"/>
                    </a:p>
                    <a:p>
                      <a:pPr algn="ctr"/>
                      <a:r>
                        <a:rPr lang="ko-KR" altLang="en-US" sz="1000" dirty="0" smtClean="0"/>
                        <a:t>한국환경산업 안전기준 적합 </a:t>
                      </a:r>
                      <a:r>
                        <a:rPr lang="ko-KR" altLang="en-US" sz="1000" dirty="0" err="1" smtClean="0"/>
                        <a:t>제품</a:t>
                      </a:r>
                      <a:r>
                        <a:rPr lang="ko-KR" altLang="en-US" sz="1000" dirty="0" err="1" smtClean="0">
                          <a:solidFill>
                            <a:schemeClr val="accent1"/>
                          </a:solidFill>
                        </a:rPr>
                        <a:t>인증</a:t>
                      </a:r>
                      <a:endParaRPr lang="ko-KR" altLang="en-US" sz="10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방부제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NO!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파라벤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 NO!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착향료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NO! </a:t>
                      </a:r>
                      <a:r>
                        <a:rPr lang="ko-KR" altLang="en-US" sz="1000" strike="noStrike" dirty="0" smtClean="0">
                          <a:solidFill>
                            <a:schemeClr val="accent1"/>
                          </a:solidFill>
                        </a:rPr>
                        <a:t>알코올 </a:t>
                      </a:r>
                      <a:r>
                        <a:rPr lang="en-US" altLang="ko-KR" sz="1000" strike="noStrike" dirty="0" smtClean="0">
                          <a:solidFill>
                            <a:schemeClr val="accent1"/>
                          </a:solidFill>
                        </a:rPr>
                        <a:t>NO!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애니후레쉬는</a:t>
                      </a:r>
                      <a:r>
                        <a:rPr lang="ko-KR" altLang="en-US" sz="1000" dirty="0" smtClean="0"/>
                        <a:t> 한국환경산업 안전기준 적합 제품으로</a:t>
                      </a:r>
                      <a:endParaRPr lang="en-US" altLang="ko-KR" sz="1000" dirty="0" smtClean="0"/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accent1"/>
                          </a:solidFill>
                        </a:rPr>
                        <a:t>아이가 있는 가정</a:t>
                      </a:r>
                      <a:r>
                        <a:rPr lang="en-US" altLang="ko-KR" sz="1000" dirty="0" smtClean="0"/>
                        <a:t>,</a:t>
                      </a:r>
                      <a:r>
                        <a:rPr lang="en-US" altLang="ko-KR" sz="1000" baseline="0" dirty="0" smtClean="0"/>
                        <a:t> </a:t>
                      </a:r>
                      <a:r>
                        <a:rPr lang="ko-KR" altLang="en-US" sz="1000" dirty="0" err="1" smtClean="0"/>
                        <a:t>반려동물에게도</a:t>
                      </a:r>
                      <a:r>
                        <a:rPr lang="ko-KR" altLang="en-US" sz="1000" dirty="0" smtClean="0"/>
                        <a:t> 안심하고 사용할 수 있습니다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724" y="1585488"/>
            <a:ext cx="3354707" cy="184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29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04816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에어후레쉬로</a:t>
                      </a:r>
                      <a:r>
                        <a:rPr lang="ko-KR" altLang="en-US" sz="1000" dirty="0" smtClean="0"/>
                        <a:t> 한번 분무한 후</a:t>
                      </a:r>
                      <a:r>
                        <a:rPr lang="en-US" altLang="ko-KR" sz="1000" dirty="0" smtClean="0"/>
                        <a:t> </a:t>
                      </a:r>
                      <a:r>
                        <a:rPr lang="ko-KR" altLang="en-US" sz="1000" dirty="0" smtClean="0"/>
                        <a:t>멈춤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에어후레쉬로</a:t>
                      </a:r>
                      <a:r>
                        <a:rPr lang="ko-KR" altLang="en-US" sz="1000" dirty="0" smtClean="0"/>
                        <a:t> 한번 분무한 후 자막 </a:t>
                      </a:r>
                      <a:r>
                        <a:rPr lang="en-US" altLang="ko-KR" sz="1000" dirty="0" smtClean="0"/>
                        <a:t>fade in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accent1"/>
                          </a:solidFill>
                        </a:rPr>
                        <a:t>냄새나는 곳에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애니후레쉬로 악취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세균을 제거하세요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accent1"/>
                          </a:solidFill>
                        </a:rPr>
                        <a:t>www.voastech.com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accent1"/>
                          </a:solidFill>
                        </a:rPr>
                        <a:t>미세먼지 많은날  냄새가 나는 곳에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애니후레쉬로 악취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세균을 제거하세요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410" y="1585487"/>
            <a:ext cx="3285847" cy="18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7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3296</TotalTime>
  <Words>506</Words>
  <Application>Microsoft Office PowerPoint</Application>
  <PresentationFormat>Widescreen</PresentationFormat>
  <Paragraphs>135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CJ ONLYONE NEW 본문 Regular</vt:lpstr>
      <vt:lpstr>CJ ONLYONE NEW 제목 Bold</vt:lpstr>
      <vt:lpstr>Sandoll 고딕Neo1 07 Bold</vt:lpstr>
      <vt:lpstr>맑은 고딕</vt:lpstr>
      <vt:lpstr>Arial</vt:lpstr>
      <vt:lpstr>Wingdings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187</cp:revision>
  <dcterms:created xsi:type="dcterms:W3CDTF">2020-06-07T11:33:37Z</dcterms:created>
  <dcterms:modified xsi:type="dcterms:W3CDTF">2021-05-27T02:27:35Z</dcterms:modified>
</cp:coreProperties>
</file>