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23" r:id="rId3"/>
    <p:sldId id="324" r:id="rId4"/>
    <p:sldId id="325" r:id="rId5"/>
    <p:sldId id="326" r:id="rId6"/>
    <p:sldId id="327" r:id="rId7"/>
    <p:sldId id="328" r:id="rId8"/>
    <p:sldId id="329" r:id="rId9"/>
    <p:sldId id="293" r:id="rId10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90" y="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2021-05-24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9505144" cy="2271658"/>
            <a:chOff x="290271" y="1805388"/>
            <a:chExt cx="9505144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(</a:t>
              </a:r>
              <a:r>
                <a:rPr lang="ko-KR" altLang="en-US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주</a:t>
              </a: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)</a:t>
              </a:r>
              <a:r>
                <a:rPr lang="ko-KR" altLang="en-US" sz="2000" dirty="0" err="1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맥스바이오젠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8593670" cy="2271658"/>
              <a:chOff x="290271" y="1778754"/>
              <a:chExt cx="8593670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8593670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고체구강청결제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</a:t>
                </a: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버블리톨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57447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2021.05.24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10025285" y="246277"/>
            <a:ext cx="1878390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60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내외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직사각형 12"/>
          <p:cNvSpPr/>
          <p:nvPr/>
        </p:nvSpPr>
        <p:spPr>
          <a:xfrm>
            <a:off x="6615858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1990312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2885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#1 </a:t>
            </a:r>
            <a:r>
              <a:rPr lang="ko-KR" altLang="en-US" dirty="0" err="1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인트로</a:t>
            </a:r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&amp;</a:t>
            </a:r>
            <a:r>
              <a:rPr lang="ko-KR" altLang="en-US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 궁금유발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7930626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#1 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화장실이 보이는 복도를 걸어가는 모습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/>
                        <a:t>A</a:t>
                      </a:r>
                      <a:r>
                        <a:rPr lang="ko-KR" altLang="en-US" sz="1000" dirty="0"/>
                        <a:t>와 </a:t>
                      </a:r>
                      <a:r>
                        <a:rPr lang="en-US" altLang="ko-KR" sz="1000" dirty="0"/>
                        <a:t>B </a:t>
                      </a:r>
                      <a:r>
                        <a:rPr lang="ko-KR" altLang="en-US" sz="1000" dirty="0"/>
                        <a:t>같이 앵글에 잡히도록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점심식사를 마친 여성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명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(A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와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B)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이 화장실로 가는 모습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/>
                        <a:t>화장실 거울 앞에 마주선 두 명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(A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와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B)</a:t>
                      </a:r>
                      <a:r>
                        <a:rPr lang="en-US" altLang="ko-KR" sz="1000" dirty="0"/>
                        <a:t>.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/>
                        <a:t>둘 다 손가방을 내려 놓고 </a:t>
                      </a:r>
                      <a:r>
                        <a:rPr lang="en-US" altLang="ko-KR" sz="1000" dirty="0"/>
                        <a:t>A</a:t>
                      </a:r>
                      <a:r>
                        <a:rPr lang="ko-KR" altLang="en-US" sz="1000" dirty="0"/>
                        <a:t>만 칫솔 치약을 꺼내는 모습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A :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아까 거기 진짜</a:t>
                      </a:r>
                      <a:r>
                        <a:rPr lang="ko-KR" altLang="en-US" sz="1000" baseline="0" dirty="0">
                          <a:solidFill>
                            <a:schemeClr val="tx1"/>
                          </a:solidFill>
                        </a:rPr>
                        <a:t> 맛있지 않았어</a:t>
                      </a:r>
                      <a:r>
                        <a:rPr lang="en-US" altLang="ko-KR" sz="1000" baseline="0" dirty="0">
                          <a:solidFill>
                            <a:schemeClr val="tx1"/>
                          </a:solidFill>
                        </a:rPr>
                        <a:t>?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aseline="0" dirty="0">
                          <a:solidFill>
                            <a:schemeClr val="tx1"/>
                          </a:solidFill>
                        </a:rPr>
                        <a:t>B : </a:t>
                      </a:r>
                      <a:r>
                        <a:rPr lang="ko-KR" altLang="en-US" sz="1000" baseline="0" dirty="0">
                          <a:solidFill>
                            <a:schemeClr val="tx1"/>
                          </a:solidFill>
                        </a:rPr>
                        <a:t>맞아 맞아</a:t>
                      </a:r>
                      <a:r>
                        <a:rPr lang="en-US" altLang="ko-KR" sz="1000" baseline="0" dirty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5868382"/>
                  </a:ext>
                </a:extLst>
              </a:tr>
            </a:tbl>
          </a:graphicData>
        </a:graphic>
      </p:graphicFrame>
      <p:pic>
        <p:nvPicPr>
          <p:cNvPr id="9" name="Picture 3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7707" y="1581665"/>
            <a:ext cx="3250513" cy="1829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8" name="Picture 3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5858" y="1581665"/>
            <a:ext cx="3250515" cy="1829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7638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4349093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/>
                        <a:t>A</a:t>
                      </a:r>
                      <a:r>
                        <a:rPr lang="ko-KR" altLang="en-US" sz="1000" dirty="0"/>
                        <a:t>와 </a:t>
                      </a:r>
                      <a:r>
                        <a:rPr lang="en-US" altLang="ko-KR" sz="1000" dirty="0"/>
                        <a:t>B </a:t>
                      </a:r>
                      <a:r>
                        <a:rPr lang="ko-KR" altLang="en-US" sz="1000" dirty="0"/>
                        <a:t>같이 앵글에 잡히도록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B </a:t>
                      </a:r>
                      <a:r>
                        <a:rPr lang="ko-KR" altLang="en-US" sz="1000" dirty="0"/>
                        <a:t>클로즈업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altLang="ko-KR" sz="1000" dirty="0"/>
                        <a:t>A</a:t>
                      </a:r>
                      <a:r>
                        <a:rPr lang="ko-KR" altLang="en-US" sz="1000" dirty="0"/>
                        <a:t>는 분주하게 양치하느라 정신이 없는 모습</a:t>
                      </a:r>
                      <a:endParaRPr lang="en-US" altLang="ko-KR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en-US" altLang="ko-KR" sz="1000" dirty="0"/>
                        <a:t>B</a:t>
                      </a:r>
                      <a:r>
                        <a:rPr lang="ko-KR" altLang="en-US" sz="1000" dirty="0"/>
                        <a:t>는 여유 있게 손을 씻는 모습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/>
                        <a:t>양치하는 </a:t>
                      </a:r>
                      <a:r>
                        <a:rPr lang="en-US" altLang="ko-KR" sz="1000" dirty="0"/>
                        <a:t>A</a:t>
                      </a:r>
                      <a:r>
                        <a:rPr lang="ko-KR" altLang="en-US" sz="1000" dirty="0"/>
                        <a:t>를 바라보며 </a:t>
                      </a:r>
                      <a:r>
                        <a:rPr lang="en-US" altLang="ko-KR" sz="1000" dirty="0"/>
                        <a:t>B</a:t>
                      </a:r>
                      <a:r>
                        <a:rPr lang="ko-KR" altLang="en-US" sz="1000" dirty="0"/>
                        <a:t>가 손을 씻으며 여유 있는 표정으로 대사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strike="sngStrike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B :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아직도 양치해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5868382"/>
                  </a:ext>
                </a:extLst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1990312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6615858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78" name="Picture 3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312" y="1581665"/>
            <a:ext cx="3250514" cy="1829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80" name="Picture 3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5858" y="1581665"/>
            <a:ext cx="3250513" cy="1829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2885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#1 </a:t>
            </a:r>
            <a:r>
              <a:rPr lang="ko-KR" altLang="en-US" dirty="0" err="1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인트로</a:t>
            </a:r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&amp;</a:t>
            </a:r>
            <a:r>
              <a:rPr lang="ko-KR" altLang="en-US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 궁금유발</a:t>
            </a:r>
          </a:p>
        </p:txBody>
      </p:sp>
    </p:spTree>
    <p:extLst>
      <p:ext uri="{BB962C8B-B14F-4D97-AF65-F5344CB8AC3E}">
        <p14:creationId xmlns:p14="http://schemas.microsoft.com/office/powerpoint/2010/main" val="20367866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400283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#6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A </a:t>
                      </a:r>
                      <a:r>
                        <a:rPr lang="ko-KR" altLang="en-US" sz="1000" dirty="0"/>
                        <a:t>클로즈업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B </a:t>
                      </a:r>
                      <a:r>
                        <a:rPr lang="ko-KR" altLang="en-US" sz="1000" dirty="0"/>
                        <a:t>클로즈업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altLang="ko-KR" sz="1000" dirty="0"/>
                        <a:t>A</a:t>
                      </a:r>
                      <a:r>
                        <a:rPr lang="ko-KR" altLang="en-US" sz="1000" dirty="0"/>
                        <a:t>가 치약 잔여물이 입가에 질질 흐르면서 </a:t>
                      </a:r>
                      <a:r>
                        <a:rPr lang="en-US" altLang="ko-KR" sz="1000" dirty="0"/>
                        <a:t>B</a:t>
                      </a:r>
                      <a:r>
                        <a:rPr lang="ko-KR" altLang="en-US" sz="1000" dirty="0"/>
                        <a:t>를 쳐다보는 모습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/>
                        <a:t>B</a:t>
                      </a:r>
                      <a:r>
                        <a:rPr lang="ko-KR" altLang="en-US" sz="1000" dirty="0"/>
                        <a:t>가 </a:t>
                      </a:r>
                      <a:r>
                        <a:rPr lang="ko-KR" altLang="en-US" sz="1000" dirty="0" err="1"/>
                        <a:t>버블리톨을</a:t>
                      </a:r>
                      <a:r>
                        <a:rPr lang="ko-KR" altLang="en-US" sz="1000" dirty="0"/>
                        <a:t> 내밀며 대사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strike="noStrike" dirty="0">
                          <a:solidFill>
                            <a:schemeClr val="tx1"/>
                          </a:solidFill>
                        </a:rPr>
                        <a:t>A : </a:t>
                      </a:r>
                      <a:r>
                        <a:rPr lang="ko-KR" altLang="en-US" sz="1000" strike="noStrike" dirty="0">
                          <a:solidFill>
                            <a:schemeClr val="tx1"/>
                          </a:solidFill>
                        </a:rPr>
                        <a:t>음</a:t>
                      </a:r>
                      <a:r>
                        <a:rPr lang="en-US" altLang="ko-KR" sz="1000" strike="noStrike" dirty="0">
                          <a:solidFill>
                            <a:schemeClr val="tx1"/>
                          </a:solidFill>
                        </a:rPr>
                        <a:t>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B :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자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버블리톨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5868382"/>
                  </a:ext>
                </a:extLst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1990312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6615858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102" name="Picture 3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2981" y="1581665"/>
            <a:ext cx="3250515" cy="1829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03" name="Picture 3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5858" y="1581665"/>
            <a:ext cx="3250513" cy="1829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2885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#1 </a:t>
            </a:r>
            <a:r>
              <a:rPr lang="ko-KR" altLang="en-US" dirty="0" err="1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인트로</a:t>
            </a:r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&amp;</a:t>
            </a:r>
            <a:r>
              <a:rPr lang="ko-KR" altLang="en-US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 궁금유발</a:t>
            </a:r>
          </a:p>
        </p:txBody>
      </p:sp>
    </p:spTree>
    <p:extLst>
      <p:ext uri="{BB962C8B-B14F-4D97-AF65-F5344CB8AC3E}">
        <p14:creationId xmlns:p14="http://schemas.microsoft.com/office/powerpoint/2010/main" val="34662368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8696107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#7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#8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가 저녁 퇴근길</a:t>
                      </a:r>
                      <a:r>
                        <a:rPr lang="ko-KR" altLang="en-US" sz="1000" baseline="0" dirty="0">
                          <a:solidFill>
                            <a:schemeClr val="tx1"/>
                          </a:solidFill>
                        </a:rPr>
                        <a:t> 지하철에서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 핸드폰으로 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버블리톨을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 구매하는 모습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C</a:t>
                      </a:r>
                      <a:r>
                        <a:rPr lang="en-US" altLang="ko-KR" sz="10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baseline="0" dirty="0">
                          <a:solidFill>
                            <a:schemeClr val="tx1"/>
                          </a:solidFill>
                        </a:rPr>
                        <a:t>클로즈업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가 저녁 퇴근길</a:t>
                      </a:r>
                      <a:r>
                        <a:rPr lang="ko-KR" altLang="en-US" sz="1000" baseline="0" dirty="0">
                          <a:solidFill>
                            <a:schemeClr val="tx1"/>
                          </a:solidFill>
                        </a:rPr>
                        <a:t> 지하철에서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 핸드폰으로 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버블리톨을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 구매하는 모습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주문완료 이미지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화장실에서 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C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가 양치를 하고 있는 모습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세면대 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너저분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5868382"/>
                  </a:ext>
                </a:extLst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1990312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6615858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124" name="Picture 2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311" y="1581664"/>
            <a:ext cx="3250513" cy="1829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25" name="Picture 2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5857" y="1581665"/>
            <a:ext cx="3250515" cy="1829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2885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#1 </a:t>
            </a:r>
            <a:r>
              <a:rPr lang="ko-KR" altLang="en-US" dirty="0" err="1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인트로</a:t>
            </a:r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&amp;</a:t>
            </a:r>
            <a:r>
              <a:rPr lang="ko-KR" altLang="en-US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 궁금유발</a:t>
            </a:r>
          </a:p>
        </p:txBody>
      </p:sp>
    </p:spTree>
    <p:extLst>
      <p:ext uri="{BB962C8B-B14F-4D97-AF65-F5344CB8AC3E}">
        <p14:creationId xmlns:p14="http://schemas.microsoft.com/office/powerpoint/2010/main" val="39933471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6733622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#9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#10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A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클로즈업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C </a:t>
                      </a:r>
                      <a:r>
                        <a:rPr lang="ko-KR" altLang="en-US" sz="1000" dirty="0"/>
                        <a:t>클로즈업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/>
                        <a:t>양치를 하는 </a:t>
                      </a:r>
                      <a:r>
                        <a:rPr lang="en-US" altLang="ko-KR" sz="1000" dirty="0"/>
                        <a:t>C</a:t>
                      </a:r>
                      <a:r>
                        <a:rPr lang="ko-KR" altLang="en-US" sz="1000" dirty="0"/>
                        <a:t>옆으로 </a:t>
                      </a:r>
                      <a:r>
                        <a:rPr lang="en-US" altLang="ko-KR" sz="1000" dirty="0"/>
                        <a:t>A</a:t>
                      </a:r>
                      <a:r>
                        <a:rPr lang="ko-KR" altLang="en-US" sz="1000" dirty="0"/>
                        <a:t>가 와서 손을 씻으며</a:t>
                      </a:r>
                      <a:endParaRPr lang="en-US" altLang="ko-KR" sz="1000" dirty="0"/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en-US" altLang="ko-KR" sz="1000" dirty="0"/>
                        <a:t>B</a:t>
                      </a:r>
                      <a:r>
                        <a:rPr lang="ko-KR" altLang="en-US" sz="1000" dirty="0"/>
                        <a:t>와 같은 여유 있는 표정으로 대사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US" altLang="ko-KR" sz="1000" dirty="0"/>
                        <a:t>C</a:t>
                      </a:r>
                      <a:r>
                        <a:rPr lang="ko-KR" altLang="en-US" sz="1000" dirty="0"/>
                        <a:t>가 치약 잔여물이 입가에 질질 흐르면서 </a:t>
                      </a:r>
                      <a:r>
                        <a:rPr lang="en-US" altLang="ko-KR" sz="1000" dirty="0"/>
                        <a:t>A</a:t>
                      </a:r>
                      <a:r>
                        <a:rPr lang="ko-KR" altLang="en-US" sz="1000" dirty="0"/>
                        <a:t>를 쳐다보는 모습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A :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아직도 양치해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/>
                        <a:t>C : </a:t>
                      </a:r>
                      <a:r>
                        <a:rPr lang="ko-KR" altLang="en-US" sz="1000" dirty="0"/>
                        <a:t>음</a:t>
                      </a:r>
                      <a:r>
                        <a:rPr lang="en-US" altLang="ko-KR" sz="1000" dirty="0"/>
                        <a:t>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5868382"/>
                  </a:ext>
                </a:extLst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1990312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6615858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2" name="Picture 3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5856" y="1581665"/>
            <a:ext cx="3250515" cy="1829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311" y="1581665"/>
            <a:ext cx="3250513" cy="1829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2885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#1 </a:t>
            </a:r>
            <a:r>
              <a:rPr lang="ko-KR" altLang="en-US" dirty="0" err="1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인트로</a:t>
            </a:r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&amp;</a:t>
            </a:r>
            <a:r>
              <a:rPr lang="ko-KR" altLang="en-US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 궁금유발</a:t>
            </a:r>
          </a:p>
        </p:txBody>
      </p:sp>
    </p:spTree>
    <p:extLst>
      <p:ext uri="{BB962C8B-B14F-4D97-AF65-F5344CB8AC3E}">
        <p14:creationId xmlns:p14="http://schemas.microsoft.com/office/powerpoint/2010/main" val="1229276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443010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#11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#12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A </a:t>
                      </a:r>
                      <a:r>
                        <a:rPr lang="ko-KR" altLang="en-US" sz="1000" dirty="0"/>
                        <a:t>클로즈업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/>
                        <a:t>A, B, C</a:t>
                      </a:r>
                      <a:r>
                        <a:rPr lang="ko-KR" altLang="en-US" sz="1000" dirty="0"/>
                        <a:t>가 각자 다른 장소에서 </a:t>
                      </a:r>
                      <a:r>
                        <a:rPr lang="ko-KR" altLang="en-US" sz="1000" dirty="0" err="1"/>
                        <a:t>버블리톨</a:t>
                      </a:r>
                      <a:r>
                        <a:rPr lang="ko-KR" altLang="en-US" sz="1000" dirty="0"/>
                        <a:t> 사용하는 모습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/>
                        <a:t>A</a:t>
                      </a:r>
                      <a:r>
                        <a:rPr lang="ko-KR" altLang="en-US" sz="1000" dirty="0"/>
                        <a:t>가 </a:t>
                      </a:r>
                      <a:r>
                        <a:rPr lang="ko-KR" altLang="en-US" sz="1000" dirty="0" err="1"/>
                        <a:t>버블리톨을</a:t>
                      </a:r>
                      <a:r>
                        <a:rPr lang="ko-KR" altLang="en-US" sz="1000" dirty="0"/>
                        <a:t> 내밀며 대사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/>
                        <a:t>A, B, C</a:t>
                      </a:r>
                      <a:r>
                        <a:rPr lang="ko-KR" altLang="en-US" sz="1000" dirty="0"/>
                        <a:t>가 각자 다른 장소에서 </a:t>
                      </a:r>
                      <a:r>
                        <a:rPr lang="ko-KR" altLang="en-US" sz="1000" dirty="0" err="1"/>
                        <a:t>버블리톨</a:t>
                      </a:r>
                      <a:r>
                        <a:rPr lang="ko-KR" altLang="en-US" sz="1000" dirty="0"/>
                        <a:t> 사용하는 모습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/>
                        <a:t>언제 어디서나 쉽고 깨끗하게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A : </a:t>
                      </a:r>
                      <a:r>
                        <a:rPr lang="ko-KR" altLang="en-US" sz="1000" dirty="0">
                          <a:solidFill>
                            <a:schemeClr val="tx1"/>
                          </a:solidFill>
                        </a:rPr>
                        <a:t>자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dirty="0" err="1">
                          <a:solidFill>
                            <a:schemeClr val="tx1"/>
                          </a:solidFill>
                        </a:rPr>
                        <a:t>버블리톨</a:t>
                      </a:r>
                      <a:r>
                        <a:rPr lang="en-US" altLang="ko-KR" sz="1000" dirty="0">
                          <a:solidFill>
                            <a:schemeClr val="tx1"/>
                          </a:solidFill>
                        </a:rPr>
                        <a:t>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/>
                        <a:t>언제 어디서나 쉽고 깨끗하게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5868382"/>
                  </a:ext>
                </a:extLst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1990312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6615858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2" name="Picture 3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311" y="1581665"/>
            <a:ext cx="3250513" cy="1829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2885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#1 </a:t>
            </a:r>
            <a:r>
              <a:rPr lang="ko-KR" altLang="en-US" dirty="0" err="1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인트로</a:t>
            </a:r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&amp;</a:t>
            </a:r>
            <a:r>
              <a:rPr lang="ko-KR" altLang="en-US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 궁금유발</a:t>
            </a:r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id="{5F5FC2F3-5A29-4E9D-891F-04D82EBBF7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5857" y="1581665"/>
            <a:ext cx="3250514" cy="1829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60580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2804083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#13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 err="1"/>
                        <a:t>버블리톨</a:t>
                      </a:r>
                      <a:r>
                        <a:rPr lang="ko-KR" altLang="en-US" sz="1000" dirty="0"/>
                        <a:t> 알약 이미지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/>
                        <a:t>아직도 양치해</a:t>
                      </a:r>
                      <a:r>
                        <a:rPr lang="en-US" altLang="ko-KR" sz="1000" dirty="0"/>
                        <a:t>? </a:t>
                      </a:r>
                      <a:r>
                        <a:rPr lang="ko-KR" altLang="en-US" sz="1000" dirty="0" err="1"/>
                        <a:t>버블리톨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/>
                        <a:t>아직도 양치해</a:t>
                      </a:r>
                      <a:r>
                        <a:rPr lang="en-US" altLang="ko-KR" sz="1000" dirty="0"/>
                        <a:t>? </a:t>
                      </a:r>
                      <a:r>
                        <a:rPr lang="ko-KR" altLang="en-US" sz="1000" dirty="0" err="1"/>
                        <a:t>버블리톨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5868382"/>
                  </a:ext>
                </a:extLst>
              </a:tr>
            </a:tbl>
          </a:graphicData>
        </a:graphic>
      </p:graphicFrame>
      <p:sp>
        <p:nvSpPr>
          <p:cNvPr id="7" name="직사각형 6"/>
          <p:cNvSpPr/>
          <p:nvPr/>
        </p:nvSpPr>
        <p:spPr>
          <a:xfrm>
            <a:off x="1990312" y="1581665"/>
            <a:ext cx="3250513" cy="18299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9" name="Picture 5">
            <a:extLst>
              <a:ext uri="{FF2B5EF4-FFF2-40B4-BE49-F238E27FC236}">
                <a16:creationId xmlns:a16="http://schemas.microsoft.com/office/drawing/2014/main" id="{F6837F67-0ADC-427C-A5AE-9B6F5469E4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312" y="1581665"/>
            <a:ext cx="3250513" cy="1829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451BA31-3292-4EF7-BFCA-8C31EADBB29F}"/>
              </a:ext>
            </a:extLst>
          </p:cNvPr>
          <p:cNvSpPr txBox="1"/>
          <p:nvPr/>
        </p:nvSpPr>
        <p:spPr>
          <a:xfrm>
            <a:off x="729843" y="293399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#2 </a:t>
            </a:r>
            <a:r>
              <a:rPr lang="ko-KR" altLang="en-US" dirty="0" err="1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아웃트로</a:t>
            </a:r>
            <a:endParaRPr lang="ko-KR" altLang="en-US" dirty="0">
              <a:latin typeface="CJ ONLYONE NEW 제목 Bold" panose="00000800000000000000" pitchFamily="2" charset="-127"/>
              <a:ea typeface="CJ ONLYONE NEW 제목 Bold" panose="000008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271939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2851</TotalTime>
  <Words>410</Words>
  <Application>Microsoft Office PowerPoint</Application>
  <PresentationFormat>와이드스크린</PresentationFormat>
  <Paragraphs>132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4" baseType="lpstr">
      <vt:lpstr>CJ ONLYONE NEW 본문 Regular</vt:lpstr>
      <vt:lpstr>CJ ONLYONE NEW 제목 Bold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Park RaeHyung</cp:lastModifiedBy>
  <cp:revision>139</cp:revision>
  <dcterms:created xsi:type="dcterms:W3CDTF">2020-06-07T11:33:37Z</dcterms:created>
  <dcterms:modified xsi:type="dcterms:W3CDTF">2021-05-24T07:16:05Z</dcterms:modified>
</cp:coreProperties>
</file>