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31" r:id="rId4"/>
    <p:sldId id="324" r:id="rId5"/>
    <p:sldId id="325" r:id="rId6"/>
    <p:sldId id="330" r:id="rId7"/>
    <p:sldId id="329" r:id="rId8"/>
    <p:sldId id="327" r:id="rId9"/>
    <p:sldId id="29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8" y="2016758"/>
            <a:ext cx="11156355" cy="2271658"/>
            <a:chOff x="290270" y="1805388"/>
            <a:chExt cx="11156355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제이원이노베이션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0" y="1805388"/>
              <a:ext cx="11156355" cy="2271658"/>
              <a:chOff x="290270" y="1778754"/>
              <a:chExt cx="11156355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0" y="2522625"/>
                <a:ext cx="1115635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매직캡 욕실 </a:t>
                </a:r>
                <a:r>
                  <a:rPr lang="ko-KR" altLang="en-US" sz="6000" b="1" spc="-300" dirty="0" smtClean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머리카락 거름망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3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종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5744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2021.05.24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60 </a:t>
            </a:r>
            <a:r>
              <a:rPr lang="ko-KR" altLang="en-US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47928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#0_title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엉킨 머리카락을 청소하는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회사 로고 및 텍스트 애니메이션 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엉킨 머리카락을 청소하는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매직캡 욕실 배수구 머리카락 거름망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세면대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욕실 바닥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끼이고 엉킨 배수구 머리카락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 청소는 힘들다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매직캡 욕실 배수구 머리카락 거름망 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 청소는 힘들다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6129" y="1585485"/>
            <a:ext cx="3274696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595" y="1585485"/>
            <a:ext cx="3317590" cy="186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29405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엉켜있는 머리카락 클로즈업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엉켜있는 머리카락을 손으로 떼어냈지만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머리카락이 남아있어 배수구에 손 넣는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엉켜있는 머리카락을 손으로 떼어내는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세면대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배수구에 엉켜있는 머리카락을 손으로 떼어냈지만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머리카락이 남아있어 배수구에 손 넣는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찝찝함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오래 걸림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배수구에 남아있는 머리카락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손으로 떼어내기 찝찝하셨나요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머리카락이 심하게 엉켜있어 청소하는데 시간이 오래 걸리셨나요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221" y="1585485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3" y="1585485"/>
            <a:ext cx="3274697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699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09347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매직캡을 배수구에 끼우는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 클로즈업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매직캡을 배수구에 끼우는 모습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매직캡으로 머리카락 청소하는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/>
                        <a:t>욕실 배수구 관리</a:t>
                      </a:r>
                      <a:r>
                        <a:rPr lang="en-US" altLang="ko-KR" sz="1000" dirty="0" smtClean="0"/>
                        <a:t>,</a:t>
                      </a:r>
                    </a:p>
                    <a:p>
                      <a:pPr algn="ctr" latinLnBrk="1"/>
                      <a:r>
                        <a:rPr lang="ko-KR" altLang="en-US" sz="1000" dirty="0" smtClean="0"/>
                        <a:t>놀라운 경험을 해보세요</a:t>
                      </a:r>
                      <a:r>
                        <a:rPr lang="en-US" altLang="ko-KR" sz="1000" dirty="0" smtClean="0"/>
                        <a:t>.</a:t>
                      </a:r>
                    </a:p>
                    <a:p>
                      <a:pPr algn="ctr" latinLnBrk="1"/>
                      <a:r>
                        <a:rPr lang="en-US" altLang="ko-KR" sz="1000" dirty="0" smtClean="0"/>
                        <a:t>(</a:t>
                      </a:r>
                      <a:r>
                        <a:rPr lang="ko-KR" altLang="en-US" sz="1000" dirty="0" smtClean="0"/>
                        <a:t>머리카락 완전 필터링</a:t>
                      </a:r>
                      <a:r>
                        <a:rPr lang="en-US" altLang="ko-KR" sz="1000" dirty="0" smtClean="0"/>
                        <a:t>! </a:t>
                      </a:r>
                      <a:r>
                        <a:rPr lang="ko-KR" altLang="en-US" sz="1000" dirty="0" smtClean="0"/>
                        <a:t>배수구 막힘 방지</a:t>
                      </a:r>
                      <a:r>
                        <a:rPr lang="en-US" altLang="ko-KR" sz="1000" dirty="0" smtClean="0"/>
                        <a:t>!)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머리카락 완전 필터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&amp;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쉽고 빠른 청소</a:t>
                      </a:r>
                      <a:endParaRPr lang="en-US" altLang="ko-KR" sz="1000" strike="noStrik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(3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초 만에 머리카락 청소 끝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욕실 배수구 청소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이제 매직캡 욕실 거름망으로 놀라운 경험을 해보세요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매직캡 특장점 첫번째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매직캡만의 특허기술을 적용하여 쌓인 머리카락을 쉽고 빠르게 청소할 수 있습니다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201" y="1575025"/>
            <a:ext cx="3293275" cy="185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943" y="1585487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962731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배수구 클로즈업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배수구 클로즈업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머리카락이 있는 매직캡을 떼어내자</a:t>
                      </a:r>
                      <a:endParaRPr lang="en-US" altLang="ko-KR" sz="1000" dirty="0" smtClean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배수구에 머리카락이 남아 있지 않은 모습과</a:t>
                      </a:r>
                      <a:endParaRPr lang="en-US" altLang="ko-KR" sz="1000" dirty="0" smtClean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매직캡을 사용하지 않았을 때 머리카락이 남아있는 모습 비교 영상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욕조</a:t>
                      </a:r>
                      <a:r>
                        <a:rPr lang="en-US" altLang="ko-KR" sz="1000" dirty="0" smtClean="0"/>
                        <a:t>, </a:t>
                      </a:r>
                      <a:r>
                        <a:rPr lang="ko-KR" altLang="en-US" sz="1000" dirty="0" smtClean="0"/>
                        <a:t>세면대</a:t>
                      </a:r>
                      <a:r>
                        <a:rPr lang="en-US" altLang="ko-KR" sz="1000" dirty="0" smtClean="0"/>
                        <a:t>, </a:t>
                      </a:r>
                      <a:r>
                        <a:rPr lang="ko-KR" altLang="en-US" sz="1000" dirty="0" smtClean="0"/>
                        <a:t>욕실 바닥</a:t>
                      </a:r>
                      <a:r>
                        <a:rPr lang="ko-KR" altLang="en-US" sz="1000" baseline="0" dirty="0" smtClean="0"/>
                        <a:t> 배수구</a:t>
                      </a:r>
                      <a:r>
                        <a:rPr lang="en-US" altLang="ko-KR" sz="1000" dirty="0" smtClean="0"/>
                        <a:t>(3</a:t>
                      </a:r>
                      <a:r>
                        <a:rPr lang="ko-KR" altLang="en-US" sz="1000" dirty="0" smtClean="0"/>
                        <a:t>분할</a:t>
                      </a:r>
                      <a:r>
                        <a:rPr lang="en-US" altLang="ko-KR" sz="1000" dirty="0" smtClean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탁월한 머리카락 필터 기능</a:t>
                      </a:r>
                      <a:endParaRPr lang="en-US" altLang="ko-KR" sz="1000" strike="noStrik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깨끗한 배수구 관리 가능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욕조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세면대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욕실 바닥 배수구</a:t>
                      </a:r>
                      <a:endParaRPr lang="en-US" altLang="ko-KR" sz="1000" strike="noStrike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욕조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세면대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욕실 바닥 배수구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두 번째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탁월한 필터 능력으로 배수구에 머리카락이 쌓이지 않습니다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세 번째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! 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욕조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세면대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strike="noStrike" dirty="0" smtClean="0">
                          <a:solidFill>
                            <a:srgbClr val="FF0000"/>
                          </a:solidFill>
                        </a:rPr>
                        <a:t>욕실 바닥 배수구에 모두 사용할 수 있습니다</a:t>
                      </a:r>
                      <a:r>
                        <a:rPr lang="en-US" altLang="ko-KR" sz="1000" strike="noStrike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365" y="1585487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609" y="1585487"/>
            <a:ext cx="3283025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41459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/>
                        <a:t>매직캡에 붙어있는 머리카락을 손쉽게 제거하는 모습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손과 매직캡 클로즈업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/>
                        <a:t>매직캡에 붙어있는 머리카락을 손쉽게 제거하는 모습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매직캡을 손으로 들고 이리저리 만져보는 장면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/>
                        <a:t>4. </a:t>
                      </a:r>
                      <a:r>
                        <a:rPr lang="ko-KR" altLang="en-US" sz="1000" dirty="0" smtClean="0"/>
                        <a:t>머리카락 엉킴 없이 제거</a:t>
                      </a:r>
                      <a:endParaRPr lang="en-US" altLang="ko-KR" sz="1000" dirty="0" smtClean="0"/>
                    </a:p>
                    <a:p>
                      <a:pPr algn="ctr"/>
                      <a:r>
                        <a:rPr lang="en-US" altLang="ko-KR" sz="1000" dirty="0" smtClean="0"/>
                        <a:t>(</a:t>
                      </a:r>
                      <a:r>
                        <a:rPr lang="ko-KR" altLang="en-US" sz="1000" dirty="0" smtClean="0"/>
                        <a:t>손쉬운 청소 관리</a:t>
                      </a:r>
                      <a:r>
                        <a:rPr lang="en-US" altLang="ko-KR" sz="1000" dirty="0" smtClean="0"/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5.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다회용 제품으로 여러 번 사용</a:t>
                      </a:r>
                      <a:endParaRPr lang="en-US" altLang="ko-KR" sz="1000" strike="noStrik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교체주기 평균 한 달에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번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/>
                        <a:t>네 번째</a:t>
                      </a:r>
                      <a:r>
                        <a:rPr lang="en-US" altLang="ko-KR" sz="1000" dirty="0" smtClean="0"/>
                        <a:t>! </a:t>
                      </a:r>
                      <a:r>
                        <a:rPr lang="ko-KR" altLang="en-US" sz="1000" dirty="0" smtClean="0"/>
                        <a:t>매직캡에 머리카락이 엉켜 붙지 않아 청소가 쉽습니다</a:t>
                      </a:r>
                      <a:r>
                        <a:rPr lang="en-US" altLang="ko-KR" sz="1000" dirty="0" smtClean="0"/>
                        <a:t>.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다섯 번째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!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변형되지 않는 플라스틱 제품으로 일회용이 아닙니다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24" y="1577243"/>
            <a:ext cx="3274692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854" y="1577242"/>
            <a:ext cx="3274694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5177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83798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서로 다른 디자인의 세면대에 매직캡이 끼워져 있는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다른 세면대에 매직캡이 끼워져 있는 모습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(3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분할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/>
                        <a:t>리뷰 이미지 모션그래픽 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6.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공동규격 맞춤설계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대다수의 욕실에 사용 가능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algn="ctr"/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규격확인 필요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온라인쇼핑 욕실거름망 판매량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&amp;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판매랭킹 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위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!!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쿠팡로켓 욕조거름망 기준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/>
                        <a:t>나레이션</a:t>
                      </a:r>
                      <a:r>
                        <a:rPr lang="en-US" altLang="ko-KR" sz="1000" smtClean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smtClean="0"/>
                        <a:t>효과음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여섯 번째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! KS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규격으로 거의 모든 욕실에서 사용할 수 있습니다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수많은 구매자들의 높은 제품 만족도</a:t>
                      </a:r>
                      <a:r>
                        <a:rPr lang="en-US" altLang="ko-KR" sz="1000" dirty="0" smtClean="0"/>
                        <a:t>!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396" y="1585487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710" y="1585486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8529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257586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:a16="http://schemas.microsoft.com/office/drawing/2014/main" xmlns="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:a16="http://schemas.microsoft.com/office/drawing/2014/main" xmlns="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:a16="http://schemas.microsoft.com/office/drawing/2014/main" xmlns="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#11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거름망 </a:t>
                      </a:r>
                      <a:r>
                        <a:rPr lang="en-US" altLang="ko-KR" sz="1000" dirty="0" smtClean="0"/>
                        <a:t>3</a:t>
                      </a:r>
                      <a:r>
                        <a:rPr lang="ko-KR" altLang="en-US" sz="1000" dirty="0" smtClean="0"/>
                        <a:t>종</a:t>
                      </a:r>
                      <a:endParaRPr lang="en-US" altLang="ko-KR" sz="1000" dirty="0" smtClean="0"/>
                    </a:p>
                    <a:p>
                      <a:pPr algn="ctr" latinLnBrk="1"/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거름망 </a:t>
                      </a:r>
                      <a:r>
                        <a:rPr lang="en-US" altLang="ko-KR" sz="1000" dirty="0" smtClean="0"/>
                        <a:t>3</a:t>
                      </a:r>
                      <a:r>
                        <a:rPr lang="ko-KR" altLang="en-US" sz="1000" dirty="0" smtClean="0"/>
                        <a:t>종 이미지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사용해 보세요</a:t>
                      </a:r>
                      <a:r>
                        <a:rPr lang="en-US" altLang="ko-KR" sz="1000" dirty="0" smtClean="0"/>
                        <a:t>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삶의 질을 한 단계 </a:t>
                      </a:r>
                      <a:r>
                        <a:rPr lang="en-US" altLang="ko-KR" sz="1000" dirty="0" smtClean="0"/>
                        <a:t>UP</a:t>
                      </a:r>
                      <a:r>
                        <a:rPr lang="ko-KR" altLang="en-US" sz="1000" dirty="0" smtClean="0"/>
                        <a:t>시켜드리겠습니다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dirty="0" smtClean="0"/>
                        <a:t>.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5586838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45" y="1585488"/>
            <a:ext cx="3274690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2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3041</TotalTime>
  <Words>583</Words>
  <Application>Microsoft Office PowerPoint</Application>
  <PresentationFormat>Widescreen</PresentationFormat>
  <Paragraphs>159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164</cp:revision>
  <dcterms:created xsi:type="dcterms:W3CDTF">2020-06-07T11:33:37Z</dcterms:created>
  <dcterms:modified xsi:type="dcterms:W3CDTF">2021-05-24T07:29:39Z</dcterms:modified>
</cp:coreProperties>
</file>