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FD725D-E95E-41C1-8E60-D66173B9D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EDF2E2DC-18CB-41BE-9996-CB3BBF8E8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5A877D2-0199-4935-809E-54F37BD9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050E5B4-8A28-4725-B27C-C4DC58C4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DBDB7D8-5FE4-46D7-8F4D-02EF1F3E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1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261FC61-D476-4745-A177-564892E7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D7D293B1-6893-4601-A93A-27DCAAEB5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27C436E-DF54-4925-A310-575087FC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4EC4754-ABA6-4911-9DDC-ABBBE91C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6079A34-51AA-450C-AE08-8328EEA1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25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82351BEC-CEDF-4E83-A56D-EA81B3960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08FAC99-EEAF-4FA4-8BDB-C18CDDE4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5DDF73C-59E8-4262-AB9D-7D0CE634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C7606D4-F742-4163-90FB-B96DF533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C16DA17-0C2A-493C-AED8-8E022A07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07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DC8C85C-1660-4657-B3A2-4AECEA5F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CF91B7E-B797-4EA5-A79A-A7456EA6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7427C87-0D72-46C9-9599-97370612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9D5CA62-1EE8-46BE-9ADF-4EDE1813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C338C82-04DD-4B7A-A915-F725C2F6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8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7BB9369-A037-434C-998B-85E7A53C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429E50A-8705-4CB2-9B0D-FE7C93C3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C911654-F468-48EA-9567-E6C3633B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7A88982-990A-4ED6-A2D5-007FAD68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F0AD716-97DA-4535-BB86-BEC3B4FC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5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3671419-4CC2-4C52-91E0-A0A790EF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87815B3-2063-4856-9B3A-40AEDFA1E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D57308B-4AB4-4339-915C-F9899EA3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B161A4C-546C-4898-B1DB-BED6C82D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0A64D9B-A8FB-41A9-8A75-CC36502E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4D6651E-EAC4-45D8-9919-7EC5AD5C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77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BDFC733-BE1E-4E6D-ACC8-AA602779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EC1AFE9-C1CC-4CF6-BBA2-4100A8780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FE2575F-90B4-475B-A299-663D1F17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2042A14-FAA6-429A-90A6-2026E9B69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D1174B72-3F85-4AE5-A1EF-1F1735CDF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0F0BB19B-5F41-4B7C-8EC4-71207E22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0A41D31A-2CC7-43E3-BF2A-17C53163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0B6671DF-8F9E-4A8F-BD7D-0A4D9CFE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7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AD556A3-428E-46D2-B136-284E97C7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89E14A8C-A900-4F54-B42D-D8FDD1B9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611AD487-862A-4000-9458-763809EF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4D6565B-9C0D-4EAD-BDF2-1BCFCC81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3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A2752A83-3072-4B82-ADCE-5067A9E3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55149F83-0EB6-490F-9B54-8A25C90A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3A6A7F29-25FA-4B65-801C-A5301F85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95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8CA6C78-B565-4F3A-9E52-FA7A8BAE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FA651EE-2CDA-462C-B515-97CD63B0A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C490982-D465-48C6-89DE-2484D1D8E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F5753BE-B94E-4489-9891-8135ADDD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6B97C62-B7D0-4EA4-AF65-564A92AD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62FA6E9-E2C1-45BD-BEC8-0F3F47D6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84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03D2A26-19D7-47DC-A43C-DF372AEF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AA8DAF3-A5F8-4EFD-ABA1-4134D23C4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8249AD0-76DD-4D22-A08E-01096B510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3E9FC00-6181-4A5F-B99F-06CA22A9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11CE7170-8268-4155-B9AC-C36F5CC7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D639F93-599A-435F-966C-4FA72571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9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BDAD02B3-FE5C-4DDB-8813-F6775855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8A649CC-B39A-4CD7-967D-133F429DD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66F5F2D-8339-48C6-B401-656DA1AAE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4A78-A0D3-4EF5-BA34-E70842456A9F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56C3388-523B-41D8-BC7B-34CD1070A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876EE28-6B9E-4808-A9CF-FC3D99BE4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3AB07-D586-4B46-BFA4-B0E2AFD0D4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mnews.co.kr/10353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sinews.com/news/articleView.html?idxno=348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.blog.naver.com/ajkjk/22201394692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D610C3E-1D6D-4439-89CE-FAC657E07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20" y="0"/>
            <a:ext cx="10576680" cy="685800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5CEA90BE-FF25-4B5E-BA29-BEFF0B316A08}"/>
              </a:ext>
            </a:extLst>
          </p:cNvPr>
          <p:cNvGrpSpPr/>
          <p:nvPr/>
        </p:nvGrpSpPr>
        <p:grpSpPr>
          <a:xfrm>
            <a:off x="6356813" y="2869994"/>
            <a:ext cx="1083379" cy="1217911"/>
            <a:chOff x="5474396" y="3228583"/>
            <a:chExt cx="1189451" cy="1337154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xmlns="" id="{399EE9BA-7E44-494F-9B87-B729CB489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134" y="4033381"/>
              <a:ext cx="1045924" cy="532356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xmlns="" id="{4D8798A9-C9B7-4C10-B01D-1D52C9D03A46}"/>
                </a:ext>
              </a:extLst>
            </p:cNvPr>
            <p:cNvCxnSpPr>
              <a:cxnSpLocks/>
            </p:cNvCxnSpPr>
            <p:nvPr/>
          </p:nvCxnSpPr>
          <p:spPr>
            <a:xfrm>
              <a:off x="6269278" y="3281820"/>
              <a:ext cx="394569" cy="751561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xmlns="" id="{58FB73D2-3AFE-4425-BDBA-EAB8694511F0}"/>
                </a:ext>
              </a:extLst>
            </p:cNvPr>
            <p:cNvCxnSpPr>
              <a:cxnSpLocks/>
            </p:cNvCxnSpPr>
            <p:nvPr/>
          </p:nvCxnSpPr>
          <p:spPr>
            <a:xfrm>
              <a:off x="5679508" y="3532341"/>
              <a:ext cx="263831" cy="127608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xmlns="" id="{7BD3FCD7-EA93-4D43-9F2F-8CE4F95E2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501" y="3228583"/>
              <a:ext cx="600728" cy="320981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xmlns="" id="{DE987CD3-4DE5-41CB-81B1-B37F4A79D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3207" y="3654470"/>
              <a:ext cx="82658" cy="489296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xmlns="" id="{6A87B08E-F779-449E-8B8D-0963DDB80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436" y="4143766"/>
              <a:ext cx="358982" cy="152662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0786CEFE-DFD1-48C8-87B5-F9F136FCA06B}"/>
                </a:ext>
              </a:extLst>
            </p:cNvPr>
            <p:cNvCxnSpPr>
              <a:cxnSpLocks/>
            </p:cNvCxnSpPr>
            <p:nvPr/>
          </p:nvCxnSpPr>
          <p:spPr>
            <a:xfrm>
              <a:off x="5474396" y="4296428"/>
              <a:ext cx="124738" cy="269309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F2FE49-AF24-4BEB-9326-E539886527CA}"/>
              </a:ext>
            </a:extLst>
          </p:cNvPr>
          <p:cNvSpPr txBox="1"/>
          <p:nvPr/>
        </p:nvSpPr>
        <p:spPr>
          <a:xfrm>
            <a:off x="80683" y="340659"/>
            <a:ext cx="1380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사업부지와 역까지의 거리 </a:t>
            </a:r>
          </a:p>
        </p:txBody>
      </p:sp>
    </p:spTree>
    <p:extLst>
      <p:ext uri="{BB962C8B-B14F-4D97-AF65-F5344CB8AC3E}">
        <p14:creationId xmlns:p14="http://schemas.microsoft.com/office/powerpoint/2010/main" val="37972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FD9C21-9042-4468-A6BA-6924B8E02150}"/>
              </a:ext>
            </a:extLst>
          </p:cNvPr>
          <p:cNvSpPr txBox="1"/>
          <p:nvPr/>
        </p:nvSpPr>
        <p:spPr>
          <a:xfrm>
            <a:off x="2492187" y="231125"/>
            <a:ext cx="3863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2"/>
              </a:rPr>
              <a:t>http://www.pmnews.co.kr/103538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9ABC62B-A0A9-44AE-9117-BBE3ACF9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12" y="1164294"/>
            <a:ext cx="4249111" cy="56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6E3DFAD-A78C-44A5-91EC-3BC164018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74" y="1164294"/>
            <a:ext cx="4852414" cy="56637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67A219-5BFB-42A7-AD05-6B60EDC661DB}"/>
              </a:ext>
            </a:extLst>
          </p:cNvPr>
          <p:cNvSpPr txBox="1"/>
          <p:nvPr/>
        </p:nvSpPr>
        <p:spPr>
          <a:xfrm>
            <a:off x="2492186" y="674772"/>
            <a:ext cx="685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5"/>
              </a:rPr>
              <a:t>http://www.dosinews.com/news/articleView.html?idxno=3484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C69D06-4F53-4924-91AC-640ADC9CF269}"/>
              </a:ext>
            </a:extLst>
          </p:cNvPr>
          <p:cNvSpPr txBox="1"/>
          <p:nvPr/>
        </p:nvSpPr>
        <p:spPr>
          <a:xfrm>
            <a:off x="143436" y="340659"/>
            <a:ext cx="178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신림선 </a:t>
            </a:r>
            <a:r>
              <a:rPr lang="en-US" altLang="ko-KR" dirty="0"/>
              <a:t>2022</a:t>
            </a:r>
            <a:r>
              <a:rPr lang="ko-KR" altLang="en-US" dirty="0"/>
              <a:t>년 개통 기사 자료</a:t>
            </a:r>
          </a:p>
        </p:txBody>
      </p:sp>
    </p:spTree>
    <p:extLst>
      <p:ext uri="{BB962C8B-B14F-4D97-AF65-F5344CB8AC3E}">
        <p14:creationId xmlns:p14="http://schemas.microsoft.com/office/powerpoint/2010/main" val="1589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69CDBE-3E38-4507-B1C0-85B7DE3FA757}"/>
              </a:ext>
            </a:extLst>
          </p:cNvPr>
          <p:cNvSpPr txBox="1"/>
          <p:nvPr/>
        </p:nvSpPr>
        <p:spPr>
          <a:xfrm>
            <a:off x="143436" y="340659"/>
            <a:ext cx="178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서부선</a:t>
            </a:r>
            <a:endParaRPr lang="en-US" altLang="ko-KR" dirty="0"/>
          </a:p>
          <a:p>
            <a:r>
              <a:rPr lang="ko-KR" altLang="en-US" dirty="0" err="1"/>
              <a:t>신안산선</a:t>
            </a:r>
            <a:endParaRPr lang="en-US" altLang="ko-KR" dirty="0"/>
          </a:p>
          <a:p>
            <a:r>
              <a:rPr lang="ko-KR" altLang="en-US" dirty="0"/>
              <a:t>자료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D8A2ED-74BA-4362-B353-32232EB443A7}"/>
              </a:ext>
            </a:extLst>
          </p:cNvPr>
          <p:cNvSpPr txBox="1"/>
          <p:nvPr/>
        </p:nvSpPr>
        <p:spPr>
          <a:xfrm>
            <a:off x="1927412" y="4383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2"/>
              </a:rPr>
              <a:t>https://m.blog.naver.com/ajkjk/222013946923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A1E0B3D-955C-4EDD-9714-8030FF04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485" y="1407459"/>
            <a:ext cx="3268332" cy="54505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C31D2AD-02C2-43E0-AD54-B3AFA1172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412" y="1407459"/>
            <a:ext cx="6293321" cy="53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C37D697-22CF-4AF7-BCA9-39009D3B7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7"/>
          <a:stretch/>
        </p:blipFill>
        <p:spPr>
          <a:xfrm>
            <a:off x="1290942" y="0"/>
            <a:ext cx="10896882" cy="6858000"/>
          </a:xfrm>
          <a:prstGeom prst="rect">
            <a:avLst/>
          </a:prstGeom>
        </p:spPr>
      </p:pic>
      <p:sp>
        <p:nvSpPr>
          <p:cNvPr id="4" name="말풍선: 사각형 3">
            <a:extLst>
              <a:ext uri="{FF2B5EF4-FFF2-40B4-BE49-F238E27FC236}">
                <a16:creationId xmlns:a16="http://schemas.microsoft.com/office/drawing/2014/main" xmlns="" id="{5F87BC91-062A-46E8-B32E-F013CA2DAA04}"/>
              </a:ext>
            </a:extLst>
          </p:cNvPr>
          <p:cNvSpPr/>
          <p:nvPr/>
        </p:nvSpPr>
        <p:spPr>
          <a:xfrm>
            <a:off x="9018738" y="1177446"/>
            <a:ext cx="864296" cy="356992"/>
          </a:xfrm>
          <a:prstGeom prst="wedgeRectCallout">
            <a:avLst>
              <a:gd name="adj1" fmla="val -52450"/>
              <a:gd name="adj2" fmla="val -132237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롯데백화점</a:t>
            </a: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xmlns="" id="{9CA7379F-AE57-4D3F-A784-66D943E75021}"/>
              </a:ext>
            </a:extLst>
          </p:cNvPr>
          <p:cNvSpPr/>
          <p:nvPr/>
        </p:nvSpPr>
        <p:spPr>
          <a:xfrm>
            <a:off x="8611642" y="1661785"/>
            <a:ext cx="864296" cy="356992"/>
          </a:xfrm>
          <a:prstGeom prst="wedgeRectCallout">
            <a:avLst>
              <a:gd name="adj1" fmla="val -35059"/>
              <a:gd name="adj2" fmla="val -172588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타임스퀘어</a:t>
            </a: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xmlns="" id="{53DA8022-C71C-4E48-BE7C-63BD138A5529}"/>
              </a:ext>
            </a:extLst>
          </p:cNvPr>
          <p:cNvSpPr/>
          <p:nvPr/>
        </p:nvSpPr>
        <p:spPr>
          <a:xfrm>
            <a:off x="6413324" y="1048010"/>
            <a:ext cx="604100" cy="356992"/>
          </a:xfrm>
          <a:prstGeom prst="wedgeRectCallout">
            <a:avLst>
              <a:gd name="adj1" fmla="val 56246"/>
              <a:gd name="adj2" fmla="val -142763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이마트</a:t>
            </a:r>
            <a:endParaRPr lang="ko-KR" altLang="en-US" sz="1050" dirty="0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xmlns="" id="{4C852EA9-7EA4-48A0-9270-05D017C1D7CE}"/>
              </a:ext>
            </a:extLst>
          </p:cNvPr>
          <p:cNvSpPr/>
          <p:nvPr/>
        </p:nvSpPr>
        <p:spPr>
          <a:xfrm>
            <a:off x="7202464" y="1226506"/>
            <a:ext cx="983293" cy="356992"/>
          </a:xfrm>
          <a:prstGeom prst="wedgeRectCallout">
            <a:avLst>
              <a:gd name="adj1" fmla="val 36021"/>
              <a:gd name="adj2" fmla="val -239254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신세계백화점</a:t>
            </a:r>
            <a:endParaRPr lang="ko-KR" altLang="en-US" sz="105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xmlns="" id="{4C409226-F591-4296-AA01-FFBBDD51B6F4}"/>
              </a:ext>
            </a:extLst>
          </p:cNvPr>
          <p:cNvSpPr/>
          <p:nvPr/>
        </p:nvSpPr>
        <p:spPr>
          <a:xfrm>
            <a:off x="2674866" y="4724398"/>
            <a:ext cx="634652" cy="356992"/>
          </a:xfrm>
          <a:prstGeom prst="wedgeRectCallout">
            <a:avLst>
              <a:gd name="adj1" fmla="val -69346"/>
              <a:gd name="adj2" fmla="val 83551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이마트</a:t>
            </a:r>
            <a:endParaRPr lang="ko-KR" altLang="en-US" sz="1050" dirty="0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xmlns="" id="{A07B3D2F-DC96-4A1C-967A-9B8158DC9DDA}"/>
              </a:ext>
            </a:extLst>
          </p:cNvPr>
          <p:cNvSpPr/>
          <p:nvPr/>
        </p:nvSpPr>
        <p:spPr>
          <a:xfrm>
            <a:off x="3384114" y="5187861"/>
            <a:ext cx="780789" cy="356992"/>
          </a:xfrm>
          <a:prstGeom prst="wedgeRectCallout">
            <a:avLst>
              <a:gd name="adj1" fmla="val -68392"/>
              <a:gd name="adj2" fmla="val 81798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국제음식</a:t>
            </a:r>
            <a:endParaRPr lang="en-US" altLang="ko-KR" sz="1050" dirty="0"/>
          </a:p>
          <a:p>
            <a:pPr algn="ctr"/>
            <a:r>
              <a:rPr lang="ko-KR" altLang="en-US" sz="1050" dirty="0"/>
              <a:t>문화거리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xmlns="" id="{94EC6D13-BA80-449A-9443-435E9FA08F62}"/>
              </a:ext>
            </a:extLst>
          </p:cNvPr>
          <p:cNvSpPr/>
          <p:nvPr/>
        </p:nvSpPr>
        <p:spPr>
          <a:xfrm>
            <a:off x="1486420" y="3072008"/>
            <a:ext cx="749474" cy="356992"/>
          </a:xfrm>
          <a:prstGeom prst="wedgeRectCallout">
            <a:avLst>
              <a:gd name="adj1" fmla="val -19859"/>
              <a:gd name="adj2" fmla="val 153728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홈플러스</a:t>
            </a:r>
            <a:endParaRPr lang="ko-KR" altLang="en-US" sz="1050" dirty="0"/>
          </a:p>
        </p:txBody>
      </p:sp>
      <p:sp>
        <p:nvSpPr>
          <p:cNvPr id="11" name="말풍선: 사각형 10">
            <a:extLst>
              <a:ext uri="{FF2B5EF4-FFF2-40B4-BE49-F238E27FC236}">
                <a16:creationId xmlns:a16="http://schemas.microsoft.com/office/drawing/2014/main" xmlns="" id="{80D76301-CB74-47DF-9380-4F7D75A90B63}"/>
              </a:ext>
            </a:extLst>
          </p:cNvPr>
          <p:cNvSpPr/>
          <p:nvPr/>
        </p:nvSpPr>
        <p:spPr>
          <a:xfrm>
            <a:off x="2431372" y="3429000"/>
            <a:ext cx="864296" cy="356992"/>
          </a:xfrm>
          <a:prstGeom prst="wedgeRectCallout">
            <a:avLst>
              <a:gd name="adj1" fmla="val -77812"/>
              <a:gd name="adj2" fmla="val 164254"/>
            </a:avLst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현대백화점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DEC04DEC-B612-4E32-980D-77B7241A2567}"/>
              </a:ext>
            </a:extLst>
          </p:cNvPr>
          <p:cNvGrpSpPr/>
          <p:nvPr/>
        </p:nvGrpSpPr>
        <p:grpSpPr>
          <a:xfrm>
            <a:off x="6914366" y="4515634"/>
            <a:ext cx="1722328" cy="1936204"/>
            <a:chOff x="5474396" y="3228583"/>
            <a:chExt cx="1189451" cy="1337154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xmlns="" id="{03BB6BEF-198A-4598-BD19-2BE4FAE17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134" y="4033381"/>
              <a:ext cx="1045924" cy="532356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xmlns="" id="{1055307E-E103-4091-B698-E9BA5A79F3E3}"/>
                </a:ext>
              </a:extLst>
            </p:cNvPr>
            <p:cNvCxnSpPr>
              <a:cxnSpLocks/>
            </p:cNvCxnSpPr>
            <p:nvPr/>
          </p:nvCxnSpPr>
          <p:spPr>
            <a:xfrm>
              <a:off x="6269278" y="3281820"/>
              <a:ext cx="394569" cy="751561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xmlns="" id="{6F26A792-43A0-4C6E-90F1-83D3E7658B5D}"/>
                </a:ext>
              </a:extLst>
            </p:cNvPr>
            <p:cNvCxnSpPr>
              <a:cxnSpLocks/>
            </p:cNvCxnSpPr>
            <p:nvPr/>
          </p:nvCxnSpPr>
          <p:spPr>
            <a:xfrm>
              <a:off x="5679508" y="3532341"/>
              <a:ext cx="263831" cy="127608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xmlns="" id="{C272B94E-48A8-4D23-B69F-5AAFFE919A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501" y="3228583"/>
              <a:ext cx="600728" cy="320981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xmlns="" id="{7426B1DD-8667-4287-BF69-100C399F4B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3207" y="3654470"/>
              <a:ext cx="82658" cy="489296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xmlns="" id="{18FF301E-4F49-414F-88D2-1E850CC99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436" y="4143766"/>
              <a:ext cx="358982" cy="152662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xmlns="" id="{55CBB4AC-BA88-4E67-8CA8-3612517ECBF1}"/>
                </a:ext>
              </a:extLst>
            </p:cNvPr>
            <p:cNvCxnSpPr>
              <a:cxnSpLocks/>
            </p:cNvCxnSpPr>
            <p:nvPr/>
          </p:nvCxnSpPr>
          <p:spPr>
            <a:xfrm>
              <a:off x="5474396" y="4296428"/>
              <a:ext cx="124738" cy="269309"/>
            </a:xfrm>
            <a:prstGeom prst="line">
              <a:avLst/>
            </a:prstGeom>
            <a:ln w="38100">
              <a:solidFill>
                <a:srgbClr val="FF005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7DA57C-CFFA-4246-B9BC-81DC4A6D7527}"/>
              </a:ext>
            </a:extLst>
          </p:cNvPr>
          <p:cNvSpPr txBox="1"/>
          <p:nvPr/>
        </p:nvSpPr>
        <p:spPr>
          <a:xfrm>
            <a:off x="13290" y="340659"/>
            <a:ext cx="12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쇼핑몰 등</a:t>
            </a:r>
            <a:endParaRPr lang="en-US" altLang="ko-KR" dirty="0"/>
          </a:p>
          <a:p>
            <a:r>
              <a:rPr lang="ko-KR" altLang="en-US" dirty="0"/>
              <a:t>거리</a:t>
            </a:r>
          </a:p>
        </p:txBody>
      </p:sp>
    </p:spTree>
    <p:extLst>
      <p:ext uri="{BB962C8B-B14F-4D97-AF65-F5344CB8AC3E}">
        <p14:creationId xmlns:p14="http://schemas.microsoft.com/office/powerpoint/2010/main" val="24363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</Words>
  <Application>Microsoft Office PowerPoint</Application>
  <PresentationFormat>와이드스크린</PresentationFormat>
  <Paragraphs>19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7</cp:revision>
  <dcterms:created xsi:type="dcterms:W3CDTF">2021-05-24T02:14:55Z</dcterms:created>
  <dcterms:modified xsi:type="dcterms:W3CDTF">2021-05-27T00:37:19Z</dcterms:modified>
</cp:coreProperties>
</file>