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1F4BC0-A72D-48B4-B116-C6F7B4836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4E292D9-3C76-4152-AC17-B02A6957E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DB12DFC-401B-4E7F-A490-F700AB4FC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37FC-12D6-4BDF-817D-E0A6E034B724}" type="datetimeFigureOut">
              <a:rPr lang="ko-KR" altLang="en-US" smtClean="0"/>
              <a:t>2021-04-21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9530F7-4638-4CD6-A05E-9AC1B4FF5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2C640FD-7B4A-4FD7-A2E4-3DE3AFA63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D01B-0B0E-4F2F-B0CC-6A18D4F8E0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810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8F2977-B449-4499-BF40-33F0F1E8E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2B38152-2B2F-42AB-ABE4-327065830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007916D-7D06-4613-9009-151D970CF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37FC-12D6-4BDF-817D-E0A6E034B724}" type="datetimeFigureOut">
              <a:rPr lang="ko-KR" altLang="en-US" smtClean="0"/>
              <a:t>2021-04-21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CCD2102-4A46-4873-99D6-B6FA44A9E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908105E-277B-45E8-8D0E-B4094F48F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D01B-0B0E-4F2F-B0CC-6A18D4F8E0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7699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F3BE588-BE36-4F0D-B1D4-E5E5563797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3C570F5-B97A-4DED-B3F4-FCB32FBCE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FD1E8AF-AB54-4CD3-A706-E5FA6CC1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37FC-12D6-4BDF-817D-E0A6E034B724}" type="datetimeFigureOut">
              <a:rPr lang="ko-KR" altLang="en-US" smtClean="0"/>
              <a:t>2021-04-21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6284AF-DC64-4DA8-9065-259771879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B2B737-74A0-4F2A-9E76-0D4B5D993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D01B-0B0E-4F2F-B0CC-6A18D4F8E0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490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167A61-CAB4-4E0F-84F3-1792CD659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DB5C85E-6D0D-4B25-97BE-436ABCAA4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28B8EE-3D57-45A8-A446-84D27FE9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37FC-12D6-4BDF-817D-E0A6E034B724}" type="datetimeFigureOut">
              <a:rPr lang="ko-KR" altLang="en-US" smtClean="0"/>
              <a:t>2021-04-21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CEEDF14-16FF-4C8C-9108-B0498A68D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F2A938-8412-469C-9451-8E59BF68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D01B-0B0E-4F2F-B0CC-6A18D4F8E0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841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645FF5-70C4-4C26-9F1E-33574C02F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2C4EE14-D0E7-475B-A15E-DA48AC2EA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B4ADCA4-650A-4238-98F5-963B54BD1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37FC-12D6-4BDF-817D-E0A6E034B724}" type="datetimeFigureOut">
              <a:rPr lang="ko-KR" altLang="en-US" smtClean="0"/>
              <a:t>2021-04-21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697533-A329-4EDB-91F9-E2DAE5612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E9DBEE0-D1F6-4585-8F67-E76C2E76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D01B-0B0E-4F2F-B0CC-6A18D4F8E0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369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5909F0-A3A3-400F-A63B-F388C76AE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5BA41EB-E9C8-484E-8305-0BE7DA7711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CBAE44B-8467-4FDF-BFE0-22683F7FB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95AE89-1683-4629-A320-969978639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37FC-12D6-4BDF-817D-E0A6E034B724}" type="datetimeFigureOut">
              <a:rPr lang="ko-KR" altLang="en-US" smtClean="0"/>
              <a:t>2021-04-21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31CAB59-0A2B-4BBF-B12A-78D1787EE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BB6CC14-7028-4C51-B312-498EA7266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D01B-0B0E-4F2F-B0CC-6A18D4F8E0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410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27A167-D2B4-4367-BDDF-B9A5E7D14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BEE1426-1518-4A1F-999D-2CDD7C463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62C4905-D304-4967-8D50-83E29659E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D1FE365-C7CA-4153-96DF-59E9C61539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A125C8D-80B0-4BD5-ABBC-B09E2CD7A2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5F0B4C4-7B77-4B68-87FC-0CFA2310E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37FC-12D6-4BDF-817D-E0A6E034B724}" type="datetimeFigureOut">
              <a:rPr lang="ko-KR" altLang="en-US" smtClean="0"/>
              <a:t>2021-04-21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8FC1B13-7952-415B-B2F4-811855E6E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A7BB300-3F0D-449D-9903-2567292F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D01B-0B0E-4F2F-B0CC-6A18D4F8E0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328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EDBDFD-042F-45C8-9FCD-8F148F81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B07E9DC-35B9-454E-9986-046352931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37FC-12D6-4BDF-817D-E0A6E034B724}" type="datetimeFigureOut">
              <a:rPr lang="ko-KR" altLang="en-US" smtClean="0"/>
              <a:t>2021-04-21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CDD6A62-6964-4237-AB1E-17FEA9A8E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91EB0ED-7585-49DD-8080-DF9FC3A84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D01B-0B0E-4F2F-B0CC-6A18D4F8E0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501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2A04E95-378C-48C4-8D23-314CAA330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37FC-12D6-4BDF-817D-E0A6E034B724}" type="datetimeFigureOut">
              <a:rPr lang="ko-KR" altLang="en-US" smtClean="0"/>
              <a:t>2021-04-21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DDAC70A-8D7D-4AED-9888-62C6DB2F5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EBAC6C2-3634-472A-A324-043708EC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D01B-0B0E-4F2F-B0CC-6A18D4F8E0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718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62D38D-05BE-47D5-BCD1-5048A8D93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F6D0E8-F96A-45C5-B9DF-D77553D43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F8C53F0-3AA1-4005-A3EA-D04E75284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DED10E-E633-4D55-AC2C-6709B910A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37FC-12D6-4BDF-817D-E0A6E034B724}" type="datetimeFigureOut">
              <a:rPr lang="ko-KR" altLang="en-US" smtClean="0"/>
              <a:t>2021-04-21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2236B57-5131-4798-A590-3761DECD2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4090B42-BD59-4CFE-B803-64FA3F23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D01B-0B0E-4F2F-B0CC-6A18D4F8E0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860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5CEABF-946B-40EA-AFE9-D62A5B51B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4734311-FF74-4910-A8A6-1EF2CCEBC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04634C8-E80D-4AB2-81E9-342BED7DC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4A1ABFE-1415-489A-8AAB-4B67EC559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37FC-12D6-4BDF-817D-E0A6E034B724}" type="datetimeFigureOut">
              <a:rPr lang="ko-KR" altLang="en-US" smtClean="0"/>
              <a:t>2021-04-21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4871FBE-B627-431D-9264-2FBD5C8D1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6DEFF06-AC1B-470B-8BC3-1DC0ECF40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D01B-0B0E-4F2F-B0CC-6A18D4F8E0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1905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3F7B2FC-B3D1-4BF1-9105-B1ACD0B76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91BCEDC-063F-48EB-ADE0-AA01E41C3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6C76D7A-1C00-45B1-8662-1E88C951A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037FC-12D6-4BDF-817D-E0A6E034B724}" type="datetimeFigureOut">
              <a:rPr lang="ko-KR" altLang="en-US" smtClean="0"/>
              <a:t>2021-04-21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A9A5C66-ED40-465C-9EBD-71C02C56A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CF2B5A-2348-4736-A282-4BFDD82BC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BD01B-0B0E-4F2F-B0CC-6A18D4F8E0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482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530DBA26-B462-4580-9199-C0A43475B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ko-KR" altLang="en-US" sz="1400" dirty="0" err="1"/>
              <a:t>오크타운</a:t>
            </a:r>
            <a:r>
              <a:rPr lang="ko-KR" altLang="en-US" sz="1400" dirty="0"/>
              <a:t> 다중주택 분양  콘티 </a:t>
            </a:r>
            <a:r>
              <a:rPr lang="en-US" altLang="ko-KR" sz="1400" dirty="0"/>
              <a:t>30</a:t>
            </a:r>
            <a:r>
              <a:rPr lang="ko-KR" altLang="en-US" sz="1400" dirty="0"/>
              <a:t>초 </a:t>
            </a:r>
            <a:r>
              <a:rPr lang="en-US" altLang="ko-KR" sz="1400" dirty="0"/>
              <a:t>- </a:t>
            </a:r>
            <a:r>
              <a:rPr lang="ko-KR" altLang="en-US" sz="1400" dirty="0"/>
              <a:t>수정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2086EE9A-F0E4-4BFA-9F4E-CE85F2AE6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47750"/>
            <a:ext cx="5181600" cy="5695950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altLang="ko-KR" sz="1200" dirty="0"/>
              <a:t> </a:t>
            </a:r>
            <a:r>
              <a:rPr lang="ko-KR" altLang="en-US" sz="1200" dirty="0"/>
              <a:t>낙성대역 </a:t>
            </a:r>
            <a:r>
              <a:rPr lang="en-US" altLang="ko-KR" sz="1200" dirty="0"/>
              <a:t>,  </a:t>
            </a:r>
            <a:r>
              <a:rPr lang="ko-KR" altLang="en-US" sz="1200" dirty="0"/>
              <a:t>서울대 후문과 인접한  </a:t>
            </a:r>
            <a:r>
              <a:rPr lang="en-US" altLang="ko-KR" sz="1200" dirty="0"/>
              <a:t>25</a:t>
            </a:r>
            <a:r>
              <a:rPr lang="ko-KR" altLang="en-US" sz="1200" dirty="0"/>
              <a:t>세대 임대형 신축빌딩매매 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     </a:t>
            </a:r>
            <a:r>
              <a:rPr lang="ko-KR" altLang="en-US" sz="1200" dirty="0"/>
              <a:t> </a:t>
            </a:r>
            <a:endParaRPr lang="en-US" altLang="ko-KR" sz="1200" dirty="0"/>
          </a:p>
          <a:p>
            <a:endParaRPr lang="en-US" altLang="ko-KR" sz="1200" dirty="0"/>
          </a:p>
          <a:p>
            <a:r>
              <a:rPr lang="en-US" altLang="ko-KR" sz="1200" dirty="0"/>
              <a:t> </a:t>
            </a:r>
            <a:r>
              <a:rPr lang="ko-KR" altLang="en-US" sz="1200" dirty="0"/>
              <a:t>서울대 </a:t>
            </a:r>
            <a:r>
              <a:rPr lang="ko-KR" altLang="en-US" sz="1200" dirty="0" err="1"/>
              <a:t>캠페스</a:t>
            </a:r>
            <a:r>
              <a:rPr lang="ko-KR" altLang="en-US" sz="1200" dirty="0"/>
              <a:t> 내 산학협력 대기업 연구센터 직원들의  임대수요</a:t>
            </a:r>
            <a:endParaRPr lang="en-US" altLang="ko-KR" sz="1200" dirty="0"/>
          </a:p>
          <a:p>
            <a:endParaRPr lang="en-US" altLang="ko-KR" sz="1200" dirty="0"/>
          </a:p>
          <a:p>
            <a:endParaRPr lang="en-US" altLang="ko-KR" sz="1200" dirty="0"/>
          </a:p>
          <a:p>
            <a:r>
              <a:rPr lang="en-US" altLang="ko-KR" sz="1200" dirty="0"/>
              <a:t> </a:t>
            </a:r>
            <a:r>
              <a:rPr lang="ko-KR" altLang="en-US" sz="1200" dirty="0" err="1"/>
              <a:t>스타일러</a:t>
            </a:r>
            <a:r>
              <a:rPr lang="en-US" altLang="ko-KR" sz="1200" dirty="0"/>
              <a:t>,  </a:t>
            </a:r>
            <a:r>
              <a:rPr lang="ko-KR" altLang="en-US" sz="1200" dirty="0"/>
              <a:t>시스템 냉 난방 에어컨</a:t>
            </a:r>
            <a:r>
              <a:rPr lang="en-US" altLang="ko-KR" sz="1200" dirty="0"/>
              <a:t>, </a:t>
            </a:r>
            <a:r>
              <a:rPr lang="ko-KR" altLang="en-US" sz="1200" dirty="0"/>
              <a:t> 등 옵션 제공</a:t>
            </a:r>
            <a:endParaRPr lang="en-US" altLang="ko-KR" sz="1200" dirty="0"/>
          </a:p>
          <a:p>
            <a:endParaRPr lang="en-US" altLang="ko-KR" sz="1200" dirty="0"/>
          </a:p>
          <a:p>
            <a:endParaRPr lang="en-US" altLang="ko-KR" sz="1200" dirty="0"/>
          </a:p>
          <a:p>
            <a:r>
              <a:rPr lang="en-US" altLang="ko-KR" sz="1200" dirty="0"/>
              <a:t> </a:t>
            </a:r>
            <a:r>
              <a:rPr lang="ko-KR" altLang="en-US" sz="1200" dirty="0" err="1"/>
              <a:t>옐로우스톤</a:t>
            </a:r>
            <a:r>
              <a:rPr lang="ko-KR" altLang="en-US" sz="1200" dirty="0"/>
              <a:t> 티타늄 스타일 의</a:t>
            </a:r>
            <a:endParaRPr lang="en-US" altLang="ko-KR" sz="1200" dirty="0"/>
          </a:p>
          <a:p>
            <a:pPr marL="0" indent="0">
              <a:buNone/>
            </a:pPr>
            <a:endParaRPr lang="en-US" altLang="ko-KR" sz="1200" dirty="0"/>
          </a:p>
          <a:p>
            <a:pPr marL="0" indent="0">
              <a:buNone/>
            </a:pPr>
            <a:endParaRPr lang="en-US" altLang="ko-KR" sz="1200" dirty="0"/>
          </a:p>
          <a:p>
            <a:r>
              <a:rPr lang="ko-KR" altLang="en-US" sz="1200" dirty="0"/>
              <a:t> 고급스런 내</a:t>
            </a:r>
            <a:r>
              <a:rPr lang="en-US" altLang="ko-KR" sz="1200" dirty="0"/>
              <a:t>, </a:t>
            </a:r>
            <a:r>
              <a:rPr lang="ko-KR" altLang="en-US" sz="1200" dirty="0"/>
              <a:t>외부  디자인 과</a:t>
            </a:r>
            <a:endParaRPr lang="en-US" altLang="ko-KR" sz="1200" dirty="0"/>
          </a:p>
          <a:p>
            <a:endParaRPr lang="en-US" altLang="ko-KR" sz="1200" dirty="0"/>
          </a:p>
          <a:p>
            <a:r>
              <a:rPr lang="ko-KR" altLang="en-US" sz="1200" dirty="0"/>
              <a:t>지하</a:t>
            </a:r>
            <a:r>
              <a:rPr lang="en-US" altLang="ko-KR" sz="1200" dirty="0"/>
              <a:t>1</a:t>
            </a:r>
            <a:r>
              <a:rPr lang="ko-KR" altLang="en-US" sz="1200" dirty="0"/>
              <a:t>층 에서 </a:t>
            </a:r>
            <a:r>
              <a:rPr lang="en-US" altLang="ko-KR" sz="1200" dirty="0"/>
              <a:t> </a:t>
            </a:r>
            <a:r>
              <a:rPr lang="ko-KR" altLang="en-US" sz="1200" dirty="0"/>
              <a:t>지상</a:t>
            </a:r>
            <a:r>
              <a:rPr lang="en-US" altLang="ko-KR" sz="1200" dirty="0"/>
              <a:t>4</a:t>
            </a:r>
            <a:r>
              <a:rPr lang="ko-KR" altLang="en-US" sz="1200" dirty="0"/>
              <a:t>층 의  </a:t>
            </a:r>
            <a:r>
              <a:rPr lang="ko-KR" altLang="en-US" sz="1200" dirty="0" err="1"/>
              <a:t>전층</a:t>
            </a:r>
            <a:r>
              <a:rPr lang="ko-KR" altLang="en-US" sz="1200" dirty="0"/>
              <a:t> 엘리베이터</a:t>
            </a:r>
            <a:endParaRPr lang="en-US" altLang="ko-KR" sz="1200" dirty="0"/>
          </a:p>
          <a:p>
            <a:endParaRPr lang="en-US" altLang="ko-KR" sz="1200" dirty="0"/>
          </a:p>
          <a:p>
            <a:pPr marL="0" indent="0">
              <a:buNone/>
            </a:pPr>
            <a:endParaRPr lang="en-US" altLang="ko-KR" sz="1200" dirty="0"/>
          </a:p>
          <a:p>
            <a:pPr marL="0" indent="0">
              <a:buNone/>
            </a:pPr>
            <a:endParaRPr lang="en-US" altLang="ko-KR" sz="1200" dirty="0"/>
          </a:p>
          <a:p>
            <a:r>
              <a:rPr lang="ko-KR" altLang="en-US" sz="1200" dirty="0" err="1"/>
              <a:t>인헌시장</a:t>
            </a:r>
            <a:r>
              <a:rPr lang="ko-KR" altLang="en-US" sz="1200" dirty="0"/>
              <a:t> 부근 신축건물</a:t>
            </a:r>
            <a:endParaRPr lang="en-US" altLang="ko-KR" sz="1200" dirty="0"/>
          </a:p>
          <a:p>
            <a:endParaRPr lang="en-US" altLang="ko-KR" sz="1200" dirty="0"/>
          </a:p>
          <a:p>
            <a:r>
              <a:rPr lang="ko-KR" altLang="en-US" sz="1200" dirty="0"/>
              <a:t>임대형 신축빌딩 </a:t>
            </a:r>
            <a:r>
              <a:rPr lang="ko-KR" altLang="en-US" sz="1200" dirty="0" err="1"/>
              <a:t>오크타운을</a:t>
            </a:r>
            <a:r>
              <a:rPr lang="ko-KR" altLang="en-US" sz="1200" dirty="0"/>
              <a:t> 매매 합니다</a:t>
            </a:r>
            <a:endParaRPr lang="en-US" altLang="ko-KR" sz="1200" dirty="0"/>
          </a:p>
          <a:p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 </a:t>
            </a:r>
          </a:p>
          <a:p>
            <a:endParaRPr lang="ko-KR" altLang="en-US" sz="120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2C28325-6BD2-4C28-9772-6D311072E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47750"/>
            <a:ext cx="5181600" cy="5600700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ko-KR" altLang="en-US" sz="1200" dirty="0"/>
              <a:t>낙성대역 </a:t>
            </a:r>
            <a:r>
              <a:rPr lang="ko-KR" altLang="en-US" sz="1200" dirty="0" err="1"/>
              <a:t>서울대후문</a:t>
            </a:r>
            <a:r>
              <a:rPr lang="ko-KR" altLang="en-US" sz="1200" dirty="0"/>
              <a:t> 부근 </a:t>
            </a:r>
            <a:r>
              <a:rPr lang="en-US" altLang="ko-KR" sz="1200" dirty="0"/>
              <a:t>25</a:t>
            </a:r>
            <a:r>
              <a:rPr lang="ko-KR" altLang="en-US" sz="1200" dirty="0"/>
              <a:t>세대 임대형 신축빌딩 매매   </a:t>
            </a:r>
            <a:endParaRPr lang="en-US" altLang="ko-KR" sz="1200" dirty="0"/>
          </a:p>
          <a:p>
            <a:r>
              <a:rPr lang="ko-KR" altLang="en-US" sz="1200" dirty="0"/>
              <a:t>낙성대역</a:t>
            </a:r>
            <a:r>
              <a:rPr lang="en-US" altLang="ko-KR" sz="1200" dirty="0"/>
              <a:t>1</a:t>
            </a:r>
            <a:r>
              <a:rPr lang="ko-KR" altLang="en-US" sz="1200" dirty="0" err="1"/>
              <a:t>번출구</a:t>
            </a:r>
            <a:r>
              <a:rPr lang="ko-KR" altLang="en-US" sz="1200" dirty="0"/>
              <a:t> </a:t>
            </a:r>
            <a:r>
              <a:rPr lang="en-US" altLang="ko-KR" sz="1200" dirty="0"/>
              <a:t>(500</a:t>
            </a:r>
            <a:r>
              <a:rPr lang="ko-KR" altLang="en-US" sz="1200" dirty="0"/>
              <a:t>여</a:t>
            </a:r>
            <a:r>
              <a:rPr lang="en-US" altLang="ko-KR" sz="1200" dirty="0"/>
              <a:t>M) / </a:t>
            </a:r>
            <a:r>
              <a:rPr lang="ko-KR" altLang="en-US" sz="1200" dirty="0" err="1"/>
              <a:t>서울대관악캠퍼스후문</a:t>
            </a:r>
            <a:r>
              <a:rPr lang="en-US" altLang="ko-KR" sz="1200" dirty="0"/>
              <a:t>(1.6km)  – </a:t>
            </a:r>
            <a:r>
              <a:rPr lang="ko-KR" altLang="en-US" sz="1200" dirty="0" err="1">
                <a:solidFill>
                  <a:srgbClr val="FF0000"/>
                </a:solidFill>
              </a:rPr>
              <a:t>크기작게</a:t>
            </a:r>
            <a:endParaRPr lang="en-US" altLang="ko-KR" sz="1200" dirty="0">
              <a:solidFill>
                <a:srgbClr val="FF0000"/>
              </a:solidFill>
            </a:endParaRPr>
          </a:p>
          <a:p>
            <a:endParaRPr lang="en-US" altLang="ko-KR" sz="1200" dirty="0"/>
          </a:p>
          <a:p>
            <a:r>
              <a:rPr lang="en-US" altLang="ko-KR" sz="1200" dirty="0"/>
              <a:t>==========</a:t>
            </a:r>
            <a:r>
              <a:rPr lang="ko-KR" altLang="en-US" sz="1200" dirty="0"/>
              <a:t>하단고정 바 </a:t>
            </a:r>
            <a:r>
              <a:rPr lang="en-US" altLang="ko-KR" sz="1200" dirty="0"/>
              <a:t>=============</a:t>
            </a:r>
          </a:p>
          <a:p>
            <a:pPr marL="0" indent="0">
              <a:buNone/>
            </a:pPr>
            <a:r>
              <a:rPr lang="ko-KR" altLang="en-US" sz="1200" dirty="0"/>
              <a:t>       </a:t>
            </a:r>
            <a:r>
              <a:rPr lang="ko-KR" altLang="en-US" sz="1200" dirty="0" err="1"/>
              <a:t>오크타운</a:t>
            </a:r>
            <a:r>
              <a:rPr lang="en-US" altLang="ko-KR" sz="1200" dirty="0"/>
              <a:t>(25</a:t>
            </a:r>
            <a:r>
              <a:rPr lang="ko-KR" altLang="en-US" sz="1200" dirty="0"/>
              <a:t>세대</a:t>
            </a:r>
            <a:r>
              <a:rPr lang="en-US" altLang="ko-KR" sz="1200" dirty="0"/>
              <a:t>)</a:t>
            </a:r>
            <a:r>
              <a:rPr lang="ko-KR" altLang="en-US" sz="1200" dirty="0"/>
              <a:t> 매매문의</a:t>
            </a:r>
            <a:r>
              <a:rPr lang="en-US" altLang="ko-KR" sz="1200" dirty="0"/>
              <a:t>: 000-0000</a:t>
            </a:r>
          </a:p>
          <a:p>
            <a:pPr marL="0" indent="0">
              <a:buNone/>
            </a:pPr>
            <a:r>
              <a:rPr lang="en-US" altLang="ko-KR" sz="1200" dirty="0"/>
              <a:t>   ================================= </a:t>
            </a:r>
          </a:p>
          <a:p>
            <a:pPr marL="0" indent="0">
              <a:buNone/>
            </a:pPr>
            <a:endParaRPr lang="en-US" altLang="ko-KR" sz="1200" dirty="0"/>
          </a:p>
          <a:p>
            <a:pPr marL="0" indent="0">
              <a:buNone/>
            </a:pPr>
            <a:r>
              <a:rPr lang="ko-KR" altLang="en-US" sz="1200" dirty="0"/>
              <a:t>서울대 관악캠퍼스</a:t>
            </a:r>
            <a:endParaRPr lang="en-US" altLang="ko-KR" sz="1200" dirty="0"/>
          </a:p>
          <a:p>
            <a:pPr marL="0" indent="0">
              <a:buNone/>
            </a:pPr>
            <a:r>
              <a:rPr lang="ko-KR" altLang="en-US" sz="1200" dirty="0"/>
              <a:t>산학협력 대기업연구센터 단지 임대수요 </a:t>
            </a:r>
            <a:r>
              <a:rPr lang="en-US" altLang="ko-K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ko-KR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반경 </a:t>
            </a:r>
            <a:r>
              <a:rPr lang="en-US" altLang="ko-K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 km </a:t>
            </a:r>
            <a:r>
              <a:rPr lang="ko-KR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이내</a:t>
            </a:r>
            <a:r>
              <a:rPr lang="en-US" altLang="ko-K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buNone/>
            </a:pPr>
            <a:r>
              <a:rPr lang="ko-KR" altLang="en-US" sz="1200" dirty="0" err="1"/>
              <a:t>삼성전자서울대연구소</a:t>
            </a:r>
            <a:r>
              <a:rPr lang="ko-KR" altLang="en-US" sz="1200" dirty="0"/>
              <a:t> </a:t>
            </a:r>
            <a:r>
              <a:rPr lang="en-US" altLang="ko-KR" sz="1200" dirty="0"/>
              <a:t>/ LG</a:t>
            </a:r>
            <a:r>
              <a:rPr lang="ko-KR" altLang="en-US" sz="1200" dirty="0"/>
              <a:t>전자연구소</a:t>
            </a:r>
            <a:r>
              <a:rPr lang="en-US" altLang="ko-KR" sz="1200" dirty="0"/>
              <a:t>/ SK</a:t>
            </a:r>
            <a:r>
              <a:rPr lang="ko-KR" altLang="en-US" sz="1200" dirty="0" err="1"/>
              <a:t>텔레콤연구동</a:t>
            </a:r>
            <a:r>
              <a:rPr lang="ko-KR" altLang="en-US" sz="1200" dirty="0"/>
              <a:t> </a:t>
            </a:r>
            <a:r>
              <a:rPr lang="en-US" altLang="ko-KR" sz="1200" dirty="0"/>
              <a:t>/ </a:t>
            </a:r>
            <a:r>
              <a:rPr lang="ko-KR" altLang="en-US" sz="1200" dirty="0" err="1"/>
              <a:t>코웨이</a:t>
            </a:r>
            <a:r>
              <a:rPr lang="en-US" altLang="ko-KR" sz="1200" dirty="0"/>
              <a:t>R&amp;D</a:t>
            </a:r>
          </a:p>
          <a:p>
            <a:pPr marL="0" indent="0">
              <a:buNone/>
            </a:pPr>
            <a:endParaRPr lang="en-US" altLang="ko-KR" sz="1200" dirty="0"/>
          </a:p>
          <a:p>
            <a:pPr marL="0" indent="0">
              <a:buNone/>
            </a:pPr>
            <a:r>
              <a:rPr lang="ko-KR" altLang="en-US" sz="1200" dirty="0" err="1"/>
              <a:t>스타일러</a:t>
            </a:r>
            <a:r>
              <a:rPr lang="en-US" altLang="ko-KR" sz="1200" dirty="0"/>
              <a:t>, </a:t>
            </a:r>
            <a:r>
              <a:rPr lang="ko-KR" altLang="en-US" sz="1200" dirty="0"/>
              <a:t>시스템 냉</a:t>
            </a:r>
            <a:r>
              <a:rPr lang="en-US" altLang="ko-KR" sz="1200" dirty="0"/>
              <a:t>,</a:t>
            </a:r>
            <a:r>
              <a:rPr lang="ko-KR" altLang="en-US" sz="1200" dirty="0"/>
              <a:t>난방 에어컨 옵션</a:t>
            </a:r>
            <a:endParaRPr lang="en-US" altLang="ko-KR" sz="1200" dirty="0"/>
          </a:p>
          <a:p>
            <a:pPr marL="0" indent="0">
              <a:buNone/>
            </a:pPr>
            <a:endParaRPr lang="en-US" altLang="ko-KR" sz="1200" dirty="0"/>
          </a:p>
          <a:p>
            <a:pPr marL="0" indent="0">
              <a:buNone/>
            </a:pPr>
            <a:r>
              <a:rPr lang="ko-KR" altLang="en-US" sz="1200" dirty="0" err="1"/>
              <a:t>옐로우스톤</a:t>
            </a:r>
            <a:r>
              <a:rPr lang="ko-KR" altLang="en-US" sz="1200" dirty="0"/>
              <a:t> 티타늄 스타일 의 고급 디자인</a:t>
            </a:r>
            <a:endParaRPr lang="en-US" altLang="ko-KR" sz="1200" dirty="0"/>
          </a:p>
          <a:p>
            <a:pPr marL="0" indent="0">
              <a:buNone/>
            </a:pPr>
            <a:endParaRPr lang="en-US" altLang="ko-KR" sz="1200" dirty="0"/>
          </a:p>
          <a:p>
            <a:pPr marL="0" indent="0">
              <a:buNone/>
            </a:pPr>
            <a:r>
              <a:rPr lang="ko-KR" altLang="en-US" sz="1200" dirty="0"/>
              <a:t>지하</a:t>
            </a:r>
            <a:r>
              <a:rPr lang="en-US" altLang="ko-KR" sz="1200" dirty="0"/>
              <a:t>1</a:t>
            </a:r>
            <a:r>
              <a:rPr lang="ko-KR" altLang="en-US" sz="1200" dirty="0"/>
              <a:t>층 </a:t>
            </a:r>
            <a:r>
              <a:rPr lang="en-US" altLang="ko-KR" sz="1200" dirty="0"/>
              <a:t>~</a:t>
            </a:r>
            <a:r>
              <a:rPr lang="ko-KR" altLang="en-US" sz="1200" dirty="0"/>
              <a:t>지상</a:t>
            </a:r>
            <a:r>
              <a:rPr lang="en-US" altLang="ko-KR" sz="1200" dirty="0"/>
              <a:t>4</a:t>
            </a:r>
            <a:r>
              <a:rPr lang="ko-KR" altLang="en-US" sz="1200" dirty="0"/>
              <a:t>층  </a:t>
            </a:r>
            <a:r>
              <a:rPr lang="ko-KR" altLang="en-US" sz="1200" dirty="0" err="1"/>
              <a:t>전층</a:t>
            </a:r>
            <a:r>
              <a:rPr lang="ko-KR" altLang="en-US" sz="1200" dirty="0"/>
              <a:t> 엘리베이터</a:t>
            </a:r>
            <a:endParaRPr lang="en-US" altLang="ko-KR" sz="1200" dirty="0"/>
          </a:p>
          <a:p>
            <a:pPr marL="0" indent="0">
              <a:buNone/>
            </a:pPr>
            <a:endParaRPr lang="en-US" altLang="ko-KR" sz="1200" dirty="0"/>
          </a:p>
          <a:p>
            <a:pPr marL="0" indent="0">
              <a:buNone/>
            </a:pPr>
            <a:r>
              <a:rPr lang="ko-KR" altLang="en-US" sz="1200" dirty="0" err="1"/>
              <a:t>인헌시장</a:t>
            </a:r>
            <a:r>
              <a:rPr lang="ko-KR" altLang="en-US" sz="1200" dirty="0"/>
              <a:t> 부근 신축건물 </a:t>
            </a:r>
            <a:r>
              <a:rPr lang="en-US" altLang="ko-KR" sz="1200" dirty="0"/>
              <a:t>(300 </a:t>
            </a:r>
            <a:r>
              <a:rPr lang="ko-KR" altLang="en-US" sz="1200" dirty="0"/>
              <a:t>여</a:t>
            </a:r>
            <a:r>
              <a:rPr lang="en-US" altLang="ko-KR" sz="1200"/>
              <a:t>m)</a:t>
            </a:r>
            <a:endParaRPr lang="en-US" altLang="ko-KR" sz="1200" dirty="0"/>
          </a:p>
          <a:p>
            <a:pPr marL="0" indent="0">
              <a:buNone/>
            </a:pPr>
            <a:endParaRPr lang="en-US" altLang="ko-KR" sz="1200" dirty="0"/>
          </a:p>
          <a:p>
            <a:pPr marL="0" indent="0">
              <a:buNone/>
            </a:pPr>
            <a:r>
              <a:rPr lang="ko-KR" altLang="en-US" sz="1200" dirty="0"/>
              <a:t>임대형 신축빌딩 </a:t>
            </a:r>
            <a:r>
              <a:rPr lang="en-US" altLang="ko-KR" sz="1200" dirty="0"/>
              <a:t>[25</a:t>
            </a:r>
            <a:r>
              <a:rPr lang="ko-KR" altLang="en-US" sz="1200" dirty="0"/>
              <a:t>세대 </a:t>
            </a:r>
            <a:r>
              <a:rPr lang="en-US" altLang="ko-KR" sz="1200" dirty="0"/>
              <a:t>]</a:t>
            </a:r>
            <a:r>
              <a:rPr lang="ko-KR" altLang="en-US" sz="1200" dirty="0" err="1"/>
              <a:t>오크타운</a:t>
            </a:r>
            <a:r>
              <a:rPr lang="ko-KR" altLang="en-US" sz="1200" dirty="0"/>
              <a:t> 매매</a:t>
            </a:r>
            <a:endParaRPr lang="en-US" altLang="ko-KR" sz="1200" dirty="0"/>
          </a:p>
          <a:p>
            <a:pPr marL="0" indent="0">
              <a:buNone/>
            </a:pPr>
            <a:r>
              <a:rPr lang="ko-KR" altLang="en-US" sz="1200" dirty="0"/>
              <a:t>매매문의</a:t>
            </a:r>
            <a:r>
              <a:rPr lang="en-US" altLang="ko-KR" sz="1200" dirty="0"/>
              <a:t>: 000-0000</a:t>
            </a:r>
          </a:p>
          <a:p>
            <a:pPr marL="0" indent="0">
              <a:buNone/>
            </a:pPr>
            <a:endParaRPr lang="en-US" altLang="ko-KR" sz="1200" dirty="0"/>
          </a:p>
          <a:p>
            <a:pPr marL="0" indent="0">
              <a:buNone/>
            </a:pPr>
            <a:endParaRPr lang="en-US" altLang="ko-KR" sz="1200" dirty="0"/>
          </a:p>
          <a:p>
            <a:pPr marL="0" indent="0">
              <a:buNone/>
            </a:pPr>
            <a:r>
              <a:rPr lang="ko-KR" altLang="en-US" sz="1200" dirty="0"/>
              <a:t>시공</a:t>
            </a:r>
            <a:r>
              <a:rPr lang="en-US" altLang="ko-KR" sz="1200" dirty="0"/>
              <a:t>:</a:t>
            </a:r>
            <a:r>
              <a:rPr lang="ko-KR" altLang="en-US" sz="1200" dirty="0"/>
              <a:t>다은빌라     시행</a:t>
            </a:r>
            <a:r>
              <a:rPr lang="en-US" altLang="ko-KR" sz="1200" dirty="0"/>
              <a:t>:</a:t>
            </a:r>
            <a:r>
              <a:rPr lang="ko-KR" altLang="en-US" sz="1200" dirty="0"/>
              <a:t>다은빌라   분양</a:t>
            </a:r>
            <a:r>
              <a:rPr lang="en-US" altLang="ko-KR" sz="1200" dirty="0"/>
              <a:t>: </a:t>
            </a:r>
            <a:r>
              <a:rPr lang="ko-KR" altLang="en-US" sz="1200" dirty="0"/>
              <a:t>다은빌라</a:t>
            </a:r>
            <a:endParaRPr lang="en-US" altLang="ko-KR" sz="1200" dirty="0"/>
          </a:p>
          <a:p>
            <a:pPr marL="0" indent="0">
              <a:buNone/>
            </a:pPr>
            <a:endParaRPr lang="en-US" altLang="ko-KR" sz="12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E882223-6A20-4A90-9F60-58E9BBA4133A}"/>
              </a:ext>
            </a:extLst>
          </p:cNvPr>
          <p:cNvSpPr/>
          <p:nvPr/>
        </p:nvSpPr>
        <p:spPr>
          <a:xfrm>
            <a:off x="304800" y="681038"/>
            <a:ext cx="771525" cy="633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성우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3F4178B-C494-4499-8AE3-388F89EF9F83}"/>
              </a:ext>
            </a:extLst>
          </p:cNvPr>
          <p:cNvSpPr/>
          <p:nvPr/>
        </p:nvSpPr>
        <p:spPr>
          <a:xfrm>
            <a:off x="10734675" y="681038"/>
            <a:ext cx="771525" cy="633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자막</a:t>
            </a:r>
          </a:p>
        </p:txBody>
      </p:sp>
    </p:spTree>
    <p:extLst>
      <p:ext uri="{BB962C8B-B14F-4D97-AF65-F5344CB8AC3E}">
        <p14:creationId xmlns:p14="http://schemas.microsoft.com/office/powerpoint/2010/main" val="225110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C019C3F-01C3-43E7-963B-D3DA6F282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5253"/>
            <a:ext cx="12192000" cy="592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92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ACED2A2-F909-4ADD-9D64-AEB423AF5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7208"/>
            <a:ext cx="12192000" cy="570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16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7E8EC0F-DA28-4072-A0D5-2A4399E20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344"/>
            <a:ext cx="12192000" cy="602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79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185</Words>
  <Application>Microsoft Office PowerPoint</Application>
  <PresentationFormat>와이드스크린</PresentationFormat>
  <Paragraphs>50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오크타운 다중주택 분양  콘티 30초 - 수정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오크타운 다중주택 분양  콘티 30초 - 수정</dc:title>
  <dc:creator>hyeok9515@gmail.com</dc:creator>
  <cp:lastModifiedBy>hyeok9515@gmail.com</cp:lastModifiedBy>
  <cp:revision>6</cp:revision>
  <dcterms:created xsi:type="dcterms:W3CDTF">2021-04-15T04:47:58Z</dcterms:created>
  <dcterms:modified xsi:type="dcterms:W3CDTF">2021-04-21T03:04:13Z</dcterms:modified>
</cp:coreProperties>
</file>