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71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80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52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18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12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74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39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52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9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3411-E42C-4F88-81E6-14506815C5D6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71D-F368-463D-8070-D331EA87B0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31364" y="4317240"/>
            <a:ext cx="3874779" cy="473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210326_fin_Tiamo_CL_30sec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기준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84" y="441710"/>
            <a:ext cx="6889832" cy="387553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001206" y="5000745"/>
            <a:ext cx="545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0001 </a:t>
            </a:r>
            <a:r>
              <a:rPr lang="ko-KR" altLang="en-US" sz="1200" dirty="0"/>
              <a:t>자막 수정</a:t>
            </a:r>
            <a:endParaRPr lang="en-US" altLang="ko-KR" sz="1200" dirty="0"/>
          </a:p>
          <a:p>
            <a:r>
              <a:rPr lang="ko-KR" altLang="en-US" sz="1200" dirty="0"/>
              <a:t>첨단 산업의 메카 </a:t>
            </a:r>
            <a:r>
              <a:rPr lang="en-US" altLang="ko-KR" sz="1200" dirty="0"/>
              <a:t>-&gt; 1.</a:t>
            </a:r>
            <a:r>
              <a:rPr lang="ko-KR" altLang="en-US" sz="1200" dirty="0"/>
              <a:t>첨단 산업의 클러스터</a:t>
            </a:r>
            <a:endParaRPr lang="en-US" altLang="ko-KR" sz="1200" dirty="0"/>
          </a:p>
          <a:p>
            <a:r>
              <a:rPr lang="en-US" altLang="ko-KR" sz="1200" dirty="0"/>
              <a:t>                           2.</a:t>
            </a:r>
            <a:r>
              <a:rPr lang="ko-KR" altLang="en-US" sz="1200" dirty="0"/>
              <a:t>첨단 산업의 </a:t>
            </a:r>
            <a:r>
              <a:rPr lang="ko-KR" altLang="en-US" sz="1200" dirty="0" err="1"/>
              <a:t>집결지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79678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함초롬바탕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edius</dc:creator>
  <cp:lastModifiedBy>jw</cp:lastModifiedBy>
  <cp:revision>5</cp:revision>
  <dcterms:created xsi:type="dcterms:W3CDTF">2021-04-02T03:14:09Z</dcterms:created>
  <dcterms:modified xsi:type="dcterms:W3CDTF">2021-04-02T07:27:31Z</dcterms:modified>
</cp:coreProperties>
</file>