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107" d="100"/>
          <a:sy n="107" d="100"/>
        </p:scale>
        <p:origin x="1692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559D6-269D-4DBA-922F-4F636160B612}" type="datetimeFigureOut">
              <a:rPr lang="ko-KR" altLang="en-US" smtClean="0"/>
              <a:t>2021-04-01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983B6-D0D6-4E23-A33B-4E3BADDD0C3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0375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559D6-269D-4DBA-922F-4F636160B612}" type="datetimeFigureOut">
              <a:rPr lang="ko-KR" altLang="en-US" smtClean="0"/>
              <a:t>2021-04-01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983B6-D0D6-4E23-A33B-4E3BADDD0C3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963588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559D6-269D-4DBA-922F-4F636160B612}" type="datetimeFigureOut">
              <a:rPr lang="ko-KR" altLang="en-US" smtClean="0"/>
              <a:t>2021-04-01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983B6-D0D6-4E23-A33B-4E3BADDD0C3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241925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559D6-269D-4DBA-922F-4F636160B612}" type="datetimeFigureOut">
              <a:rPr lang="ko-KR" altLang="en-US" smtClean="0"/>
              <a:t>2021-04-01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983B6-D0D6-4E23-A33B-4E3BADDD0C3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056186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559D6-269D-4DBA-922F-4F636160B612}" type="datetimeFigureOut">
              <a:rPr lang="ko-KR" altLang="en-US" smtClean="0"/>
              <a:t>2021-04-01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983B6-D0D6-4E23-A33B-4E3BADDD0C3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981045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559D6-269D-4DBA-922F-4F636160B612}" type="datetimeFigureOut">
              <a:rPr lang="ko-KR" altLang="en-US" smtClean="0"/>
              <a:t>2021-04-01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983B6-D0D6-4E23-A33B-4E3BADDD0C3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690586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559D6-269D-4DBA-922F-4F636160B612}" type="datetimeFigureOut">
              <a:rPr lang="ko-KR" altLang="en-US" smtClean="0"/>
              <a:t>2021-04-01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983B6-D0D6-4E23-A33B-4E3BADDD0C3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090551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559D6-269D-4DBA-922F-4F636160B612}" type="datetimeFigureOut">
              <a:rPr lang="ko-KR" altLang="en-US" smtClean="0"/>
              <a:t>2021-04-01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983B6-D0D6-4E23-A33B-4E3BADDD0C3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021502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559D6-269D-4DBA-922F-4F636160B612}" type="datetimeFigureOut">
              <a:rPr lang="ko-KR" altLang="en-US" smtClean="0"/>
              <a:t>2021-04-01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983B6-D0D6-4E23-A33B-4E3BADDD0C3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318310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559D6-269D-4DBA-922F-4F636160B612}" type="datetimeFigureOut">
              <a:rPr lang="ko-KR" altLang="en-US" smtClean="0"/>
              <a:t>2021-04-01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983B6-D0D6-4E23-A33B-4E3BADDD0C3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850908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559D6-269D-4DBA-922F-4F636160B612}" type="datetimeFigureOut">
              <a:rPr lang="ko-KR" altLang="en-US" smtClean="0"/>
              <a:t>2021-04-01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983B6-D0D6-4E23-A33B-4E3BADDD0C3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285978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A559D6-269D-4DBA-922F-4F636160B612}" type="datetimeFigureOut">
              <a:rPr lang="ko-KR" altLang="en-US" smtClean="0"/>
              <a:t>2021-04-01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6983B6-D0D6-4E23-A33B-4E3BADDD0C3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751725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>
            <a:extLst>
              <a:ext uri="{FF2B5EF4-FFF2-40B4-BE49-F238E27FC236}">
                <a16:creationId xmlns:a16="http://schemas.microsoft.com/office/drawing/2014/main" id="{DFDAC6E3-7150-4B55-BBB4-BE78D53E90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342284"/>
            <a:ext cx="9144000" cy="6173432"/>
          </a:xfrm>
          <a:prstGeom prst="rect">
            <a:avLst/>
          </a:prstGeom>
        </p:spPr>
      </p:pic>
      <p:sp>
        <p:nvSpPr>
          <p:cNvPr id="8" name="직사각형 7">
            <a:extLst>
              <a:ext uri="{FF2B5EF4-FFF2-40B4-BE49-F238E27FC236}">
                <a16:creationId xmlns:a16="http://schemas.microsoft.com/office/drawing/2014/main" id="{9DF2D732-DB26-4AB3-8987-30BE1E09B20A}"/>
              </a:ext>
            </a:extLst>
          </p:cNvPr>
          <p:cNvSpPr/>
          <p:nvPr/>
        </p:nvSpPr>
        <p:spPr>
          <a:xfrm>
            <a:off x="4867835" y="5369859"/>
            <a:ext cx="143436" cy="1434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>
            <a:extLst>
              <a:ext uri="{FF2B5EF4-FFF2-40B4-BE49-F238E27FC236}">
                <a16:creationId xmlns:a16="http://schemas.microsoft.com/office/drawing/2014/main" id="{C40FE1A8-9420-4D23-B090-2D18294013AA}"/>
              </a:ext>
            </a:extLst>
          </p:cNvPr>
          <p:cNvSpPr/>
          <p:nvPr/>
        </p:nvSpPr>
        <p:spPr>
          <a:xfrm>
            <a:off x="161365" y="663388"/>
            <a:ext cx="9556376" cy="9556376"/>
          </a:xfrm>
          <a:prstGeom prst="ellipse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" name="타원 9">
            <a:extLst>
              <a:ext uri="{FF2B5EF4-FFF2-40B4-BE49-F238E27FC236}">
                <a16:creationId xmlns:a16="http://schemas.microsoft.com/office/drawing/2014/main" id="{4B727C6E-EDCE-4488-9958-6F3FFA181E86}"/>
              </a:ext>
            </a:extLst>
          </p:cNvPr>
          <p:cNvSpPr/>
          <p:nvPr/>
        </p:nvSpPr>
        <p:spPr>
          <a:xfrm>
            <a:off x="2599765" y="3101788"/>
            <a:ext cx="4679576" cy="4679576"/>
          </a:xfrm>
          <a:prstGeom prst="ellipse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1" name="자유형: 도형 10">
            <a:extLst>
              <a:ext uri="{FF2B5EF4-FFF2-40B4-BE49-F238E27FC236}">
                <a16:creationId xmlns:a16="http://schemas.microsoft.com/office/drawing/2014/main" id="{073714B2-7BF2-4E95-8974-B405262645A8}"/>
              </a:ext>
            </a:extLst>
          </p:cNvPr>
          <p:cNvSpPr/>
          <p:nvPr/>
        </p:nvSpPr>
        <p:spPr>
          <a:xfrm>
            <a:off x="2814918" y="5136776"/>
            <a:ext cx="2008094" cy="1290918"/>
          </a:xfrm>
          <a:custGeom>
            <a:avLst/>
            <a:gdLst>
              <a:gd name="connsiteX0" fmla="*/ 0 w 2008094"/>
              <a:gd name="connsiteY0" fmla="*/ 896471 h 1290918"/>
              <a:gd name="connsiteX1" fmla="*/ 224117 w 2008094"/>
              <a:gd name="connsiteY1" fmla="*/ 1013012 h 1290918"/>
              <a:gd name="connsiteX2" fmla="*/ 179294 w 2008094"/>
              <a:gd name="connsiteY2" fmla="*/ 1219200 h 1290918"/>
              <a:gd name="connsiteX3" fmla="*/ 233082 w 2008094"/>
              <a:gd name="connsiteY3" fmla="*/ 1290918 h 1290918"/>
              <a:gd name="connsiteX4" fmla="*/ 735106 w 2008094"/>
              <a:gd name="connsiteY4" fmla="*/ 995083 h 1290918"/>
              <a:gd name="connsiteX5" fmla="*/ 860611 w 2008094"/>
              <a:gd name="connsiteY5" fmla="*/ 869577 h 1290918"/>
              <a:gd name="connsiteX6" fmla="*/ 735106 w 2008094"/>
              <a:gd name="connsiteY6" fmla="*/ 806824 h 1290918"/>
              <a:gd name="connsiteX7" fmla="*/ 735106 w 2008094"/>
              <a:gd name="connsiteY7" fmla="*/ 744071 h 1290918"/>
              <a:gd name="connsiteX8" fmla="*/ 753035 w 2008094"/>
              <a:gd name="connsiteY8" fmla="*/ 654424 h 1290918"/>
              <a:gd name="connsiteX9" fmla="*/ 779929 w 2008094"/>
              <a:gd name="connsiteY9" fmla="*/ 609600 h 1290918"/>
              <a:gd name="connsiteX10" fmla="*/ 860611 w 2008094"/>
              <a:gd name="connsiteY10" fmla="*/ 466165 h 1290918"/>
              <a:gd name="connsiteX11" fmla="*/ 941294 w 2008094"/>
              <a:gd name="connsiteY11" fmla="*/ 430306 h 1290918"/>
              <a:gd name="connsiteX12" fmla="*/ 1021976 w 2008094"/>
              <a:gd name="connsiteY12" fmla="*/ 555812 h 1290918"/>
              <a:gd name="connsiteX13" fmla="*/ 2008094 w 2008094"/>
              <a:gd name="connsiteY13" fmla="*/ 224118 h 1290918"/>
              <a:gd name="connsiteX14" fmla="*/ 1990164 w 2008094"/>
              <a:gd name="connsiteY14" fmla="*/ 0 h 1290918"/>
              <a:gd name="connsiteX15" fmla="*/ 1658470 w 2008094"/>
              <a:gd name="connsiteY15" fmla="*/ 26895 h 1290918"/>
              <a:gd name="connsiteX16" fmla="*/ 1353670 w 2008094"/>
              <a:gd name="connsiteY16" fmla="*/ 116542 h 1290918"/>
              <a:gd name="connsiteX17" fmla="*/ 968188 w 2008094"/>
              <a:gd name="connsiteY17" fmla="*/ 358589 h 1290918"/>
              <a:gd name="connsiteX18" fmla="*/ 304800 w 2008094"/>
              <a:gd name="connsiteY18" fmla="*/ 744071 h 1290918"/>
              <a:gd name="connsiteX19" fmla="*/ 0 w 2008094"/>
              <a:gd name="connsiteY19" fmla="*/ 896471 h 1290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008094" h="1290918">
                <a:moveTo>
                  <a:pt x="0" y="896471"/>
                </a:moveTo>
                <a:lnTo>
                  <a:pt x="224117" y="1013012"/>
                </a:lnTo>
                <a:lnTo>
                  <a:pt x="179294" y="1219200"/>
                </a:lnTo>
                <a:lnTo>
                  <a:pt x="233082" y="1290918"/>
                </a:lnTo>
                <a:lnTo>
                  <a:pt x="735106" y="995083"/>
                </a:lnTo>
                <a:lnTo>
                  <a:pt x="860611" y="869577"/>
                </a:lnTo>
                <a:lnTo>
                  <a:pt x="735106" y="806824"/>
                </a:lnTo>
                <a:lnTo>
                  <a:pt x="735106" y="744071"/>
                </a:lnTo>
                <a:lnTo>
                  <a:pt x="753035" y="654424"/>
                </a:lnTo>
                <a:lnTo>
                  <a:pt x="779929" y="609600"/>
                </a:lnTo>
                <a:lnTo>
                  <a:pt x="860611" y="466165"/>
                </a:lnTo>
                <a:lnTo>
                  <a:pt x="941294" y="430306"/>
                </a:lnTo>
                <a:lnTo>
                  <a:pt x="1021976" y="555812"/>
                </a:lnTo>
                <a:lnTo>
                  <a:pt x="2008094" y="224118"/>
                </a:lnTo>
                <a:lnTo>
                  <a:pt x="1990164" y="0"/>
                </a:lnTo>
                <a:lnTo>
                  <a:pt x="1658470" y="26895"/>
                </a:lnTo>
                <a:lnTo>
                  <a:pt x="1353670" y="116542"/>
                </a:lnTo>
                <a:lnTo>
                  <a:pt x="968188" y="358589"/>
                </a:lnTo>
                <a:lnTo>
                  <a:pt x="304800" y="744071"/>
                </a:lnTo>
                <a:lnTo>
                  <a:pt x="0" y="896471"/>
                </a:lnTo>
                <a:close/>
              </a:path>
            </a:pathLst>
          </a:cu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31CA075-0BB5-482C-92AB-9E0B2EB12478}"/>
              </a:ext>
            </a:extLst>
          </p:cNvPr>
          <p:cNvSpPr txBox="1"/>
          <p:nvPr/>
        </p:nvSpPr>
        <p:spPr>
          <a:xfrm>
            <a:off x="3863493" y="5297995"/>
            <a:ext cx="907621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600" b="1" dirty="0"/>
              <a:t>IHP</a:t>
            </a:r>
            <a:r>
              <a:rPr lang="ko-KR" altLang="en-US" sz="600" b="1" dirty="0"/>
              <a:t>도시첨단산업단지</a:t>
            </a:r>
          </a:p>
        </p:txBody>
      </p:sp>
      <p:sp>
        <p:nvSpPr>
          <p:cNvPr id="13" name="사각형: 둥근 모서리 12">
            <a:extLst>
              <a:ext uri="{FF2B5EF4-FFF2-40B4-BE49-F238E27FC236}">
                <a16:creationId xmlns:a16="http://schemas.microsoft.com/office/drawing/2014/main" id="{97BF682A-F244-4860-B6CF-A13CCBC0F16F}"/>
              </a:ext>
            </a:extLst>
          </p:cNvPr>
          <p:cNvSpPr/>
          <p:nvPr/>
        </p:nvSpPr>
        <p:spPr>
          <a:xfrm>
            <a:off x="2366683" y="5325035"/>
            <a:ext cx="466164" cy="233082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2.5km</a:t>
            </a:r>
            <a:endParaRPr lang="ko-KR" altLang="en-US" sz="800" dirty="0"/>
          </a:p>
        </p:txBody>
      </p:sp>
      <p:sp>
        <p:nvSpPr>
          <p:cNvPr id="14" name="사각형: 둥근 모서리 13">
            <a:extLst>
              <a:ext uri="{FF2B5EF4-FFF2-40B4-BE49-F238E27FC236}">
                <a16:creationId xmlns:a16="http://schemas.microsoft.com/office/drawing/2014/main" id="{F5E27CD1-9228-4DFF-9FD9-1C2F798B2A68}"/>
              </a:ext>
            </a:extLst>
          </p:cNvPr>
          <p:cNvSpPr/>
          <p:nvPr/>
        </p:nvSpPr>
        <p:spPr>
          <a:xfrm>
            <a:off x="8328212" y="2232211"/>
            <a:ext cx="394447" cy="233082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5km</a:t>
            </a:r>
            <a:endParaRPr lang="ko-KR" altLang="en-US" sz="800" dirty="0"/>
          </a:p>
        </p:txBody>
      </p:sp>
      <p:sp>
        <p:nvSpPr>
          <p:cNvPr id="15" name="자유형: 도형 14">
            <a:extLst>
              <a:ext uri="{FF2B5EF4-FFF2-40B4-BE49-F238E27FC236}">
                <a16:creationId xmlns:a16="http://schemas.microsoft.com/office/drawing/2014/main" id="{C9504A79-3AF2-435C-9258-ECCAAD13F94D}"/>
              </a:ext>
            </a:extLst>
          </p:cNvPr>
          <p:cNvSpPr/>
          <p:nvPr/>
        </p:nvSpPr>
        <p:spPr>
          <a:xfrm>
            <a:off x="3496235" y="1891553"/>
            <a:ext cx="1219200" cy="959223"/>
          </a:xfrm>
          <a:custGeom>
            <a:avLst/>
            <a:gdLst>
              <a:gd name="connsiteX0" fmla="*/ 0 w 1219200"/>
              <a:gd name="connsiteY0" fmla="*/ 636494 h 959223"/>
              <a:gd name="connsiteX1" fmla="*/ 726141 w 1219200"/>
              <a:gd name="connsiteY1" fmla="*/ 869576 h 959223"/>
              <a:gd name="connsiteX2" fmla="*/ 824753 w 1219200"/>
              <a:gd name="connsiteY2" fmla="*/ 959223 h 959223"/>
              <a:gd name="connsiteX3" fmla="*/ 1219200 w 1219200"/>
              <a:gd name="connsiteY3" fmla="*/ 403412 h 959223"/>
              <a:gd name="connsiteX4" fmla="*/ 582706 w 1219200"/>
              <a:gd name="connsiteY4" fmla="*/ 0 h 959223"/>
              <a:gd name="connsiteX5" fmla="*/ 322730 w 1219200"/>
              <a:gd name="connsiteY5" fmla="*/ 134471 h 959223"/>
              <a:gd name="connsiteX6" fmla="*/ 0 w 1219200"/>
              <a:gd name="connsiteY6" fmla="*/ 636494 h 9592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" h="959223">
                <a:moveTo>
                  <a:pt x="0" y="636494"/>
                </a:moveTo>
                <a:lnTo>
                  <a:pt x="726141" y="869576"/>
                </a:lnTo>
                <a:lnTo>
                  <a:pt x="824753" y="959223"/>
                </a:lnTo>
                <a:lnTo>
                  <a:pt x="1219200" y="403412"/>
                </a:lnTo>
                <a:lnTo>
                  <a:pt x="582706" y="0"/>
                </a:lnTo>
                <a:lnTo>
                  <a:pt x="322730" y="134471"/>
                </a:lnTo>
                <a:lnTo>
                  <a:pt x="0" y="636494"/>
                </a:lnTo>
                <a:close/>
              </a:path>
            </a:pathLst>
          </a:cu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094B46F-C226-475F-8D71-2143DF1D918E}"/>
              </a:ext>
            </a:extLst>
          </p:cNvPr>
          <p:cNvSpPr txBox="1"/>
          <p:nvPr/>
        </p:nvSpPr>
        <p:spPr>
          <a:xfrm>
            <a:off x="3611148" y="2280627"/>
            <a:ext cx="989373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600" b="1" dirty="0">
                <a:solidFill>
                  <a:schemeClr val="bg1"/>
                </a:solidFill>
              </a:rPr>
              <a:t>인천</a:t>
            </a:r>
            <a:r>
              <a:rPr lang="en-US" altLang="ko-KR" sz="600" b="1" dirty="0">
                <a:solidFill>
                  <a:schemeClr val="bg1"/>
                </a:solidFill>
              </a:rPr>
              <a:t> </a:t>
            </a:r>
            <a:r>
              <a:rPr lang="ko-KR" altLang="en-US" sz="600" b="1" dirty="0">
                <a:solidFill>
                  <a:schemeClr val="bg1"/>
                </a:solidFill>
              </a:rPr>
              <a:t>서부 일반산업단지</a:t>
            </a:r>
          </a:p>
        </p:txBody>
      </p:sp>
      <p:sp>
        <p:nvSpPr>
          <p:cNvPr id="17" name="자유형: 도형 16">
            <a:extLst>
              <a:ext uri="{FF2B5EF4-FFF2-40B4-BE49-F238E27FC236}">
                <a16:creationId xmlns:a16="http://schemas.microsoft.com/office/drawing/2014/main" id="{6B9A8D6F-EC4E-4664-B3C1-FE9B5E20868C}"/>
              </a:ext>
            </a:extLst>
          </p:cNvPr>
          <p:cNvSpPr/>
          <p:nvPr/>
        </p:nvSpPr>
        <p:spPr>
          <a:xfrm>
            <a:off x="4948518" y="2348753"/>
            <a:ext cx="968188" cy="717176"/>
          </a:xfrm>
          <a:custGeom>
            <a:avLst/>
            <a:gdLst>
              <a:gd name="connsiteX0" fmla="*/ 8964 w 968188"/>
              <a:gd name="connsiteY0" fmla="*/ 0 h 717176"/>
              <a:gd name="connsiteX1" fmla="*/ 0 w 968188"/>
              <a:gd name="connsiteY1" fmla="*/ 717176 h 717176"/>
              <a:gd name="connsiteX2" fmla="*/ 268941 w 968188"/>
              <a:gd name="connsiteY2" fmla="*/ 600635 h 717176"/>
              <a:gd name="connsiteX3" fmla="*/ 502023 w 968188"/>
              <a:gd name="connsiteY3" fmla="*/ 322729 h 717176"/>
              <a:gd name="connsiteX4" fmla="*/ 842682 w 968188"/>
              <a:gd name="connsiteY4" fmla="*/ 242047 h 717176"/>
              <a:gd name="connsiteX5" fmla="*/ 968188 w 968188"/>
              <a:gd name="connsiteY5" fmla="*/ 170329 h 717176"/>
              <a:gd name="connsiteX6" fmla="*/ 968188 w 968188"/>
              <a:gd name="connsiteY6" fmla="*/ 35859 h 717176"/>
              <a:gd name="connsiteX7" fmla="*/ 8964 w 968188"/>
              <a:gd name="connsiteY7" fmla="*/ 0 h 717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68188" h="717176">
                <a:moveTo>
                  <a:pt x="8964" y="0"/>
                </a:moveTo>
                <a:lnTo>
                  <a:pt x="0" y="717176"/>
                </a:lnTo>
                <a:lnTo>
                  <a:pt x="268941" y="600635"/>
                </a:lnTo>
                <a:lnTo>
                  <a:pt x="502023" y="322729"/>
                </a:lnTo>
                <a:lnTo>
                  <a:pt x="842682" y="242047"/>
                </a:lnTo>
                <a:lnTo>
                  <a:pt x="968188" y="170329"/>
                </a:lnTo>
                <a:lnTo>
                  <a:pt x="968188" y="35859"/>
                </a:lnTo>
                <a:lnTo>
                  <a:pt x="8964" y="0"/>
                </a:lnTo>
                <a:close/>
              </a:path>
            </a:pathLst>
          </a:cu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9783EE4-38C2-49E4-9644-19842CF233D0}"/>
              </a:ext>
            </a:extLst>
          </p:cNvPr>
          <p:cNvSpPr txBox="1"/>
          <p:nvPr/>
        </p:nvSpPr>
        <p:spPr>
          <a:xfrm>
            <a:off x="4964820" y="2424062"/>
            <a:ext cx="838691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600" b="1">
                <a:solidFill>
                  <a:schemeClr val="bg1"/>
                </a:solidFill>
              </a:rPr>
              <a:t>경서</a:t>
            </a:r>
            <a:r>
              <a:rPr lang="en-US" altLang="ko-KR" sz="600" b="1" dirty="0">
                <a:solidFill>
                  <a:schemeClr val="bg1"/>
                </a:solidFill>
              </a:rPr>
              <a:t>3</a:t>
            </a:r>
            <a:r>
              <a:rPr lang="ko-KR" altLang="en-US" sz="600" b="1" dirty="0">
                <a:solidFill>
                  <a:schemeClr val="bg1"/>
                </a:solidFill>
              </a:rPr>
              <a:t>도시개발구역</a:t>
            </a:r>
          </a:p>
        </p:txBody>
      </p:sp>
    </p:spTree>
    <p:extLst>
      <p:ext uri="{BB962C8B-B14F-4D97-AF65-F5344CB8AC3E}">
        <p14:creationId xmlns:p14="http://schemas.microsoft.com/office/powerpoint/2010/main" val="2500103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</TotalTime>
  <Words>10</Words>
  <Application>Microsoft Office PowerPoint</Application>
  <PresentationFormat>화면 슬라이드 쇼(4:3)</PresentationFormat>
  <Paragraphs>5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jw</dc:creator>
  <cp:lastModifiedBy>jw</cp:lastModifiedBy>
  <cp:revision>1</cp:revision>
  <dcterms:created xsi:type="dcterms:W3CDTF">2021-04-01T02:08:48Z</dcterms:created>
  <dcterms:modified xsi:type="dcterms:W3CDTF">2021-04-01T02:15:54Z</dcterms:modified>
</cp:coreProperties>
</file>