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71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80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52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18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12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74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39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52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7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6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19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7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55" y="441879"/>
            <a:ext cx="6820689" cy="38366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001206" y="4852771"/>
            <a:ext cx="5456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0003 </a:t>
            </a:r>
            <a:r>
              <a:rPr lang="ko-KR" altLang="en-US" sz="1200" dirty="0"/>
              <a:t>자막 및 </a:t>
            </a:r>
            <a:r>
              <a:rPr lang="ko-KR" altLang="en-US" sz="1200" dirty="0" err="1"/>
              <a:t>멘트</a:t>
            </a:r>
            <a:r>
              <a:rPr lang="ko-KR" altLang="en-US" sz="1200" dirty="0"/>
              <a:t> 수정</a:t>
            </a:r>
            <a:endParaRPr lang="en-US" altLang="ko-KR" sz="1200" dirty="0"/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쾌속 광명의 </a:t>
            </a:r>
            <a:r>
              <a:rPr lang="ko-KR" altLang="en-US" sz="1200" dirty="0" err="1"/>
              <a:t>중심입지</a:t>
            </a:r>
            <a:r>
              <a:rPr lang="ko-KR" altLang="en-US" sz="1200" dirty="0"/>
              <a:t> </a:t>
            </a:r>
            <a:r>
              <a:rPr lang="en-US" altLang="ko-KR" sz="1200" dirty="0"/>
              <a:t>-&gt; 1.</a:t>
            </a:r>
            <a:r>
              <a:rPr lang="ko-KR" altLang="en-US" sz="1200" dirty="0"/>
              <a:t>쾌속 광명의 입지</a:t>
            </a:r>
            <a:endParaRPr lang="en-US" altLang="ko-KR" sz="1200" dirty="0"/>
          </a:p>
          <a:p>
            <a:r>
              <a:rPr lang="en-US" altLang="ko-KR" sz="1200" dirty="0"/>
              <a:t>                                  2.</a:t>
            </a:r>
            <a:r>
              <a:rPr lang="ko-KR" altLang="en-US" sz="1200" dirty="0"/>
              <a:t>쾌속 광명의 </a:t>
            </a:r>
            <a:r>
              <a:rPr lang="ko-KR" altLang="en-US" sz="1200" dirty="0" err="1"/>
              <a:t>중요입지</a:t>
            </a:r>
            <a:endParaRPr lang="en-US" altLang="ko-KR" sz="1200" dirty="0"/>
          </a:p>
          <a:p>
            <a:r>
              <a:rPr lang="en-US" altLang="ko-KR" sz="1200" dirty="0"/>
              <a:t>                                  3.</a:t>
            </a:r>
            <a:r>
              <a:rPr lang="ko-KR" altLang="en-US" sz="1200" dirty="0"/>
              <a:t>쾌속 광명의 프리미엄입지</a:t>
            </a:r>
            <a:endParaRPr lang="en-US" altLang="ko-KR" sz="1200" dirty="0"/>
          </a:p>
        </p:txBody>
      </p:sp>
      <p:sp>
        <p:nvSpPr>
          <p:cNvPr id="6" name="직사각형 5"/>
          <p:cNvSpPr/>
          <p:nvPr/>
        </p:nvSpPr>
        <p:spPr>
          <a:xfrm>
            <a:off x="507318" y="4317240"/>
            <a:ext cx="392286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210318_fin_Tiamo_KM_30sec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기준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316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60" y="280695"/>
            <a:ext cx="7176080" cy="403654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001206" y="5000745"/>
            <a:ext cx="54560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0010 </a:t>
            </a:r>
            <a:r>
              <a:rPr lang="ko-KR" altLang="en-US" sz="1200" dirty="0"/>
              <a:t>자막 및 </a:t>
            </a:r>
            <a:r>
              <a:rPr lang="ko-KR" altLang="en-US" sz="1200" dirty="0" err="1"/>
              <a:t>멘트</a:t>
            </a:r>
            <a:r>
              <a:rPr lang="ko-KR" altLang="en-US" sz="1200" dirty="0"/>
              <a:t> 수정</a:t>
            </a:r>
            <a:endParaRPr lang="en-US" altLang="ko-KR" sz="1200" dirty="0"/>
          </a:p>
          <a:p>
            <a:r>
              <a:rPr lang="ko-KR" altLang="en-US" sz="1200" dirty="0"/>
              <a:t>자막</a:t>
            </a:r>
            <a:endParaRPr lang="en-US" altLang="ko-KR" sz="1200" dirty="0"/>
          </a:p>
          <a:p>
            <a:r>
              <a:rPr lang="ko-KR" altLang="en-US" sz="1200" dirty="0"/>
              <a:t>광명 </a:t>
            </a:r>
            <a:r>
              <a:rPr lang="ko-KR" altLang="en-US" sz="1200" dirty="0" err="1"/>
              <a:t>핵심입지</a:t>
            </a:r>
            <a:r>
              <a:rPr lang="ko-KR" altLang="en-US" sz="1200" dirty="0"/>
              <a:t> </a:t>
            </a:r>
            <a:r>
              <a:rPr lang="en-US" altLang="ko-KR" sz="1200" dirty="0"/>
              <a:t>-&gt; 1.</a:t>
            </a:r>
            <a:r>
              <a:rPr lang="ko-KR" altLang="en-US" sz="1200" dirty="0"/>
              <a:t> 광명 입지</a:t>
            </a:r>
            <a:endParaRPr lang="en-US" altLang="ko-KR" sz="1200" dirty="0"/>
          </a:p>
          <a:p>
            <a:r>
              <a:rPr lang="en-US" altLang="ko-KR" sz="1200" dirty="0"/>
              <a:t>                       2.</a:t>
            </a:r>
            <a:r>
              <a:rPr lang="ko-KR" altLang="en-US" sz="1200" dirty="0"/>
              <a:t> 광명 프리미엄입지</a:t>
            </a:r>
            <a:endParaRPr lang="en-US" altLang="ko-KR" sz="1200" dirty="0"/>
          </a:p>
          <a:p>
            <a:r>
              <a:rPr lang="ko-KR" altLang="en-US" sz="1200" dirty="0" err="1"/>
              <a:t>멘트</a:t>
            </a:r>
            <a:endParaRPr lang="en-US" altLang="ko-KR" sz="1200" dirty="0"/>
          </a:p>
          <a:p>
            <a:r>
              <a:rPr lang="ko-KR" altLang="en-US" sz="1200" dirty="0"/>
              <a:t>서울</a:t>
            </a:r>
            <a:r>
              <a:rPr lang="en-US" altLang="ko-KR" sz="1200" dirty="0"/>
              <a:t>, </a:t>
            </a:r>
            <a:r>
              <a:rPr lang="ko-KR" altLang="en-US" sz="1200" dirty="0"/>
              <a:t>시흥과 </a:t>
            </a:r>
            <a:r>
              <a:rPr lang="ko-KR" altLang="en-US" sz="1200" dirty="0" err="1"/>
              <a:t>맞다은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돋보적</a:t>
            </a:r>
            <a:r>
              <a:rPr lang="ko-KR" altLang="en-US" sz="1200" dirty="0"/>
              <a:t> 입지의 </a:t>
            </a:r>
            <a:r>
              <a:rPr lang="en-US" altLang="ko-KR" sz="1200" dirty="0"/>
              <a:t>–&gt; 1. </a:t>
            </a:r>
            <a:r>
              <a:rPr lang="ko-KR" altLang="en-US" sz="1200" dirty="0"/>
              <a:t>서울</a:t>
            </a:r>
            <a:r>
              <a:rPr lang="en-US" altLang="ko-KR" sz="1200" dirty="0"/>
              <a:t>,</a:t>
            </a:r>
            <a:r>
              <a:rPr lang="ko-KR" altLang="en-US" sz="1200" dirty="0"/>
              <a:t> 시흥과 인접한 입지에</a:t>
            </a:r>
            <a:endParaRPr lang="en-US" altLang="ko-KR" sz="1200" dirty="0"/>
          </a:p>
          <a:p>
            <a:r>
              <a:rPr lang="en-US" altLang="ko-KR" sz="1200" dirty="0"/>
              <a:t>                                                  2. </a:t>
            </a:r>
            <a:r>
              <a:rPr lang="ko-KR" altLang="en-US" sz="1200" dirty="0"/>
              <a:t>서울</a:t>
            </a:r>
            <a:r>
              <a:rPr lang="en-US" altLang="ko-KR" sz="1200" dirty="0"/>
              <a:t>, </a:t>
            </a:r>
            <a:r>
              <a:rPr lang="ko-KR" altLang="en-US" sz="1200" dirty="0"/>
              <a:t>시흥과 가까운 입지에</a:t>
            </a:r>
            <a:endParaRPr lang="en-US" altLang="ko-KR" sz="1200" dirty="0"/>
          </a:p>
        </p:txBody>
      </p:sp>
      <p:sp>
        <p:nvSpPr>
          <p:cNvPr id="7" name="직사각형 6"/>
          <p:cNvSpPr/>
          <p:nvPr/>
        </p:nvSpPr>
        <p:spPr>
          <a:xfrm>
            <a:off x="507318" y="4317240"/>
            <a:ext cx="392286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210318_fin_Tiamo_KM_30sec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기준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927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07318" y="4317240"/>
            <a:ext cx="392286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210318_fin_Tiamo_KM_30sec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기준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4" y="289232"/>
            <a:ext cx="7029371" cy="395402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001206" y="5000745"/>
            <a:ext cx="5456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0010 </a:t>
            </a:r>
            <a:r>
              <a:rPr lang="ko-KR" altLang="en-US" sz="1200" dirty="0"/>
              <a:t>자막 수정</a:t>
            </a:r>
            <a:endParaRPr lang="en-US" altLang="ko-KR" sz="1200" dirty="0"/>
          </a:p>
          <a:p>
            <a:r>
              <a:rPr lang="en-US" altLang="ko-KR" sz="1200" dirty="0"/>
              <a:t>1Km </a:t>
            </a:r>
            <a:r>
              <a:rPr lang="ko-KR" altLang="en-US" sz="1200" dirty="0"/>
              <a:t>내 </a:t>
            </a:r>
            <a:r>
              <a:rPr lang="en-US" altLang="ko-KR" sz="1200" dirty="0"/>
              <a:t>-&gt; 2Km </a:t>
            </a:r>
            <a:r>
              <a:rPr lang="ko-KR" altLang="en-US" sz="1200" dirty="0"/>
              <a:t>내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83617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106</Words>
  <Application>Microsoft Office PowerPoint</Application>
  <PresentationFormat>와이드스크린</PresentationFormat>
  <Paragraphs>16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edius</dc:creator>
  <cp:lastModifiedBy>jw</cp:lastModifiedBy>
  <cp:revision>5</cp:revision>
  <dcterms:created xsi:type="dcterms:W3CDTF">2021-04-02T03:14:09Z</dcterms:created>
  <dcterms:modified xsi:type="dcterms:W3CDTF">2021-04-02T07:27:06Z</dcterms:modified>
</cp:coreProperties>
</file>