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FE3928-2150-44CE-B370-50070FB2E5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DFE7618-38AC-42F8-9727-D79CB7CE0D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F9304A9-7B24-4747-8459-B1E83FFC0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E1CBF3D-0253-4AF7-9DB3-6FFF0E08A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8F94372-6837-4B17-B808-810122614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2754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4A76E1A-5BA4-4BFE-A448-31C18056B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7514974-38F5-4EDF-96B2-CA878C64D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F388A88-622D-45BB-A1C5-1C1680800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E9D311D-E42D-4165-85E7-C917B6261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F3C38DE-F422-41FE-9E16-059ED8F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7742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14BBBB3-CDBE-4F45-BEC1-BBB4E2C02F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4A4D43E-128F-4063-A2C7-A0BC18EC83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78157F-CAA2-45A3-BCE8-2EF14BECA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EF96CEA-78B4-4A55-B38E-2DE2F8F93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C53847C-00E6-4108-AD95-5463E753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511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2B06EA-0D01-4850-A32A-DEB8EED45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64BC1FE-4CAA-49D9-9459-6372E35141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954028D-5FE0-4AD4-B202-251DF6BB5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D02A74C-5B36-4A4A-9EA9-9AFDC38EB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930B7BB-C174-47F1-9BB6-095F7F2B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8767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9DA84D2-A42E-4378-9A2F-14E92950D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F6DD6B0-F5AF-469D-AAC3-7D22B15E1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86925C-EF1F-4BFD-BA85-9ACD8F205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38BE01-BF31-4370-8439-C245572AC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D3A7DF-F8B7-4C0B-A148-4B0A2D1EBE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09292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3593143-40F2-4B15-88FF-0E1CBC875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B5E72A3-039D-4F23-9EC4-E5ACE658D7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406422F-A0D9-4176-BA42-F28B991F82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2B09D27-9B4C-41FC-B6A3-BA931BCBC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B9740A9-B873-4B19-9A55-57F707DE9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2C74EDB-3F0E-4406-A772-9F9538F34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0362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E0F33D-D366-45C5-AC0B-352E3B491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05DA589-2658-420F-89D3-7F9C46231C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95A7B0F-FE9D-4157-97BD-0533BA31C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4E77E85-9564-41BD-8A93-5538F410CB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7FFB61C4-DD9D-47BC-B265-033A9613B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F653BFE7-FD83-4501-A853-7E57B9531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49E22A4-1893-485D-87D9-B0CF17EAD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7548BA7-A509-4B37-88F3-7F8925801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88368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9A9AFD-D9E0-4E27-B3B0-8CDC00BD0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42D8664-B71C-45CF-A8AB-B53401B32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92ED13DA-B832-4E27-9CFB-44FBC173A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D84D714-9C55-4B5C-905F-F5C021322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620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A39F97A-AE0A-4DE6-918A-DDB6068D9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98A7344-3DAC-4082-B9AF-72306704A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F3220A66-2929-427C-B5CF-AE73C846B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2936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819A27-D9D0-4028-97E9-955AE50B0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8DB4C53-0987-4016-BF86-5BF6FEA0B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0BB474B0-764A-4E0E-BEE5-B3021E3E2D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57E3CF6-BB5A-4552-AF76-B73B51F50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BB4EA4D-1415-4280-B3D6-2420EA473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D16C773-F62F-4AD6-8590-FCC164A3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4805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AE4A19E-DDBC-48AE-B6F2-22F6C049C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DA4E608-C794-4390-B085-E6769F8B13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8491E9-A270-4A1F-8198-112FC31034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2C91A25-EC06-494B-82E2-824A46A3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07B12F8-0610-49EC-8248-E70C972A9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433EC06-6747-4217-A5C0-629CC7488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6429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A917EF8-BD95-4625-A303-29465AAF1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C4BDD84-51F1-477E-9303-F9ECD6E62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4FB7687-8A79-4956-A981-EE9989AB03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FEAA0-BA48-4EDC-9821-B4EC6EC251EF}" type="datetimeFigureOut">
              <a:rPr lang="ko-KR" altLang="en-US" smtClean="0"/>
              <a:t>2021-03-25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447422B-CB70-4D31-9CF3-A42D667EF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DECFB71-ADC8-413E-9061-F191EFC0F4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D4061-A580-49CD-A523-9DBD6821292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624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news.joins.com/article/23919868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unhwa.com/news/view.html?no=20201224010710030210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그림 25">
            <a:extLst>
              <a:ext uri="{FF2B5EF4-FFF2-40B4-BE49-F238E27FC236}">
                <a16:creationId xmlns:a16="http://schemas.microsoft.com/office/drawing/2014/main" id="{688159C6-95BB-453E-B254-DA90087648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337" y="1605760"/>
            <a:ext cx="2618738" cy="430774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4FF5A2-3F9A-4500-9CE9-62AD17DF4590}"/>
              </a:ext>
            </a:extLst>
          </p:cNvPr>
          <p:cNvSpPr txBox="1"/>
          <p:nvPr/>
        </p:nvSpPr>
        <p:spPr>
          <a:xfrm>
            <a:off x="3047223" y="660525"/>
            <a:ext cx="609755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o-KR" altLang="en-US" dirty="0">
                <a:hlinkClick r:id="rId3"/>
              </a:rPr>
              <a:t>https://news.joins.com/article/23919868</a:t>
            </a:r>
            <a:endParaRPr lang="en-US" altLang="ko-KR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EEEBF4C-A753-41EF-B695-6EA49EE93E12}"/>
              </a:ext>
            </a:extLst>
          </p:cNvPr>
          <p:cNvSpPr txBox="1"/>
          <p:nvPr/>
        </p:nvSpPr>
        <p:spPr>
          <a:xfrm>
            <a:off x="182455" y="115870"/>
            <a:ext cx="229261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SRT - </a:t>
            </a:r>
            <a:r>
              <a:rPr lang="ko-KR" altLang="en-US" dirty="0"/>
              <a:t>청량리역 관련</a:t>
            </a: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1B1E73E5-C5BC-4A36-8BDA-00AF756FBD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6791" y="1994049"/>
            <a:ext cx="3792872" cy="3198736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74A9E226-BE3D-4F15-B75F-0A82E2A9C3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0886" y="1901265"/>
            <a:ext cx="3927631" cy="1098957"/>
          </a:xfrm>
          <a:prstGeom prst="rect">
            <a:avLst/>
          </a:prstGeom>
        </p:spPr>
      </p:pic>
      <p:sp>
        <p:nvSpPr>
          <p:cNvPr id="13" name="타원 12">
            <a:extLst>
              <a:ext uri="{FF2B5EF4-FFF2-40B4-BE49-F238E27FC236}">
                <a16:creationId xmlns:a16="http://schemas.microsoft.com/office/drawing/2014/main" id="{87E94200-8226-4A75-9299-CF9ECC5FEC00}"/>
              </a:ext>
            </a:extLst>
          </p:cNvPr>
          <p:cNvSpPr/>
          <p:nvPr/>
        </p:nvSpPr>
        <p:spPr>
          <a:xfrm>
            <a:off x="10695963" y="2164361"/>
            <a:ext cx="385893" cy="1359016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F46ABF7C-044C-40AE-A887-632C0226607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6790" y="1063196"/>
            <a:ext cx="3881583" cy="838069"/>
          </a:xfrm>
          <a:prstGeom prst="rect">
            <a:avLst/>
          </a:prstGeom>
        </p:spPr>
      </p:pic>
      <p:pic>
        <p:nvPicPr>
          <p:cNvPr id="16" name="그림 15">
            <a:extLst>
              <a:ext uri="{FF2B5EF4-FFF2-40B4-BE49-F238E27FC236}">
                <a16:creationId xmlns:a16="http://schemas.microsoft.com/office/drawing/2014/main" id="{F721DC38-18A2-4D25-B6E8-2C4A9594E8D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6032" y="598612"/>
            <a:ext cx="1076325" cy="523875"/>
          </a:xfrm>
          <a:prstGeom prst="rect">
            <a:avLst/>
          </a:prstGeom>
        </p:spPr>
      </p:pic>
      <p:sp>
        <p:nvSpPr>
          <p:cNvPr id="17" name="직사각형 16">
            <a:extLst>
              <a:ext uri="{FF2B5EF4-FFF2-40B4-BE49-F238E27FC236}">
                <a16:creationId xmlns:a16="http://schemas.microsoft.com/office/drawing/2014/main" id="{D81A939B-A4CE-4ECF-9FD1-0E701CD79B79}"/>
              </a:ext>
            </a:extLst>
          </p:cNvPr>
          <p:cNvSpPr/>
          <p:nvPr/>
        </p:nvSpPr>
        <p:spPr>
          <a:xfrm>
            <a:off x="2367581" y="3053593"/>
            <a:ext cx="1852082" cy="10989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ACDB406C-C740-4974-8C09-18C995B7ED0C}"/>
              </a:ext>
            </a:extLst>
          </p:cNvPr>
          <p:cNvSpPr/>
          <p:nvPr/>
        </p:nvSpPr>
        <p:spPr>
          <a:xfrm>
            <a:off x="471145" y="4177717"/>
            <a:ext cx="3748518" cy="54895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9A2303EA-CDCE-4DD7-A882-62ADFD271D4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10886" y="3283024"/>
            <a:ext cx="3610325" cy="953221"/>
          </a:xfrm>
          <a:prstGeom prst="rect">
            <a:avLst/>
          </a:prstGeom>
          <a:ln>
            <a:solidFill>
              <a:srgbClr val="FF0000"/>
            </a:solidFill>
          </a:ln>
        </p:spPr>
      </p:pic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39C7D819-A759-419A-A478-BC2CDC7FD5C0}"/>
              </a:ext>
            </a:extLst>
          </p:cNvPr>
          <p:cNvCxnSpPr/>
          <p:nvPr/>
        </p:nvCxnSpPr>
        <p:spPr>
          <a:xfrm>
            <a:off x="4488110" y="1208015"/>
            <a:ext cx="0" cy="5335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직선 연결선 22">
            <a:extLst>
              <a:ext uri="{FF2B5EF4-FFF2-40B4-BE49-F238E27FC236}">
                <a16:creationId xmlns:a16="http://schemas.microsoft.com/office/drawing/2014/main" id="{F72394CA-7C19-462A-84B5-40062E0D388B}"/>
              </a:ext>
            </a:extLst>
          </p:cNvPr>
          <p:cNvCxnSpPr/>
          <p:nvPr/>
        </p:nvCxnSpPr>
        <p:spPr>
          <a:xfrm>
            <a:off x="8415556" y="1208015"/>
            <a:ext cx="0" cy="53353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4439773-5748-426F-9236-721D353A51A7}"/>
              </a:ext>
            </a:extLst>
          </p:cNvPr>
          <p:cNvSpPr/>
          <p:nvPr/>
        </p:nvSpPr>
        <p:spPr>
          <a:xfrm>
            <a:off x="5629012" y="3429000"/>
            <a:ext cx="466987" cy="16987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210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ABCBCA0-81E6-46E7-ADE3-204702254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618" y="1866550"/>
            <a:ext cx="3728741" cy="4240635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FD7774C7-9102-47E4-8261-8EC71CAB3C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8132" y="2566549"/>
            <a:ext cx="4849864" cy="3318328"/>
          </a:xfrm>
          <a:prstGeom prst="rect">
            <a:avLst/>
          </a:prstGeom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73C2FDA2-F0A1-4996-8473-9D773216FABC}"/>
              </a:ext>
            </a:extLst>
          </p:cNvPr>
          <p:cNvSpPr/>
          <p:nvPr/>
        </p:nvSpPr>
        <p:spPr>
          <a:xfrm>
            <a:off x="4993335" y="5008228"/>
            <a:ext cx="4849863" cy="10989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9CC888-F71F-4F31-B0E6-D7462A2E8B9A}"/>
              </a:ext>
            </a:extLst>
          </p:cNvPr>
          <p:cNvSpPr txBox="1"/>
          <p:nvPr/>
        </p:nvSpPr>
        <p:spPr>
          <a:xfrm>
            <a:off x="2045865" y="976378"/>
            <a:ext cx="810027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ko-KR" altLang="en-US" dirty="0">
                <a:hlinkClick r:id="rId4"/>
              </a:rPr>
              <a:t>http://www.munhwa.com/news/view.html?no=2020122401071003021001</a:t>
            </a:r>
            <a:endParaRPr lang="en-US" altLang="ko-KR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B77916-20E0-423C-BC84-FFCFC74C8720}"/>
              </a:ext>
            </a:extLst>
          </p:cNvPr>
          <p:cNvSpPr txBox="1"/>
          <p:nvPr/>
        </p:nvSpPr>
        <p:spPr>
          <a:xfrm>
            <a:off x="182455" y="115870"/>
            <a:ext cx="2292615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dirty="0"/>
              <a:t>SRT - </a:t>
            </a:r>
            <a:r>
              <a:rPr lang="ko-KR" altLang="en-US" dirty="0"/>
              <a:t>청량리역 관련</a:t>
            </a:r>
          </a:p>
        </p:txBody>
      </p:sp>
    </p:spTree>
    <p:extLst>
      <p:ext uri="{BB962C8B-B14F-4D97-AF65-F5344CB8AC3E}">
        <p14:creationId xmlns:p14="http://schemas.microsoft.com/office/powerpoint/2010/main" val="2877456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36</Words>
  <Application>Microsoft Office PowerPoint</Application>
  <PresentationFormat>와이드스크린</PresentationFormat>
  <Paragraphs>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SYJ-NBOOK</dc:creator>
  <cp:lastModifiedBy>SYJ-NBOOK</cp:lastModifiedBy>
  <cp:revision>7</cp:revision>
  <dcterms:created xsi:type="dcterms:W3CDTF">2021-03-25T05:07:59Z</dcterms:created>
  <dcterms:modified xsi:type="dcterms:W3CDTF">2021-03-25T05:42:13Z</dcterms:modified>
</cp:coreProperties>
</file>