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6858000" cy="12192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8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3630" y="642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7424-8F3A-4466-BB23-0A29577DB434}" type="datetimeFigureOut">
              <a:rPr lang="ko-KR" altLang="en-US" smtClean="0"/>
              <a:t>2021-03-18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44C6C-0946-4080-9A41-D0A82059BB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254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7424-8F3A-4466-BB23-0A29577DB434}" type="datetimeFigureOut">
              <a:rPr lang="ko-KR" altLang="en-US" smtClean="0"/>
              <a:t>2021-03-18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44C6C-0946-4080-9A41-D0A82059BB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4189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7424-8F3A-4466-BB23-0A29577DB434}" type="datetimeFigureOut">
              <a:rPr lang="ko-KR" altLang="en-US" smtClean="0"/>
              <a:t>2021-03-18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44C6C-0946-4080-9A41-D0A82059BB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8189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7424-8F3A-4466-BB23-0A29577DB434}" type="datetimeFigureOut">
              <a:rPr lang="ko-KR" altLang="en-US" smtClean="0"/>
              <a:t>2021-03-18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44C6C-0946-4080-9A41-D0A82059BB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252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7424-8F3A-4466-BB23-0A29577DB434}" type="datetimeFigureOut">
              <a:rPr lang="ko-KR" altLang="en-US" smtClean="0"/>
              <a:t>2021-03-18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44C6C-0946-4080-9A41-D0A82059BB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8664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7424-8F3A-4466-BB23-0A29577DB434}" type="datetimeFigureOut">
              <a:rPr lang="ko-KR" altLang="en-US" smtClean="0"/>
              <a:t>2021-03-18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44C6C-0946-4080-9A41-D0A82059BB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1862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7424-8F3A-4466-BB23-0A29577DB434}" type="datetimeFigureOut">
              <a:rPr lang="ko-KR" altLang="en-US" smtClean="0"/>
              <a:t>2021-03-18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44C6C-0946-4080-9A41-D0A82059BB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9359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7424-8F3A-4466-BB23-0A29577DB434}" type="datetimeFigureOut">
              <a:rPr lang="ko-KR" altLang="en-US" smtClean="0"/>
              <a:t>2021-03-18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44C6C-0946-4080-9A41-D0A82059BB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7715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7424-8F3A-4466-BB23-0A29577DB434}" type="datetimeFigureOut">
              <a:rPr lang="ko-KR" altLang="en-US" smtClean="0"/>
              <a:t>2021-03-18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44C6C-0946-4080-9A41-D0A82059BB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1237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7424-8F3A-4466-BB23-0A29577DB434}" type="datetimeFigureOut">
              <a:rPr lang="ko-KR" altLang="en-US" smtClean="0"/>
              <a:t>2021-03-18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44C6C-0946-4080-9A41-D0A82059BB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0979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7424-8F3A-4466-BB23-0A29577DB434}" type="datetimeFigureOut">
              <a:rPr lang="ko-KR" altLang="en-US" smtClean="0"/>
              <a:t>2021-03-18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44C6C-0946-4080-9A41-D0A82059BB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7983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87424-8F3A-4466-BB23-0A29577DB434}" type="datetimeFigureOut">
              <a:rPr lang="ko-KR" altLang="en-US" smtClean="0"/>
              <a:t>2021-03-18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44C6C-0946-4080-9A41-D0A82059BB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1977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mk.co.kr/news/economy/view/2020/10/1100536/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>
            <a:extLst>
              <a:ext uri="{FF2B5EF4-FFF2-40B4-BE49-F238E27FC236}">
                <a16:creationId xmlns:a16="http://schemas.microsoft.com/office/drawing/2014/main" id="{8729FFA9-32D6-4B3C-9D64-7FDBF687B5E3}"/>
              </a:ext>
            </a:extLst>
          </p:cNvPr>
          <p:cNvGrpSpPr/>
          <p:nvPr/>
        </p:nvGrpSpPr>
        <p:grpSpPr>
          <a:xfrm>
            <a:off x="401520" y="793866"/>
            <a:ext cx="5990948" cy="10654500"/>
            <a:chOff x="0" y="-62700"/>
            <a:chExt cx="6858000" cy="12196493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E042F86B-CFA3-4B16-9843-4F9E57AC4E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-62700"/>
              <a:ext cx="6858000" cy="5061193"/>
            </a:xfrm>
            <a:prstGeom prst="rect">
              <a:avLst/>
            </a:prstGeom>
          </p:spPr>
        </p:pic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8AB459A6-13D7-44F0-A99A-8B9D37BC2B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3239" y="5179961"/>
              <a:ext cx="4572000" cy="4320731"/>
            </a:xfrm>
            <a:prstGeom prst="rect">
              <a:avLst/>
            </a:prstGeom>
          </p:spPr>
        </p:pic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E96EF1DE-28B2-488D-8ED7-177164CB4A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239" y="9670689"/>
              <a:ext cx="4572000" cy="2463104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BE80CB84-12ED-415E-BD34-79B14BC41124}"/>
              </a:ext>
            </a:extLst>
          </p:cNvPr>
          <p:cNvSpPr txBox="1"/>
          <p:nvPr/>
        </p:nvSpPr>
        <p:spPr>
          <a:xfrm>
            <a:off x="420570" y="147535"/>
            <a:ext cx="600390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200" dirty="0">
                <a:hlinkClick r:id="rId5"/>
              </a:rPr>
              <a:t>https://www.mk.co.kr/news/economy/view/2020/10/1100536/</a:t>
            </a:r>
            <a:endParaRPr lang="en-US" altLang="ko-KR" sz="1200" dirty="0"/>
          </a:p>
        </p:txBody>
      </p:sp>
    </p:spTree>
    <p:extLst>
      <p:ext uri="{BB962C8B-B14F-4D97-AF65-F5344CB8AC3E}">
        <p14:creationId xmlns:p14="http://schemas.microsoft.com/office/powerpoint/2010/main" val="1716051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9152A091-5421-4EC7-8908-D8F4F2A053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15293"/>
            <a:ext cx="6858000" cy="496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2287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18</Words>
  <Application>Microsoft Office PowerPoint</Application>
  <PresentationFormat>와이드스크린</PresentationFormat>
  <Paragraphs>1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SYJ-NBOOK</dc:creator>
  <cp:lastModifiedBy>SYJ-NBOOK</cp:lastModifiedBy>
  <cp:revision>1</cp:revision>
  <dcterms:created xsi:type="dcterms:W3CDTF">2021-03-18T06:25:58Z</dcterms:created>
  <dcterms:modified xsi:type="dcterms:W3CDTF">2021-03-18T06:29:11Z</dcterms:modified>
</cp:coreProperties>
</file>