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8" r:id="rId4"/>
    <p:sldId id="257" r:id="rId5"/>
    <p:sldId id="261" r:id="rId6"/>
    <p:sldId id="260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1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1AA5B26-D417-40B7-948B-2DA5647446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AD61835-066B-4809-9A3B-CF4F98F22F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A6A8290-0075-4069-B0F4-F764B7D59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8712-026E-4282-ADC5-5108C0D15BA4}" type="datetimeFigureOut">
              <a:rPr lang="ko-KR" altLang="en-US" smtClean="0"/>
              <a:t>2021-03-19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109CDD3-B79C-439C-9069-05ABED70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AE719CD-07B2-4A57-9579-DAE266C4D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173F7-101E-4A76-8088-9054BE4FE8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6297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42957B7-E8C6-436D-8935-C0EA8C2D4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D8F1BCF-B5B7-4B53-B43F-84728322C6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1829A90-07AE-4FAB-A567-5B40DA0A7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8712-026E-4282-ADC5-5108C0D15BA4}" type="datetimeFigureOut">
              <a:rPr lang="ko-KR" altLang="en-US" smtClean="0"/>
              <a:t>2021-03-19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F462E36-E1E4-43C5-B8FD-02BCAD4A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085F882-FAD6-455F-87EC-6C2FFFA09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173F7-101E-4A76-8088-9054BE4FE8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8300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DD38D62-D8C6-4059-AE35-CF8E63BCCF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0B1C97-12F7-4A89-9A09-A278E96B7B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41C0D13-86DC-47CE-B115-94FD041FE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8712-026E-4282-ADC5-5108C0D15BA4}" type="datetimeFigureOut">
              <a:rPr lang="ko-KR" altLang="en-US" smtClean="0"/>
              <a:t>2021-03-19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9960C88-B119-4697-9E3B-35610C316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62D58E-70FA-4600-9919-2B444D6CA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173F7-101E-4A76-8088-9054BE4FE8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1528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8F92F33-5803-40AF-93F2-FFA98E48F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6C01B65-E294-48C6-9D82-6BE5D0BA27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30DA398-EF82-48BC-AAD6-B122633FA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8712-026E-4282-ADC5-5108C0D15BA4}" type="datetimeFigureOut">
              <a:rPr lang="ko-KR" altLang="en-US" smtClean="0"/>
              <a:t>2021-03-19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8075CB5-5E23-4BCF-A157-E3BB3B6AF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C826154-981C-4E80-8869-9B94F5F8E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173F7-101E-4A76-8088-9054BE4FE8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169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950ACAB-2CC7-445E-AF45-C060CC09F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C1E0D70-B5ED-4ECA-B2CA-764FD1407F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89B4430-CB56-487F-A1DD-39028ED7C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8712-026E-4282-ADC5-5108C0D15BA4}" type="datetimeFigureOut">
              <a:rPr lang="ko-KR" altLang="en-US" smtClean="0"/>
              <a:t>2021-03-19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AEA68BB-70C3-412F-825F-8990F9ABF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6B8EFD9-77F8-4294-AE30-D917CFF3A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173F7-101E-4A76-8088-9054BE4FE8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7990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98167D2-6953-48B0-8CA3-C37F3BC2C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50EAFDE-5F12-40D3-B789-114DFB21FA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00C7636-1ABD-4347-84BB-5A74A37626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AA44B6A-121C-4AC7-B378-BC67358B4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8712-026E-4282-ADC5-5108C0D15BA4}" type="datetimeFigureOut">
              <a:rPr lang="ko-KR" altLang="en-US" smtClean="0"/>
              <a:t>2021-03-19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722B8B4-A178-44C1-A2D0-FAE57A503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8031DA6-0DD7-48C4-B095-479873AD5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173F7-101E-4A76-8088-9054BE4FE8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8930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2636E11-C02E-4A9F-A7C6-C75660B3A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83B4675-C244-4252-86E3-E45FC6F22F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3DA9EF7-6C43-4C27-9EF3-79D9470E9C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70E76400-FD35-451A-8544-C9176638F9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84C4A71-6C7D-4899-B013-F18CEAF77B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0D026CB-D2A4-4275-B9F7-E1D59A9A4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8712-026E-4282-ADC5-5108C0D15BA4}" type="datetimeFigureOut">
              <a:rPr lang="ko-KR" altLang="en-US" smtClean="0"/>
              <a:t>2021-03-19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F0B19F0C-061F-4F28-8CAF-F56AC33DB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10CBBD2-11EB-411E-820D-F677A4391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173F7-101E-4A76-8088-9054BE4FE8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3972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203687-AC1B-493F-BE4C-2506936CA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793D4FF-F1A3-4BBE-90A8-1F07C1FA0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8712-026E-4282-ADC5-5108C0D15BA4}" type="datetimeFigureOut">
              <a:rPr lang="ko-KR" altLang="en-US" smtClean="0"/>
              <a:t>2021-03-19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AF5582F-0D5B-4A2F-A7F5-830822FD7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B64BA45-992E-43E2-971C-DE65CEB4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173F7-101E-4A76-8088-9054BE4FE8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093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9E8941E0-4B9B-4202-8F2D-C8AF2C892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8712-026E-4282-ADC5-5108C0D15BA4}" type="datetimeFigureOut">
              <a:rPr lang="ko-KR" altLang="en-US" smtClean="0"/>
              <a:t>2021-03-19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AE941711-D453-4DC2-9D90-E6967D8E2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DA76A50-93EF-45A2-88BB-94BB82494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173F7-101E-4A76-8088-9054BE4FE8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590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FEE35AF-5F0D-4E4A-9D0D-3EE9510D6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C9D0CD7-C684-4AF2-9E91-24E782C6D1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06CB0C4-6372-4C9E-95D5-46B8ED2118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B561D6E-8116-4DAA-82B3-F7025449D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8712-026E-4282-ADC5-5108C0D15BA4}" type="datetimeFigureOut">
              <a:rPr lang="ko-KR" altLang="en-US" smtClean="0"/>
              <a:t>2021-03-19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D56E517-A59B-4F93-B3B3-B5938CBD1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91E43A6-DFFD-4BCF-A6FF-13441C777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173F7-101E-4A76-8088-9054BE4FE8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2804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D126145-7E3B-4A04-8BB0-E9A94C6C2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8805191-E806-4F85-99C7-982941973A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8C79358-329B-4016-925A-2A6E756D50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1B26F63-94C4-4130-ACD2-615342BF3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8712-026E-4282-ADC5-5108C0D15BA4}" type="datetimeFigureOut">
              <a:rPr lang="ko-KR" altLang="en-US" smtClean="0"/>
              <a:t>2021-03-19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2591CC3-C870-452A-85C4-696BE5C73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6998C51-BC7A-4DFE-BE25-559D7E16B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173F7-101E-4A76-8088-9054BE4FE8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5754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9D377CE-BBD8-469B-BF99-99C1AE3C9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E3C9290-3F55-4A25-A650-EDE0F4CA7B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75246BF-F9CD-4C37-AFC0-8486BACEB6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78712-026E-4282-ADC5-5108C0D15BA4}" type="datetimeFigureOut">
              <a:rPr lang="ko-KR" altLang="en-US" smtClean="0"/>
              <a:t>2021-03-19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0CB24BA-4D75-4D00-BDEE-881126923D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133E88B-F42C-44B2-BFF5-68F8EF55C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173F7-101E-4A76-8088-9054BE4FE8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4115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news.mt.co.kr/mtview.php?no=2019082115185832649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clien.net/service/board/park/15271979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4E0B6EB-4687-485F-955B-B33F5990C01E}"/>
              </a:ext>
            </a:extLst>
          </p:cNvPr>
          <p:cNvSpPr txBox="1"/>
          <p:nvPr/>
        </p:nvSpPr>
        <p:spPr>
          <a:xfrm>
            <a:off x="182455" y="115870"/>
            <a:ext cx="325685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dirty="0"/>
              <a:t>지하철 </a:t>
            </a:r>
            <a:r>
              <a:rPr lang="en-US" altLang="ko-KR" dirty="0"/>
              <a:t>KTX, GTX</a:t>
            </a:r>
            <a:r>
              <a:rPr lang="ko-KR" altLang="en-US" dirty="0"/>
              <a:t>등 </a:t>
            </a:r>
            <a:r>
              <a:rPr lang="en-US" altLang="ko-KR" dirty="0"/>
              <a:t>14</a:t>
            </a:r>
            <a:r>
              <a:rPr lang="ko-KR" altLang="en-US" dirty="0"/>
              <a:t>개 노선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9ED3634E-8614-4177-9C9B-3FDFDF2C13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5287" y="2424112"/>
            <a:ext cx="3781425" cy="200977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B7D9DF-03AD-4271-9F44-F1997A620564}"/>
              </a:ext>
            </a:extLst>
          </p:cNvPr>
          <p:cNvSpPr txBox="1"/>
          <p:nvPr/>
        </p:nvSpPr>
        <p:spPr>
          <a:xfrm>
            <a:off x="2519539" y="1484852"/>
            <a:ext cx="7152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/>
              <a:t>아래 </a:t>
            </a:r>
            <a:r>
              <a:rPr lang="en-US" altLang="ko-KR" dirty="0"/>
              <a:t>14</a:t>
            </a:r>
            <a:r>
              <a:rPr lang="ko-KR" altLang="en-US" dirty="0"/>
              <a:t>개 노선</a:t>
            </a:r>
            <a:r>
              <a:rPr lang="en-US" altLang="ko-KR" dirty="0"/>
              <a:t>(</a:t>
            </a:r>
            <a:r>
              <a:rPr lang="ko-KR" altLang="en-US" dirty="0"/>
              <a:t>예정</a:t>
            </a:r>
            <a:r>
              <a:rPr lang="en-US" altLang="ko-KR" dirty="0"/>
              <a:t>)</a:t>
            </a:r>
            <a:r>
              <a:rPr lang="ko-KR" altLang="en-US" dirty="0"/>
              <a:t>이 모두 청량리역을 통과하고 정차하는 노선임</a:t>
            </a:r>
          </a:p>
        </p:txBody>
      </p:sp>
    </p:spTree>
    <p:extLst>
      <p:ext uri="{BB962C8B-B14F-4D97-AF65-F5344CB8AC3E}">
        <p14:creationId xmlns:p14="http://schemas.microsoft.com/office/powerpoint/2010/main" val="1727706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4A618C9-F92A-4265-9577-84017953983D}"/>
              </a:ext>
            </a:extLst>
          </p:cNvPr>
          <p:cNvSpPr txBox="1"/>
          <p:nvPr/>
        </p:nvSpPr>
        <p:spPr>
          <a:xfrm>
            <a:off x="2758967" y="1194047"/>
            <a:ext cx="66740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400" dirty="0">
                <a:hlinkClick r:id="rId2"/>
              </a:rPr>
              <a:t>https://news.mt.co.kr/mtview.php?no=2019082115185832649</a:t>
            </a:r>
            <a:endParaRPr lang="en-US" altLang="ko-KR" sz="1400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40CC9F51-0F58-42DB-9F56-BD0B0334B8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3502" y="1895913"/>
            <a:ext cx="3524361" cy="4592972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E0388CB8-7F96-4377-A8E5-8817D47760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2370" y="2611737"/>
            <a:ext cx="3280294" cy="3617089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E1628958-60BB-4888-993B-61248E0FF234}"/>
              </a:ext>
            </a:extLst>
          </p:cNvPr>
          <p:cNvSpPr/>
          <p:nvPr/>
        </p:nvSpPr>
        <p:spPr>
          <a:xfrm>
            <a:off x="6825842" y="5511568"/>
            <a:ext cx="1915485" cy="2013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D7830975-7B83-4D7A-9C4B-DB84050073FF}"/>
              </a:ext>
            </a:extLst>
          </p:cNvPr>
          <p:cNvSpPr/>
          <p:nvPr/>
        </p:nvSpPr>
        <p:spPr>
          <a:xfrm>
            <a:off x="5662370" y="4661166"/>
            <a:ext cx="3280294" cy="3344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DB61AD-85FD-4B3B-80A2-1CBEFE343C13}"/>
              </a:ext>
            </a:extLst>
          </p:cNvPr>
          <p:cNvSpPr txBox="1"/>
          <p:nvPr/>
        </p:nvSpPr>
        <p:spPr>
          <a:xfrm>
            <a:off x="182455" y="115870"/>
            <a:ext cx="632391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/>
              <a:t>GTX-B</a:t>
            </a:r>
            <a:r>
              <a:rPr lang="ko-KR" altLang="en-US" dirty="0"/>
              <a:t>노선 완공 및 </a:t>
            </a:r>
            <a:r>
              <a:rPr lang="ko-KR" altLang="en-US" dirty="0" err="1"/>
              <a:t>이용시</a:t>
            </a:r>
            <a:r>
              <a:rPr lang="ko-KR" altLang="en-US" dirty="0"/>
              <a:t> 청량리역 </a:t>
            </a:r>
            <a:r>
              <a:rPr lang="en-US" altLang="ko-KR" dirty="0"/>
              <a:t>&lt;–&gt; </a:t>
            </a:r>
            <a:r>
              <a:rPr lang="ko-KR" altLang="en-US" dirty="0"/>
              <a:t>여의도역 약 </a:t>
            </a:r>
            <a:r>
              <a:rPr lang="en-US" altLang="ko-KR" dirty="0"/>
              <a:t>10</a:t>
            </a:r>
            <a:r>
              <a:rPr lang="ko-KR" altLang="en-US" dirty="0"/>
              <a:t>분</a:t>
            </a:r>
          </a:p>
        </p:txBody>
      </p:sp>
    </p:spTree>
    <p:extLst>
      <p:ext uri="{BB962C8B-B14F-4D97-AF65-F5344CB8AC3E}">
        <p14:creationId xmlns:p14="http://schemas.microsoft.com/office/powerpoint/2010/main" val="3907983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1CB1409-176A-43AD-A818-FA2BC4E42ACE}"/>
              </a:ext>
            </a:extLst>
          </p:cNvPr>
          <p:cNvSpPr txBox="1"/>
          <p:nvPr/>
        </p:nvSpPr>
        <p:spPr>
          <a:xfrm>
            <a:off x="182455" y="115870"/>
            <a:ext cx="599048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/>
              <a:t>GTX-C</a:t>
            </a:r>
            <a:r>
              <a:rPr lang="ko-KR" altLang="en-US" dirty="0"/>
              <a:t>노선 완공 및 </a:t>
            </a:r>
            <a:r>
              <a:rPr lang="ko-KR" altLang="en-US" dirty="0" err="1"/>
              <a:t>이용시</a:t>
            </a:r>
            <a:r>
              <a:rPr lang="ko-KR" altLang="en-US" dirty="0"/>
              <a:t> 청량리역 </a:t>
            </a:r>
            <a:r>
              <a:rPr lang="en-US" altLang="ko-KR" dirty="0"/>
              <a:t>&lt;–&gt; </a:t>
            </a:r>
            <a:r>
              <a:rPr lang="ko-KR" altLang="en-US" dirty="0" err="1"/>
              <a:t>삼성역</a:t>
            </a:r>
            <a:r>
              <a:rPr lang="ko-KR" altLang="en-US" dirty="0"/>
              <a:t> 약 </a:t>
            </a:r>
            <a:r>
              <a:rPr lang="en-US" altLang="ko-KR" dirty="0"/>
              <a:t>4</a:t>
            </a:r>
            <a:r>
              <a:rPr lang="ko-KR" altLang="en-US" dirty="0"/>
              <a:t>분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39ED4B-AEED-4F88-B525-024D39B12739}"/>
              </a:ext>
            </a:extLst>
          </p:cNvPr>
          <p:cNvSpPr txBox="1"/>
          <p:nvPr/>
        </p:nvSpPr>
        <p:spPr>
          <a:xfrm>
            <a:off x="2996967" y="838791"/>
            <a:ext cx="60946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400" dirty="0">
                <a:hlinkClick r:id="rId2"/>
              </a:rPr>
              <a:t>https://www.clien.net/service/board/park/15271979</a:t>
            </a:r>
            <a:endParaRPr lang="en-US" altLang="ko-KR" sz="1400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F7B92405-8970-49CF-AB73-9DF5823A71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6967" y="1456494"/>
            <a:ext cx="5667375" cy="5153025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3236D319-78AD-4280-A735-13F81E1C5C4B}"/>
              </a:ext>
            </a:extLst>
          </p:cNvPr>
          <p:cNvSpPr/>
          <p:nvPr/>
        </p:nvSpPr>
        <p:spPr>
          <a:xfrm>
            <a:off x="6727772" y="4837335"/>
            <a:ext cx="1936570" cy="5306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54851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DA38441-A010-4DE8-BB22-97B5670186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496"/>
          <a:stretch/>
        </p:blipFill>
        <p:spPr>
          <a:xfrm>
            <a:off x="1157270" y="822121"/>
            <a:ext cx="9877460" cy="52137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C45B32A-39BA-4CF4-B189-AD2BCECFBFDE}"/>
              </a:ext>
            </a:extLst>
          </p:cNvPr>
          <p:cNvSpPr txBox="1"/>
          <p:nvPr/>
        </p:nvSpPr>
        <p:spPr>
          <a:xfrm>
            <a:off x="182455" y="115870"/>
            <a:ext cx="517481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dirty="0"/>
              <a:t>청량리역</a:t>
            </a:r>
            <a:r>
              <a:rPr lang="en-US" altLang="ko-KR" dirty="0"/>
              <a:t>(</a:t>
            </a:r>
            <a:r>
              <a:rPr lang="ko-KR" altLang="en-US" dirty="0"/>
              <a:t>분당선</a:t>
            </a:r>
            <a:r>
              <a:rPr lang="en-US" altLang="ko-KR" dirty="0"/>
              <a:t>)</a:t>
            </a:r>
            <a:r>
              <a:rPr lang="ko-KR" altLang="en-US" dirty="0"/>
              <a:t> </a:t>
            </a:r>
            <a:r>
              <a:rPr lang="en-US" altLang="ko-KR" dirty="0"/>
              <a:t>&lt;–&gt; </a:t>
            </a:r>
            <a:r>
              <a:rPr lang="ko-KR" altLang="en-US" dirty="0" err="1"/>
              <a:t>압구정로데어역</a:t>
            </a:r>
            <a:r>
              <a:rPr lang="ko-KR" altLang="en-US" dirty="0"/>
              <a:t> </a:t>
            </a:r>
            <a:r>
              <a:rPr lang="en-US" altLang="ko-KR" dirty="0"/>
              <a:t>: </a:t>
            </a:r>
            <a:r>
              <a:rPr lang="ko-KR" altLang="en-US" dirty="0"/>
              <a:t>약 </a:t>
            </a:r>
            <a:r>
              <a:rPr lang="en-US" altLang="ko-KR" dirty="0"/>
              <a:t>12</a:t>
            </a:r>
            <a:r>
              <a:rPr lang="ko-KR" altLang="en-US" dirty="0"/>
              <a:t>분</a:t>
            </a:r>
          </a:p>
        </p:txBody>
      </p:sp>
    </p:spTree>
    <p:extLst>
      <p:ext uri="{BB962C8B-B14F-4D97-AF65-F5344CB8AC3E}">
        <p14:creationId xmlns:p14="http://schemas.microsoft.com/office/powerpoint/2010/main" val="2553892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E7542750-A909-44F5-A7B4-5A538BD038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0" y="1133475"/>
            <a:ext cx="7048500" cy="45910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CFC3C6B-F076-473F-9C57-2CBA881E53BB}"/>
              </a:ext>
            </a:extLst>
          </p:cNvPr>
          <p:cNvSpPr txBox="1"/>
          <p:nvPr/>
        </p:nvSpPr>
        <p:spPr>
          <a:xfrm>
            <a:off x="182455" y="115870"/>
            <a:ext cx="244810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/>
              <a:t>60</a:t>
            </a:r>
            <a:r>
              <a:rPr lang="ko-KR" altLang="en-US" dirty="0"/>
              <a:t>여개 버스노선 관련</a:t>
            </a:r>
          </a:p>
        </p:txBody>
      </p:sp>
    </p:spTree>
    <p:extLst>
      <p:ext uri="{BB962C8B-B14F-4D97-AF65-F5344CB8AC3E}">
        <p14:creationId xmlns:p14="http://schemas.microsoft.com/office/powerpoint/2010/main" val="3396998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7D026672-BAAE-47EA-8BD4-D4C49C2829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802" y="2274026"/>
            <a:ext cx="5420363" cy="360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2A0723E-CC89-4AF3-9748-B2E0F5DC49E6}"/>
              </a:ext>
            </a:extLst>
          </p:cNvPr>
          <p:cNvSpPr txBox="1"/>
          <p:nvPr/>
        </p:nvSpPr>
        <p:spPr>
          <a:xfrm>
            <a:off x="182455" y="115870"/>
            <a:ext cx="379462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dirty="0"/>
              <a:t>백화점</a:t>
            </a:r>
            <a:r>
              <a:rPr lang="en-US" altLang="ko-KR" dirty="0"/>
              <a:t>,</a:t>
            </a:r>
            <a:r>
              <a:rPr lang="ko-KR" altLang="en-US" dirty="0"/>
              <a:t> 마트 등 풍부한 생활인프라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D3006F-88E0-4223-B2DE-E8821F95B5A6}"/>
              </a:ext>
            </a:extLst>
          </p:cNvPr>
          <p:cNvSpPr txBox="1"/>
          <p:nvPr/>
        </p:nvSpPr>
        <p:spPr>
          <a:xfrm>
            <a:off x="2565228" y="986714"/>
            <a:ext cx="7061549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/>
              <a:t>사업장 위치</a:t>
            </a:r>
            <a:r>
              <a:rPr lang="en-US" altLang="ko-KR" sz="1600" dirty="0"/>
              <a:t>(</a:t>
            </a:r>
            <a:r>
              <a:rPr lang="ko-KR" altLang="en-US" sz="1600" dirty="0"/>
              <a:t>동대문구 전농동 </a:t>
            </a:r>
            <a:r>
              <a:rPr lang="en-US" altLang="ko-KR" sz="1600" dirty="0"/>
              <a:t>620-15)</a:t>
            </a:r>
            <a:r>
              <a:rPr lang="ko-KR" altLang="en-US" sz="1600" dirty="0"/>
              <a:t>가 청량리역 </a:t>
            </a:r>
            <a:r>
              <a:rPr lang="en-US" altLang="ko-KR" sz="1600" dirty="0"/>
              <a:t>6</a:t>
            </a:r>
            <a:r>
              <a:rPr lang="ko-KR" altLang="en-US" sz="1600" dirty="0"/>
              <a:t>번 출구 바로 앞에 위치</a:t>
            </a:r>
            <a:endParaRPr lang="en-US" altLang="ko-KR" sz="1600" dirty="0"/>
          </a:p>
          <a:p>
            <a:pPr algn="ctr"/>
            <a:r>
              <a:rPr lang="ko-KR" altLang="en-US" sz="1600" dirty="0"/>
              <a:t>청량리의 기본적인 생활인프라</a:t>
            </a:r>
            <a:r>
              <a:rPr lang="en-US" altLang="ko-KR" sz="1600" dirty="0"/>
              <a:t>(</a:t>
            </a:r>
            <a:r>
              <a:rPr lang="ko-KR" altLang="en-US" sz="1600" dirty="0"/>
              <a:t>각종 전통시장</a:t>
            </a:r>
            <a:r>
              <a:rPr lang="en-US" altLang="ko-KR" sz="1600" dirty="0"/>
              <a:t>, </a:t>
            </a:r>
            <a:r>
              <a:rPr lang="ko-KR" altLang="en-US" sz="1600" dirty="0"/>
              <a:t>은행</a:t>
            </a:r>
            <a:r>
              <a:rPr lang="en-US" altLang="ko-KR" sz="1600" dirty="0"/>
              <a:t>, </a:t>
            </a:r>
            <a:r>
              <a:rPr lang="ko-KR" altLang="en-US" sz="1600" dirty="0"/>
              <a:t>먹자골목 등</a:t>
            </a:r>
            <a:r>
              <a:rPr lang="en-US" altLang="ko-KR" sz="1600" dirty="0"/>
              <a:t>)</a:t>
            </a:r>
          </a:p>
          <a:p>
            <a:pPr algn="ctr"/>
            <a:r>
              <a:rPr lang="ko-KR" altLang="en-US" sz="1600" dirty="0"/>
              <a:t>민자역사에 롯데마트</a:t>
            </a:r>
            <a:r>
              <a:rPr lang="en-US" altLang="ko-KR" sz="1600" dirty="0"/>
              <a:t>, </a:t>
            </a:r>
            <a:r>
              <a:rPr lang="ko-KR" altLang="en-US" sz="1600" dirty="0"/>
              <a:t>롯데백화점</a:t>
            </a:r>
            <a:r>
              <a:rPr lang="en-US" altLang="ko-KR" sz="1600" dirty="0"/>
              <a:t>, </a:t>
            </a:r>
            <a:r>
              <a:rPr lang="ko-KR" altLang="en-US" sz="1600" dirty="0"/>
              <a:t>롯데시네마 등이 몰려 있음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97669CBB-30DA-4BB4-AAEB-08A02E3E26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3837" y="2271286"/>
            <a:ext cx="5240340" cy="3600000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67237D0D-5D2B-4982-B595-5B2727861037}"/>
              </a:ext>
            </a:extLst>
          </p:cNvPr>
          <p:cNvSpPr/>
          <p:nvPr/>
        </p:nvSpPr>
        <p:spPr>
          <a:xfrm>
            <a:off x="1208015" y="4530055"/>
            <a:ext cx="1291904" cy="4697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46055324-7358-41C1-82ED-3A23CC3F4633}"/>
              </a:ext>
            </a:extLst>
          </p:cNvPr>
          <p:cNvSpPr/>
          <p:nvPr/>
        </p:nvSpPr>
        <p:spPr>
          <a:xfrm>
            <a:off x="3751277" y="3096935"/>
            <a:ext cx="1575731" cy="14331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A0088451-C0B6-40A4-924D-62EF26C7CC80}"/>
              </a:ext>
            </a:extLst>
          </p:cNvPr>
          <p:cNvSpPr/>
          <p:nvPr/>
        </p:nvSpPr>
        <p:spPr>
          <a:xfrm>
            <a:off x="7703889" y="3011649"/>
            <a:ext cx="2648126" cy="18518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6824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131</Words>
  <Application>Microsoft Office PowerPoint</Application>
  <PresentationFormat>와이드스크린</PresentationFormat>
  <Paragraphs>12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9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SYJ-NBOOK</dc:creator>
  <cp:lastModifiedBy>SYJ-NBOOK</cp:lastModifiedBy>
  <cp:revision>6</cp:revision>
  <dcterms:created xsi:type="dcterms:W3CDTF">2021-03-19T06:44:51Z</dcterms:created>
  <dcterms:modified xsi:type="dcterms:W3CDTF">2021-03-19T07:09:07Z</dcterms:modified>
</cp:coreProperties>
</file>