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94" r:id="rId2"/>
    <p:sldId id="747" r:id="rId3"/>
    <p:sldId id="665" r:id="rId4"/>
    <p:sldId id="757" r:id="rId5"/>
    <p:sldId id="735" r:id="rId6"/>
    <p:sldId id="674" r:id="rId7"/>
    <p:sldId id="653" r:id="rId8"/>
    <p:sldId id="670" r:id="rId9"/>
    <p:sldId id="748" r:id="rId10"/>
    <p:sldId id="258" r:id="rId11"/>
    <p:sldId id="756" r:id="rId12"/>
    <p:sldId id="262" r:id="rId13"/>
    <p:sldId id="264" r:id="rId14"/>
    <p:sldId id="567" r:id="rId15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4" userDrawn="1">
          <p15:clr>
            <a:srgbClr val="A4A3A4"/>
          </p15:clr>
        </p15:guide>
        <p15:guide id="2" pos="761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orient="horz" pos="3804" userDrawn="1">
          <p15:clr>
            <a:srgbClr val="A4A3A4"/>
          </p15:clr>
        </p15:guide>
        <p15:guide id="5" pos="1912" userDrawn="1">
          <p15:clr>
            <a:srgbClr val="A4A3A4"/>
          </p15:clr>
        </p15:guide>
        <p15:guide id="6" pos="3812" userDrawn="1">
          <p15:clr>
            <a:srgbClr val="A4A3A4"/>
          </p15:clr>
        </p15:guide>
        <p15:guide id="7" pos="5711" userDrawn="1">
          <p15:clr>
            <a:srgbClr val="A4A3A4"/>
          </p15:clr>
        </p15:guide>
        <p15:guide id="8" pos="5768" userDrawn="1">
          <p15:clr>
            <a:srgbClr val="A4A3A4"/>
          </p15:clr>
        </p15:guide>
        <p15:guide id="9" orient="horz" pos="1820" userDrawn="1">
          <p15:clr>
            <a:srgbClr val="A4A3A4"/>
          </p15:clr>
        </p15:guide>
        <p15:guide id="10" orient="horz" pos="3379" userDrawn="1">
          <p15:clr>
            <a:srgbClr val="A4A3A4"/>
          </p15:clr>
        </p15:guide>
        <p15:guide id="11" pos="3868" userDrawn="1">
          <p15:clr>
            <a:srgbClr val="A4A3A4"/>
          </p15:clr>
        </p15:guide>
        <p15:guide id="12" pos="1969" userDrawn="1">
          <p15:clr>
            <a:srgbClr val="A4A3A4"/>
          </p15:clr>
        </p15:guide>
        <p15:guide id="14" orient="horz" pos="23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DY" initials="LD" lastIdx="1" clrIdx="0">
    <p:extLst>
      <p:ext uri="{19B8F6BF-5375-455C-9EA6-DF929625EA0E}">
        <p15:presenceInfo xmlns:p15="http://schemas.microsoft.com/office/powerpoint/2012/main" userId="bf447eed6b4b84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B80"/>
    <a:srgbClr val="EDA348"/>
    <a:srgbClr val="1A1C80"/>
    <a:srgbClr val="31D8FF"/>
    <a:srgbClr val="03C9CC"/>
    <a:srgbClr val="3FE9F1"/>
    <a:srgbClr val="9ED4D4"/>
    <a:srgbClr val="66C5C5"/>
    <a:srgbClr val="FEF083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 autoAdjust="0"/>
    <p:restoredTop sz="90305" autoAdjust="0"/>
  </p:normalViewPr>
  <p:slideViewPr>
    <p:cSldViewPr snapToObjects="1">
      <p:cViewPr varScale="1">
        <p:scale>
          <a:sx n="114" d="100"/>
          <a:sy n="114" d="100"/>
        </p:scale>
        <p:origin x="570" y="108"/>
      </p:cViewPr>
      <p:guideLst>
        <p:guide orient="horz" pos="884"/>
        <p:guide pos="7610"/>
        <p:guide/>
        <p:guide orient="horz" pos="3804"/>
        <p:guide pos="1912"/>
        <p:guide pos="3812"/>
        <p:guide pos="5711"/>
        <p:guide pos="5768"/>
        <p:guide orient="horz" pos="1820"/>
        <p:guide orient="horz" pos="3379"/>
        <p:guide pos="3868"/>
        <p:guide pos="1969"/>
        <p:guide orient="horz" pos="23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C290A-06C9-4755-877B-FC63B6F053B7}" type="datetimeFigureOut">
              <a:rPr lang="ko-KR" altLang="en-US" smtClean="0"/>
              <a:t>2021-02-09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BB39-7BEC-4650-968D-DEA159F2DB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5BB39-7BEC-4650-968D-DEA159F2DB1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59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5BB39-7BEC-4650-968D-DEA159F2DB1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509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5BB39-7BEC-4650-968D-DEA159F2DB1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90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5BB39-7BEC-4650-968D-DEA159F2DB1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21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5BB39-7BEC-4650-968D-DEA159F2DB1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95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58D4D7-21CA-774C-9093-6F6C09DBE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7EFF716-45D1-7B4B-96A5-B6E0EC98F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ko-Kore-KR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6E2445-FB26-584D-B562-CA6B0A86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8BD9E3-889D-874E-B81A-6FBAD16B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288499-02F0-B449-AEC5-36049DC7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306735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F365D6-751E-9B48-9904-520BC029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8AEF0AC-D2B8-1543-BE75-123828CB2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19CDCE-394A-9E43-8B19-9F86E96F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AC84AA-F714-BD45-9551-28A734EF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677505-3E63-E242-A482-F1E78B9A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18302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959F314-7ABF-1B41-BDFD-AD87F0473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2F0F69-A6DD-3148-892A-5ED457366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44E032-1BCC-054D-B07B-93D87314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711DC7-E9BC-7841-958F-D6C9E2B5B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EC5B92-243F-9D40-A9AF-4BF91EFA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162634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2897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8982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82A068-A634-B545-83E7-93983A6AF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140DF3-AAFA-DB49-8531-C094B87F9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F1E858-E037-8241-A3B0-1C1F2903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31B52F-1D76-1048-AE07-E1F2620C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E97629-F36E-1444-BF5F-6424D5E0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188227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2BBAA-BF97-8A43-A6DA-D41F0E68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6B38BA-D92A-7847-96D2-4ED71B222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DD607B-1C71-AC40-8610-9B5F2D20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7CE474-F58D-194F-B7C8-6C281E44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B7D1B9-C5DB-E543-AE56-71442E1F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144414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36EDE6-E08F-3F49-9F0D-B84E3AB0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1A109C-628C-B849-8568-4EE2A85BC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8914243-92A1-4249-A180-0CF272035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04A8C4-C8BF-F445-8F26-386BCA80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F96846-FA40-9141-A186-B05C7EA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A52117D-A98A-BD4E-91B6-9B719F4F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93618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5005A8-C789-4748-B61C-A275BAF9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7B7227-7D4A-9B43-B4D8-48908DE2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C0E5036-0700-8540-AAE0-5110CB27F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64A748-34FE-B843-8FE2-9100135CD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06C080C-16DD-534E-AA22-1E8E394DD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13E0D65-3A9A-8945-823F-8755F766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88125D-25F3-9E40-94B5-E724AA87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37A2831-0E95-C245-AEF3-CF13E6CB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205464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E38B4D-5FCF-BD41-92B6-A12CBCC2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78EF76D-8230-2643-8B66-0E285FAB7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4DC1645-E2E3-004E-AD8A-F7B7A3E0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8695D0E-7C98-C848-BAC5-38651355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375284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CE0FCC-1F06-B543-8490-47A3D870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9566460-3B03-6644-B562-CD43AEC3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7C1FDA-31DD-BD47-934A-A3DF4AD6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220580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488D24-EFAE-914D-B20F-93848CD8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3187C6-8C4D-E843-A989-99CAE775A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3E021C-9BD1-F944-B52D-98DBF85D2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A6BA92-5DBB-7741-BCB4-7C0E1C31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8061689-DA7B-EF4A-8FB7-4358AB62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AB8D3D-A3C4-B54B-8323-FC34BBE4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72557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212A84-4155-A646-9DBA-704EFF01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4C9979E-A3E0-C043-A90F-40D13F5FF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ore-KR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441A023-4034-BD40-9FFE-8EA7F879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05D5CAF-6595-684A-A330-5A6E3C75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D63AEFD-2EEC-214D-81E4-9C53D9AF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ore-KR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5143EB2-DE22-B846-8F27-9C5BCCA8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140485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66783C4-B961-6147-BCC5-6368ABF7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ko-Kore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F24380-87B5-EE43-A416-CDC693EF0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ko-Kore-KR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0B12AA-C01D-8140-9C4B-F265034C7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28635-DEA6-A845-AEEB-CFDDE2DA2681}" type="datetimeFigureOut">
              <a:rPr lang="en-US" altLang="ko-Kore-KR" smtClean="0"/>
              <a:t>2/9/2021</a:t>
            </a:fld>
            <a:endParaRPr lang="ko-Kore-KR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191D46-9D49-1744-A6DA-67A54007C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ore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4446E-8E8B-D946-A0A9-5A2125E17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1F5EA-FCAE-DA43-93E5-6257488D2AC9}" type="slidenum">
              <a:rPr lang="ko-Kore-KR" smtClean="0"/>
              <a:t>‹#›</a:t>
            </a:fld>
            <a:endParaRPr lang="ko-Kore-KR"/>
          </a:p>
        </p:txBody>
      </p:sp>
    </p:spTree>
    <p:extLst>
      <p:ext uri="{BB962C8B-B14F-4D97-AF65-F5344CB8AC3E}">
        <p14:creationId xmlns:p14="http://schemas.microsoft.com/office/powerpoint/2010/main" val="322795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24.jpeg"/><Relationship Id="rId5" Type="http://schemas.openxmlformats.org/officeDocument/2006/relationships/image" Target="../media/image25.jpeg"/><Relationship Id="rId10" Type="http://schemas.openxmlformats.org/officeDocument/2006/relationships/image" Target="../media/image31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20.png"/><Relationship Id="rId2" Type="http://schemas.openxmlformats.org/officeDocument/2006/relationships/image" Target="../media/image50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19.jpeg"/><Relationship Id="rId5" Type="http://schemas.openxmlformats.org/officeDocument/2006/relationships/image" Target="../media/image53.pn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image" Target="../media/image6.jpe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GGGothicssi_Pro 60g" panose="02020603020101020101" pitchFamily="18" charset="-127"/>
              <a:ea typeface="HGGGothicssi_Pro 60g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37" y="2742703"/>
            <a:ext cx="2194464" cy="526225"/>
          </a:xfrm>
          <a:prstGeom prst="rect">
            <a:avLst/>
          </a:prstGeom>
          <a:solidFill>
            <a:srgbClr val="1A1C80"/>
          </a:solidFill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3838DA-0491-FC41-A172-5B2861EC9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000" y="5644774"/>
            <a:ext cx="1149200" cy="103994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506A0E9-83CE-1443-B87A-A05EF15563A3}"/>
              </a:ext>
            </a:extLst>
          </p:cNvPr>
          <p:cNvSpPr/>
          <p:nvPr/>
        </p:nvSpPr>
        <p:spPr>
          <a:xfrm>
            <a:off x="10183243" y="3425319"/>
            <a:ext cx="21034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600" spc="-150" dirty="0">
                <a:solidFill>
                  <a:schemeClr val="bg1">
                    <a:lumMod val="85000"/>
                  </a:schemeClr>
                </a:solidFill>
                <a:latin typeface="TmonMonsoriOTF Black" panose="02000A03000000000000" pitchFamily="2" charset="-128"/>
                <a:ea typeface="TmonMonsoriOTF Black" panose="02000A03000000000000" pitchFamily="2" charset="-128"/>
              </a:rPr>
              <a:t>㈜보람크리스천상조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CB89653-2C46-4F46-A8EE-E285048B19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000" y="2978140"/>
            <a:ext cx="932984" cy="4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스크린샷 2021-02-07 오후 2.59.34.png" descr="스크린샷 2021-02-07 오후 2.59.34.png"/>
          <p:cNvPicPr>
            <a:picLocks noChangeAspect="1"/>
          </p:cNvPicPr>
          <p:nvPr/>
        </p:nvPicPr>
        <p:blipFill>
          <a:blip r:embed="rId2"/>
          <a:srcRect t="5527" b="5768"/>
          <a:stretch>
            <a:fillRect/>
          </a:stretch>
        </p:blipFill>
        <p:spPr>
          <a:xfrm>
            <a:off x="503659" y="748983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스크린샷 2021-02-07 오후 2.59.42.png" descr="스크린샷 2021-02-07 오후 2.59.42.png"/>
          <p:cNvPicPr>
            <a:picLocks noChangeAspect="1"/>
          </p:cNvPicPr>
          <p:nvPr/>
        </p:nvPicPr>
        <p:blipFill>
          <a:blip r:embed="rId3"/>
          <a:srcRect t="5648" b="5648"/>
          <a:stretch>
            <a:fillRect/>
          </a:stretch>
        </p:blipFill>
        <p:spPr>
          <a:xfrm>
            <a:off x="3230262" y="748983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스크린샷 2021-02-07 오후 2.59.59.png" descr="스크린샷 2021-02-07 오후 2.59.59.png"/>
          <p:cNvPicPr>
            <a:picLocks noChangeAspect="1"/>
          </p:cNvPicPr>
          <p:nvPr/>
        </p:nvPicPr>
        <p:blipFill>
          <a:blip r:embed="rId4"/>
          <a:srcRect t="5648" b="5648"/>
          <a:stretch>
            <a:fillRect/>
          </a:stretch>
        </p:blipFill>
        <p:spPr>
          <a:xfrm>
            <a:off x="5991945" y="761790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4C56E1C-D8F8-2C4A-9183-BB69C93E9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92" y="4721766"/>
            <a:ext cx="2605315" cy="1429775"/>
          </a:xfrm>
          <a:prstGeom prst="rect">
            <a:avLst/>
          </a:prstGeom>
        </p:spPr>
      </p:pic>
      <p:sp>
        <p:nvSpPr>
          <p:cNvPr id="155" name="슬픔이 아닌…"/>
          <p:cNvSpPr txBox="1"/>
          <p:nvPr/>
        </p:nvSpPr>
        <p:spPr>
          <a:xfrm>
            <a:off x="503659" y="2287570"/>
            <a:ext cx="1857341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슬픔이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아닌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사랑입니다</a:t>
            </a:r>
            <a:endParaRPr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1" name="슬픔이 아닌…">
            <a:extLst>
              <a:ext uri="{FF2B5EF4-FFF2-40B4-BE49-F238E27FC236}">
                <a16:creationId xmlns:a16="http://schemas.microsoft.com/office/drawing/2014/main" id="{9E5C34C2-62D5-7F4B-B1D4-F609BE88A3C2}"/>
              </a:ext>
            </a:extLst>
          </p:cNvPr>
          <p:cNvSpPr txBox="1"/>
          <p:nvPr/>
        </p:nvSpPr>
        <p:spPr>
          <a:xfrm>
            <a:off x="3222451" y="2255823"/>
            <a:ext cx="1857341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어둠이 아닌 밝은 빛입니다   </a:t>
            </a:r>
            <a:endParaRPr lang="en-US" altLang="ko-KR"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 주인공은</a:t>
            </a:r>
            <a:r>
              <a:rPr lang="en-US" altLang="ko-KR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고인입니다</a:t>
            </a:r>
          </a:p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endParaRPr lang="ko-KR" altLang="en-US"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2" name="슬픔이 아닌…">
            <a:extLst>
              <a:ext uri="{FF2B5EF4-FFF2-40B4-BE49-F238E27FC236}">
                <a16:creationId xmlns:a16="http://schemas.microsoft.com/office/drawing/2014/main" id="{11171294-B25F-1448-81FE-C7F44CB2BD6C}"/>
              </a:ext>
            </a:extLst>
          </p:cNvPr>
          <p:cNvSpPr txBox="1"/>
          <p:nvPr/>
        </p:nvSpPr>
        <p:spPr>
          <a:xfrm>
            <a:off x="5695448" y="2287569"/>
            <a:ext cx="2753959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크리스쳔이면서도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무심코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생각하지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못했던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것들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</a:p>
        </p:txBody>
      </p:sp>
      <p:sp>
        <p:nvSpPr>
          <p:cNvPr id="33" name="슬픔이 아닌…">
            <a:extLst>
              <a:ext uri="{FF2B5EF4-FFF2-40B4-BE49-F238E27FC236}">
                <a16:creationId xmlns:a16="http://schemas.microsoft.com/office/drawing/2014/main" id="{A12AFEF0-3322-FD49-AC39-5DE51F06829A}"/>
              </a:ext>
            </a:extLst>
          </p:cNvPr>
          <p:cNvSpPr txBox="1"/>
          <p:nvPr/>
        </p:nvSpPr>
        <p:spPr>
          <a:xfrm>
            <a:off x="8816992" y="2259410"/>
            <a:ext cx="2943113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성경의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말씀에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따른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정통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기독교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장례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서비스</a:t>
            </a: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ko-KR" altLang="en-US"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실로암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,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09EEA89-2D41-C349-938C-E5CF30248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942" y="767345"/>
            <a:ext cx="2581010" cy="14320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58818DA-5F3A-6C4C-849B-FA1009ABC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456" y="2760004"/>
            <a:ext cx="2693787" cy="15074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4C6DD63-F54E-AA48-A89B-FBE590A8B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2926" y="2743571"/>
            <a:ext cx="2676478" cy="14954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38AD66-E85A-A347-86D7-3DFC090F8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196" y="2770034"/>
            <a:ext cx="2713900" cy="151735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1FFA81B-BD00-EA43-8D6C-E767E5C526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54" y="2743571"/>
            <a:ext cx="2683117" cy="151768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F48B11-29C9-4543-BD6F-3D9E365448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312" y="4748738"/>
            <a:ext cx="2850510" cy="1448049"/>
          </a:xfrm>
          <a:prstGeom prst="rect">
            <a:avLst/>
          </a:prstGeom>
        </p:spPr>
      </p:pic>
      <p:sp>
        <p:nvSpPr>
          <p:cNvPr id="40" name="슬픔이 아닌…">
            <a:extLst>
              <a:ext uri="{FF2B5EF4-FFF2-40B4-BE49-F238E27FC236}">
                <a16:creationId xmlns:a16="http://schemas.microsoft.com/office/drawing/2014/main" id="{47BE4FC1-267E-A04E-8380-3CAA138BAA93}"/>
              </a:ext>
            </a:extLst>
          </p:cNvPr>
          <p:cNvSpPr txBox="1"/>
          <p:nvPr/>
        </p:nvSpPr>
        <p:spPr>
          <a:xfrm>
            <a:off x="3254828" y="4336810"/>
            <a:ext cx="1878719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슬픔의 장례가 아닌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부활의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장례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</a:p>
        </p:txBody>
      </p:sp>
      <p:sp>
        <p:nvSpPr>
          <p:cNvPr id="41" name="슬픔이 아닌…">
            <a:extLst>
              <a:ext uri="{FF2B5EF4-FFF2-40B4-BE49-F238E27FC236}">
                <a16:creationId xmlns:a16="http://schemas.microsoft.com/office/drawing/2014/main" id="{AAE52167-3D47-5A49-B44F-475F2A23CE42}"/>
              </a:ext>
            </a:extLst>
          </p:cNvPr>
          <p:cNvSpPr txBox="1"/>
          <p:nvPr/>
        </p:nvSpPr>
        <p:spPr>
          <a:xfrm>
            <a:off x="6010894" y="4336810"/>
            <a:ext cx="1583767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천국환송식을 서비스합니다</a:t>
            </a:r>
            <a:endParaRPr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43" name="슬픔이 아닌…">
            <a:extLst>
              <a:ext uri="{FF2B5EF4-FFF2-40B4-BE49-F238E27FC236}">
                <a16:creationId xmlns:a16="http://schemas.microsoft.com/office/drawing/2014/main" id="{FE7A31F5-F520-F049-BBC6-7D8CE9FAF761}"/>
              </a:ext>
            </a:extLst>
          </p:cNvPr>
          <p:cNvSpPr txBox="1"/>
          <p:nvPr/>
        </p:nvSpPr>
        <p:spPr>
          <a:xfrm>
            <a:off x="8816992" y="4320966"/>
            <a:ext cx="1897955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정통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기독교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장례를</a:t>
            </a:r>
            <a:r>
              <a:rPr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서비스합니다</a:t>
            </a:r>
            <a:endParaRPr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44" name="슬픔이 아닌…">
            <a:extLst>
              <a:ext uri="{FF2B5EF4-FFF2-40B4-BE49-F238E27FC236}">
                <a16:creationId xmlns:a16="http://schemas.microsoft.com/office/drawing/2014/main" id="{C7227535-6D51-894E-A218-6C4424FD6373}"/>
              </a:ext>
            </a:extLst>
          </p:cNvPr>
          <p:cNvSpPr txBox="1"/>
          <p:nvPr/>
        </p:nvSpPr>
        <p:spPr>
          <a:xfrm>
            <a:off x="467554" y="4343613"/>
            <a:ext cx="2115964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보람크리스천상조가 먼저 시작합니다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6AA85A-CD79-234E-AED5-B1321ACA2F13}"/>
              </a:ext>
            </a:extLst>
          </p:cNvPr>
          <p:cNvSpPr txBox="1"/>
          <p:nvPr/>
        </p:nvSpPr>
        <p:spPr>
          <a:xfrm>
            <a:off x="531208" y="6299407"/>
            <a:ext cx="3584792" cy="47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en-US" altLang="ko-KR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당신의 믿음이 </a:t>
            </a:r>
            <a:r>
              <a:rPr lang="ko-KR" altLang="en-US" sz="105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보람에겐</a:t>
            </a:r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늘 소중하니까요</a:t>
            </a:r>
            <a:endParaRPr lang="en-US" altLang="ko-KR" sz="105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</a:p>
        </p:txBody>
      </p:sp>
      <p:sp>
        <p:nvSpPr>
          <p:cNvPr id="46" name="슬픔이 아닌…">
            <a:extLst>
              <a:ext uri="{FF2B5EF4-FFF2-40B4-BE49-F238E27FC236}">
                <a16:creationId xmlns:a16="http://schemas.microsoft.com/office/drawing/2014/main" id="{0123B6AA-D8F7-3240-B3EB-ACCB0F265460}"/>
              </a:ext>
            </a:extLst>
          </p:cNvPr>
          <p:cNvSpPr txBox="1"/>
          <p:nvPr/>
        </p:nvSpPr>
        <p:spPr>
          <a:xfrm>
            <a:off x="725938" y="1367149"/>
            <a:ext cx="1857341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800" dirty="0" err="1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슬픔이</a:t>
            </a:r>
            <a:r>
              <a:rPr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800" dirty="0" err="1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아닌</a:t>
            </a:r>
            <a:r>
              <a:rPr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800" dirty="0" err="1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사랑입니다</a:t>
            </a:r>
            <a:endParaRPr sz="800" dirty="0">
              <a:solidFill>
                <a:schemeClr val="bg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47" name="슬픔이 아닌…">
            <a:extLst>
              <a:ext uri="{FF2B5EF4-FFF2-40B4-BE49-F238E27FC236}">
                <a16:creationId xmlns:a16="http://schemas.microsoft.com/office/drawing/2014/main" id="{3F3B9044-C84D-324A-9A0D-71AAA3E6BAF2}"/>
              </a:ext>
            </a:extLst>
          </p:cNvPr>
          <p:cNvSpPr txBox="1"/>
          <p:nvPr/>
        </p:nvSpPr>
        <p:spPr>
          <a:xfrm>
            <a:off x="3336847" y="1230018"/>
            <a:ext cx="1857341" cy="34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어둠이 아닌 밝은 빛입니다</a:t>
            </a:r>
            <a:endParaRPr lang="en-US" altLang="ko-KR" sz="800" dirty="0">
              <a:solidFill>
                <a:schemeClr val="bg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endParaRPr lang="ko-KR" altLang="en-US" sz="800" dirty="0">
              <a:solidFill>
                <a:schemeClr val="bg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48" name="슬픔이 아닌…">
            <a:extLst>
              <a:ext uri="{FF2B5EF4-FFF2-40B4-BE49-F238E27FC236}">
                <a16:creationId xmlns:a16="http://schemas.microsoft.com/office/drawing/2014/main" id="{863586B0-974B-C54D-9682-C20CAEB22CFB}"/>
              </a:ext>
            </a:extLst>
          </p:cNvPr>
          <p:cNvSpPr txBox="1"/>
          <p:nvPr/>
        </p:nvSpPr>
        <p:spPr>
          <a:xfrm>
            <a:off x="6143758" y="1293283"/>
            <a:ext cx="1857341" cy="34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 err="1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크리스쳔이면서도</a:t>
            </a: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endParaRPr lang="en-US" altLang="ko-KR" sz="800" dirty="0">
              <a:solidFill>
                <a:schemeClr val="bg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무심코 생각하지 못했던 것들</a:t>
            </a:r>
            <a:r>
              <a:rPr lang="en-US" altLang="ko-KR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2C8522E9-4704-3F4C-B036-C11DEE69D57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266" y="1166858"/>
            <a:ext cx="1033799" cy="462580"/>
          </a:xfrm>
          <a:prstGeom prst="rect">
            <a:avLst/>
          </a:prstGeom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id="{5971FE91-B97D-164A-9A3F-94F2AFFCBCBC}"/>
              </a:ext>
            </a:extLst>
          </p:cNvPr>
          <p:cNvSpPr/>
          <p:nvPr/>
        </p:nvSpPr>
        <p:spPr>
          <a:xfrm>
            <a:off x="3960275" y="5116251"/>
            <a:ext cx="143981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solidFill>
                  <a:srgbClr val="191B80"/>
                </a:solidFill>
                <a:latin typeface="TmonMonsoriOTF Black" panose="02000A03000000000000" pitchFamily="2" charset="-128"/>
                <a:ea typeface="TmonMonsoriOTF Black" panose="02000A03000000000000" pitchFamily="2" charset="-128"/>
              </a:rPr>
              <a:t>㈜보람크리스천상조</a:t>
            </a:r>
          </a:p>
        </p:txBody>
      </p:sp>
      <p:sp>
        <p:nvSpPr>
          <p:cNvPr id="51" name="슬픔이 아닌…">
            <a:extLst>
              <a:ext uri="{FF2B5EF4-FFF2-40B4-BE49-F238E27FC236}">
                <a16:creationId xmlns:a16="http://schemas.microsoft.com/office/drawing/2014/main" id="{1D521092-9013-C641-B5C7-1993A90D3844}"/>
              </a:ext>
            </a:extLst>
          </p:cNvPr>
          <p:cNvSpPr txBox="1"/>
          <p:nvPr/>
        </p:nvSpPr>
        <p:spPr>
          <a:xfrm>
            <a:off x="3939313" y="3335839"/>
            <a:ext cx="1857341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슬픔의 장례가 아닌 부활의 장례</a:t>
            </a:r>
            <a:r>
              <a:rPr lang="en-US" altLang="ko-KR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</a:p>
        </p:txBody>
      </p:sp>
      <p:sp>
        <p:nvSpPr>
          <p:cNvPr id="54" name="슬픔이 아닌…">
            <a:extLst>
              <a:ext uri="{FF2B5EF4-FFF2-40B4-BE49-F238E27FC236}">
                <a16:creationId xmlns:a16="http://schemas.microsoft.com/office/drawing/2014/main" id="{0168CF26-F3C8-F543-9A93-2B249EB82243}"/>
              </a:ext>
            </a:extLst>
          </p:cNvPr>
          <p:cNvSpPr txBox="1"/>
          <p:nvPr/>
        </p:nvSpPr>
        <p:spPr>
          <a:xfrm>
            <a:off x="6191023" y="3335839"/>
            <a:ext cx="1857341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천국환송식을 서비스합니다</a:t>
            </a:r>
          </a:p>
        </p:txBody>
      </p:sp>
      <p:sp>
        <p:nvSpPr>
          <p:cNvPr id="55" name="슬픔이 아닌…">
            <a:extLst>
              <a:ext uri="{FF2B5EF4-FFF2-40B4-BE49-F238E27FC236}">
                <a16:creationId xmlns:a16="http://schemas.microsoft.com/office/drawing/2014/main" id="{F4CB9950-EDF0-784A-BA54-E24C60B13770}"/>
              </a:ext>
            </a:extLst>
          </p:cNvPr>
          <p:cNvSpPr txBox="1"/>
          <p:nvPr/>
        </p:nvSpPr>
        <p:spPr>
          <a:xfrm>
            <a:off x="8957083" y="3335839"/>
            <a:ext cx="1857341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80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정통 기독교 장례를 서비스합니다</a:t>
            </a:r>
          </a:p>
        </p:txBody>
      </p:sp>
      <p:pic>
        <p:nvPicPr>
          <p:cNvPr id="56" name="그림 55">
            <a:extLst>
              <a:ext uri="{FF2B5EF4-FFF2-40B4-BE49-F238E27FC236}">
                <a16:creationId xmlns:a16="http://schemas.microsoft.com/office/drawing/2014/main" id="{BD99C506-5BCF-BD4F-9353-1C02868598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35" y="4781834"/>
            <a:ext cx="745285" cy="23179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3F21E2E-A87D-E34E-A9D9-6969F183FDE1}"/>
              </a:ext>
            </a:extLst>
          </p:cNvPr>
          <p:cNvSpPr txBox="1"/>
          <p:nvPr/>
        </p:nvSpPr>
        <p:spPr>
          <a:xfrm>
            <a:off x="8449407" y="2492562"/>
            <a:ext cx="4071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 ‘</a:t>
            </a:r>
            <a:r>
              <a:rPr lang="ko-KR" altLang="en-US" sz="900" dirty="0" err="1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은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크리스천상조만의 정통 기독교식 장례 서비스입니다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5260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BF8D555-F649-EB42-8B6A-EEE9AFEE3A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2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99DA35-5256-6C4C-BF01-F9068ADA4FE5}"/>
              </a:ext>
            </a:extLst>
          </p:cNvPr>
          <p:cNvSpPr/>
          <p:nvPr/>
        </p:nvSpPr>
        <p:spPr>
          <a:xfrm>
            <a:off x="43516" y="54000"/>
            <a:ext cx="12096748" cy="674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F70E9C-3B20-4CFE-9FF5-419596236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B1CB7-1969-014A-9698-C4CC3FC27DB9}"/>
              </a:ext>
            </a:extLst>
          </p:cNvPr>
          <p:cNvSpPr txBox="1"/>
          <p:nvPr/>
        </p:nvSpPr>
        <p:spPr>
          <a:xfrm>
            <a:off x="9426000" y="1843271"/>
            <a:ext cx="16893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0000" spc="-800" dirty="0">
                <a:solidFill>
                  <a:prstClr val="white"/>
                </a:solidFill>
                <a:latin typeface="누리 B" pitchFamily="18" charset="-127"/>
                <a:ea typeface="누리 B" pitchFamily="18" charset="-127"/>
              </a:rPr>
              <a:t>D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EC1D765-2E65-1842-B7E1-1A5FA64A9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25" y="2934000"/>
            <a:ext cx="3240000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8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[천국으로 가는 계단]…"/>
          <p:cNvSpPr txBox="1"/>
          <p:nvPr/>
        </p:nvSpPr>
        <p:spPr>
          <a:xfrm>
            <a:off x="4156996" y="2987310"/>
            <a:ext cx="3920945" cy="883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6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3050"/>
              <a:t>[천국으로 가는 계단]</a:t>
            </a: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550"/>
              <a:t>종교적 계단이 아닌 밤하늘의 별 계단으로 시작…</a:t>
            </a:r>
          </a:p>
        </p:txBody>
      </p:sp>
    </p:spTree>
    <p:extLst>
      <p:ext uri="{BB962C8B-B14F-4D97-AF65-F5344CB8AC3E}">
        <p14:creationId xmlns:p14="http://schemas.microsoft.com/office/powerpoint/2010/main" val="35174084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스크린샷 2021-02-07 오후 3.09.26.png" descr="스크린샷 2021-02-07 오후 3.09.2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754448" y="638098"/>
            <a:ext cx="2517871" cy="139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스크린샷 2021-02-07 오후 3.09.36.png" descr="스크린샷 2021-02-07 오후 3.09.36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3392933" y="638098"/>
            <a:ext cx="2517871" cy="139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스크린샷 2021-02-07 오후 3.09.46.png" descr="스크린샷 2021-02-07 오후 3.09.46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56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6035768" y="638098"/>
            <a:ext cx="2517871" cy="139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스크린샷 2021-02-07 오후 3.09.56.png" descr="스크린샷 2021-02-07 오후 3.09.56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8708655" y="638098"/>
            <a:ext cx="2517871" cy="139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스크린샷 2021-02-07 오후 3.10.06.png" descr="스크린샷 2021-02-07 오후 3.10.06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4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673552" y="2710530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스크린샷 2021-02-07 오후 3.10.28.png" descr="스크린샷 2021-02-07 오후 3.10.28.png"/>
          <p:cNvPicPr>
            <a:picLocks noChangeAspect="1"/>
          </p:cNvPicPr>
          <p:nvPr/>
        </p:nvPicPr>
        <p:blipFill>
          <a:blip r:embed="rId7"/>
          <a:srcRect t="5648" b="5648"/>
          <a:stretch>
            <a:fillRect/>
          </a:stretch>
        </p:blipFill>
        <p:spPr>
          <a:xfrm>
            <a:off x="3441709" y="2725930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스크린샷 2021-02-07 오후 3.10.37.png" descr="스크린샷 2021-02-07 오후 3.10.37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4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6200056" y="2709000"/>
            <a:ext cx="2610909" cy="144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스크린샷 2021-02-07 오후 3.10.53.png" descr="스크린샷 2021-02-07 오후 3.10.53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5000"/>
                    </a14:imgEffect>
                  </a14:imgLayer>
                </a14:imgProps>
              </a:ext>
            </a:extLst>
          </a:blip>
          <a:srcRect t="5648" b="5648"/>
          <a:stretch>
            <a:fillRect/>
          </a:stretch>
        </p:blipFill>
        <p:spPr>
          <a:xfrm>
            <a:off x="8968213" y="2707470"/>
            <a:ext cx="2610909" cy="1447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D1E550B-9C1D-F945-B693-6A71895A7C75}"/>
              </a:ext>
            </a:extLst>
          </p:cNvPr>
          <p:cNvGrpSpPr/>
          <p:nvPr/>
        </p:nvGrpSpPr>
        <p:grpSpPr>
          <a:xfrm>
            <a:off x="6248201" y="4661436"/>
            <a:ext cx="2668042" cy="1463410"/>
            <a:chOff x="9123177" y="5569100"/>
            <a:chExt cx="2668042" cy="1463410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26911EDA-5C39-0840-BAA3-CDBECED6A1EB}"/>
                </a:ext>
              </a:extLst>
            </p:cNvPr>
            <p:cNvGrpSpPr/>
            <p:nvPr/>
          </p:nvGrpSpPr>
          <p:grpSpPr>
            <a:xfrm>
              <a:off x="9123177" y="5569100"/>
              <a:ext cx="2668042" cy="1463410"/>
              <a:chOff x="8855620" y="4010890"/>
              <a:chExt cx="2668042" cy="1458206"/>
            </a:xfrm>
          </p:grpSpPr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B460A74D-02A0-5A44-B4B5-80D81976111F}"/>
                  </a:ext>
                </a:extLst>
              </p:cNvPr>
              <p:cNvGrpSpPr/>
              <p:nvPr/>
            </p:nvGrpSpPr>
            <p:grpSpPr>
              <a:xfrm>
                <a:off x="8855620" y="4010890"/>
                <a:ext cx="2668042" cy="1458206"/>
                <a:chOff x="8855620" y="4010890"/>
                <a:chExt cx="2668042" cy="1458206"/>
              </a:xfrm>
            </p:grpSpPr>
            <p:pic>
              <p:nvPicPr>
                <p:cNvPr id="19" name="그림 18">
                  <a:extLst>
                    <a:ext uri="{FF2B5EF4-FFF2-40B4-BE49-F238E27FC236}">
                      <a16:creationId xmlns:a16="http://schemas.microsoft.com/office/drawing/2014/main" id="{D0546C4E-FDEE-844F-934E-0F4D84A377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55620" y="4010890"/>
                  <a:ext cx="2668042" cy="1458206"/>
                </a:xfrm>
                <a:prstGeom prst="rect">
                  <a:avLst/>
                </a:prstGeom>
              </p:spPr>
            </p:pic>
            <p:pic>
              <p:nvPicPr>
                <p:cNvPr id="20" name="그림 19">
                  <a:extLst>
                    <a:ext uri="{FF2B5EF4-FFF2-40B4-BE49-F238E27FC236}">
                      <a16:creationId xmlns:a16="http://schemas.microsoft.com/office/drawing/2014/main" id="{22BE5824-5CA2-7A49-98BE-6C8B1956C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855620" y="4010890"/>
                  <a:ext cx="484068" cy="183110"/>
                </a:xfrm>
                <a:prstGeom prst="rect">
                  <a:avLst/>
                </a:prstGeom>
              </p:spPr>
            </p:pic>
          </p:grpSp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036CA799-E663-5741-988A-2C7754D7A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55620" y="4277302"/>
                <a:ext cx="2668042" cy="366697"/>
              </a:xfrm>
              <a:prstGeom prst="rect">
                <a:avLst/>
              </a:prstGeom>
            </p:spPr>
          </p:pic>
        </p:grp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FCE8B79-4DC5-564C-8AD6-0D5F5BCC1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81912" y="5636964"/>
              <a:ext cx="745285" cy="231797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E4B40C7-6BA0-4B4E-8C48-9A0AAACE80B7}"/>
                </a:ext>
              </a:extLst>
            </p:cNvPr>
            <p:cNvSpPr/>
            <p:nvPr/>
          </p:nvSpPr>
          <p:spPr>
            <a:xfrm>
              <a:off x="9694559" y="6119364"/>
              <a:ext cx="1641796" cy="388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1">
                <a:lnSpc>
                  <a:spcPct val="150000"/>
                </a:lnSpc>
              </a:pPr>
              <a:r>
                <a:rPr lang="ko-KR" altLang="en-US" sz="1400" dirty="0">
                  <a:solidFill>
                    <a:srgbClr val="191B80"/>
                  </a:solidFill>
                  <a:latin typeface="TmonMonsoriOTF Black" panose="02000A03000000000000" pitchFamily="2" charset="-128"/>
                  <a:ea typeface="TmonMonsoriOTF Black" panose="02000A03000000000000" pitchFamily="2" charset="-128"/>
                </a:rPr>
                <a:t>㈜보람크리스천상조</a:t>
              </a:r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CA846E84-962A-E648-81C5-9F08C4268C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77" y="4657849"/>
            <a:ext cx="2640889" cy="1449297"/>
          </a:xfrm>
          <a:prstGeom prst="rect">
            <a:avLst/>
          </a:prstGeom>
        </p:spPr>
      </p:pic>
      <p:sp>
        <p:nvSpPr>
          <p:cNvPr id="26" name="슬픔이 아닌…">
            <a:extLst>
              <a:ext uri="{FF2B5EF4-FFF2-40B4-BE49-F238E27FC236}">
                <a16:creationId xmlns:a16="http://schemas.microsoft.com/office/drawing/2014/main" id="{AB5E2737-AE52-9641-9097-FF48E5E647EE}"/>
              </a:ext>
            </a:extLst>
          </p:cNvPr>
          <p:cNvSpPr txBox="1"/>
          <p:nvPr/>
        </p:nvSpPr>
        <p:spPr>
          <a:xfrm>
            <a:off x="754448" y="2044520"/>
            <a:ext cx="1857341" cy="44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슬퍼하지 마세요</a:t>
            </a: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노여워도 마세요</a:t>
            </a:r>
          </a:p>
        </p:txBody>
      </p:sp>
      <p:sp>
        <p:nvSpPr>
          <p:cNvPr id="27" name="슬픔이 아닌…">
            <a:extLst>
              <a:ext uri="{FF2B5EF4-FFF2-40B4-BE49-F238E27FC236}">
                <a16:creationId xmlns:a16="http://schemas.microsoft.com/office/drawing/2014/main" id="{28D1DD81-EBD4-B842-B893-EC9BEF8D7E99}"/>
              </a:ext>
            </a:extLst>
          </p:cNvPr>
          <p:cNvSpPr txBox="1"/>
          <p:nvPr/>
        </p:nvSpPr>
        <p:spPr>
          <a:xfrm>
            <a:off x="3429068" y="2044521"/>
            <a:ext cx="1857341" cy="44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그리고 기뻐하세요</a:t>
            </a: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행복하세요</a:t>
            </a:r>
          </a:p>
        </p:txBody>
      </p:sp>
      <p:sp>
        <p:nvSpPr>
          <p:cNvPr id="28" name="슬픔이 아닌…">
            <a:extLst>
              <a:ext uri="{FF2B5EF4-FFF2-40B4-BE49-F238E27FC236}">
                <a16:creationId xmlns:a16="http://schemas.microsoft.com/office/drawing/2014/main" id="{769D15B6-0FC8-B54F-9F7D-89A45CD5C043}"/>
              </a:ext>
            </a:extLst>
          </p:cNvPr>
          <p:cNvSpPr txBox="1"/>
          <p:nvPr/>
        </p:nvSpPr>
        <p:spPr>
          <a:xfrm>
            <a:off x="6046538" y="2044522"/>
            <a:ext cx="1857341" cy="44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당신이 알고 있는 장례식은 </a:t>
            </a: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모두 잊어주세요</a:t>
            </a:r>
          </a:p>
        </p:txBody>
      </p:sp>
      <p:sp>
        <p:nvSpPr>
          <p:cNvPr id="29" name="슬픔이 아닌…">
            <a:extLst>
              <a:ext uri="{FF2B5EF4-FFF2-40B4-BE49-F238E27FC236}">
                <a16:creationId xmlns:a16="http://schemas.microsoft.com/office/drawing/2014/main" id="{CF9BA321-4CF7-D74E-9CFE-3BB864350728}"/>
              </a:ext>
            </a:extLst>
          </p:cNvPr>
          <p:cNvSpPr txBox="1"/>
          <p:nvPr/>
        </p:nvSpPr>
        <p:spPr>
          <a:xfrm>
            <a:off x="8709728" y="2044523"/>
            <a:ext cx="1857341" cy="44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기독교의 정통장례식은 </a:t>
            </a:r>
          </a:p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사랑이고 행복입니다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86BCF96C-305E-9944-AE7C-24EB0E46C9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8573" y="2993454"/>
            <a:ext cx="1125000" cy="503390"/>
          </a:xfrm>
          <a:prstGeom prst="rect">
            <a:avLst/>
          </a:prstGeom>
        </p:spPr>
      </p:pic>
      <p:sp>
        <p:nvSpPr>
          <p:cNvPr id="31" name="슬픔이 아닌…">
            <a:extLst>
              <a:ext uri="{FF2B5EF4-FFF2-40B4-BE49-F238E27FC236}">
                <a16:creationId xmlns:a16="http://schemas.microsoft.com/office/drawing/2014/main" id="{80223DCD-CE59-1847-AEDC-8B53370AD6C7}"/>
              </a:ext>
            </a:extLst>
          </p:cNvPr>
          <p:cNvSpPr txBox="1"/>
          <p:nvPr/>
        </p:nvSpPr>
        <p:spPr>
          <a:xfrm>
            <a:off x="685868" y="4218919"/>
            <a:ext cx="1857341" cy="23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/>
              <a:t>보람크리스천상조 </a:t>
            </a:r>
            <a:r>
              <a:rPr lang="ko-KR" altLang="en-US" sz="1100" dirty="0" err="1"/>
              <a:t>실로암</a:t>
            </a:r>
            <a:r>
              <a:rPr lang="ko-KR" altLang="en-US" sz="1100" dirty="0"/>
              <a:t> </a:t>
            </a:r>
            <a:r>
              <a:rPr lang="en-US" altLang="ko-KR" sz="1100" dirty="0"/>
              <a:t>- </a:t>
            </a:r>
          </a:p>
        </p:txBody>
      </p:sp>
      <p:sp>
        <p:nvSpPr>
          <p:cNvPr id="32" name="슬픔이 아닌…">
            <a:extLst>
              <a:ext uri="{FF2B5EF4-FFF2-40B4-BE49-F238E27FC236}">
                <a16:creationId xmlns:a16="http://schemas.microsoft.com/office/drawing/2014/main" id="{D23B2E37-578D-EC4B-8851-8556A6085266}"/>
              </a:ext>
            </a:extLst>
          </p:cNvPr>
          <p:cNvSpPr txBox="1"/>
          <p:nvPr/>
        </p:nvSpPr>
        <p:spPr>
          <a:xfrm>
            <a:off x="3520508" y="4205390"/>
            <a:ext cx="1857341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지금껏 없었던 </a:t>
            </a:r>
          </a:p>
        </p:txBody>
      </p:sp>
      <p:sp>
        <p:nvSpPr>
          <p:cNvPr id="33" name="슬픔이 아닌…">
            <a:extLst>
              <a:ext uri="{FF2B5EF4-FFF2-40B4-BE49-F238E27FC236}">
                <a16:creationId xmlns:a16="http://schemas.microsoft.com/office/drawing/2014/main" id="{15148D2D-FE54-CF42-8598-FC7CC979F2AA}"/>
              </a:ext>
            </a:extLst>
          </p:cNvPr>
          <p:cNvSpPr txBox="1"/>
          <p:nvPr/>
        </p:nvSpPr>
        <p:spPr>
          <a:xfrm>
            <a:off x="6200056" y="4230301"/>
            <a:ext cx="2880423" cy="24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성경말씀에 따른 기독교 </a:t>
            </a:r>
            <a:r>
              <a:rPr lang="ko-KR" altLang="en-US" sz="11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장례서비스입니다</a:t>
            </a:r>
            <a:endParaRPr lang="ko-KR" altLang="en-US" sz="11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2B7742-9A87-0942-B343-A785F24A9B3B}"/>
              </a:ext>
            </a:extLst>
          </p:cNvPr>
          <p:cNvSpPr txBox="1"/>
          <p:nvPr/>
        </p:nvSpPr>
        <p:spPr>
          <a:xfrm>
            <a:off x="8944185" y="4230302"/>
            <a:ext cx="3488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믿었던 대로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,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해 왔던 대로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1170E7-5358-8B4F-B7BC-3AD4B47B15F5}"/>
              </a:ext>
            </a:extLst>
          </p:cNvPr>
          <p:cNvSpPr txBox="1"/>
          <p:nvPr/>
        </p:nvSpPr>
        <p:spPr>
          <a:xfrm>
            <a:off x="686146" y="6104522"/>
            <a:ext cx="2529854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당신의 믿음을 끝까지 지키는 것이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4DBD96-12DA-BC41-BE3E-A5AAF0EE183B}"/>
              </a:ext>
            </a:extLst>
          </p:cNvPr>
          <p:cNvSpPr txBox="1"/>
          <p:nvPr/>
        </p:nvSpPr>
        <p:spPr>
          <a:xfrm>
            <a:off x="3433390" y="6104522"/>
            <a:ext cx="2529854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우리에겐 가장 중요한 일이니까요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37" name="슬픔이 아닌…">
            <a:extLst>
              <a:ext uri="{FF2B5EF4-FFF2-40B4-BE49-F238E27FC236}">
                <a16:creationId xmlns:a16="http://schemas.microsoft.com/office/drawing/2014/main" id="{98683975-1F84-AC42-803C-24825314FBDE}"/>
              </a:ext>
            </a:extLst>
          </p:cNvPr>
          <p:cNvSpPr txBox="1"/>
          <p:nvPr/>
        </p:nvSpPr>
        <p:spPr>
          <a:xfrm>
            <a:off x="831000" y="1125209"/>
            <a:ext cx="928907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슬퍼하지 마세요</a:t>
            </a:r>
          </a:p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노여워도 마세요</a:t>
            </a:r>
          </a:p>
        </p:txBody>
      </p:sp>
      <p:sp>
        <p:nvSpPr>
          <p:cNvPr id="38" name="슬픔이 아닌…">
            <a:extLst>
              <a:ext uri="{FF2B5EF4-FFF2-40B4-BE49-F238E27FC236}">
                <a16:creationId xmlns:a16="http://schemas.microsoft.com/office/drawing/2014/main" id="{383D81DC-EBAF-F143-B31F-6EDE78E4833E}"/>
              </a:ext>
            </a:extLst>
          </p:cNvPr>
          <p:cNvSpPr txBox="1"/>
          <p:nvPr/>
        </p:nvSpPr>
        <p:spPr>
          <a:xfrm>
            <a:off x="3534444" y="1125208"/>
            <a:ext cx="928907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그리고 기뻐하세요</a:t>
            </a:r>
          </a:p>
          <a:p>
            <a:pPr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행복하세요</a:t>
            </a:r>
          </a:p>
        </p:txBody>
      </p:sp>
      <p:sp>
        <p:nvSpPr>
          <p:cNvPr id="39" name="슬픔이 아닌…">
            <a:extLst>
              <a:ext uri="{FF2B5EF4-FFF2-40B4-BE49-F238E27FC236}">
                <a16:creationId xmlns:a16="http://schemas.microsoft.com/office/drawing/2014/main" id="{1B566628-9B51-9A4D-A912-4BAE812B817D}"/>
              </a:ext>
            </a:extLst>
          </p:cNvPr>
          <p:cNvSpPr txBox="1"/>
          <p:nvPr/>
        </p:nvSpPr>
        <p:spPr>
          <a:xfrm>
            <a:off x="6486322" y="1021556"/>
            <a:ext cx="1467668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당신이 알고 있는 장례식은 </a:t>
            </a:r>
          </a:p>
          <a:p>
            <a:pPr algn="ctr"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모두 잊어주세요</a:t>
            </a:r>
          </a:p>
        </p:txBody>
      </p:sp>
      <p:sp>
        <p:nvSpPr>
          <p:cNvPr id="40" name="슬픔이 아닌…">
            <a:extLst>
              <a:ext uri="{FF2B5EF4-FFF2-40B4-BE49-F238E27FC236}">
                <a16:creationId xmlns:a16="http://schemas.microsoft.com/office/drawing/2014/main" id="{966AD363-3950-5943-9AD9-2CF36D1E716B}"/>
              </a:ext>
            </a:extLst>
          </p:cNvPr>
          <p:cNvSpPr txBox="1"/>
          <p:nvPr/>
        </p:nvSpPr>
        <p:spPr>
          <a:xfrm>
            <a:off x="9233756" y="1089000"/>
            <a:ext cx="1467668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기독교의 정통장례식은 </a:t>
            </a:r>
          </a:p>
          <a:p>
            <a:pPr algn="ctr">
              <a:defRPr sz="3100">
                <a:solidFill>
                  <a:srgbClr val="05093C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lang="ko-KR" altLang="en-US" sz="1100" dirty="0">
                <a:solidFill>
                  <a:schemeClr val="bg1"/>
                </a:solidFill>
                <a:latin typeface="Sandoll GongbyunggakTab 02 Md" panose="020B0600000101010101" pitchFamily="34" charset="-127"/>
                <a:ea typeface="Sandoll GongbyunggakTab 02 Md" panose="020B0600000101010101" pitchFamily="34" charset="-127"/>
              </a:rPr>
              <a:t>사랑이고 행복입니다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4567DF0-F678-5E4D-B103-7D380319711E}"/>
              </a:ext>
            </a:extLst>
          </p:cNvPr>
          <p:cNvGrpSpPr/>
          <p:nvPr/>
        </p:nvGrpSpPr>
        <p:grpSpPr>
          <a:xfrm>
            <a:off x="3483589" y="4657849"/>
            <a:ext cx="2630138" cy="1466997"/>
            <a:chOff x="3483589" y="4657849"/>
            <a:chExt cx="2630138" cy="146699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5E3FE8F-5B8E-BF44-AAC2-3F0286C1B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3589" y="4657849"/>
              <a:ext cx="2630138" cy="1466997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150FD119-8B95-8748-9A6B-E14C919E3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64" r="1" b="65238"/>
            <a:stretch/>
          </p:blipFill>
          <p:spPr>
            <a:xfrm>
              <a:off x="4881000" y="4996211"/>
              <a:ext cx="1213423" cy="509957"/>
            </a:xfrm>
            <a:prstGeom prst="rect">
              <a:avLst/>
            </a:prstGeom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76AF807A-6123-2249-A728-E5272300DFBE}"/>
                </a:ext>
              </a:extLst>
            </p:cNvPr>
            <p:cNvSpPr/>
            <p:nvPr/>
          </p:nvSpPr>
          <p:spPr>
            <a:xfrm>
              <a:off x="4798658" y="5077048"/>
              <a:ext cx="12474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spc="-150" dirty="0" err="1">
                  <a:solidFill>
                    <a:srgbClr val="7030A0"/>
                  </a:solidFill>
                  <a:latin typeface="NanumBarunGothicOTF" panose="02020603020101020101" pitchFamily="18" charset="-127"/>
                  <a:ea typeface="NanumBarunGothicOTF" panose="02020603020101020101" pitchFamily="18" charset="-127"/>
                </a:rPr>
                <a:t>보람상조가</a:t>
              </a:r>
              <a:r>
                <a:rPr lang="ko-KR" altLang="en-US" sz="1400" b="1" spc="-150" dirty="0">
                  <a:solidFill>
                    <a:srgbClr val="7030A0"/>
                  </a:solidFill>
                  <a:latin typeface="NanumBarunGothicOTF" panose="02020603020101020101" pitchFamily="18" charset="-127"/>
                  <a:ea typeface="NanumBarunGothicOTF" panose="02020603020101020101" pitchFamily="18" charset="-127"/>
                </a:rPr>
                <a:t> 하면</a:t>
              </a:r>
              <a:r>
                <a:rPr lang="en-US" altLang="ko-KR" sz="1400" b="1" spc="-150" dirty="0">
                  <a:solidFill>
                    <a:srgbClr val="7030A0"/>
                  </a:solidFill>
                  <a:latin typeface="NanumBarunGothicOTF" panose="02020603020101020101" pitchFamily="18" charset="-127"/>
                  <a:ea typeface="NanumBarunGothicOTF" panose="02020603020101020101" pitchFamily="18" charset="-127"/>
                </a:rPr>
                <a:t>, </a:t>
              </a:r>
            </a:p>
            <a:p>
              <a:r>
                <a:rPr lang="ko-KR" altLang="en-US" sz="1400" b="1" spc="-150" dirty="0">
                  <a:solidFill>
                    <a:srgbClr val="7030A0"/>
                  </a:solidFill>
                  <a:latin typeface="NanumBarunGothicOTF" panose="02020603020101020101" pitchFamily="18" charset="-127"/>
                  <a:ea typeface="NanumBarunGothicOTF" panose="02020603020101020101" pitchFamily="18" charset="-127"/>
                </a:rPr>
                <a:t>정통이 됩니다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912233F-1888-A84E-8573-1B5E906C45F4}"/>
              </a:ext>
            </a:extLst>
          </p:cNvPr>
          <p:cNvSpPr txBox="1"/>
          <p:nvPr/>
        </p:nvSpPr>
        <p:spPr>
          <a:xfrm>
            <a:off x="417682" y="4405739"/>
            <a:ext cx="3293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 ‘</a:t>
            </a:r>
            <a:r>
              <a:rPr lang="ko-KR" altLang="en-US" sz="800" dirty="0" err="1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은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크리스천상조만의 정통 기독교식 장례 서비스입니다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45048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2675" y="2910302"/>
            <a:ext cx="144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1A1C80"/>
                </a:solidFill>
                <a:latin typeface="HGGGothicssi_Pro 60g" panose="02020603020101020101" pitchFamily="18" charset="-127"/>
                <a:ea typeface="HGGGothicssi_Pro 60g" panose="02020603020101020101" pitchFamily="18" charset="-127"/>
              </a:rPr>
              <a:t>E.O.D</a:t>
            </a:r>
            <a:endParaRPr lang="en-US" altLang="ko-KR" sz="3600" b="1" dirty="0">
              <a:solidFill>
                <a:srgbClr val="1A1C80"/>
              </a:solidFill>
              <a:latin typeface="HGGGothicssi_Pro 80g" panose="02020603020101020101" pitchFamily="18" charset="-127"/>
              <a:ea typeface="HGGGothicssi_Pro 80g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9CA3E27-9464-BF4D-ABC2-82227359C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123" y="3684266"/>
            <a:ext cx="2205527" cy="4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C7430F1-7E1F-8E44-ADA7-94FFF4086A63}"/>
              </a:ext>
            </a:extLst>
          </p:cNvPr>
          <p:cNvSpPr/>
          <p:nvPr/>
        </p:nvSpPr>
        <p:spPr>
          <a:xfrm>
            <a:off x="-15780" y="405633"/>
            <a:ext cx="12191999" cy="278606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 dirty="0">
              <a:solidFill>
                <a:schemeClr val="bg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DC2C2-7613-49A4-87B8-44542EF88CE1}"/>
              </a:ext>
            </a:extLst>
          </p:cNvPr>
          <p:cNvSpPr txBox="1"/>
          <p:nvPr/>
        </p:nvSpPr>
        <p:spPr>
          <a:xfrm>
            <a:off x="66000" y="399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BGM</a:t>
            </a:r>
            <a:endParaRPr lang="ko-KR" altLang="en-US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DDB45C8-FF8F-4331-9FD4-09933C75A9EC}"/>
              </a:ext>
            </a:extLst>
          </p:cNvPr>
          <p:cNvGrpSpPr/>
          <p:nvPr/>
        </p:nvGrpSpPr>
        <p:grpSpPr>
          <a:xfrm>
            <a:off x="1855833" y="3122656"/>
            <a:ext cx="8480335" cy="1620676"/>
            <a:chOff x="1751413" y="3122656"/>
            <a:chExt cx="8480335" cy="1620676"/>
          </a:xfrm>
        </p:grpSpPr>
        <p:pic>
          <p:nvPicPr>
            <p:cNvPr id="6" name="하늘가는 밝은 길이">
              <a:hlinkClick r:id="" action="ppaction://media"/>
              <a:extLst>
                <a:ext uri="{FF2B5EF4-FFF2-40B4-BE49-F238E27FC236}">
                  <a16:creationId xmlns:a16="http://schemas.microsoft.com/office/drawing/2014/main" id="{40D2F056-93C9-49B1-AD4B-C052741EA549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8571000" y="3124200"/>
              <a:ext cx="609600" cy="609600"/>
            </a:xfrm>
            <a:prstGeom prst="rect">
              <a:avLst/>
            </a:prstGeom>
          </p:spPr>
        </p:pic>
        <p:pic>
          <p:nvPicPr>
            <p:cNvPr id="7" name="하늘 가는 밝은 길이(Annie Laurie) (찬545장) 건반연주 by 천정아">
              <a:hlinkClick r:id="" action="ppaction://media"/>
              <a:extLst>
                <a:ext uri="{FF2B5EF4-FFF2-40B4-BE49-F238E27FC236}">
                  <a16:creationId xmlns:a16="http://schemas.microsoft.com/office/drawing/2014/main" id="{8FF1672D-7252-4152-8B96-1ADF29FFBB6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230563" y="3122656"/>
              <a:ext cx="609600" cy="609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3FAA6F-2D98-4FEC-BF75-59104EFB0C5D}"/>
                </a:ext>
              </a:extLst>
            </p:cNvPr>
            <p:cNvSpPr txBox="1"/>
            <p:nvPr/>
          </p:nvSpPr>
          <p:spPr>
            <a:xfrm>
              <a:off x="1751413" y="4374000"/>
              <a:ext cx="3567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하늘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</a:t>
              </a:r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가는 밝은 길이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</a:t>
              </a:r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피아노 반주 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ver.</a:t>
              </a:r>
              <a:endParaRPr lang="ko-KR" altLang="en-US" dirty="0">
                <a:latin typeface="HG꼬딕씨_Pro 60g" panose="02020603020101020101" pitchFamily="18" charset="-127"/>
                <a:ea typeface="HG꼬딕씨_Pro 60g" panose="02020603020101020101" pitchFamily="18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48A7C5-8E0C-4EEA-9A02-624FFD81DBB7}"/>
                </a:ext>
              </a:extLst>
            </p:cNvPr>
            <p:cNvSpPr txBox="1"/>
            <p:nvPr/>
          </p:nvSpPr>
          <p:spPr>
            <a:xfrm>
              <a:off x="7519852" y="4374000"/>
              <a:ext cx="2711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하늘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</a:t>
              </a:r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가는 밝은 길이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AR</a:t>
              </a:r>
              <a:r>
                <a:rPr lang="ko-KR" altLang="en-US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</a:t>
              </a:r>
              <a:r>
                <a:rPr lang="en-US" altLang="ko-KR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ver.</a:t>
              </a:r>
              <a:endParaRPr lang="ko-KR" altLang="en-US" dirty="0">
                <a:latin typeface="HG꼬딕씨_Pro 60g" panose="02020603020101020101" pitchFamily="18" charset="-127"/>
                <a:ea typeface="HG꼬딕씨_Pro 60g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217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BF8D555-F649-EB42-8B6A-EEE9AFEE3A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2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99DA35-5256-6C4C-BF01-F9068ADA4FE5}"/>
              </a:ext>
            </a:extLst>
          </p:cNvPr>
          <p:cNvSpPr/>
          <p:nvPr/>
        </p:nvSpPr>
        <p:spPr>
          <a:xfrm>
            <a:off x="43516" y="54000"/>
            <a:ext cx="12096748" cy="674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F70E9C-3B20-4CFE-9FF5-419596236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B1CB7-1969-014A-9698-C4CC3FC27DB9}"/>
              </a:ext>
            </a:extLst>
          </p:cNvPr>
          <p:cNvSpPr txBox="1"/>
          <p:nvPr/>
        </p:nvSpPr>
        <p:spPr>
          <a:xfrm>
            <a:off x="9426000" y="1843271"/>
            <a:ext cx="16893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0000" spc="-800" dirty="0">
                <a:solidFill>
                  <a:prstClr val="white"/>
                </a:solidFill>
                <a:latin typeface="누리 B" pitchFamily="18" charset="-127"/>
                <a:ea typeface="누리 B" pitchFamily="18" charset="-127"/>
              </a:rPr>
              <a:t>A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EC1D765-2E65-1842-B7E1-1A5FA64A9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25" y="2934000"/>
            <a:ext cx="3240000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5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C7430F1-7E1F-8E44-ADA7-94FFF4086A63}"/>
              </a:ext>
            </a:extLst>
          </p:cNvPr>
          <p:cNvSpPr/>
          <p:nvPr/>
        </p:nvSpPr>
        <p:spPr>
          <a:xfrm>
            <a:off x="-15780" y="405633"/>
            <a:ext cx="12191999" cy="278606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 dirty="0">
              <a:solidFill>
                <a:schemeClr val="bg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257F6A-D8A5-E74A-ABB7-A69400D8C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00" y="1402994"/>
            <a:ext cx="2631000" cy="1479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A0B358-F26F-3E49-9ED8-FB7CE31AFF07}"/>
              </a:ext>
            </a:extLst>
          </p:cNvPr>
          <p:cNvSpPr txBox="1"/>
          <p:nvPr/>
        </p:nvSpPr>
        <p:spPr>
          <a:xfrm>
            <a:off x="913294" y="3010653"/>
            <a:ext cx="5452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태어나는 순간부터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믿음은 우리를 다른 삶으로 이끕니다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D6991-F2EA-DC48-B94A-5326F9B4EB55}"/>
              </a:ext>
            </a:extLst>
          </p:cNvPr>
          <p:cNvSpPr txBox="1"/>
          <p:nvPr/>
        </p:nvSpPr>
        <p:spPr>
          <a:xfrm>
            <a:off x="6021547" y="3010653"/>
            <a:ext cx="4746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빵 한조각을 먹을 때도 감사기도를 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4147C3-9452-CD42-BDF8-689CAE2C0B5F}"/>
              </a:ext>
            </a:extLst>
          </p:cNvPr>
          <p:cNvSpPr txBox="1"/>
          <p:nvPr/>
        </p:nvSpPr>
        <p:spPr>
          <a:xfrm>
            <a:off x="429124" y="5752566"/>
            <a:ext cx="301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중요한 시험 앞두곤 소망예배를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B289121-45D8-1142-91B1-1941FD097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760" y="4169042"/>
            <a:ext cx="2630545" cy="1479938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27D236EB-65A5-4433-A707-F0E1DE11470F}"/>
              </a:ext>
            </a:extLst>
          </p:cNvPr>
          <p:cNvGrpSpPr/>
          <p:nvPr/>
        </p:nvGrpSpPr>
        <p:grpSpPr>
          <a:xfrm>
            <a:off x="411524" y="4169042"/>
            <a:ext cx="2780339" cy="1479397"/>
            <a:chOff x="404301" y="1396644"/>
            <a:chExt cx="2641360" cy="147939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E2EFDD2-BE27-4E46-B33D-CC5D6F6DC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301" y="1403912"/>
              <a:ext cx="2641360" cy="147212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1908873-CC98-4BED-919A-170196B6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46380" y="1396644"/>
              <a:ext cx="299281" cy="278606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7D91DE04-543F-46E4-94E2-1EF76210D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2331" y="1402994"/>
            <a:ext cx="2780339" cy="147993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AA051CB-BA57-4570-AC47-2F9CD901F82E}"/>
              </a:ext>
            </a:extLst>
          </p:cNvPr>
          <p:cNvGrpSpPr/>
          <p:nvPr/>
        </p:nvGrpSpPr>
        <p:grpSpPr>
          <a:xfrm>
            <a:off x="8800328" y="1395782"/>
            <a:ext cx="2626500" cy="1491963"/>
            <a:chOff x="8800328" y="1395782"/>
            <a:chExt cx="2626500" cy="1491963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AD6F499-8F56-4B14-A429-B9C876CF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00328" y="1398180"/>
              <a:ext cx="2626500" cy="1489565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A37AC495-C62A-44BF-A687-6B9CB5AE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6365" y="1395782"/>
              <a:ext cx="320463" cy="3296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1E0FDAD-F47E-4F4D-8994-78438390A1A5}"/>
              </a:ext>
            </a:extLst>
          </p:cNvPr>
          <p:cNvSpPr txBox="1"/>
          <p:nvPr/>
        </p:nvSpPr>
        <p:spPr>
          <a:xfrm>
            <a:off x="4175422" y="5752566"/>
            <a:ext cx="326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성스런 결혼식엔 십자가의 맹세를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D45B091-1A14-4994-B218-7D6669075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039" y="4176309"/>
            <a:ext cx="2696084" cy="147212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BBB17AA0-6337-43B7-96B9-46C389B237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701" y="1402995"/>
            <a:ext cx="2631000" cy="14799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B17C1D-D1AA-4DFE-AB03-A190CD2AD32C}"/>
              </a:ext>
            </a:extLst>
          </p:cNvPr>
          <p:cNvSpPr txBox="1"/>
          <p:nvPr/>
        </p:nvSpPr>
        <p:spPr>
          <a:xfrm>
            <a:off x="8690061" y="5736216"/>
            <a:ext cx="326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명절에는 제사 대신 예배를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,</a:t>
            </a:r>
            <a:endParaRPr lang="ko-KR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03A49A83-E928-4EC4-B6D2-14595E105D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873" y="4169042"/>
            <a:ext cx="2646955" cy="1479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792911-F37E-0F46-94F0-B1B31CABC34B}"/>
              </a:ext>
            </a:extLst>
          </p:cNvPr>
          <p:cNvSpPr txBox="1"/>
          <p:nvPr/>
        </p:nvSpPr>
        <p:spPr>
          <a:xfrm>
            <a:off x="1292159" y="1967795"/>
            <a:ext cx="1587076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태어나는 순간부터 믿음은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4A5413-683E-A145-ACB2-E300E63793F3}"/>
              </a:ext>
            </a:extLst>
          </p:cNvPr>
          <p:cNvSpPr txBox="1"/>
          <p:nvPr/>
        </p:nvSpPr>
        <p:spPr>
          <a:xfrm>
            <a:off x="4100042" y="1967795"/>
            <a:ext cx="1828993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우리를 다른 삶으로 이끕니다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C75956-321B-134C-BDD2-88EAC70B365C}"/>
              </a:ext>
            </a:extLst>
          </p:cNvPr>
          <p:cNvSpPr txBox="1"/>
          <p:nvPr/>
        </p:nvSpPr>
        <p:spPr>
          <a:xfrm>
            <a:off x="5993453" y="1967795"/>
            <a:ext cx="2743495" cy="27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빵 </a:t>
            </a:r>
            <a:r>
              <a:rPr lang="ko-KR" altLang="en-US" sz="900" b="1" dirty="0" err="1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한조각을</a:t>
            </a: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먹을 때도 감사기도를 올리고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33D9A-F439-8942-BAA7-598DD9238AB6}"/>
              </a:ext>
            </a:extLst>
          </p:cNvPr>
          <p:cNvSpPr txBox="1"/>
          <p:nvPr/>
        </p:nvSpPr>
        <p:spPr>
          <a:xfrm>
            <a:off x="9259862" y="1967795"/>
            <a:ext cx="212635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중요한 시험을 앞두곤 </a:t>
            </a:r>
            <a:r>
              <a:rPr lang="ko-KR" altLang="en-US" sz="900" b="1" dirty="0" err="1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소망예배를</a:t>
            </a:r>
            <a:endParaRPr lang="ko-KR" altLang="en-US" sz="900" b="1" dirty="0">
              <a:solidFill>
                <a:schemeClr val="bg1">
                  <a:alpha val="70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C4383D-EB1D-C440-B45C-3EC13CECC8D4}"/>
              </a:ext>
            </a:extLst>
          </p:cNvPr>
          <p:cNvSpPr txBox="1"/>
          <p:nvPr/>
        </p:nvSpPr>
        <p:spPr>
          <a:xfrm>
            <a:off x="1014512" y="4740975"/>
            <a:ext cx="212635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중요한 시험을 앞두곤 </a:t>
            </a:r>
            <a:r>
              <a:rPr lang="ko-KR" altLang="en-US" sz="900" b="1" dirty="0" err="1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소망예배를</a:t>
            </a:r>
            <a:endParaRPr lang="ko-KR" altLang="en-US" sz="900" b="1" dirty="0">
              <a:solidFill>
                <a:schemeClr val="bg1">
                  <a:alpha val="70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5A3E99-4040-694D-BF49-34E098637F7B}"/>
              </a:ext>
            </a:extLst>
          </p:cNvPr>
          <p:cNvSpPr txBox="1"/>
          <p:nvPr/>
        </p:nvSpPr>
        <p:spPr>
          <a:xfrm>
            <a:off x="3802683" y="4740975"/>
            <a:ext cx="212635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성스런 결혼식엔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4EDC9A-68AC-8C4C-BA49-1823C3A7B8A2}"/>
              </a:ext>
            </a:extLst>
          </p:cNvPr>
          <p:cNvSpPr txBox="1"/>
          <p:nvPr/>
        </p:nvSpPr>
        <p:spPr>
          <a:xfrm>
            <a:off x="6488679" y="4756775"/>
            <a:ext cx="212635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십자가의 맹세를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11F3-DF6C-B74C-85E0-14A9A2FCBA5A}"/>
              </a:ext>
            </a:extLst>
          </p:cNvPr>
          <p:cNvSpPr txBox="1"/>
          <p:nvPr/>
        </p:nvSpPr>
        <p:spPr>
          <a:xfrm>
            <a:off x="9259862" y="4740975"/>
            <a:ext cx="212635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>
              <a:lnSpc>
                <a:spcPct val="150000"/>
              </a:lnSpc>
            </a:pPr>
            <a:r>
              <a:rPr lang="ko-KR" altLang="en-US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명절에는 제사 대신 예배를</a:t>
            </a:r>
            <a:r>
              <a:rPr lang="en-US" altLang="ko-KR" sz="900" b="1" dirty="0">
                <a:solidFill>
                  <a:schemeClr val="bg1">
                    <a:alpha val="70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</a:t>
            </a:r>
            <a:endParaRPr lang="ko-KR" altLang="en-US" sz="900" b="1" dirty="0">
              <a:solidFill>
                <a:schemeClr val="bg1">
                  <a:alpha val="70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218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C7430F1-7E1F-8E44-ADA7-94FFF4086A63}"/>
              </a:ext>
            </a:extLst>
          </p:cNvPr>
          <p:cNvSpPr/>
          <p:nvPr/>
        </p:nvSpPr>
        <p:spPr>
          <a:xfrm>
            <a:off x="-15780" y="405633"/>
            <a:ext cx="12191999" cy="278606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 dirty="0">
              <a:solidFill>
                <a:schemeClr val="bg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C39A6BF5-52CC-574B-8615-A0654F805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476" y="4010890"/>
            <a:ext cx="2630138" cy="146699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8AD76DD-CCD2-D343-9AD9-5B349F731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948" y="4533449"/>
            <a:ext cx="1229265" cy="378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30797C-D3FA-EC49-8A42-D9A1D59A8607}"/>
              </a:ext>
            </a:extLst>
          </p:cNvPr>
          <p:cNvSpPr txBox="1"/>
          <p:nvPr/>
        </p:nvSpPr>
        <p:spPr>
          <a:xfrm>
            <a:off x="4800320" y="5545202"/>
            <a:ext cx="227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12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200" spc="-15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보람상조가</a:t>
            </a:r>
            <a:r>
              <a:rPr lang="ko-KR" altLang="en-US" sz="12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하면</a:t>
            </a:r>
            <a:r>
              <a:rPr lang="en-US" altLang="ko-KR" sz="12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, </a:t>
            </a:r>
            <a:r>
              <a:rPr lang="ko-KR" altLang="en-US" sz="12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정통이 됩니다</a:t>
            </a:r>
            <a:endParaRPr lang="en-US" altLang="ko-KR" sz="1200" spc="-15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48FEF-8731-F94B-9B2E-AD764E43232B}"/>
              </a:ext>
            </a:extLst>
          </p:cNvPr>
          <p:cNvSpPr txBox="1"/>
          <p:nvPr/>
        </p:nvSpPr>
        <p:spPr>
          <a:xfrm>
            <a:off x="2215186" y="3422693"/>
            <a:ext cx="42516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 ‘</a:t>
            </a:r>
            <a:r>
              <a:rPr lang="ko-KR" altLang="en-US" sz="1050" dirty="0" err="1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은 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크리스천상조만의 정통 기독교식 장례 서비스입니다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. 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FC81E188-53C2-48FB-B6F8-04ED05D7BCDD}"/>
              </a:ext>
            </a:extLst>
          </p:cNvPr>
          <p:cNvGrpSpPr/>
          <p:nvPr/>
        </p:nvGrpSpPr>
        <p:grpSpPr>
          <a:xfrm>
            <a:off x="8855620" y="4010890"/>
            <a:ext cx="2668042" cy="1463410"/>
            <a:chOff x="8855620" y="4010890"/>
            <a:chExt cx="2668042" cy="1458206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A894036-B243-4A74-9871-ED68DF062AD5}"/>
                </a:ext>
              </a:extLst>
            </p:cNvPr>
            <p:cNvGrpSpPr/>
            <p:nvPr/>
          </p:nvGrpSpPr>
          <p:grpSpPr>
            <a:xfrm>
              <a:off x="8855620" y="4010890"/>
              <a:ext cx="2668042" cy="1458206"/>
              <a:chOff x="8855620" y="4010890"/>
              <a:chExt cx="2668042" cy="1458206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07709C28-6C3C-40AE-BCA7-AEF18D287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5620" y="4010890"/>
                <a:ext cx="2668042" cy="1458206"/>
              </a:xfrm>
              <a:prstGeom prst="rect">
                <a:avLst/>
              </a:prstGeom>
            </p:spPr>
          </p:pic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9DC311CE-E7D9-4461-B25F-C071B5E75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55620" y="4010890"/>
                <a:ext cx="484068" cy="183110"/>
              </a:xfrm>
              <a:prstGeom prst="rect">
                <a:avLst/>
              </a:prstGeom>
            </p:spPr>
          </p:pic>
        </p:grp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B1ABDD69-9278-476D-A26A-9CBEAD71F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5620" y="4277302"/>
              <a:ext cx="2668042" cy="36669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ABBF2D3-508D-F540-B6C9-FE13635CC695}"/>
              </a:ext>
            </a:extLst>
          </p:cNvPr>
          <p:cNvSpPr txBox="1"/>
          <p:nvPr/>
        </p:nvSpPr>
        <p:spPr>
          <a:xfrm>
            <a:off x="441790" y="5654758"/>
            <a:ext cx="14485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ko-KR" altLang="en-US" sz="11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믿음 충만 </a:t>
            </a:r>
            <a:r>
              <a:rPr lang="en-US" altLang="ko-KR" sz="11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+ </a:t>
            </a:r>
            <a:r>
              <a:rPr lang="ko-KR" altLang="en-US" sz="11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천국환송</a:t>
            </a:r>
            <a:endParaRPr lang="en-US" altLang="ko-KR" sz="11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A008DE6-8C75-4B2C-B103-BC8C00559DAD}"/>
              </a:ext>
            </a:extLst>
          </p:cNvPr>
          <p:cNvSpPr/>
          <p:nvPr/>
        </p:nvSpPr>
        <p:spPr>
          <a:xfrm>
            <a:off x="8855620" y="5557900"/>
            <a:ext cx="2363147" cy="313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로고</a:t>
            </a:r>
            <a:r>
              <a:rPr lang="en-US" altLang="ko-KR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보람상조 </a:t>
            </a:r>
            <a:r>
              <a:rPr lang="en-US" altLang="ko-KR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/ </a:t>
            </a:r>
            <a:r>
              <a:rPr lang="ko-KR" altLang="en-US" sz="1100" spc="-1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㈜</a:t>
            </a:r>
            <a:r>
              <a:rPr lang="ko-KR" altLang="en-US" sz="1100" spc="-15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보람크리스천상조</a:t>
            </a:r>
            <a:endParaRPr lang="en-US" altLang="ko-KR" sz="1100" spc="-15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126C7F2-E668-4C85-81C1-9B7FDB95CB8E}"/>
              </a:ext>
            </a:extLst>
          </p:cNvPr>
          <p:cNvSpPr/>
          <p:nvPr/>
        </p:nvSpPr>
        <p:spPr>
          <a:xfrm>
            <a:off x="3330591" y="2978735"/>
            <a:ext cx="20208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105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 상조가</a:t>
            </a:r>
            <a:endParaRPr lang="en-US" altLang="ko-KR" sz="1050" kern="7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  <a:p>
            <a:pPr latinLnBrk="1"/>
            <a:r>
              <a:rPr lang="en-US" altLang="ko-KR" sz="105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‘</a:t>
            </a:r>
            <a:r>
              <a:rPr lang="ko-KR" altLang="en-US" sz="1050" kern="7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105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 </a:t>
            </a:r>
            <a:r>
              <a:rPr lang="ko-KR" altLang="en-US" sz="105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장례서비스를 시작합니다</a:t>
            </a:r>
            <a:endParaRPr lang="en-US" altLang="ko-KR" sz="1050" kern="7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  <a:p>
            <a:pPr latinLnBrk="1"/>
            <a:r>
              <a:rPr lang="ko-KR" altLang="en-US" sz="105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               </a:t>
            </a:r>
            <a:endParaRPr lang="en-US" altLang="ko-KR" sz="1050" kern="7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A74E29AE-CB68-134F-B36E-7CC9AD122755}"/>
              </a:ext>
            </a:extLst>
          </p:cNvPr>
          <p:cNvSpPr/>
          <p:nvPr/>
        </p:nvSpPr>
        <p:spPr>
          <a:xfrm>
            <a:off x="1714789" y="4392044"/>
            <a:ext cx="295539" cy="591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2400" b="1" dirty="0">
                <a:solidFill>
                  <a:schemeClr val="bg1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+</a:t>
            </a:r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9800E05F-26E5-E24C-9EC2-BCA1E06820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355" y="4078754"/>
            <a:ext cx="745285" cy="231797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0ECA4157-2CA4-B74D-974F-08068B1311D1}"/>
              </a:ext>
            </a:extLst>
          </p:cNvPr>
          <p:cNvSpPr/>
          <p:nvPr/>
        </p:nvSpPr>
        <p:spPr>
          <a:xfrm>
            <a:off x="9427002" y="4561154"/>
            <a:ext cx="1641796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400" dirty="0">
                <a:solidFill>
                  <a:srgbClr val="191B80"/>
                </a:solidFill>
                <a:latin typeface="TmonMonsoriOTF Black" panose="02000A03000000000000" pitchFamily="2" charset="-128"/>
                <a:ea typeface="TmonMonsoriOTF Black" panose="02000A03000000000000" pitchFamily="2" charset="-128"/>
              </a:rPr>
              <a:t>㈜보람크리스천상조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9F34B48-A5AC-1A46-BBBB-DB7AC63DF3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47" y="1378936"/>
            <a:ext cx="2691555" cy="1514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406380-EA72-1D48-806C-8CB0E343B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603" y="1362534"/>
            <a:ext cx="2653809" cy="149276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B574FB8-990F-1B4C-9025-D954167E03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40" y="1361665"/>
            <a:ext cx="2653809" cy="1492768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4940CBC-CBF3-FE44-9852-0606EAA6FF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10" y="4030790"/>
            <a:ext cx="2640889" cy="14492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3B532D-A6FA-9846-B022-BD161A4BFF0F}"/>
              </a:ext>
            </a:extLst>
          </p:cNvPr>
          <p:cNvSpPr txBox="1"/>
          <p:nvPr/>
        </p:nvSpPr>
        <p:spPr>
          <a:xfrm>
            <a:off x="6055912" y="2950230"/>
            <a:ext cx="3053866" cy="31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당신을 천국의 빛으로 인도할 수 있도록 </a:t>
            </a:r>
            <a:r>
              <a:rPr lang="en-US" altLang="ko-KR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BBF2D3-508D-F540-B6C9-FE13635CC695}"/>
              </a:ext>
            </a:extLst>
          </p:cNvPr>
          <p:cNvSpPr txBox="1"/>
          <p:nvPr/>
        </p:nvSpPr>
        <p:spPr>
          <a:xfrm>
            <a:off x="8944998" y="2982772"/>
            <a:ext cx="33592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당신께 천국의 계단이 되어드릴 수 있도록</a:t>
            </a:r>
            <a:r>
              <a:rPr lang="en-US" altLang="ko-KR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-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041EE8EF-D5E8-8C47-84E7-2C3AAA1DD5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915" y="1399508"/>
            <a:ext cx="2873971" cy="1426844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686D1CF-A19A-5742-9242-7AC784CF18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61" y="4017910"/>
            <a:ext cx="2640889" cy="14563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845EAB-06C7-5D4A-A32C-93CE214AD8DA}"/>
              </a:ext>
            </a:extLst>
          </p:cNvPr>
          <p:cNvSpPr txBox="1"/>
          <p:nvPr/>
        </p:nvSpPr>
        <p:spPr>
          <a:xfrm>
            <a:off x="441790" y="2975419"/>
            <a:ext cx="30691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당신의 믿음대로 </a:t>
            </a:r>
            <a:endParaRPr lang="en-US" altLang="ko-KR" sz="105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  <a:p>
            <a:pPr latinLnBrk="1"/>
            <a:r>
              <a:rPr lang="ko-KR" altLang="en-US" sz="105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기독교 장례는 기쁨의 천국환송식이어야 하니까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3EA6D9-A96B-1049-94F7-1D620D83C47B}"/>
              </a:ext>
            </a:extLst>
          </p:cNvPr>
          <p:cNvSpPr txBox="1"/>
          <p:nvPr/>
        </p:nvSpPr>
        <p:spPr>
          <a:xfrm>
            <a:off x="931055" y="1900152"/>
            <a:ext cx="1918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/>
            <a:r>
              <a:rPr lang="ko-KR" altLang="en-US" sz="1600" b="1" spc="-150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이제 크리스천에게는 </a:t>
            </a:r>
            <a:endParaRPr lang="en-US" altLang="ko-KR" sz="1600" b="1" spc="-150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ctr" latinLnBrk="1"/>
            <a:r>
              <a:rPr lang="ko-KR" altLang="en-US" sz="1600" b="1" spc="-150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크리스천의 장례를</a:t>
            </a:r>
            <a:r>
              <a:rPr lang="en-US" altLang="ko-KR" sz="1600" b="1" spc="-150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! 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218834B5-56B7-054C-B10A-5AD0C989311C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5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293" y="1668862"/>
            <a:ext cx="1033799" cy="46258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C70937ED-31EF-2E43-B85A-D93FE83C9C65}"/>
              </a:ext>
            </a:extLst>
          </p:cNvPr>
          <p:cNvSpPr/>
          <p:nvPr/>
        </p:nvSpPr>
        <p:spPr>
          <a:xfrm>
            <a:off x="1382298" y="4242067"/>
            <a:ext cx="96051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150" dirty="0" err="1">
                <a:solidFill>
                  <a:schemeClr val="accent2">
                    <a:lumMod val="75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믿음충만</a:t>
            </a:r>
            <a:r>
              <a:rPr lang="ko-KR" altLang="en-US" b="1" spc="-150" dirty="0">
                <a:solidFill>
                  <a:schemeClr val="accent2">
                    <a:lumMod val="75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</a:t>
            </a:r>
            <a:endParaRPr lang="en-US" altLang="ko-KR" b="1" spc="-150" dirty="0">
              <a:solidFill>
                <a:schemeClr val="accent2">
                  <a:lumMod val="75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algn="ctr"/>
            <a:r>
              <a:rPr lang="en-US" altLang="ko-KR" sz="3200" b="1" spc="-150" dirty="0">
                <a:solidFill>
                  <a:schemeClr val="accent2">
                    <a:lumMod val="75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+ </a:t>
            </a:r>
          </a:p>
          <a:p>
            <a:r>
              <a:rPr lang="ko-KR" altLang="en-US" b="1" spc="-150" dirty="0" err="1">
                <a:solidFill>
                  <a:schemeClr val="accent2">
                    <a:lumMod val="75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천국환송</a:t>
            </a:r>
            <a:endParaRPr lang="ko-Kore-KR" altLang="en-US" b="1" spc="-150" dirty="0">
              <a:solidFill>
                <a:schemeClr val="accent2">
                  <a:lumMod val="75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C6F61F7-AC1A-054F-9D97-615421631B27}"/>
              </a:ext>
            </a:extLst>
          </p:cNvPr>
          <p:cNvSpPr/>
          <p:nvPr/>
        </p:nvSpPr>
        <p:spPr>
          <a:xfrm>
            <a:off x="7365006" y="4349788"/>
            <a:ext cx="1247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spc="-150" dirty="0" err="1">
                <a:solidFill>
                  <a:srgbClr val="7030A0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보람상조가</a:t>
            </a:r>
            <a:r>
              <a:rPr lang="ko-KR" altLang="en-US" sz="1400" b="1" spc="-150" dirty="0">
                <a:solidFill>
                  <a:srgbClr val="7030A0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하면</a:t>
            </a:r>
            <a:r>
              <a:rPr lang="en-US" altLang="ko-KR" sz="1400" b="1" spc="-150" dirty="0">
                <a:solidFill>
                  <a:srgbClr val="7030A0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 </a:t>
            </a:r>
          </a:p>
          <a:p>
            <a:r>
              <a:rPr lang="ko-KR" altLang="en-US" sz="1400" b="1" spc="-150" dirty="0">
                <a:solidFill>
                  <a:srgbClr val="7030A0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정통이 됩니다</a:t>
            </a:r>
          </a:p>
        </p:txBody>
      </p:sp>
    </p:spTree>
    <p:extLst>
      <p:ext uri="{BB962C8B-B14F-4D97-AF65-F5344CB8AC3E}">
        <p14:creationId xmlns:p14="http://schemas.microsoft.com/office/powerpoint/2010/main" val="61932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BF8D555-F649-EB42-8B6A-EEE9AFEE3A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2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99DA35-5256-6C4C-BF01-F9068ADA4FE5}"/>
              </a:ext>
            </a:extLst>
          </p:cNvPr>
          <p:cNvSpPr/>
          <p:nvPr/>
        </p:nvSpPr>
        <p:spPr>
          <a:xfrm>
            <a:off x="43516" y="54000"/>
            <a:ext cx="12096748" cy="674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F70E9C-3B20-4CFE-9FF5-419596236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B1CB7-1969-014A-9698-C4CC3FC27DB9}"/>
              </a:ext>
            </a:extLst>
          </p:cNvPr>
          <p:cNvSpPr txBox="1"/>
          <p:nvPr/>
        </p:nvSpPr>
        <p:spPr>
          <a:xfrm>
            <a:off x="9426000" y="1843271"/>
            <a:ext cx="16893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0000" spc="-800" dirty="0">
                <a:solidFill>
                  <a:prstClr val="white"/>
                </a:solidFill>
                <a:latin typeface="누리 B" pitchFamily="18" charset="-127"/>
                <a:ea typeface="누리 B" pitchFamily="18" charset="-127"/>
              </a:rPr>
              <a:t>B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EC1D765-2E65-1842-B7E1-1A5FA64A9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25" y="2934000"/>
            <a:ext cx="3240000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C7430F1-7E1F-8E44-ADA7-94FFF4086A63}"/>
              </a:ext>
            </a:extLst>
          </p:cNvPr>
          <p:cNvSpPr/>
          <p:nvPr/>
        </p:nvSpPr>
        <p:spPr>
          <a:xfrm>
            <a:off x="-15780" y="405633"/>
            <a:ext cx="12191999" cy="278606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 dirty="0">
              <a:solidFill>
                <a:schemeClr val="bg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BBEE2247-9A91-4D8E-934A-FB3303648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6" y="1427196"/>
            <a:ext cx="2880000" cy="162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2E7A1FC-DF80-47C0-8DD0-293DFC0E2B00}"/>
              </a:ext>
            </a:extLst>
          </p:cNvPr>
          <p:cNvSpPr txBox="1"/>
          <p:nvPr/>
        </p:nvSpPr>
        <p:spPr>
          <a:xfrm>
            <a:off x="3224500" y="3175623"/>
            <a:ext cx="1864720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기쁨이고  행복이었습니다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5412B4-4DD0-49DD-BC2D-D23726E8546E}"/>
              </a:ext>
            </a:extLst>
          </p:cNvPr>
          <p:cNvSpPr txBox="1"/>
          <p:nvPr/>
        </p:nvSpPr>
        <p:spPr>
          <a:xfrm>
            <a:off x="6210496" y="3143456"/>
            <a:ext cx="3196886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기독교 장례는  기쁨의 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천국환송식입니다</a:t>
            </a:r>
            <a:endParaRPr lang="ko-KR" altLang="en-US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D62860-36E1-40A3-95EC-FCDA1933BC84}"/>
              </a:ext>
            </a:extLst>
          </p:cNvPr>
          <p:cNvSpPr txBox="1"/>
          <p:nvPr/>
        </p:nvSpPr>
        <p:spPr>
          <a:xfrm>
            <a:off x="9225468" y="3175623"/>
            <a:ext cx="2574325" cy="61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보람상조가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지금까지의 기독교 장례와 </a:t>
            </a: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분명한 선을 긋습니다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5159EB-98E6-47FE-919C-6C1CB5DD6BBE}"/>
              </a:ext>
            </a:extLst>
          </p:cNvPr>
          <p:cNvSpPr txBox="1"/>
          <p:nvPr/>
        </p:nvSpPr>
        <p:spPr>
          <a:xfrm>
            <a:off x="194969" y="5695316"/>
            <a:ext cx="3072978" cy="61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 상조 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                정통 천국 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환송식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‘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</a:t>
            </a: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751F9E1B-D8A8-422A-AFFA-D8DA7516A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289" y="1405535"/>
            <a:ext cx="2891271" cy="162634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A4BC4D6-98C1-5642-BA91-419A1B3D1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35" y="1405535"/>
            <a:ext cx="2875215" cy="162634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4A4619E-7924-1A4E-875F-6D38A0476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033" y="1423957"/>
            <a:ext cx="2858519" cy="16079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9E8439-ED93-F04B-B4C3-D2F4276548D5}"/>
              </a:ext>
            </a:extLst>
          </p:cNvPr>
          <p:cNvSpPr txBox="1"/>
          <p:nvPr/>
        </p:nvSpPr>
        <p:spPr>
          <a:xfrm>
            <a:off x="332456" y="3176186"/>
            <a:ext cx="3196886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예수가 가신 길은 슬픔이 아니라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0F5352-7BD9-B14E-B7BF-D8C1FC305CB1}"/>
              </a:ext>
            </a:extLst>
          </p:cNvPr>
          <p:cNvSpPr txBox="1"/>
          <p:nvPr/>
        </p:nvSpPr>
        <p:spPr>
          <a:xfrm>
            <a:off x="3186955" y="5712161"/>
            <a:ext cx="3013339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/NA)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예수님 따라 가는 천국의 길에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7194A-14A8-7847-B1EC-263CBCED343E}"/>
              </a:ext>
            </a:extLst>
          </p:cNvPr>
          <p:cNvSpPr txBox="1"/>
          <p:nvPr/>
        </p:nvSpPr>
        <p:spPr>
          <a:xfrm>
            <a:off x="6144560" y="5705991"/>
            <a:ext cx="2360504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기쁨의  찬송가가 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울려퍼지도록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 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80D22F3F-798D-2A44-B0CC-BB62A31F73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525" y="4122432"/>
            <a:ext cx="2873971" cy="144804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1F607C9-3001-4047-A46D-371E3059BA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498" y="4116261"/>
            <a:ext cx="2981149" cy="14480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31D6D43-E7C8-5544-A16C-9208D5B41EFB}"/>
              </a:ext>
            </a:extLst>
          </p:cNvPr>
          <p:cNvSpPr txBox="1"/>
          <p:nvPr/>
        </p:nvSpPr>
        <p:spPr>
          <a:xfrm>
            <a:off x="3964548" y="4677885"/>
            <a:ext cx="1957065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spc="-15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예수님 따라 가는 천국의 길에</a:t>
            </a:r>
            <a:r>
              <a:rPr lang="en-US" altLang="ko-KR" sz="1200" spc="-15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6EA95E6-ABD2-BB4F-9F91-8FB9BC0E8E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6" y="4116260"/>
            <a:ext cx="2850510" cy="144804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DAD0136-7241-8042-A490-E03DEC821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000" y="4327172"/>
            <a:ext cx="1125000" cy="5033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54CD49-4067-D040-919B-3E53AA893559}"/>
              </a:ext>
            </a:extLst>
          </p:cNvPr>
          <p:cNvSpPr txBox="1"/>
          <p:nvPr/>
        </p:nvSpPr>
        <p:spPr>
          <a:xfrm>
            <a:off x="332456" y="6361496"/>
            <a:ext cx="4323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 ‘</a:t>
            </a:r>
            <a:r>
              <a:rPr lang="ko-KR" altLang="en-US" sz="1050" dirty="0" err="1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실로암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’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은 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 크리스천상조만의 정통 기독교식 장례 서비스입니다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634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C7430F1-7E1F-8E44-ADA7-94FFF4086A63}"/>
              </a:ext>
            </a:extLst>
          </p:cNvPr>
          <p:cNvSpPr/>
          <p:nvPr/>
        </p:nvSpPr>
        <p:spPr>
          <a:xfrm>
            <a:off x="-15780" y="405633"/>
            <a:ext cx="12191999" cy="278606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 dirty="0">
              <a:solidFill>
                <a:schemeClr val="bg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8B98D45E-90DF-4EDB-9078-D2784983B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81" y="3924000"/>
            <a:ext cx="2880000" cy="1620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CAF3C34-0585-3E44-A1FD-8C8ECF3E1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074" y="1491902"/>
            <a:ext cx="2873971" cy="14268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3B532D-A6FA-9846-B022-BD161A4BFF0F}"/>
              </a:ext>
            </a:extLst>
          </p:cNvPr>
          <p:cNvSpPr txBox="1"/>
          <p:nvPr/>
        </p:nvSpPr>
        <p:spPr>
          <a:xfrm>
            <a:off x="6138411" y="2993174"/>
            <a:ext cx="3013339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그리고  축복의 기도가 충만하도록 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A75FB9-EF7C-7241-8F3F-C6BC2A29E0BB}"/>
              </a:ext>
            </a:extLst>
          </p:cNvPr>
          <p:cNvSpPr txBox="1"/>
          <p:nvPr/>
        </p:nvSpPr>
        <p:spPr>
          <a:xfrm>
            <a:off x="365593" y="2942203"/>
            <a:ext cx="3210407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가시는 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그길이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천국의 계단으로 오를 수 있도록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97481FB9-19DC-5F4D-AA80-631CC2D73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18" b="17774"/>
          <a:stretch/>
        </p:blipFill>
        <p:spPr>
          <a:xfrm>
            <a:off x="230858" y="1491902"/>
            <a:ext cx="2905299" cy="135501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DEBEF13-0DA9-4147-9E56-079EEBA0B0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989" y="1491902"/>
            <a:ext cx="2729671" cy="142008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3E7598C-C6E8-B242-A689-3A5F8E6A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168" y="3955281"/>
            <a:ext cx="2868098" cy="161330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AA4DA0F-FC38-D047-BE16-A541BF41B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370" y="3995453"/>
            <a:ext cx="2646254" cy="14885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1312C99-9C12-6D42-BC4D-7C6B181FADDF}"/>
              </a:ext>
            </a:extLst>
          </p:cNvPr>
          <p:cNvSpPr txBox="1"/>
          <p:nvPr/>
        </p:nvSpPr>
        <p:spPr>
          <a:xfrm>
            <a:off x="6316464" y="5670283"/>
            <a:ext cx="2151987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NA/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자막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전통을 넘어 정통으로</a:t>
            </a:r>
            <a:endParaRPr lang="en-US" altLang="ko-KR" sz="1200" b="1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7AE7A866-53ED-DC42-A179-FF9C55B01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26" y="3949628"/>
            <a:ext cx="2833911" cy="15940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879E301-0E8F-1649-9013-910605C83262}"/>
              </a:ext>
            </a:extLst>
          </p:cNvPr>
          <p:cNvSpPr txBox="1"/>
          <p:nvPr/>
        </p:nvSpPr>
        <p:spPr>
          <a:xfrm>
            <a:off x="1235407" y="5744758"/>
            <a:ext cx="4229999" cy="52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보람이 </a:t>
            </a:r>
            <a:r>
              <a:rPr lang="ko-KR" altLang="en-US" sz="120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먼저 시작합니다</a:t>
            </a:r>
            <a:r>
              <a:rPr lang="en-US" altLang="ko-KR" sz="1200" kern="7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  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당신의 믿음이 우리에겐 </a:t>
            </a: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첫번째니까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19DFCAEA-20AE-994F-A66B-4B4BDF39A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267" b="64717"/>
          <a:stretch/>
        </p:blipFill>
        <p:spPr>
          <a:xfrm>
            <a:off x="6195989" y="3954676"/>
            <a:ext cx="1403519" cy="92631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CDEFB2B-E557-DC4C-975C-2132BA25045C}"/>
              </a:ext>
            </a:extLst>
          </p:cNvPr>
          <p:cNvSpPr txBox="1"/>
          <p:nvPr/>
        </p:nvSpPr>
        <p:spPr>
          <a:xfrm>
            <a:off x="6373430" y="4312658"/>
            <a:ext cx="1199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ko-KR" altLang="en-US" b="1" spc="-150" dirty="0">
                <a:solidFill>
                  <a:schemeClr val="bg1">
                    <a:alpha val="63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전통을 넘어 </a:t>
            </a:r>
            <a:endParaRPr lang="en-US" altLang="ko-KR" b="1" spc="-150" dirty="0">
              <a:solidFill>
                <a:schemeClr val="bg1">
                  <a:alpha val="63000"/>
                </a:schemeClr>
              </a:solidFill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latinLnBrk="1"/>
            <a:r>
              <a:rPr lang="ko-KR" altLang="en-US" b="1" spc="-150" dirty="0">
                <a:solidFill>
                  <a:schemeClr val="bg1">
                    <a:alpha val="63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정통으로</a:t>
            </a:r>
            <a:r>
              <a:rPr lang="en-US" altLang="ko-KR" b="1" spc="-150" dirty="0">
                <a:solidFill>
                  <a:schemeClr val="bg1">
                    <a:alpha val="63000"/>
                  </a:schemeClr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F77676-05C6-614A-8872-39EAD1CFB45E}"/>
              </a:ext>
            </a:extLst>
          </p:cNvPr>
          <p:cNvSpPr txBox="1"/>
          <p:nvPr/>
        </p:nvSpPr>
        <p:spPr>
          <a:xfrm>
            <a:off x="9168571" y="5652637"/>
            <a:ext cx="3175316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dirty="0" err="1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보람상조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 </a:t>
            </a:r>
            <a:r>
              <a:rPr lang="en-US" altLang="ko-KR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/ </a:t>
            </a:r>
            <a:r>
              <a:rPr lang="ko-KR" altLang="en-US" sz="1200" dirty="0"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보람크리스천상조</a:t>
            </a:r>
            <a:endParaRPr lang="en-US" altLang="ko-KR" sz="1200" dirty="0"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393B89CF-0CF0-2740-A412-C8C2027816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89" t="36511" r="27781" b="45407"/>
          <a:stretch/>
        </p:blipFill>
        <p:spPr>
          <a:xfrm>
            <a:off x="10986200" y="4164119"/>
            <a:ext cx="644800" cy="177834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757F68ED-B46B-D640-8279-6DF7C36AF8E4}"/>
              </a:ext>
            </a:extLst>
          </p:cNvPr>
          <p:cNvSpPr/>
          <p:nvPr/>
        </p:nvSpPr>
        <p:spPr>
          <a:xfrm>
            <a:off x="10122883" y="4545867"/>
            <a:ext cx="126669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200" spc="-150" dirty="0">
                <a:solidFill>
                  <a:srgbClr val="191B80"/>
                </a:solidFill>
                <a:latin typeface="TmonMonsoriOTF Black" panose="02000A03000000000000" pitchFamily="2" charset="-128"/>
                <a:ea typeface="TmonMonsoriOTF Black" panose="02000A03000000000000" pitchFamily="2" charset="-128"/>
              </a:rPr>
              <a:t>㈜보람크리스천상조</a:t>
            </a:r>
          </a:p>
        </p:txBody>
      </p:sp>
    </p:spTree>
    <p:extLst>
      <p:ext uri="{BB962C8B-B14F-4D97-AF65-F5344CB8AC3E}">
        <p14:creationId xmlns:p14="http://schemas.microsoft.com/office/powerpoint/2010/main" val="257249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BF8D555-F649-EB42-8B6A-EEE9AFEE3A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2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99DA35-5256-6C4C-BF01-F9068ADA4FE5}"/>
              </a:ext>
            </a:extLst>
          </p:cNvPr>
          <p:cNvSpPr/>
          <p:nvPr/>
        </p:nvSpPr>
        <p:spPr>
          <a:xfrm>
            <a:off x="43516" y="54000"/>
            <a:ext cx="12096748" cy="674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  <a:p>
            <a:pPr algn="ctr"/>
            <a:endParaRPr lang="en-US" altLang="ko-KR" sz="3200" dirty="0">
              <a:solidFill>
                <a:schemeClr val="tx1"/>
              </a:solidFill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6F70E9C-3B20-4CFE-9FF5-419596236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B1CB7-1969-014A-9698-C4CC3FC27DB9}"/>
              </a:ext>
            </a:extLst>
          </p:cNvPr>
          <p:cNvSpPr txBox="1"/>
          <p:nvPr/>
        </p:nvSpPr>
        <p:spPr>
          <a:xfrm>
            <a:off x="9426000" y="1843271"/>
            <a:ext cx="16893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20000" spc="-800" dirty="0">
                <a:solidFill>
                  <a:prstClr val="white"/>
                </a:solidFill>
                <a:latin typeface="누리 B" pitchFamily="18" charset="-127"/>
                <a:ea typeface="누리 B" pitchFamily="18" charset="-127"/>
              </a:rPr>
              <a:t>C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EC1D765-2E65-1842-B7E1-1A5FA64A9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25" y="2934000"/>
            <a:ext cx="3240000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15245</TotalTime>
  <Words>473</Words>
  <Application>Microsoft Office PowerPoint</Application>
  <PresentationFormat>와이드스크린</PresentationFormat>
  <Paragraphs>115</Paragraphs>
  <Slides>14</Slides>
  <Notes>5</Notes>
  <HiddenSlides>0</HiddenSlides>
  <MMClips>2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31" baseType="lpstr">
      <vt:lpstr>Apple SD Gothic Neo</vt:lpstr>
      <vt:lpstr>HGGGothicssi_Pro 40g</vt:lpstr>
      <vt:lpstr>HGGGothicssi_Pro 60g</vt:lpstr>
      <vt:lpstr>HGGGothicssi_Pro 80g</vt:lpstr>
      <vt:lpstr>HG꼬딕씨_Pro 40g</vt:lpstr>
      <vt:lpstr>HG꼬딕씨_Pro 60g</vt:lpstr>
      <vt:lpstr>HG꼬딕씨_Pro 80g</vt:lpstr>
      <vt:lpstr>NanumBarunGothic</vt:lpstr>
      <vt:lpstr>NanumBarunGothicOTF</vt:lpstr>
      <vt:lpstr>Sandoll GongbyunggakTab 02 Md</vt:lpstr>
      <vt:lpstr>TmonMonsoriOTF Black</vt:lpstr>
      <vt:lpstr>누리 B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User</dc:creator>
  <cp:lastModifiedBy>위더스애드 영상팀</cp:lastModifiedBy>
  <cp:revision>1154</cp:revision>
  <cp:lastPrinted>2021-02-03T02:05:13Z</cp:lastPrinted>
  <dcterms:created xsi:type="dcterms:W3CDTF">2020-02-04T06:06:29Z</dcterms:created>
  <dcterms:modified xsi:type="dcterms:W3CDTF">2021-02-09T04:48:04Z</dcterms:modified>
</cp:coreProperties>
</file>