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69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73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45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65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36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79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73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22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35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62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F12-0949-42FB-9D18-6566ABD28D8A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85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6F12-0949-42FB-9D18-6566ABD28D8A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04A3-D46C-4F55-BDC5-C5062422D0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1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4268" y="122548"/>
            <a:ext cx="11736371" cy="6645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err="1"/>
              <a:t>멘트</a:t>
            </a:r>
            <a:r>
              <a:rPr lang="en-US" altLang="ko-KR" sz="1100" b="1" dirty="0"/>
              <a:t>]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부천 </a:t>
            </a:r>
            <a:r>
              <a:rPr lang="ko-KR" altLang="en-US" sz="1100" dirty="0" err="1"/>
              <a:t>옥길지구</a:t>
            </a:r>
            <a:r>
              <a:rPr lang="ko-KR" altLang="en-US" sz="1100" dirty="0"/>
              <a:t> 투자의 정도를 열다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옥길 테크노 밸리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서울과 경기를 잇는 부천옥길에서 누리는 사통팔달 교통 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삼면 오픈형의 최고의 가시성 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 err="1"/>
              <a:t>제조형</a:t>
            </a:r>
            <a:r>
              <a:rPr lang="ko-KR" altLang="en-US" sz="1100" dirty="0"/>
              <a:t> </a:t>
            </a:r>
            <a:r>
              <a:rPr lang="ko-KR" altLang="en-US" sz="1100" dirty="0" err="1"/>
              <a:t>특화설계로</a:t>
            </a:r>
            <a:r>
              <a:rPr lang="ko-KR" altLang="en-US" sz="1100" dirty="0"/>
              <a:t> 다양한 업종 입주 가능 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 err="1"/>
              <a:t>제조형</a:t>
            </a:r>
            <a:r>
              <a:rPr lang="ko-KR" altLang="en-US" sz="1100" dirty="0"/>
              <a:t> 구조설계 각층 라운지 근로자 휴식 공간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저렴한 분양가 확실한 프리미엄 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필요한 </a:t>
            </a:r>
            <a:r>
              <a:rPr lang="ko-KR" altLang="en-US" sz="1100" dirty="0" err="1"/>
              <a:t>모든것을</a:t>
            </a:r>
            <a:r>
              <a:rPr lang="ko-KR" altLang="en-US" sz="1100" dirty="0"/>
              <a:t> 올렸으나 분양가만은 낮췄습니다 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성공투자의 바른길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옥길테크노밸리 </a:t>
            </a:r>
            <a:r>
              <a:rPr lang="ko-KR" altLang="en-US" sz="1100" dirty="0" err="1"/>
              <a:t>분양문의</a:t>
            </a:r>
            <a:r>
              <a:rPr lang="ko-KR" altLang="en-US" sz="1100" dirty="0"/>
              <a:t> </a:t>
            </a:r>
            <a:r>
              <a:rPr lang="en-US" altLang="ko-KR" sz="1100" dirty="0"/>
              <a:t>1899-6833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 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b="1" dirty="0"/>
              <a:t>자막</a:t>
            </a:r>
            <a:r>
              <a:rPr lang="en-US" altLang="ko-KR" sz="1100" b="1" dirty="0"/>
              <a:t>]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서울과 경기를 있는 교통 중심 지식산업센터</a:t>
            </a:r>
            <a:r>
              <a:rPr lang="en-US" altLang="ko-KR" sz="1100" dirty="0"/>
              <a:t>!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 err="1"/>
              <a:t>제조업특화</a:t>
            </a:r>
            <a:r>
              <a:rPr lang="en-US" altLang="ko-KR" sz="1100" dirty="0"/>
              <a:t>! 5.5m</a:t>
            </a:r>
            <a:r>
              <a:rPr lang="ko-KR" altLang="en-US" sz="1100" dirty="0" err="1"/>
              <a:t>층고</a:t>
            </a:r>
            <a:r>
              <a:rPr lang="en-US" altLang="ko-KR" sz="1100" dirty="0"/>
              <a:t>! 1.2t/m2</a:t>
            </a:r>
            <a:r>
              <a:rPr lang="ko-KR" altLang="en-US" sz="1100" dirty="0"/>
              <a:t>하중</a:t>
            </a:r>
            <a:r>
              <a:rPr lang="en-US" altLang="ko-KR" sz="1100" dirty="0"/>
              <a:t>! </a:t>
            </a:r>
            <a:r>
              <a:rPr lang="ko-KR" altLang="en-US" sz="1100" dirty="0"/>
              <a:t>드라이브 인 시스템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en-US" altLang="ko-KR" sz="1100" dirty="0"/>
              <a:t>(</a:t>
            </a:r>
            <a:r>
              <a:rPr lang="ko-KR" altLang="en-US" sz="1100" dirty="0"/>
              <a:t>로고</a:t>
            </a:r>
            <a:r>
              <a:rPr lang="en-US" altLang="ko-KR" sz="1100" dirty="0"/>
              <a:t>)</a:t>
            </a:r>
            <a:r>
              <a:rPr lang="ko-KR" altLang="en-US" sz="1100" dirty="0"/>
              <a:t>옥길 </a:t>
            </a:r>
            <a:r>
              <a:rPr lang="ko-KR" altLang="en-US" sz="1100" dirty="0" err="1"/>
              <a:t>테크노벨리</a:t>
            </a:r>
            <a:r>
              <a:rPr lang="ko-KR" altLang="en-US" sz="1100" dirty="0"/>
              <a:t> 지식산업센터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 err="1"/>
              <a:t>지식산업센터</a:t>
            </a:r>
            <a:r>
              <a:rPr lang="ko-KR" altLang="en-US" sz="1100" dirty="0"/>
              <a:t> </a:t>
            </a:r>
            <a:r>
              <a:rPr lang="en-US" altLang="ko-KR" sz="1100" dirty="0"/>
              <a:t>169</a:t>
            </a:r>
            <a:r>
              <a:rPr lang="ko-KR" altLang="en-US" sz="1100" dirty="0"/>
              <a:t>실 </a:t>
            </a:r>
            <a:r>
              <a:rPr lang="en-US" altLang="ko-KR" sz="1100" dirty="0"/>
              <a:t>/ </a:t>
            </a:r>
            <a:r>
              <a:rPr lang="ko-KR" altLang="en-US" sz="1100" dirty="0"/>
              <a:t>근린생활시설 </a:t>
            </a:r>
            <a:r>
              <a:rPr lang="en-US" altLang="ko-KR" sz="1100" dirty="0"/>
              <a:t>19</a:t>
            </a:r>
            <a:r>
              <a:rPr lang="ko-KR" altLang="en-US" sz="1100" dirty="0"/>
              <a:t>실 </a:t>
            </a:r>
            <a:r>
              <a:rPr lang="en-US" altLang="ko-KR" sz="1100" dirty="0"/>
              <a:t>/ </a:t>
            </a:r>
            <a:r>
              <a:rPr lang="ko-KR" altLang="en-US" sz="1100" dirty="0"/>
              <a:t>기숙사</a:t>
            </a:r>
            <a:r>
              <a:rPr lang="en-US" altLang="ko-KR" sz="1100" dirty="0"/>
              <a:t>72</a:t>
            </a:r>
            <a:r>
              <a:rPr lang="ko-KR" altLang="en-US" sz="1100" dirty="0"/>
              <a:t>실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 err="1"/>
              <a:t>우상단</a:t>
            </a:r>
            <a:r>
              <a:rPr lang="en-US" altLang="ko-KR" sz="1100" dirty="0"/>
              <a:t>)</a:t>
            </a:r>
            <a:r>
              <a:rPr lang="ko-KR" altLang="en-US" sz="1100" dirty="0"/>
              <a:t>부천 </a:t>
            </a:r>
            <a:r>
              <a:rPr lang="ko-KR" altLang="en-US" sz="1100" dirty="0" err="1"/>
              <a:t>옥길지구</a:t>
            </a:r>
            <a:r>
              <a:rPr lang="ko-KR" altLang="en-US" sz="1100" dirty="0"/>
              <a:t> 투자의 정도를 열다 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성공투자의 바른길</a:t>
            </a:r>
            <a:r>
              <a:rPr lang="en-US" altLang="ko-KR" sz="1100" dirty="0"/>
              <a:t>! </a:t>
            </a:r>
            <a:r>
              <a:rPr lang="ko-KR" altLang="en-US" sz="1100" dirty="0"/>
              <a:t>바로 옥길 테크노 밸리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 </a:t>
            </a:r>
            <a:r>
              <a:rPr lang="ko-KR" altLang="en-US" sz="1100" dirty="0" smtClean="0"/>
              <a:t/>
            </a:r>
            <a:br>
              <a:rPr lang="ko-KR" altLang="en-US" sz="1100" dirty="0" smtClean="0"/>
            </a:br>
            <a:r>
              <a:rPr lang="ko-KR" altLang="en-US" sz="1100" dirty="0"/>
              <a:t> </a:t>
            </a:r>
          </a:p>
        </p:txBody>
      </p:sp>
      <p:sp>
        <p:nvSpPr>
          <p:cNvPr id="5" name="오른쪽 화살표 4"/>
          <p:cNvSpPr/>
          <p:nvPr/>
        </p:nvSpPr>
        <p:spPr>
          <a:xfrm>
            <a:off x="4411744" y="2743200"/>
            <a:ext cx="1913642" cy="1159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513922" y="207390"/>
            <a:ext cx="5288437" cy="647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err="1"/>
              <a:t>멘트</a:t>
            </a:r>
            <a:r>
              <a:rPr lang="en-US" altLang="ko-KR" sz="1200" b="1" dirty="0"/>
              <a:t>]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ko-KR" altLang="en-US" sz="1200" dirty="0"/>
              <a:t>부천 </a:t>
            </a:r>
            <a:r>
              <a:rPr lang="ko-KR" altLang="en-US" sz="1200" dirty="0" err="1"/>
              <a:t>옥길지구</a:t>
            </a:r>
            <a:r>
              <a:rPr lang="ko-KR" altLang="en-US" sz="1200" dirty="0"/>
              <a:t> 투자의 정도를 열다</a:t>
            </a:r>
            <a:br>
              <a:rPr lang="ko-KR" altLang="en-US" sz="1200" dirty="0"/>
            </a:br>
            <a:r>
              <a:rPr lang="ko-KR" altLang="en-US" sz="1200" dirty="0"/>
              <a:t>옥길 테크노 </a:t>
            </a:r>
            <a:r>
              <a:rPr lang="ko-KR" altLang="en-US" sz="1200" dirty="0" err="1" smtClean="0"/>
              <a:t>벨리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ko-KR" altLang="en-US" sz="1200" dirty="0"/>
              <a:t>서울과 경기를 잇는 부천옥길에서 누리는 사통팔달 교통 </a:t>
            </a:r>
            <a:br>
              <a:rPr lang="ko-KR" altLang="en-US" sz="1200" dirty="0"/>
            </a:br>
            <a:r>
              <a:rPr lang="ko-KR" altLang="en-US" sz="1200" dirty="0">
                <a:solidFill>
                  <a:srgbClr val="FF0000"/>
                </a:solidFill>
              </a:rPr>
              <a:t>삼면 </a:t>
            </a:r>
            <a:r>
              <a:rPr lang="ko-KR" altLang="en-US" sz="1200" dirty="0" smtClean="0">
                <a:solidFill>
                  <a:srgbClr val="FF0000"/>
                </a:solidFill>
              </a:rPr>
              <a:t>오픈형의</a:t>
            </a:r>
            <a:r>
              <a:rPr lang="ko-KR" altLang="en-US" sz="1200" dirty="0">
                <a:solidFill>
                  <a:srgbClr val="FF0000"/>
                </a:solidFill>
              </a:rPr>
              <a:t> </a:t>
            </a:r>
            <a:r>
              <a:rPr lang="ko-KR" altLang="en-US" sz="1200" dirty="0" smtClean="0">
                <a:solidFill>
                  <a:srgbClr val="FF0000"/>
                </a:solidFill>
              </a:rPr>
              <a:t>우수한 가시성</a:t>
            </a:r>
            <a:r>
              <a:rPr lang="ko-KR" altLang="en-US" sz="1200" dirty="0">
                <a:solidFill>
                  <a:srgbClr val="FF0000"/>
                </a:solidFill>
              </a:rPr>
              <a:t> 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ko-KR" altLang="en-US" sz="1200" dirty="0" err="1"/>
              <a:t>제조형</a:t>
            </a:r>
            <a:r>
              <a:rPr lang="ko-KR" altLang="en-US" sz="1200" dirty="0"/>
              <a:t> </a:t>
            </a:r>
            <a:r>
              <a:rPr lang="ko-KR" altLang="en-US" sz="1200" dirty="0" err="1"/>
              <a:t>특화설계로</a:t>
            </a:r>
            <a:r>
              <a:rPr lang="ko-KR" altLang="en-US" sz="1200" dirty="0"/>
              <a:t> 다양한 업종 입주 가능 </a:t>
            </a:r>
            <a:br>
              <a:rPr lang="ko-KR" altLang="en-US" sz="1200" dirty="0"/>
            </a:br>
            <a:r>
              <a:rPr lang="ko-KR" altLang="en-US" sz="1200" dirty="0" err="1"/>
              <a:t>제조형</a:t>
            </a:r>
            <a:r>
              <a:rPr lang="ko-KR" altLang="en-US" sz="1200" dirty="0"/>
              <a:t> 구조설계 각층 라운지 근로자 휴식 </a:t>
            </a:r>
            <a:r>
              <a:rPr lang="ko-KR" altLang="en-US" sz="1200" dirty="0" smtClean="0"/>
              <a:t>공간</a:t>
            </a:r>
            <a:endParaRPr lang="en-US" altLang="ko-KR" sz="1200" dirty="0" smtClean="0"/>
          </a:p>
          <a:p>
            <a:r>
              <a:rPr lang="ko-KR" altLang="en-US" sz="1200" dirty="0" smtClean="0">
                <a:solidFill>
                  <a:srgbClr val="FF0000"/>
                </a:solidFill>
              </a:rPr>
              <a:t>합리적</a:t>
            </a:r>
            <a:r>
              <a:rPr lang="ko-KR" altLang="en-US" sz="1200" dirty="0"/>
              <a:t> </a:t>
            </a:r>
            <a:r>
              <a:rPr lang="ko-KR" altLang="en-US" sz="1200" dirty="0" smtClean="0"/>
              <a:t>분양가</a:t>
            </a:r>
            <a:r>
              <a:rPr lang="ko-KR" altLang="en-US" sz="1200" dirty="0" smtClean="0">
                <a:solidFill>
                  <a:srgbClr val="FF0000"/>
                </a:solidFill>
              </a:rPr>
              <a:t>로 만나는 성공투자</a:t>
            </a:r>
            <a:r>
              <a:rPr lang="ko-KR" altLang="en-US" sz="1200" dirty="0"/>
              <a:t> </a:t>
            </a:r>
            <a:br>
              <a:rPr lang="ko-KR" altLang="en-US" sz="1200" dirty="0"/>
            </a:br>
            <a:r>
              <a:rPr lang="ko-KR" altLang="en-US" sz="1200" dirty="0" smtClean="0">
                <a:solidFill>
                  <a:srgbClr val="FF0000"/>
                </a:solidFill>
              </a:rPr>
              <a:t>필요한 모든 것을 올린 지식산업센터</a:t>
            </a:r>
            <a:r>
              <a:rPr lang="ko-KR" altLang="en-US" sz="1200" dirty="0"/>
              <a:t> </a:t>
            </a:r>
            <a:br>
              <a:rPr lang="ko-KR" altLang="en-US" sz="1200" dirty="0"/>
            </a:br>
            <a:r>
              <a:rPr lang="ko-KR" altLang="en-US" sz="1200" dirty="0"/>
              <a:t>성공투자의 바른길</a:t>
            </a:r>
            <a:br>
              <a:rPr lang="ko-KR" altLang="en-US" sz="1200" dirty="0"/>
            </a:br>
            <a:r>
              <a:rPr lang="ko-KR" altLang="en-US" sz="1200" dirty="0"/>
              <a:t>옥길테크노밸리 </a:t>
            </a:r>
            <a:r>
              <a:rPr lang="ko-KR" altLang="en-US" sz="1200" dirty="0" err="1"/>
              <a:t>분양문의</a:t>
            </a:r>
            <a:r>
              <a:rPr lang="ko-KR" altLang="en-US" sz="1200" dirty="0"/>
              <a:t> </a:t>
            </a:r>
            <a:r>
              <a:rPr lang="en-US" altLang="ko-KR" sz="1200" dirty="0"/>
              <a:t>1899-6833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ko-KR" altLang="en-US" sz="1200" dirty="0"/>
              <a:t> </a:t>
            </a:r>
            <a:br>
              <a:rPr lang="ko-KR" altLang="en-US" sz="1200" dirty="0"/>
            </a:br>
            <a:r>
              <a:rPr lang="ko-KR" altLang="en-US" sz="1200" b="1" dirty="0"/>
              <a:t>자막</a:t>
            </a:r>
            <a:r>
              <a:rPr lang="en-US" altLang="ko-KR" sz="1200" b="1" dirty="0"/>
              <a:t>]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ko-KR" altLang="en-US" sz="1200" dirty="0"/>
              <a:t>서울과 경기를 있는 </a:t>
            </a:r>
            <a:r>
              <a:rPr lang="ko-KR" altLang="en-US" sz="1200" dirty="0" smtClean="0">
                <a:solidFill>
                  <a:srgbClr val="FF0000"/>
                </a:solidFill>
              </a:rPr>
              <a:t>탁월한 교통</a:t>
            </a:r>
            <a:r>
              <a:rPr lang="ko-KR" altLang="en-US" sz="1200" dirty="0"/>
              <a:t> 지식산업센터</a:t>
            </a:r>
            <a:r>
              <a:rPr lang="en-US" altLang="ko-KR" sz="1200" dirty="0"/>
              <a:t>!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ko-KR" altLang="en-US" sz="1200" dirty="0" err="1"/>
              <a:t>제조업특화</a:t>
            </a:r>
            <a:r>
              <a:rPr lang="en-US" altLang="ko-KR" sz="1200" dirty="0"/>
              <a:t>! 5.5m</a:t>
            </a:r>
            <a:r>
              <a:rPr lang="ko-KR" altLang="en-US" sz="1200" dirty="0" err="1"/>
              <a:t>층고</a:t>
            </a:r>
            <a:r>
              <a:rPr lang="en-US" altLang="ko-KR" sz="1200" dirty="0"/>
              <a:t>! 1.2t/m2</a:t>
            </a:r>
            <a:r>
              <a:rPr lang="ko-KR" altLang="en-US" sz="1200" dirty="0"/>
              <a:t>하중</a:t>
            </a:r>
            <a:r>
              <a:rPr lang="en-US" altLang="ko-KR" sz="1200" dirty="0"/>
              <a:t>! </a:t>
            </a:r>
            <a:r>
              <a:rPr lang="ko-KR" altLang="en-US" sz="1200" dirty="0"/>
              <a:t>드라이브 인 시스템</a:t>
            </a:r>
            <a:br>
              <a:rPr lang="ko-KR" altLang="en-US" sz="1200" dirty="0"/>
            </a:br>
            <a:r>
              <a:rPr lang="en-US" altLang="ko-KR" sz="1200" dirty="0"/>
              <a:t>(</a:t>
            </a:r>
            <a:r>
              <a:rPr lang="ko-KR" altLang="en-US" sz="1200" dirty="0"/>
              <a:t>로고</a:t>
            </a:r>
            <a:r>
              <a:rPr lang="en-US" altLang="ko-KR" sz="1200" dirty="0"/>
              <a:t>)</a:t>
            </a:r>
            <a:r>
              <a:rPr lang="ko-KR" altLang="en-US" sz="1200" dirty="0"/>
              <a:t>옥길 </a:t>
            </a:r>
            <a:r>
              <a:rPr lang="ko-KR" altLang="en-US" sz="1200" dirty="0" err="1"/>
              <a:t>테크노벨리</a:t>
            </a:r>
            <a:r>
              <a:rPr lang="ko-KR" altLang="en-US" sz="1200" dirty="0"/>
              <a:t> 지식산업센터</a:t>
            </a:r>
            <a:br>
              <a:rPr lang="ko-KR" altLang="en-US" sz="1200" dirty="0"/>
            </a:br>
            <a:r>
              <a:rPr lang="ko-KR" altLang="en-US" sz="1200" dirty="0" err="1"/>
              <a:t>지식산업센터</a:t>
            </a:r>
            <a:r>
              <a:rPr lang="ko-KR" altLang="en-US" sz="1200" dirty="0"/>
              <a:t> </a:t>
            </a:r>
            <a:r>
              <a:rPr lang="en-US" altLang="ko-KR" sz="1200" dirty="0"/>
              <a:t>169</a:t>
            </a:r>
            <a:r>
              <a:rPr lang="ko-KR" altLang="en-US" sz="1200" dirty="0"/>
              <a:t>실 </a:t>
            </a:r>
            <a:r>
              <a:rPr lang="en-US" altLang="ko-KR" sz="1200" dirty="0"/>
              <a:t>/ </a:t>
            </a:r>
            <a:r>
              <a:rPr lang="ko-KR" altLang="en-US" sz="1200" dirty="0"/>
              <a:t>근린생활시설 </a:t>
            </a:r>
            <a:r>
              <a:rPr lang="en-US" altLang="ko-KR" sz="1200" dirty="0"/>
              <a:t>19</a:t>
            </a:r>
            <a:r>
              <a:rPr lang="ko-KR" altLang="en-US" sz="1200" dirty="0"/>
              <a:t>실 </a:t>
            </a:r>
            <a:r>
              <a:rPr lang="en-US" altLang="ko-KR" sz="1200" dirty="0"/>
              <a:t>/ </a:t>
            </a:r>
            <a:r>
              <a:rPr lang="ko-KR" altLang="en-US" sz="1200" dirty="0"/>
              <a:t>기숙사</a:t>
            </a:r>
            <a:r>
              <a:rPr lang="en-US" altLang="ko-KR" sz="1200" dirty="0"/>
              <a:t>72</a:t>
            </a:r>
            <a:r>
              <a:rPr lang="ko-KR" altLang="en-US" sz="1200" dirty="0"/>
              <a:t>실</a:t>
            </a:r>
            <a:br>
              <a:rPr lang="ko-KR" altLang="en-US" sz="1200" dirty="0"/>
            </a:br>
            <a:r>
              <a:rPr lang="ko-KR" altLang="en-US" sz="1200" dirty="0" err="1"/>
              <a:t>우상단</a:t>
            </a:r>
            <a:r>
              <a:rPr lang="en-US" altLang="ko-KR" sz="1200" dirty="0"/>
              <a:t>)</a:t>
            </a:r>
            <a:r>
              <a:rPr lang="ko-KR" altLang="en-US" sz="1200" dirty="0"/>
              <a:t>부천 </a:t>
            </a:r>
            <a:r>
              <a:rPr lang="ko-KR" altLang="en-US" sz="1200" dirty="0" err="1"/>
              <a:t>옥길지구</a:t>
            </a:r>
            <a:r>
              <a:rPr lang="ko-KR" altLang="en-US" sz="1200" dirty="0"/>
              <a:t> 투자의 정도를 열다 </a:t>
            </a:r>
            <a:br>
              <a:rPr lang="ko-KR" altLang="en-US" sz="1200" dirty="0"/>
            </a:br>
            <a:r>
              <a:rPr lang="ko-KR" altLang="en-US" sz="1200" dirty="0"/>
              <a:t>성공투자의 바른길</a:t>
            </a:r>
            <a:r>
              <a:rPr lang="en-US" altLang="ko-KR" sz="1200" dirty="0"/>
              <a:t>! </a:t>
            </a:r>
            <a:r>
              <a:rPr lang="ko-KR" altLang="en-US" sz="1200" dirty="0"/>
              <a:t>바로 옥길 테크노 밸리</a:t>
            </a:r>
            <a:br>
              <a:rPr lang="ko-KR" altLang="en-US" sz="1200" dirty="0"/>
            </a:br>
            <a:r>
              <a:rPr lang="ko-KR" altLang="en-US" sz="1200" dirty="0"/>
              <a:t> </a:t>
            </a:r>
            <a:br>
              <a:rPr lang="ko-KR" altLang="en-US" sz="1200" dirty="0"/>
            </a:b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996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" y="37121"/>
            <a:ext cx="12107060" cy="682087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894029" y="461913"/>
            <a:ext cx="1706251" cy="59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탁월한 교통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507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12192000" cy="685531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725105" y="2988297"/>
            <a:ext cx="914400" cy="47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우수한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713402" y="5486400"/>
            <a:ext cx="22435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5"/>
          <a:stretch/>
        </p:blipFill>
        <p:spPr>
          <a:xfrm>
            <a:off x="4641872" y="5576727"/>
            <a:ext cx="2386637" cy="3338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6" b="18056"/>
          <a:stretch/>
        </p:blipFill>
        <p:spPr>
          <a:xfrm>
            <a:off x="4713402" y="5938887"/>
            <a:ext cx="2315107" cy="4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495068" y="3478492"/>
            <a:ext cx="2168165" cy="518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탁트인</a:t>
            </a:r>
            <a:r>
              <a:rPr lang="ko-KR" altLang="en-US" sz="1050" dirty="0" smtClean="0"/>
              <a:t> </a:t>
            </a:r>
            <a:r>
              <a:rPr lang="ko-KR" altLang="en-US" sz="1050" dirty="0" err="1" smtClean="0"/>
              <a:t>공원뷰</a:t>
            </a:r>
            <a:r>
              <a:rPr lang="en-US" altLang="ko-KR" sz="1050" dirty="0" smtClean="0"/>
              <a:t>(</a:t>
            </a:r>
            <a:r>
              <a:rPr lang="ko-KR" altLang="en-US" sz="1050" dirty="0" err="1" smtClean="0"/>
              <a:t>일부실에</a:t>
            </a:r>
            <a:r>
              <a:rPr lang="ko-KR" altLang="en-US" sz="1050" dirty="0" smtClean="0"/>
              <a:t> 한함</a:t>
            </a:r>
            <a:r>
              <a:rPr lang="en-US" altLang="ko-KR" sz="1050" dirty="0" smtClean="0"/>
              <a:t>)</a:t>
            </a:r>
            <a:endParaRPr lang="ko-KR" altLang="en-US" sz="1050" dirty="0"/>
          </a:p>
        </p:txBody>
      </p:sp>
      <p:sp>
        <p:nvSpPr>
          <p:cNvPr id="6" name="직사각형 5"/>
          <p:cNvSpPr/>
          <p:nvPr/>
        </p:nvSpPr>
        <p:spPr>
          <a:xfrm>
            <a:off x="4713402" y="5486400"/>
            <a:ext cx="22435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5"/>
          <a:stretch/>
        </p:blipFill>
        <p:spPr>
          <a:xfrm>
            <a:off x="4641872" y="5576727"/>
            <a:ext cx="2386637" cy="3338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6" b="18056"/>
          <a:stretch/>
        </p:blipFill>
        <p:spPr>
          <a:xfrm>
            <a:off x="4713402" y="5938887"/>
            <a:ext cx="2315107" cy="4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0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9"/>
            <a:ext cx="12192000" cy="682324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" y="3082565"/>
            <a:ext cx="1121790" cy="32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smtClean="0"/>
              <a:t>가상이미지</a:t>
            </a:r>
            <a:endParaRPr lang="ko-KR" altLang="en-US" sz="1100" dirty="0"/>
          </a:p>
        </p:txBody>
      </p:sp>
      <p:sp>
        <p:nvSpPr>
          <p:cNvPr id="6" name="직사각형 5"/>
          <p:cNvSpPr/>
          <p:nvPr/>
        </p:nvSpPr>
        <p:spPr>
          <a:xfrm>
            <a:off x="1" y="6510683"/>
            <a:ext cx="1121790" cy="32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smtClean="0"/>
              <a:t>가상이미지</a:t>
            </a:r>
            <a:endParaRPr lang="ko-KR" altLang="en-US" sz="1100" dirty="0"/>
          </a:p>
        </p:txBody>
      </p:sp>
      <p:sp>
        <p:nvSpPr>
          <p:cNvPr id="7" name="직사각형 6"/>
          <p:cNvSpPr/>
          <p:nvPr/>
        </p:nvSpPr>
        <p:spPr>
          <a:xfrm>
            <a:off x="11023077" y="3082565"/>
            <a:ext cx="1121790" cy="32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smtClean="0"/>
              <a:t>가상이미지</a:t>
            </a:r>
            <a:endParaRPr lang="ko-KR" altLang="en-US" sz="1100" dirty="0"/>
          </a:p>
        </p:txBody>
      </p:sp>
      <p:sp>
        <p:nvSpPr>
          <p:cNvPr id="8" name="직사각형 7"/>
          <p:cNvSpPr/>
          <p:nvPr/>
        </p:nvSpPr>
        <p:spPr>
          <a:xfrm>
            <a:off x="11070210" y="6528062"/>
            <a:ext cx="1121790" cy="32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smtClean="0"/>
              <a:t>가상이미지</a:t>
            </a:r>
            <a:endParaRPr lang="ko-KR" altLang="en-US" sz="1100" dirty="0"/>
          </a:p>
        </p:txBody>
      </p:sp>
      <p:sp>
        <p:nvSpPr>
          <p:cNvPr id="9" name="직사각형 8"/>
          <p:cNvSpPr/>
          <p:nvPr/>
        </p:nvSpPr>
        <p:spPr>
          <a:xfrm>
            <a:off x="4648985" y="2526384"/>
            <a:ext cx="2894029" cy="1593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/>
              <a:t>합리적 분양가</a:t>
            </a:r>
            <a:r>
              <a:rPr lang="en-US" altLang="ko-KR" sz="2800" b="1" dirty="0" smtClean="0"/>
              <a:t>! </a:t>
            </a:r>
          </a:p>
          <a:p>
            <a:pPr algn="ctr"/>
            <a:r>
              <a:rPr lang="ko-KR" altLang="en-US" sz="2800" b="1" dirty="0" smtClean="0"/>
              <a:t>높은 프리미엄</a:t>
            </a:r>
            <a:r>
              <a:rPr lang="en-US" altLang="ko-KR" sz="2800" b="1" dirty="0" smtClean="0"/>
              <a:t>!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6337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</Words>
  <Application>Microsoft Office PowerPoint</Application>
  <PresentationFormat>와이드스크린</PresentationFormat>
  <Paragraphs>12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이강민</dc:creator>
  <cp:lastModifiedBy>이강민</cp:lastModifiedBy>
  <cp:revision>4</cp:revision>
  <dcterms:created xsi:type="dcterms:W3CDTF">2021-01-14T11:13:21Z</dcterms:created>
  <dcterms:modified xsi:type="dcterms:W3CDTF">2021-01-14T11:47:59Z</dcterms:modified>
</cp:coreProperties>
</file>