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325" r:id="rId11"/>
    <p:sldId id="266" r:id="rId12"/>
  </p:sldIdLst>
  <p:sldSz cx="14630400" cy="8229600"/>
  <p:notesSz cx="14630400" cy="82296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82" y="-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1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1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60AE2-1F37-4C54-BCF4-EF52F1C8CA7B}" type="datetimeFigureOut">
              <a:rPr lang="ko-KR" altLang="en-US" smtClean="0"/>
              <a:t>2020-10-15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463675" y="3908425"/>
            <a:ext cx="11703050" cy="3703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11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11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DC0B4-9678-4CA3-BEBA-06A7E8AB9F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60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27532" y="7699247"/>
            <a:ext cx="1559052" cy="403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23544" y="1453896"/>
            <a:ext cx="12696698" cy="0"/>
          </a:xfrm>
          <a:custGeom>
            <a:avLst/>
            <a:gdLst/>
            <a:ahLst/>
            <a:cxnLst/>
            <a:rect l="l" t="t" r="r" b="b"/>
            <a:pathLst>
              <a:path w="12696698">
                <a:moveTo>
                  <a:pt x="0" y="0"/>
                </a:moveTo>
                <a:lnTo>
                  <a:pt x="12696698" y="0"/>
                </a:lnTo>
              </a:path>
            </a:pathLst>
          </a:custGeom>
          <a:ln w="9144">
            <a:solidFill>
              <a:srgbClr val="0070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79" cy="2057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23544" y="1453896"/>
            <a:ext cx="12696698" cy="0"/>
          </a:xfrm>
          <a:custGeom>
            <a:avLst/>
            <a:gdLst/>
            <a:ahLst/>
            <a:cxnLst/>
            <a:rect l="l" t="t" r="r" b="b"/>
            <a:pathLst>
              <a:path w="12696698">
                <a:moveTo>
                  <a:pt x="0" y="0"/>
                </a:moveTo>
                <a:lnTo>
                  <a:pt x="12696698" y="0"/>
                </a:lnTo>
              </a:path>
            </a:pathLst>
          </a:custGeom>
          <a:ln w="9144">
            <a:solidFill>
              <a:srgbClr val="0070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7532" y="7699247"/>
            <a:ext cx="1559052" cy="403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23544" y="1453896"/>
            <a:ext cx="12696698" cy="0"/>
          </a:xfrm>
          <a:custGeom>
            <a:avLst/>
            <a:gdLst/>
            <a:ahLst/>
            <a:cxnLst/>
            <a:rect l="l" t="t" r="r" b="b"/>
            <a:pathLst>
              <a:path w="12696698">
                <a:moveTo>
                  <a:pt x="0" y="0"/>
                </a:moveTo>
                <a:lnTo>
                  <a:pt x="12696698" y="0"/>
                </a:lnTo>
              </a:path>
            </a:pathLst>
          </a:custGeom>
          <a:ln w="9144">
            <a:solidFill>
              <a:srgbClr val="0070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7532" y="7699247"/>
            <a:ext cx="1559052" cy="403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5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4630400" cy="8229599"/>
          </a:xfrm>
          <a:custGeom>
            <a:avLst/>
            <a:gdLst/>
            <a:ahLst/>
            <a:cxnLst/>
            <a:rect l="l" t="t" r="r" b="b"/>
            <a:pathLst>
              <a:path w="14630400" h="8229599">
                <a:moveTo>
                  <a:pt x="0" y="8229600"/>
                </a:moveTo>
                <a:lnTo>
                  <a:pt x="14630400" y="8229600"/>
                </a:lnTo>
                <a:lnTo>
                  <a:pt x="14630400" y="0"/>
                </a:lnTo>
                <a:lnTo>
                  <a:pt x="0" y="0"/>
                </a:lnTo>
                <a:lnTo>
                  <a:pt x="0" y="8229600"/>
                </a:lnTo>
              </a:path>
            </a:pathLst>
          </a:custGeom>
          <a:solidFill>
            <a:srgbClr val="007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3519" y="490728"/>
            <a:ext cx="12943361" cy="10496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2238" y="1881759"/>
            <a:ext cx="12745923" cy="28977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65958" y="7752588"/>
            <a:ext cx="856609" cy="1945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93790" y="7752588"/>
            <a:ext cx="1090826" cy="1945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599"/>
          </a:xfrm>
          <a:custGeom>
            <a:avLst/>
            <a:gdLst/>
            <a:ahLst/>
            <a:cxnLst/>
            <a:rect l="l" t="t" r="r" b="b"/>
            <a:pathLst>
              <a:path w="14630400" h="8229599">
                <a:moveTo>
                  <a:pt x="0" y="8229600"/>
                </a:moveTo>
                <a:lnTo>
                  <a:pt x="14630400" y="8229600"/>
                </a:lnTo>
                <a:lnTo>
                  <a:pt x="14630400" y="0"/>
                </a:lnTo>
                <a:lnTo>
                  <a:pt x="0" y="0"/>
                </a:lnTo>
                <a:lnTo>
                  <a:pt x="0" y="8229600"/>
                </a:lnTo>
              </a:path>
            </a:pathLst>
          </a:custGeom>
          <a:solidFill>
            <a:srgbClr val="007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055" y="7697723"/>
            <a:ext cx="1557528" cy="402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9190" y="3513454"/>
            <a:ext cx="8774430" cy="543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275"/>
              </a:lnSpc>
              <a:tabLst>
                <a:tab pos="1329690" algn="l"/>
                <a:tab pos="4442460" algn="l"/>
                <a:tab pos="6409690" algn="l"/>
              </a:tabLst>
            </a:pPr>
            <a:r>
              <a:rPr sz="3600" b="1" spc="340" dirty="0" smtClean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3600" b="1" spc="-4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185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3600" b="1" spc="-459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-130" dirty="0" smtClean="0">
                <a:solidFill>
                  <a:srgbClr val="FFFFFF"/>
                </a:solidFill>
                <a:latin typeface="Arial Narrow"/>
                <a:cs typeface="Arial Narrow"/>
              </a:rPr>
              <a:t>K	S</a:t>
            </a:r>
            <a:r>
              <a:rPr sz="3600" b="1" spc="-4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35" dirty="0" smtClean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3600" b="1" spc="-459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-180" dirty="0" smtClean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600" b="1" spc="-4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-175" dirty="0" smtClean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3600" b="1" spc="-4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185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-150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3600" b="1" spc="-459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3600" b="1" spc="-459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600" b="1" spc="-45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185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-180" dirty="0" smtClean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600" b="1" spc="-4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S	</a:t>
            </a:r>
            <a:r>
              <a:rPr sz="3600" b="1" spc="-95" dirty="0" smtClean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3600" b="1" spc="-4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3600" b="1" spc="-459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-95" dirty="0" smtClean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600" b="1" spc="-4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-130" dirty="0" smtClean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3600" b="1" spc="-45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-150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3600" b="1" spc="-459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L	</a:t>
            </a:r>
            <a:r>
              <a:rPr sz="3600" b="1" spc="-95" dirty="0" smtClean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3600" b="1" spc="-4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3600" b="1" spc="-4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-180" dirty="0" smtClean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600" b="1" spc="-4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-25" dirty="0" smtClean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3600" b="1" spc="-459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3600" b="1" spc="-4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185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-180" dirty="0" smtClean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600" b="1" spc="-4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b="1" spc="165" dirty="0" smtClean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9190" y="4300854"/>
            <a:ext cx="9996805" cy="422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325"/>
              </a:lnSpc>
              <a:tabLst>
                <a:tab pos="2252345" algn="l"/>
                <a:tab pos="4918075" algn="l"/>
                <a:tab pos="7200265" algn="l"/>
                <a:tab pos="7825740" algn="l"/>
                <a:tab pos="8677910" algn="l"/>
              </a:tabLst>
            </a:pPr>
            <a:r>
              <a:rPr sz="2800" b="1" spc="30" dirty="0" smtClean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b="1" spc="-27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b="1" spc="-27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75" dirty="0" smtClean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b="1" spc="-28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2800" b="1" spc="-27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145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b="1" spc="-27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45" dirty="0" smtClean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800" b="1" spc="-27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145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b="1" spc="-27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65" dirty="0" smtClean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b="1" spc="-27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75" dirty="0" smtClean="0">
                <a:solidFill>
                  <a:srgbClr val="FFFFFF"/>
                </a:solidFill>
                <a:latin typeface="Arial Narrow"/>
                <a:cs typeface="Arial Narrow"/>
              </a:rPr>
              <a:t>G	</a:t>
            </a:r>
            <a:r>
              <a:rPr sz="2800" b="1" spc="65" dirty="0" smtClean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b="1" spc="-27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45" dirty="0" smtClean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800" b="1" spc="-27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b="1" spc="-26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b="1" spc="-27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145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b="1" spc="-27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b="1" spc="-26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145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b="1" spc="-27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75" dirty="0" smtClean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b="1" spc="-28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65" dirty="0" smtClean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b="1" spc="-27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35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b="1" spc="-27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L	S</a:t>
            </a:r>
            <a:r>
              <a:rPr sz="2800" b="1" spc="-27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75" dirty="0" smtClean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b="1" spc="-28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b="1" spc="-27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45" dirty="0" smtClean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800" b="1" spc="-27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b="1" spc="-26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145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800" b="1" spc="-27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75" dirty="0" smtClean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b="1" spc="-28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65" dirty="0" smtClean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b="1" spc="-27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S	</a:t>
            </a:r>
            <a:r>
              <a:rPr sz="2800" b="1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b="1" spc="-26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75" dirty="0" smtClean="0">
                <a:solidFill>
                  <a:srgbClr val="FFFFFF"/>
                </a:solidFill>
                <a:latin typeface="Arial Narrow"/>
                <a:cs typeface="Arial Narrow"/>
              </a:rPr>
              <a:t>O	</a:t>
            </a:r>
            <a:r>
              <a:rPr sz="2800" b="1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b="1" spc="-26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65" dirty="0" smtClean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800" b="1" spc="-27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140" dirty="0" smtClean="0">
                <a:solidFill>
                  <a:srgbClr val="FFFFFF"/>
                </a:solidFill>
                <a:latin typeface="Arial Narrow"/>
                <a:cs typeface="Arial Narrow"/>
              </a:rPr>
              <a:t>E	</a:t>
            </a:r>
            <a:r>
              <a:rPr sz="2800" b="1" spc="130" dirty="0" smtClean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800" b="1" spc="-27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75" dirty="0" smtClean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b="1" spc="-28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800" b="1" spc="-27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800" b="1" spc="-27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b="1" spc="45" dirty="0" smtClean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7136" y="1495044"/>
            <a:ext cx="4419600" cy="1146047"/>
          </a:xfrm>
          <a:custGeom>
            <a:avLst/>
            <a:gdLst/>
            <a:ahLst/>
            <a:cxnLst/>
            <a:rect l="l" t="t" r="r" b="b"/>
            <a:pathLst>
              <a:path w="4419600" h="1146047">
                <a:moveTo>
                  <a:pt x="0" y="1146047"/>
                </a:moveTo>
                <a:lnTo>
                  <a:pt x="4419600" y="1146047"/>
                </a:lnTo>
                <a:lnTo>
                  <a:pt x="4419600" y="0"/>
                </a:lnTo>
                <a:lnTo>
                  <a:pt x="0" y="0"/>
                </a:lnTo>
                <a:lnTo>
                  <a:pt x="0" y="1146047"/>
                </a:lnTo>
                <a:close/>
              </a:path>
            </a:pathLst>
          </a:custGeom>
          <a:solidFill>
            <a:srgbClr val="007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7136" y="1495044"/>
            <a:ext cx="4419600" cy="1146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0790" y="7752588"/>
            <a:ext cx="82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9753" y="7752588"/>
            <a:ext cx="17659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695450" algn="l"/>
              </a:tabLst>
            </a:pP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Milk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200" spc="-8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8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8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obal	</a:t>
            </a: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878440" y="148781"/>
            <a:ext cx="2304256" cy="43204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altLang="ko-KR" sz="2300" dirty="0">
              <a:solidFill>
                <a:srgbClr val="FF0000"/>
              </a:solidFill>
            </a:endParaRPr>
          </a:p>
          <a:p>
            <a:pPr algn="ctr"/>
            <a:r>
              <a:rPr lang="en-US" altLang="ko-KR" sz="2300" dirty="0">
                <a:solidFill>
                  <a:srgbClr val="FF0000"/>
                </a:solidFill>
              </a:rPr>
              <a:t>Confidential</a:t>
            </a:r>
            <a:endParaRPr lang="ko-KR" altLang="en-US" sz="2300" dirty="0">
              <a:solidFill>
                <a:srgbClr val="FF0000"/>
              </a:solidFill>
            </a:endParaRPr>
          </a:p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27532" y="7699247"/>
            <a:ext cx="1559052" cy="403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80790" y="7752588"/>
            <a:ext cx="82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19753" y="7752588"/>
            <a:ext cx="17659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695450" algn="l"/>
              </a:tabLst>
            </a:pP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Milk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200" spc="-8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8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8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obal	</a:t>
            </a: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32180" y="786041"/>
            <a:ext cx="11107420" cy="553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087755" algn="l"/>
                <a:tab pos="3077210" algn="l"/>
                <a:tab pos="4152900" algn="l"/>
                <a:tab pos="5227955" algn="l"/>
                <a:tab pos="6303645" algn="l"/>
                <a:tab pos="7378700" algn="l"/>
              </a:tabLst>
            </a:pPr>
            <a:r>
              <a:rPr sz="3600" b="1" dirty="0" smtClean="0">
                <a:solidFill>
                  <a:srgbClr val="0070CD"/>
                </a:solidFill>
                <a:latin typeface="맑은 고딕"/>
                <a:cs typeface="맑은 고딕"/>
              </a:rPr>
              <a:t>휴먼	뉴트리션	사업	부분	주요	핵심	</a:t>
            </a:r>
            <a:r>
              <a:rPr sz="3600" b="1" dirty="0" err="1" smtClean="0">
                <a:solidFill>
                  <a:srgbClr val="0070CD"/>
                </a:solidFill>
                <a:latin typeface="맑은 고딕"/>
                <a:cs typeface="맑은 고딕"/>
              </a:rPr>
              <a:t>원료</a:t>
            </a:r>
            <a:endParaRPr sz="2800" dirty="0">
              <a:latin typeface="맑은 고딕"/>
              <a:cs typeface="맑은 고딕"/>
            </a:endParaRPr>
          </a:p>
        </p:txBody>
      </p:sp>
      <p:sp>
        <p:nvSpPr>
          <p:cNvPr id="44" name="object 6"/>
          <p:cNvSpPr/>
          <p:nvPr/>
        </p:nvSpPr>
        <p:spPr>
          <a:xfrm>
            <a:off x="827532" y="7699247"/>
            <a:ext cx="1559052" cy="403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39"/>
          <p:cNvSpPr txBox="1">
            <a:spLocks/>
          </p:cNvSpPr>
          <p:nvPr/>
        </p:nvSpPr>
        <p:spPr>
          <a:xfrm>
            <a:off x="2465958" y="7769293"/>
            <a:ext cx="15726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z="1200" b="1" spc="-5" dirty="0" smtClean="0">
                <a:latin typeface="Arial Narrow"/>
                <a:cs typeface="Arial Narrow"/>
              </a:rPr>
              <a:t>Conf</a:t>
            </a:r>
            <a:r>
              <a:rPr lang="en-US" sz="1200" b="1" dirty="0" smtClean="0">
                <a:latin typeface="Arial Narrow"/>
                <a:cs typeface="Arial Narrow"/>
              </a:rPr>
              <a:t>i</a:t>
            </a:r>
            <a:r>
              <a:rPr lang="en-US" sz="1200" b="1" spc="25" dirty="0" smtClean="0">
                <a:latin typeface="Arial Narrow"/>
                <a:cs typeface="Arial Narrow"/>
              </a:rPr>
              <a:t>den</a:t>
            </a:r>
            <a:r>
              <a:rPr lang="en-US" sz="1200" b="1" spc="5" dirty="0" smtClean="0">
                <a:latin typeface="Arial Narrow"/>
                <a:cs typeface="Arial Narrow"/>
              </a:rPr>
              <a:t>t</a:t>
            </a:r>
            <a:r>
              <a:rPr lang="en-US" sz="1200" b="1" spc="30" dirty="0" smtClean="0">
                <a:latin typeface="Arial Narrow"/>
                <a:cs typeface="Arial Narrow"/>
              </a:rPr>
              <a:t>i</a:t>
            </a:r>
            <a:r>
              <a:rPr lang="en-US" sz="1200" b="1" spc="20" dirty="0" smtClean="0">
                <a:latin typeface="Arial Narrow"/>
                <a:cs typeface="Arial Narrow"/>
              </a:rPr>
              <a:t>a</a:t>
            </a:r>
            <a:r>
              <a:rPr lang="en-US" sz="1200" b="1" spc="30" dirty="0" smtClean="0">
                <a:latin typeface="Arial Narrow"/>
                <a:cs typeface="Arial Narrow"/>
              </a:rPr>
              <a:t>l</a:t>
            </a:r>
            <a:endParaRPr lang="en-US" sz="1200" b="1" spc="30" dirty="0">
              <a:latin typeface="Arial Narrow"/>
              <a:cs typeface="Arial Narrow"/>
            </a:endParaRPr>
          </a:p>
        </p:txBody>
      </p:sp>
      <p:sp>
        <p:nvSpPr>
          <p:cNvPr id="76" name="object 40"/>
          <p:cNvSpPr txBox="1"/>
          <p:nvPr/>
        </p:nvSpPr>
        <p:spPr>
          <a:xfrm>
            <a:off x="3408705" y="7768559"/>
            <a:ext cx="641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20" dirty="0">
                <a:solidFill>
                  <a:srgbClr val="0070CE"/>
                </a:solidFill>
                <a:latin typeface="Arial Narrow"/>
                <a:cs typeface="Arial Narrow"/>
              </a:rPr>
              <a:t>|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7" name="object 41"/>
          <p:cNvSpPr txBox="1"/>
          <p:nvPr/>
        </p:nvSpPr>
        <p:spPr>
          <a:xfrm>
            <a:off x="3637305" y="7768559"/>
            <a:ext cx="14636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10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200" b="1" spc="30" dirty="0">
                <a:solidFill>
                  <a:srgbClr val="0070CE"/>
                </a:solidFill>
                <a:latin typeface="Arial Narrow"/>
                <a:cs typeface="Arial Narrow"/>
              </a:rPr>
              <a:t>il</a:t>
            </a:r>
            <a:r>
              <a:rPr sz="1200" b="1" spc="-10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200" b="1" spc="2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200" b="1" spc="10" dirty="0">
                <a:solidFill>
                  <a:srgbClr val="0070CE"/>
                </a:solidFill>
                <a:latin typeface="Arial Narrow"/>
                <a:cs typeface="Arial Narrow"/>
              </a:rPr>
              <a:t>Spec</a:t>
            </a:r>
            <a:r>
              <a:rPr sz="1200" b="1" spc="30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200" b="1" spc="2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200" b="1" spc="30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200" b="1" spc="1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200" b="1" spc="30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200" b="1" spc="20" dirty="0">
                <a:solidFill>
                  <a:srgbClr val="0070CE"/>
                </a:solidFill>
                <a:latin typeface="Arial Narrow"/>
                <a:cs typeface="Arial Narrow"/>
              </a:rPr>
              <a:t>es</a:t>
            </a:r>
            <a:r>
              <a:rPr sz="1200" b="1" spc="5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200" b="1" spc="-35" dirty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r>
              <a:rPr sz="1200" b="1" spc="30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200" b="1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200" b="1" spc="5" dirty="0">
                <a:solidFill>
                  <a:srgbClr val="0070CE"/>
                </a:solidFill>
                <a:latin typeface="Arial Narrow"/>
                <a:cs typeface="Arial Narrow"/>
              </a:rPr>
              <a:t>b</a:t>
            </a:r>
            <a:r>
              <a:rPr sz="1200" b="1" spc="2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200" b="1" spc="30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8" name="object 42"/>
          <p:cNvSpPr txBox="1"/>
          <p:nvPr/>
        </p:nvSpPr>
        <p:spPr>
          <a:xfrm>
            <a:off x="5229580" y="7768559"/>
            <a:ext cx="641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20" dirty="0">
                <a:solidFill>
                  <a:srgbClr val="0070CE"/>
                </a:solidFill>
                <a:latin typeface="Arial Narrow"/>
                <a:cs typeface="Arial Narrow"/>
              </a:rPr>
              <a:t>|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9" name="object 43"/>
          <p:cNvSpPr txBox="1">
            <a:spLocks/>
          </p:cNvSpPr>
          <p:nvPr/>
        </p:nvSpPr>
        <p:spPr>
          <a:xfrm>
            <a:off x="5693790" y="7769293"/>
            <a:ext cx="23834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z="1200" b="1" spc="-25" dirty="0" smtClean="0">
                <a:latin typeface="Arial Narrow"/>
                <a:cs typeface="Arial Narrow"/>
              </a:rPr>
              <a:t>Au</a:t>
            </a:r>
            <a:r>
              <a:rPr lang="en-US" sz="1200" b="1" spc="5" dirty="0" smtClean="0">
                <a:latin typeface="Arial Narrow"/>
                <a:cs typeface="Arial Narrow"/>
              </a:rPr>
              <a:t>gu</a:t>
            </a:r>
            <a:r>
              <a:rPr lang="en-US" sz="1200" b="1" dirty="0" smtClean="0">
                <a:latin typeface="Arial Narrow"/>
                <a:cs typeface="Arial Narrow"/>
              </a:rPr>
              <a:t>s</a:t>
            </a:r>
            <a:r>
              <a:rPr lang="en-US" sz="1200" b="1" spc="20" dirty="0" smtClean="0">
                <a:latin typeface="Arial Narrow"/>
                <a:cs typeface="Arial Narrow"/>
              </a:rPr>
              <a:t>t</a:t>
            </a:r>
            <a:r>
              <a:rPr lang="en-US" sz="1200" b="1" spc="30" dirty="0" smtClean="0">
                <a:latin typeface="Arial Narrow"/>
                <a:cs typeface="Arial Narrow"/>
              </a:rPr>
              <a:t> </a:t>
            </a:r>
            <a:r>
              <a:rPr lang="en-US" sz="1200" b="1" spc="85" dirty="0" smtClean="0">
                <a:latin typeface="Arial Narrow"/>
                <a:cs typeface="Arial Narrow"/>
              </a:rPr>
              <a:t>8,</a:t>
            </a:r>
            <a:r>
              <a:rPr lang="en-US" sz="1200" b="1" spc="30" dirty="0" smtClean="0">
                <a:latin typeface="Arial Narrow"/>
                <a:cs typeface="Arial Narrow"/>
              </a:rPr>
              <a:t> </a:t>
            </a:r>
            <a:r>
              <a:rPr lang="en-US" sz="1200" b="1" spc="45" dirty="0" smtClean="0">
                <a:latin typeface="Arial Narrow"/>
                <a:cs typeface="Arial Narrow"/>
              </a:rPr>
              <a:t>2020</a:t>
            </a:r>
            <a:endParaRPr lang="en-US" sz="1200" b="1" spc="45" dirty="0">
              <a:latin typeface="Arial Narrow"/>
              <a:cs typeface="Arial Narrow"/>
            </a:endParaRPr>
          </a:p>
        </p:txBody>
      </p:sp>
      <p:sp>
        <p:nvSpPr>
          <p:cNvPr id="82" name="object 2"/>
          <p:cNvSpPr/>
          <p:nvPr/>
        </p:nvSpPr>
        <p:spPr>
          <a:xfrm>
            <a:off x="959358" y="2545842"/>
            <a:ext cx="3906520" cy="800100"/>
          </a:xfrm>
          <a:custGeom>
            <a:avLst/>
            <a:gdLst/>
            <a:ahLst/>
            <a:cxnLst/>
            <a:rect l="l" t="t" r="r" b="b"/>
            <a:pathLst>
              <a:path w="3906520" h="800100">
                <a:moveTo>
                  <a:pt x="0" y="800100"/>
                </a:moveTo>
                <a:lnTo>
                  <a:pt x="3906012" y="800100"/>
                </a:lnTo>
                <a:lnTo>
                  <a:pt x="3906012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ln w="25908">
            <a:solidFill>
              <a:srgbClr val="117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3"/>
          <p:cNvSpPr/>
          <p:nvPr/>
        </p:nvSpPr>
        <p:spPr>
          <a:xfrm>
            <a:off x="9661397" y="2545842"/>
            <a:ext cx="3906520" cy="800100"/>
          </a:xfrm>
          <a:custGeom>
            <a:avLst/>
            <a:gdLst/>
            <a:ahLst/>
            <a:cxnLst/>
            <a:rect l="l" t="t" r="r" b="b"/>
            <a:pathLst>
              <a:path w="3906519" h="800100">
                <a:moveTo>
                  <a:pt x="0" y="800100"/>
                </a:moveTo>
                <a:lnTo>
                  <a:pt x="3906011" y="800100"/>
                </a:lnTo>
                <a:lnTo>
                  <a:pt x="3906011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ln w="25908">
            <a:solidFill>
              <a:srgbClr val="117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4"/>
          <p:cNvSpPr/>
          <p:nvPr/>
        </p:nvSpPr>
        <p:spPr>
          <a:xfrm>
            <a:off x="5308853" y="2545842"/>
            <a:ext cx="3906520" cy="800100"/>
          </a:xfrm>
          <a:custGeom>
            <a:avLst/>
            <a:gdLst/>
            <a:ahLst/>
            <a:cxnLst/>
            <a:rect l="l" t="t" r="r" b="b"/>
            <a:pathLst>
              <a:path w="3906520" h="800100">
                <a:moveTo>
                  <a:pt x="0" y="800100"/>
                </a:moveTo>
                <a:lnTo>
                  <a:pt x="3906011" y="800100"/>
                </a:lnTo>
                <a:lnTo>
                  <a:pt x="3906011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ln w="25908">
            <a:solidFill>
              <a:srgbClr val="117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"/>
          <p:cNvSpPr txBox="1"/>
          <p:nvPr/>
        </p:nvSpPr>
        <p:spPr>
          <a:xfrm>
            <a:off x="9661397" y="2545842"/>
            <a:ext cx="3906520" cy="800100"/>
          </a:xfrm>
          <a:prstGeom prst="rect">
            <a:avLst/>
          </a:prstGeom>
          <a:solidFill>
            <a:srgbClr val="1173CA"/>
          </a:solidFill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ct val="100000"/>
              </a:lnSpc>
            </a:pPr>
            <a:r>
              <a:rPr sz="2000" b="1" spc="14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000" b="1" spc="19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b="1" spc="13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000" b="1" spc="17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b="1" spc="14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000" b="1" spc="13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b="1" spc="9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86" name="object 9"/>
          <p:cNvSpPr txBox="1"/>
          <p:nvPr/>
        </p:nvSpPr>
        <p:spPr>
          <a:xfrm>
            <a:off x="5322189" y="3560192"/>
            <a:ext cx="1577975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 indent="-160020">
              <a:lnSpc>
                <a:spcPct val="100000"/>
              </a:lnSpc>
              <a:buClr>
                <a:srgbClr val="0070CE"/>
              </a:buClr>
              <a:buFont typeface="Arial"/>
              <a:buChar char="-"/>
              <a:tabLst>
                <a:tab pos="172720" algn="l"/>
              </a:tabLst>
            </a:pPr>
            <a:r>
              <a:rPr sz="2000" b="1" spc="-60" dirty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2000" b="1" spc="-20" dirty="0">
                <a:solidFill>
                  <a:srgbClr val="0070CE"/>
                </a:solidFill>
                <a:latin typeface="Arial"/>
                <a:cs typeface="Arial"/>
              </a:rPr>
              <a:t>oo</a:t>
            </a:r>
            <a:r>
              <a:rPr sz="2000" b="1" dirty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2000" b="1" spc="-45" dirty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0070CE"/>
                </a:solidFill>
                <a:latin typeface="Arial"/>
                <a:cs typeface="Arial"/>
              </a:rPr>
              <a:t>g</a:t>
            </a:r>
            <a:r>
              <a:rPr sz="2000" b="1" spc="70" dirty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2000" b="1" spc="20" dirty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2000" b="1" spc="30" dirty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72720" indent="-160020">
              <a:lnSpc>
                <a:spcPct val="100000"/>
              </a:lnSpc>
              <a:spcBef>
                <a:spcPts val="600"/>
              </a:spcBef>
              <a:buClr>
                <a:srgbClr val="0070CE"/>
              </a:buClr>
              <a:buFont typeface="Arial"/>
              <a:buChar char="-"/>
              <a:tabLst>
                <a:tab pos="172720" algn="l"/>
              </a:tabLst>
            </a:pPr>
            <a:r>
              <a:rPr sz="2000" b="1" spc="-60" dirty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2000" b="1" spc="45" dirty="0">
                <a:solidFill>
                  <a:srgbClr val="0070CE"/>
                </a:solidFill>
                <a:latin typeface="Arial"/>
                <a:cs typeface="Arial"/>
              </a:rPr>
              <a:t>ee</a:t>
            </a:r>
            <a:r>
              <a:rPr sz="2000" b="1" dirty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2000" b="1" spc="-45" dirty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2000" b="1" spc="20" dirty="0">
                <a:solidFill>
                  <a:srgbClr val="0070CE"/>
                </a:solidFill>
                <a:latin typeface="Arial"/>
                <a:cs typeface="Arial"/>
              </a:rPr>
              <a:t>g</a:t>
            </a:r>
            <a:r>
              <a:rPr sz="2000" b="1" spc="70" dirty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2000" b="1" spc="20" dirty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2000" b="1" spc="30" dirty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7" name="object 10"/>
          <p:cNvSpPr txBox="1"/>
          <p:nvPr/>
        </p:nvSpPr>
        <p:spPr>
          <a:xfrm>
            <a:off x="9664700" y="3556842"/>
            <a:ext cx="3272790" cy="153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buClr>
                <a:srgbClr val="0070CE"/>
              </a:buClr>
              <a:buFont typeface="Arial"/>
              <a:buChar char="-"/>
              <a:tabLst>
                <a:tab pos="187960" algn="l"/>
              </a:tabLst>
            </a:pPr>
            <a:r>
              <a:rPr sz="1800" b="1" spc="50" dirty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b="1" spc="95" dirty="0">
                <a:solidFill>
                  <a:srgbClr val="0070CE"/>
                </a:solidFill>
                <a:latin typeface="Arial"/>
                <a:cs typeface="Arial"/>
              </a:rPr>
              <a:t>oo</a:t>
            </a:r>
            <a:r>
              <a:rPr sz="1800" b="1" dirty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b="1" spc="204" dirty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0070CE"/>
                </a:solidFill>
                <a:latin typeface="Arial"/>
                <a:cs typeface="Arial"/>
              </a:rPr>
              <a:t>G</a:t>
            </a:r>
            <a:r>
              <a:rPr sz="1800" b="1" spc="185" dirty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b="1" spc="114" dirty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b="1" spc="140" dirty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b="1" spc="20" dirty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b="1" spc="204" dirty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b="1" spc="155" dirty="0">
                <a:solidFill>
                  <a:srgbClr val="0070CE"/>
                </a:solidFill>
                <a:latin typeface="Arial"/>
                <a:cs typeface="Arial"/>
              </a:rPr>
              <a:t>8</a:t>
            </a:r>
            <a:r>
              <a:rPr sz="1800" b="1" spc="20" dirty="0">
                <a:solidFill>
                  <a:srgbClr val="0070CE"/>
                </a:solidFill>
                <a:latin typeface="Arial"/>
                <a:cs typeface="Arial"/>
              </a:rPr>
              <a:t>0</a:t>
            </a:r>
            <a:r>
              <a:rPr sz="1800" b="1" spc="-335" dirty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b="1" spc="180" dirty="0">
                <a:solidFill>
                  <a:srgbClr val="0070CE"/>
                </a:solidFill>
                <a:latin typeface="Arial"/>
                <a:cs typeface="Arial"/>
              </a:rPr>
              <a:t>-</a:t>
            </a:r>
            <a:r>
              <a:rPr sz="1800" b="1" spc="155" dirty="0">
                <a:solidFill>
                  <a:srgbClr val="0070CE"/>
                </a:solidFill>
                <a:latin typeface="Arial"/>
                <a:cs typeface="Arial"/>
              </a:rPr>
              <a:t>10</a:t>
            </a:r>
            <a:r>
              <a:rPr sz="1800" b="1" spc="20" dirty="0">
                <a:solidFill>
                  <a:srgbClr val="0070CE"/>
                </a:solidFill>
                <a:latin typeface="Arial"/>
                <a:cs typeface="Arial"/>
              </a:rPr>
              <a:t>0</a:t>
            </a:r>
            <a:r>
              <a:rPr sz="1800" b="1" spc="225" dirty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b="1" spc="100" dirty="0">
                <a:solidFill>
                  <a:srgbClr val="0070CE"/>
                </a:solidFill>
                <a:latin typeface="Arial"/>
                <a:cs typeface="Arial"/>
              </a:rPr>
              <a:t>m</a:t>
            </a:r>
            <a:r>
              <a:rPr sz="1800" b="1" spc="155" dirty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b="1" spc="55" dirty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b="1" spc="-35" dirty="0">
                <a:solidFill>
                  <a:srgbClr val="0070CE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1200"/>
              </a:spcBef>
              <a:buClr>
                <a:srgbClr val="0070CE"/>
              </a:buClr>
              <a:buFont typeface="Arial"/>
              <a:buChar char="-"/>
              <a:tabLst>
                <a:tab pos="187960" algn="l"/>
              </a:tabLst>
            </a:pPr>
            <a:r>
              <a:rPr sz="1800" b="1" spc="50" dirty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b="1" spc="95" dirty="0">
                <a:solidFill>
                  <a:srgbClr val="0070CE"/>
                </a:solidFill>
                <a:latin typeface="Arial"/>
                <a:cs typeface="Arial"/>
              </a:rPr>
              <a:t>oo</a:t>
            </a:r>
            <a:r>
              <a:rPr sz="1800" b="1" dirty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b="1" spc="204" dirty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0070CE"/>
                </a:solidFill>
                <a:latin typeface="Arial"/>
                <a:cs typeface="Arial"/>
              </a:rPr>
              <a:t>G</a:t>
            </a:r>
            <a:r>
              <a:rPr sz="1800" b="1" spc="185" dirty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b="1" spc="114" dirty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b="1" spc="140" dirty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b="1" spc="20" dirty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b="1" spc="204" dirty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b="1" spc="155" dirty="0">
                <a:solidFill>
                  <a:srgbClr val="0070CE"/>
                </a:solidFill>
                <a:latin typeface="Arial"/>
                <a:cs typeface="Arial"/>
              </a:rPr>
              <a:t>6</a:t>
            </a:r>
            <a:r>
              <a:rPr sz="1800" b="1" spc="20" dirty="0">
                <a:solidFill>
                  <a:srgbClr val="0070CE"/>
                </a:solidFill>
                <a:latin typeface="Arial"/>
                <a:cs typeface="Arial"/>
              </a:rPr>
              <a:t>0</a:t>
            </a:r>
            <a:r>
              <a:rPr sz="1800" b="1" spc="-335" dirty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b="1" spc="180" dirty="0">
                <a:solidFill>
                  <a:srgbClr val="0070CE"/>
                </a:solidFill>
                <a:latin typeface="Arial"/>
                <a:cs typeface="Arial"/>
              </a:rPr>
              <a:t>-</a:t>
            </a:r>
            <a:r>
              <a:rPr sz="1800" b="1" spc="155" dirty="0">
                <a:solidFill>
                  <a:srgbClr val="0070CE"/>
                </a:solidFill>
                <a:latin typeface="Arial"/>
                <a:cs typeface="Arial"/>
              </a:rPr>
              <a:t>10</a:t>
            </a:r>
            <a:r>
              <a:rPr sz="1800" b="1" spc="20" dirty="0">
                <a:solidFill>
                  <a:srgbClr val="0070CE"/>
                </a:solidFill>
                <a:latin typeface="Arial"/>
                <a:cs typeface="Arial"/>
              </a:rPr>
              <a:t>0</a:t>
            </a:r>
            <a:r>
              <a:rPr sz="1800" b="1" spc="225" dirty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b="1" spc="100" dirty="0">
                <a:solidFill>
                  <a:srgbClr val="0070CE"/>
                </a:solidFill>
                <a:latin typeface="Arial"/>
                <a:cs typeface="Arial"/>
              </a:rPr>
              <a:t>m</a:t>
            </a:r>
            <a:r>
              <a:rPr sz="1800" b="1" spc="155" dirty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b="1" spc="55" dirty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b="1" spc="-35" dirty="0">
                <a:solidFill>
                  <a:srgbClr val="0070CE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1200"/>
              </a:spcBef>
              <a:buClr>
                <a:srgbClr val="0070CE"/>
              </a:buClr>
              <a:buFont typeface="Arial"/>
              <a:buChar char="-"/>
              <a:tabLst>
                <a:tab pos="187960" algn="l"/>
              </a:tabLst>
            </a:pPr>
            <a:r>
              <a:rPr sz="1800" b="1" spc="50" dirty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b="1" spc="155" dirty="0">
                <a:solidFill>
                  <a:srgbClr val="0070CE"/>
                </a:solidFill>
                <a:latin typeface="Arial"/>
                <a:cs typeface="Arial"/>
              </a:rPr>
              <a:t>ee</a:t>
            </a:r>
            <a:r>
              <a:rPr sz="1800" b="1" dirty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b="1" spc="204" dirty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0070CE"/>
                </a:solidFill>
                <a:latin typeface="Arial"/>
                <a:cs typeface="Arial"/>
              </a:rPr>
              <a:t>G</a:t>
            </a:r>
            <a:r>
              <a:rPr sz="1800" b="1" spc="185" dirty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b="1" spc="114" dirty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b="1" spc="140" dirty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b="1" spc="20" dirty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1200"/>
              </a:spcBef>
              <a:buClr>
                <a:srgbClr val="0070CE"/>
              </a:buClr>
              <a:buFont typeface="Arial"/>
              <a:buChar char="-"/>
              <a:tabLst>
                <a:tab pos="187960" algn="l"/>
              </a:tabLst>
            </a:pPr>
            <a:r>
              <a:rPr sz="1800" b="1" spc="145" dirty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b="1" spc="175" dirty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b="1" spc="140" dirty="0">
                <a:solidFill>
                  <a:srgbClr val="0070CE"/>
                </a:solidFill>
                <a:latin typeface="Arial"/>
                <a:cs typeface="Arial"/>
              </a:rPr>
              <a:t>g</a:t>
            </a:r>
            <a:r>
              <a:rPr sz="1800" b="1" spc="114" dirty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b="1" spc="100" dirty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b="1" spc="125" dirty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b="1" spc="-20" dirty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b="1" spc="185" dirty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b="1" spc="125" dirty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b="1" spc="114" dirty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b="1" spc="125" dirty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b="1" spc="145" dirty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b="1" spc="95" dirty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b="1" spc="55" dirty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b="1" spc="20" dirty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8" name="object 11"/>
          <p:cNvSpPr txBox="1"/>
          <p:nvPr/>
        </p:nvSpPr>
        <p:spPr>
          <a:xfrm>
            <a:off x="959358" y="2545842"/>
            <a:ext cx="3906520" cy="800100"/>
          </a:xfrm>
          <a:prstGeom prst="rect">
            <a:avLst/>
          </a:prstGeom>
          <a:solidFill>
            <a:srgbClr val="1173CA"/>
          </a:solidFill>
        </p:spPr>
        <p:txBody>
          <a:bodyPr vert="horz" wrap="square" lIns="0" tIns="0" rIns="0" bIns="0" rtlCol="0">
            <a:spAutoFit/>
          </a:bodyPr>
          <a:lstStyle/>
          <a:p>
            <a:pPr marL="728345">
              <a:lnSpc>
                <a:spcPct val="100000"/>
              </a:lnSpc>
            </a:pPr>
            <a:r>
              <a:rPr sz="2000" b="1" spc="14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b="1" spc="19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000" b="1" spc="229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spc="22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spc="4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22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000" b="1" spc="15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000" b="1" spc="229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spc="-2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16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000" b="1" spc="14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000" b="1" spc="19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000" b="1" spc="16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000" b="1" spc="22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spc="2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89" name="object 12"/>
          <p:cNvSpPr txBox="1"/>
          <p:nvPr/>
        </p:nvSpPr>
        <p:spPr>
          <a:xfrm>
            <a:off x="5308853" y="2545842"/>
            <a:ext cx="3906520" cy="800100"/>
          </a:xfrm>
          <a:prstGeom prst="rect">
            <a:avLst/>
          </a:prstGeom>
          <a:solidFill>
            <a:srgbClr val="1173CA"/>
          </a:solidFill>
        </p:spPr>
        <p:txBody>
          <a:bodyPr vert="horz" wrap="square" lIns="0" tIns="0" rIns="0" bIns="0" rtlCol="0">
            <a:spAutoFit/>
          </a:bodyPr>
          <a:lstStyle/>
          <a:p>
            <a:pPr marR="29845" algn="ctr">
              <a:lnSpc>
                <a:spcPct val="100000"/>
              </a:lnSpc>
            </a:pPr>
            <a:r>
              <a:rPr sz="2000" b="1" spc="22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000" b="1" spc="16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000" b="1" spc="-9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225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r>
              <a:rPr sz="2000" b="1" spc="80" dirty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endParaRPr sz="20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77759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32" y="7699247"/>
            <a:ext cx="1559052" cy="403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3544" y="1453896"/>
            <a:ext cx="12696698" cy="0"/>
          </a:xfrm>
          <a:custGeom>
            <a:avLst/>
            <a:gdLst/>
            <a:ahLst/>
            <a:cxnLst/>
            <a:rect l="l" t="t" r="r" b="b"/>
            <a:pathLst>
              <a:path w="12696698">
                <a:moveTo>
                  <a:pt x="0" y="0"/>
                </a:moveTo>
                <a:lnTo>
                  <a:pt x="12696698" y="0"/>
                </a:lnTo>
              </a:path>
            </a:pathLst>
          </a:custGeom>
          <a:ln w="9144">
            <a:solidFill>
              <a:srgbClr val="0070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57106" y="2165381"/>
            <a:ext cx="38130" cy="75992"/>
          </a:xfrm>
          <a:custGeom>
            <a:avLst/>
            <a:gdLst/>
            <a:ahLst/>
            <a:cxnLst/>
            <a:rect l="l" t="t" r="r" b="b"/>
            <a:pathLst>
              <a:path w="38130" h="75992">
                <a:moveTo>
                  <a:pt x="38130" y="0"/>
                </a:moveTo>
                <a:lnTo>
                  <a:pt x="4083" y="20986"/>
                </a:lnTo>
                <a:lnTo>
                  <a:pt x="0" y="38079"/>
                </a:lnTo>
                <a:lnTo>
                  <a:pt x="2684" y="52077"/>
                </a:lnTo>
                <a:lnTo>
                  <a:pt x="10038" y="63760"/>
                </a:lnTo>
                <a:lnTo>
                  <a:pt x="21014" y="72080"/>
                </a:lnTo>
                <a:lnTo>
                  <a:pt x="34564" y="75992"/>
                </a:lnTo>
                <a:lnTo>
                  <a:pt x="38130" y="0"/>
                </a:lnTo>
                <a:close/>
              </a:path>
            </a:pathLst>
          </a:custGeom>
          <a:solidFill>
            <a:srgbClr val="007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57846" y="2165381"/>
            <a:ext cx="37963" cy="76158"/>
          </a:xfrm>
          <a:custGeom>
            <a:avLst/>
            <a:gdLst/>
            <a:ahLst/>
            <a:cxnLst/>
            <a:rect l="l" t="t" r="r" b="b"/>
            <a:pathLst>
              <a:path w="37963" h="76158">
                <a:moveTo>
                  <a:pt x="0" y="0"/>
                </a:moveTo>
                <a:lnTo>
                  <a:pt x="0" y="76158"/>
                </a:lnTo>
                <a:lnTo>
                  <a:pt x="14017" y="73477"/>
                </a:lnTo>
                <a:lnTo>
                  <a:pt x="25715" y="66133"/>
                </a:lnTo>
                <a:lnTo>
                  <a:pt x="34047" y="55171"/>
                </a:lnTo>
                <a:lnTo>
                  <a:pt x="37963" y="41640"/>
                </a:lnTo>
                <a:lnTo>
                  <a:pt x="35609" y="26361"/>
                </a:lnTo>
                <a:lnTo>
                  <a:pt x="28934" y="13974"/>
                </a:lnTo>
                <a:lnTo>
                  <a:pt x="18854" y="5141"/>
                </a:lnTo>
                <a:lnTo>
                  <a:pt x="6287" y="525"/>
                </a:lnTo>
                <a:lnTo>
                  <a:pt x="0" y="0"/>
                </a:lnTo>
                <a:close/>
              </a:path>
            </a:pathLst>
          </a:custGeom>
          <a:solidFill>
            <a:srgbClr val="007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14468" y="2060663"/>
            <a:ext cx="85460" cy="285594"/>
          </a:xfrm>
          <a:custGeom>
            <a:avLst/>
            <a:gdLst/>
            <a:ahLst/>
            <a:cxnLst/>
            <a:rect l="l" t="t" r="r" b="b"/>
            <a:pathLst>
              <a:path w="85460" h="285594">
                <a:moveTo>
                  <a:pt x="47496" y="0"/>
                </a:moveTo>
                <a:lnTo>
                  <a:pt x="37963" y="0"/>
                </a:lnTo>
                <a:lnTo>
                  <a:pt x="23946" y="2680"/>
                </a:lnTo>
                <a:lnTo>
                  <a:pt x="12248" y="10025"/>
                </a:lnTo>
                <a:lnTo>
                  <a:pt x="3916" y="20986"/>
                </a:lnTo>
                <a:lnTo>
                  <a:pt x="0" y="34518"/>
                </a:lnTo>
                <a:lnTo>
                  <a:pt x="516" y="251076"/>
                </a:lnTo>
                <a:lnTo>
                  <a:pt x="34398" y="285428"/>
                </a:lnTo>
                <a:lnTo>
                  <a:pt x="47496" y="285594"/>
                </a:lnTo>
                <a:lnTo>
                  <a:pt x="61513" y="282913"/>
                </a:lnTo>
                <a:lnTo>
                  <a:pt x="73212" y="275569"/>
                </a:lnTo>
                <a:lnTo>
                  <a:pt x="81543" y="264607"/>
                </a:lnTo>
                <a:lnTo>
                  <a:pt x="85460" y="251076"/>
                </a:lnTo>
                <a:lnTo>
                  <a:pt x="84944" y="34518"/>
                </a:lnTo>
                <a:lnTo>
                  <a:pt x="51062" y="166"/>
                </a:lnTo>
                <a:lnTo>
                  <a:pt x="47496" y="0"/>
                </a:lnTo>
                <a:close/>
              </a:path>
            </a:pathLst>
          </a:custGeom>
          <a:solidFill>
            <a:srgbClr val="007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53154" y="2060663"/>
            <a:ext cx="85460" cy="285594"/>
          </a:xfrm>
          <a:custGeom>
            <a:avLst/>
            <a:gdLst/>
            <a:ahLst/>
            <a:cxnLst/>
            <a:rect l="l" t="t" r="r" b="b"/>
            <a:pathLst>
              <a:path w="85460" h="285594">
                <a:moveTo>
                  <a:pt x="47496" y="0"/>
                </a:moveTo>
                <a:lnTo>
                  <a:pt x="37963" y="0"/>
                </a:lnTo>
                <a:lnTo>
                  <a:pt x="23946" y="2680"/>
                </a:lnTo>
                <a:lnTo>
                  <a:pt x="12248" y="10025"/>
                </a:lnTo>
                <a:lnTo>
                  <a:pt x="3916" y="20986"/>
                </a:lnTo>
                <a:lnTo>
                  <a:pt x="0" y="34518"/>
                </a:lnTo>
                <a:lnTo>
                  <a:pt x="516" y="251076"/>
                </a:lnTo>
                <a:lnTo>
                  <a:pt x="34398" y="285428"/>
                </a:lnTo>
                <a:lnTo>
                  <a:pt x="47496" y="285594"/>
                </a:lnTo>
                <a:lnTo>
                  <a:pt x="61513" y="282913"/>
                </a:lnTo>
                <a:lnTo>
                  <a:pt x="73212" y="275569"/>
                </a:lnTo>
                <a:lnTo>
                  <a:pt x="81543" y="264607"/>
                </a:lnTo>
                <a:lnTo>
                  <a:pt x="85460" y="251076"/>
                </a:lnTo>
                <a:lnTo>
                  <a:pt x="84944" y="34518"/>
                </a:lnTo>
                <a:lnTo>
                  <a:pt x="51062" y="166"/>
                </a:lnTo>
                <a:lnTo>
                  <a:pt x="47496" y="0"/>
                </a:lnTo>
                <a:close/>
              </a:path>
            </a:pathLst>
          </a:custGeom>
          <a:solidFill>
            <a:srgbClr val="007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19327" y="1974985"/>
            <a:ext cx="514537" cy="456951"/>
          </a:xfrm>
          <a:custGeom>
            <a:avLst/>
            <a:gdLst/>
            <a:ahLst/>
            <a:cxnLst/>
            <a:rect l="l" t="t" r="r" b="b"/>
            <a:pathLst>
              <a:path w="514537" h="456951">
                <a:moveTo>
                  <a:pt x="37963" y="0"/>
                </a:moveTo>
                <a:lnTo>
                  <a:pt x="23946" y="2680"/>
                </a:lnTo>
                <a:lnTo>
                  <a:pt x="12248" y="10025"/>
                </a:lnTo>
                <a:lnTo>
                  <a:pt x="3916" y="20986"/>
                </a:lnTo>
                <a:lnTo>
                  <a:pt x="0" y="34518"/>
                </a:lnTo>
                <a:lnTo>
                  <a:pt x="516" y="422432"/>
                </a:lnTo>
                <a:lnTo>
                  <a:pt x="34398" y="456784"/>
                </a:lnTo>
                <a:lnTo>
                  <a:pt x="57029" y="456951"/>
                </a:lnTo>
                <a:lnTo>
                  <a:pt x="71046" y="454270"/>
                </a:lnTo>
                <a:lnTo>
                  <a:pt x="82745" y="446926"/>
                </a:lnTo>
                <a:lnTo>
                  <a:pt x="91076" y="435964"/>
                </a:lnTo>
                <a:lnTo>
                  <a:pt x="94993" y="422432"/>
                </a:lnTo>
                <a:lnTo>
                  <a:pt x="95159" y="285594"/>
                </a:lnTo>
                <a:lnTo>
                  <a:pt x="514487" y="285594"/>
                </a:lnTo>
                <a:lnTo>
                  <a:pt x="514537" y="171356"/>
                </a:lnTo>
                <a:lnTo>
                  <a:pt x="95159" y="171356"/>
                </a:lnTo>
                <a:lnTo>
                  <a:pt x="94476" y="34518"/>
                </a:lnTo>
                <a:lnTo>
                  <a:pt x="92475" y="24080"/>
                </a:lnTo>
                <a:lnTo>
                  <a:pt x="85120" y="12397"/>
                </a:lnTo>
                <a:lnTo>
                  <a:pt x="74144" y="4077"/>
                </a:lnTo>
                <a:lnTo>
                  <a:pt x="60594" y="166"/>
                </a:lnTo>
                <a:lnTo>
                  <a:pt x="37963" y="0"/>
                </a:lnTo>
                <a:close/>
              </a:path>
              <a:path w="514537" h="456951">
                <a:moveTo>
                  <a:pt x="514487" y="285594"/>
                </a:moveTo>
                <a:lnTo>
                  <a:pt x="419268" y="285594"/>
                </a:lnTo>
                <a:lnTo>
                  <a:pt x="419951" y="422432"/>
                </a:lnTo>
                <a:lnTo>
                  <a:pt x="453833" y="456784"/>
                </a:lnTo>
                <a:lnTo>
                  <a:pt x="476464" y="456951"/>
                </a:lnTo>
                <a:lnTo>
                  <a:pt x="490481" y="454270"/>
                </a:lnTo>
                <a:lnTo>
                  <a:pt x="502180" y="446926"/>
                </a:lnTo>
                <a:lnTo>
                  <a:pt x="510511" y="435964"/>
                </a:lnTo>
                <a:lnTo>
                  <a:pt x="514428" y="422432"/>
                </a:lnTo>
                <a:lnTo>
                  <a:pt x="514487" y="285594"/>
                </a:lnTo>
                <a:close/>
              </a:path>
              <a:path w="514537" h="456951">
                <a:moveTo>
                  <a:pt x="476464" y="0"/>
                </a:moveTo>
                <a:lnTo>
                  <a:pt x="457399" y="0"/>
                </a:lnTo>
                <a:lnTo>
                  <a:pt x="443381" y="2680"/>
                </a:lnTo>
                <a:lnTo>
                  <a:pt x="431683" y="10025"/>
                </a:lnTo>
                <a:lnTo>
                  <a:pt x="423351" y="20986"/>
                </a:lnTo>
                <a:lnTo>
                  <a:pt x="419435" y="34518"/>
                </a:lnTo>
                <a:lnTo>
                  <a:pt x="419268" y="171356"/>
                </a:lnTo>
                <a:lnTo>
                  <a:pt x="514537" y="171356"/>
                </a:lnTo>
                <a:lnTo>
                  <a:pt x="513912" y="34518"/>
                </a:lnTo>
                <a:lnTo>
                  <a:pt x="480030" y="166"/>
                </a:lnTo>
                <a:lnTo>
                  <a:pt x="476464" y="0"/>
                </a:lnTo>
                <a:close/>
              </a:path>
            </a:pathLst>
          </a:custGeom>
          <a:solidFill>
            <a:srgbClr val="007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35181" y="3250275"/>
            <a:ext cx="761656" cy="443607"/>
          </a:xfrm>
          <a:custGeom>
            <a:avLst/>
            <a:gdLst/>
            <a:ahLst/>
            <a:cxnLst/>
            <a:rect l="l" t="t" r="r" b="b"/>
            <a:pathLst>
              <a:path w="761656" h="443607">
                <a:moveTo>
                  <a:pt x="366052" y="260827"/>
                </a:moveTo>
                <a:lnTo>
                  <a:pt x="0" y="260827"/>
                </a:lnTo>
                <a:lnTo>
                  <a:pt x="183026" y="443607"/>
                </a:lnTo>
                <a:lnTo>
                  <a:pt x="366052" y="260827"/>
                </a:lnTo>
                <a:close/>
              </a:path>
              <a:path w="761656" h="443607">
                <a:moveTo>
                  <a:pt x="443266" y="0"/>
                </a:moveTo>
                <a:lnTo>
                  <a:pt x="395208" y="3242"/>
                </a:lnTo>
                <a:lnTo>
                  <a:pt x="349122" y="12686"/>
                </a:lnTo>
                <a:lnTo>
                  <a:pt x="304803" y="28205"/>
                </a:lnTo>
                <a:lnTo>
                  <a:pt x="264587" y="48492"/>
                </a:lnTo>
                <a:lnTo>
                  <a:pt x="226995" y="74008"/>
                </a:lnTo>
                <a:lnTo>
                  <a:pt x="193092" y="104037"/>
                </a:lnTo>
                <a:lnTo>
                  <a:pt x="163308" y="138156"/>
                </a:lnTo>
                <a:lnTo>
                  <a:pt x="137566" y="176884"/>
                </a:lnTo>
                <a:lnTo>
                  <a:pt x="117531" y="217709"/>
                </a:lnTo>
                <a:lnTo>
                  <a:pt x="102952" y="260827"/>
                </a:lnTo>
                <a:lnTo>
                  <a:pt x="264053" y="260827"/>
                </a:lnTo>
                <a:lnTo>
                  <a:pt x="270477" y="249307"/>
                </a:lnTo>
                <a:lnTo>
                  <a:pt x="277623" y="238259"/>
                </a:lnTo>
                <a:lnTo>
                  <a:pt x="303072" y="208273"/>
                </a:lnTo>
                <a:lnTo>
                  <a:pt x="333875" y="183712"/>
                </a:lnTo>
                <a:lnTo>
                  <a:pt x="369287" y="165426"/>
                </a:lnTo>
                <a:lnTo>
                  <a:pt x="408129" y="154416"/>
                </a:lnTo>
                <a:lnTo>
                  <a:pt x="435700" y="151489"/>
                </a:lnTo>
                <a:lnTo>
                  <a:pt x="732686" y="151489"/>
                </a:lnTo>
                <a:lnTo>
                  <a:pt x="720399" y="134755"/>
                </a:lnTo>
                <a:lnTo>
                  <a:pt x="694565" y="105316"/>
                </a:lnTo>
                <a:lnTo>
                  <a:pt x="665643" y="78950"/>
                </a:lnTo>
                <a:lnTo>
                  <a:pt x="633919" y="55921"/>
                </a:lnTo>
                <a:lnTo>
                  <a:pt x="599678" y="36489"/>
                </a:lnTo>
                <a:lnTo>
                  <a:pt x="563206" y="20919"/>
                </a:lnTo>
                <a:lnTo>
                  <a:pt x="524789" y="9472"/>
                </a:lnTo>
                <a:lnTo>
                  <a:pt x="484714" y="2411"/>
                </a:lnTo>
                <a:lnTo>
                  <a:pt x="464144" y="608"/>
                </a:lnTo>
                <a:lnTo>
                  <a:pt x="443266" y="0"/>
                </a:lnTo>
                <a:close/>
              </a:path>
              <a:path w="761656" h="443607">
                <a:moveTo>
                  <a:pt x="732686" y="151489"/>
                </a:moveTo>
                <a:lnTo>
                  <a:pt x="435700" y="151489"/>
                </a:lnTo>
                <a:lnTo>
                  <a:pt x="450312" y="151867"/>
                </a:lnTo>
                <a:lnTo>
                  <a:pt x="464428" y="153057"/>
                </a:lnTo>
                <a:lnTo>
                  <a:pt x="503793" y="161243"/>
                </a:lnTo>
                <a:lnTo>
                  <a:pt x="549312" y="181983"/>
                </a:lnTo>
                <a:lnTo>
                  <a:pt x="569082" y="196108"/>
                </a:lnTo>
                <a:lnTo>
                  <a:pt x="761656" y="201804"/>
                </a:lnTo>
                <a:lnTo>
                  <a:pt x="752507" y="183712"/>
                </a:lnTo>
                <a:lnTo>
                  <a:pt x="742858" y="167005"/>
                </a:lnTo>
                <a:lnTo>
                  <a:pt x="732686" y="151489"/>
                </a:lnTo>
                <a:close/>
              </a:path>
            </a:pathLst>
          </a:custGeom>
          <a:solidFill>
            <a:srgbClr val="007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59105" y="3511102"/>
            <a:ext cx="761656" cy="443623"/>
          </a:xfrm>
          <a:custGeom>
            <a:avLst/>
            <a:gdLst/>
            <a:ahLst/>
            <a:cxnLst/>
            <a:rect l="l" t="t" r="r" b="b"/>
            <a:pathLst>
              <a:path w="761656" h="443623">
                <a:moveTo>
                  <a:pt x="0" y="241803"/>
                </a:moveTo>
                <a:lnTo>
                  <a:pt x="19030" y="276602"/>
                </a:lnTo>
                <a:lnTo>
                  <a:pt x="41630" y="308853"/>
                </a:lnTo>
                <a:lnTo>
                  <a:pt x="67536" y="338294"/>
                </a:lnTo>
                <a:lnTo>
                  <a:pt x="96485" y="364662"/>
                </a:lnTo>
                <a:lnTo>
                  <a:pt x="128213" y="387694"/>
                </a:lnTo>
                <a:lnTo>
                  <a:pt x="162458" y="407128"/>
                </a:lnTo>
                <a:lnTo>
                  <a:pt x="198957" y="422700"/>
                </a:lnTo>
                <a:lnTo>
                  <a:pt x="237446" y="434149"/>
                </a:lnTo>
                <a:lnTo>
                  <a:pt x="277662" y="441211"/>
                </a:lnTo>
                <a:lnTo>
                  <a:pt x="319342" y="443623"/>
                </a:lnTo>
                <a:lnTo>
                  <a:pt x="343591" y="442804"/>
                </a:lnTo>
                <a:lnTo>
                  <a:pt x="390717" y="436407"/>
                </a:lnTo>
                <a:lnTo>
                  <a:pt x="435655" y="424018"/>
                </a:lnTo>
                <a:lnTo>
                  <a:pt x="477976" y="406060"/>
                </a:lnTo>
                <a:lnTo>
                  <a:pt x="517252" y="382956"/>
                </a:lnTo>
                <a:lnTo>
                  <a:pt x="553053" y="355128"/>
                </a:lnTo>
                <a:lnTo>
                  <a:pt x="584950" y="323000"/>
                </a:lnTo>
                <a:lnTo>
                  <a:pt x="608847" y="292118"/>
                </a:lnTo>
                <a:lnTo>
                  <a:pt x="326909" y="292118"/>
                </a:lnTo>
                <a:lnTo>
                  <a:pt x="312296" y="291739"/>
                </a:lnTo>
                <a:lnTo>
                  <a:pt x="271440" y="285836"/>
                </a:lnTo>
                <a:lnTo>
                  <a:pt x="235060" y="273313"/>
                </a:lnTo>
                <a:lnTo>
                  <a:pt x="193527" y="247498"/>
                </a:lnTo>
                <a:lnTo>
                  <a:pt x="0" y="241803"/>
                </a:lnTo>
                <a:close/>
              </a:path>
              <a:path w="761656" h="443623">
                <a:moveTo>
                  <a:pt x="659657" y="182780"/>
                </a:moveTo>
                <a:lnTo>
                  <a:pt x="498556" y="182780"/>
                </a:lnTo>
                <a:lnTo>
                  <a:pt x="492131" y="194300"/>
                </a:lnTo>
                <a:lnTo>
                  <a:pt x="484986" y="205348"/>
                </a:lnTo>
                <a:lnTo>
                  <a:pt x="459536" y="235334"/>
                </a:lnTo>
                <a:lnTo>
                  <a:pt x="428733" y="259895"/>
                </a:lnTo>
                <a:lnTo>
                  <a:pt x="393322" y="278181"/>
                </a:lnTo>
                <a:lnTo>
                  <a:pt x="354480" y="289190"/>
                </a:lnTo>
                <a:lnTo>
                  <a:pt x="326909" y="292118"/>
                </a:lnTo>
                <a:lnTo>
                  <a:pt x="608847" y="292118"/>
                </a:lnTo>
                <a:lnTo>
                  <a:pt x="635332" y="247498"/>
                </a:lnTo>
                <a:lnTo>
                  <a:pt x="652931" y="205033"/>
                </a:lnTo>
                <a:lnTo>
                  <a:pt x="659657" y="182780"/>
                </a:lnTo>
                <a:close/>
              </a:path>
              <a:path w="761656" h="443623">
                <a:moveTo>
                  <a:pt x="578630" y="0"/>
                </a:moveTo>
                <a:lnTo>
                  <a:pt x="395603" y="182780"/>
                </a:lnTo>
                <a:lnTo>
                  <a:pt x="761656" y="182780"/>
                </a:lnTo>
                <a:lnTo>
                  <a:pt x="578630" y="0"/>
                </a:lnTo>
                <a:close/>
              </a:path>
            </a:pathLst>
          </a:custGeom>
          <a:solidFill>
            <a:srgbClr val="007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14594" y="4639040"/>
            <a:ext cx="723895" cy="722712"/>
          </a:xfrm>
          <a:custGeom>
            <a:avLst/>
            <a:gdLst/>
            <a:ahLst/>
            <a:cxnLst/>
            <a:rect l="l" t="t" r="r" b="b"/>
            <a:pathLst>
              <a:path w="723895" h="722712">
                <a:moveTo>
                  <a:pt x="361947" y="0"/>
                </a:moveTo>
                <a:lnTo>
                  <a:pt x="303160" y="3966"/>
                </a:lnTo>
                <a:lnTo>
                  <a:pt x="247403" y="18246"/>
                </a:lnTo>
                <a:lnTo>
                  <a:pt x="195422" y="39665"/>
                </a:lnTo>
                <a:lnTo>
                  <a:pt x="147959" y="69018"/>
                </a:lnTo>
                <a:lnTo>
                  <a:pt x="105758" y="105511"/>
                </a:lnTo>
                <a:lnTo>
                  <a:pt x="69563" y="147557"/>
                </a:lnTo>
                <a:lnTo>
                  <a:pt x="39743" y="195949"/>
                </a:lnTo>
                <a:lnTo>
                  <a:pt x="18163" y="246721"/>
                </a:lnTo>
                <a:lnTo>
                  <a:pt x="4445" y="302254"/>
                </a:lnTo>
                <a:lnTo>
                  <a:pt x="0" y="368892"/>
                </a:lnTo>
                <a:lnTo>
                  <a:pt x="713" y="386345"/>
                </a:lnTo>
                <a:lnTo>
                  <a:pt x="10228" y="448224"/>
                </a:lnTo>
                <a:lnTo>
                  <a:pt x="28157" y="502170"/>
                </a:lnTo>
                <a:lnTo>
                  <a:pt x="53949" y="552149"/>
                </a:lnTo>
                <a:lnTo>
                  <a:pt x="87590" y="597368"/>
                </a:lnTo>
                <a:lnTo>
                  <a:pt x="126154" y="636241"/>
                </a:lnTo>
                <a:lnTo>
                  <a:pt x="171079" y="668767"/>
                </a:lnTo>
                <a:lnTo>
                  <a:pt x="220894" y="694946"/>
                </a:lnTo>
                <a:lnTo>
                  <a:pt x="274856" y="712399"/>
                </a:lnTo>
                <a:lnTo>
                  <a:pt x="332221" y="721919"/>
                </a:lnTo>
                <a:lnTo>
                  <a:pt x="361947" y="722712"/>
                </a:lnTo>
                <a:lnTo>
                  <a:pt x="391673" y="721919"/>
                </a:lnTo>
                <a:lnTo>
                  <a:pt x="449038" y="712399"/>
                </a:lnTo>
                <a:lnTo>
                  <a:pt x="503000" y="694946"/>
                </a:lnTo>
                <a:lnTo>
                  <a:pt x="529825" y="682253"/>
                </a:lnTo>
                <a:lnTo>
                  <a:pt x="365341" y="682253"/>
                </a:lnTo>
                <a:lnTo>
                  <a:pt x="338375" y="681460"/>
                </a:lnTo>
                <a:lnTo>
                  <a:pt x="286385" y="673527"/>
                </a:lnTo>
                <a:lnTo>
                  <a:pt x="237533" y="658454"/>
                </a:lnTo>
                <a:lnTo>
                  <a:pt x="192481" y="635447"/>
                </a:lnTo>
                <a:lnTo>
                  <a:pt x="151887" y="606095"/>
                </a:lnTo>
                <a:lnTo>
                  <a:pt x="115763" y="570395"/>
                </a:lnTo>
                <a:lnTo>
                  <a:pt x="86719" y="531523"/>
                </a:lnTo>
                <a:lnTo>
                  <a:pt x="63465" y="487097"/>
                </a:lnTo>
                <a:lnTo>
                  <a:pt x="47149" y="437911"/>
                </a:lnTo>
                <a:lnTo>
                  <a:pt x="39316" y="391105"/>
                </a:lnTo>
                <a:lnTo>
                  <a:pt x="38558" y="379206"/>
                </a:lnTo>
                <a:lnTo>
                  <a:pt x="39284" y="330813"/>
                </a:lnTo>
                <a:lnTo>
                  <a:pt x="45572" y="291147"/>
                </a:lnTo>
                <a:lnTo>
                  <a:pt x="59495" y="245135"/>
                </a:lnTo>
                <a:lnTo>
                  <a:pt x="75560" y="210229"/>
                </a:lnTo>
                <a:lnTo>
                  <a:pt x="96139" y="176909"/>
                </a:lnTo>
                <a:lnTo>
                  <a:pt x="119211" y="147557"/>
                </a:lnTo>
                <a:lnTo>
                  <a:pt x="540979" y="147557"/>
                </a:lnTo>
                <a:lnTo>
                  <a:pt x="541160" y="146763"/>
                </a:lnTo>
                <a:lnTo>
                  <a:pt x="537347" y="139624"/>
                </a:lnTo>
                <a:lnTo>
                  <a:pt x="530675" y="134864"/>
                </a:lnTo>
                <a:lnTo>
                  <a:pt x="510750" y="122964"/>
                </a:lnTo>
                <a:lnTo>
                  <a:pt x="390545" y="122964"/>
                </a:lnTo>
                <a:lnTo>
                  <a:pt x="381012" y="113444"/>
                </a:lnTo>
                <a:lnTo>
                  <a:pt x="346695" y="113444"/>
                </a:lnTo>
                <a:lnTo>
                  <a:pt x="342882" y="110271"/>
                </a:lnTo>
                <a:lnTo>
                  <a:pt x="343597" y="75365"/>
                </a:lnTo>
                <a:lnTo>
                  <a:pt x="343835" y="74571"/>
                </a:lnTo>
                <a:lnTo>
                  <a:pt x="346695" y="72985"/>
                </a:lnTo>
                <a:lnTo>
                  <a:pt x="407704" y="46805"/>
                </a:lnTo>
                <a:lnTo>
                  <a:pt x="540644" y="46805"/>
                </a:lnTo>
                <a:lnTo>
                  <a:pt x="528473" y="39665"/>
                </a:lnTo>
                <a:lnTo>
                  <a:pt x="476491" y="18246"/>
                </a:lnTo>
                <a:lnTo>
                  <a:pt x="420735" y="3966"/>
                </a:lnTo>
                <a:lnTo>
                  <a:pt x="391673" y="793"/>
                </a:lnTo>
                <a:lnTo>
                  <a:pt x="361947" y="0"/>
                </a:lnTo>
                <a:close/>
              </a:path>
              <a:path w="723895" h="722712">
                <a:moveTo>
                  <a:pt x="312264" y="263381"/>
                </a:moveTo>
                <a:lnTo>
                  <a:pt x="212988" y="263381"/>
                </a:lnTo>
                <a:lnTo>
                  <a:pt x="218958" y="264968"/>
                </a:lnTo>
                <a:lnTo>
                  <a:pt x="220864" y="267348"/>
                </a:lnTo>
                <a:lnTo>
                  <a:pt x="253752" y="331607"/>
                </a:lnTo>
                <a:lnTo>
                  <a:pt x="257088" y="337160"/>
                </a:lnTo>
                <a:lnTo>
                  <a:pt x="262808" y="343506"/>
                </a:lnTo>
                <a:lnTo>
                  <a:pt x="269481" y="345093"/>
                </a:lnTo>
                <a:lnTo>
                  <a:pt x="314284" y="360166"/>
                </a:lnTo>
                <a:lnTo>
                  <a:pt x="316191" y="362546"/>
                </a:lnTo>
                <a:lnTo>
                  <a:pt x="320004" y="368892"/>
                </a:lnTo>
                <a:lnTo>
                  <a:pt x="322863" y="375239"/>
                </a:lnTo>
                <a:lnTo>
                  <a:pt x="329536" y="379206"/>
                </a:lnTo>
                <a:lnTo>
                  <a:pt x="351461" y="379206"/>
                </a:lnTo>
                <a:lnTo>
                  <a:pt x="356228" y="383172"/>
                </a:lnTo>
                <a:lnTo>
                  <a:pt x="369192" y="402212"/>
                </a:lnTo>
                <a:lnTo>
                  <a:pt x="371480" y="405385"/>
                </a:lnTo>
                <a:lnTo>
                  <a:pt x="375293" y="407765"/>
                </a:lnTo>
                <a:lnTo>
                  <a:pt x="380059" y="408558"/>
                </a:lnTo>
                <a:lnTo>
                  <a:pt x="400078" y="413318"/>
                </a:lnTo>
                <a:lnTo>
                  <a:pt x="405797" y="414905"/>
                </a:lnTo>
                <a:lnTo>
                  <a:pt x="408657" y="421251"/>
                </a:lnTo>
                <a:lnTo>
                  <a:pt x="406751" y="426011"/>
                </a:lnTo>
                <a:lnTo>
                  <a:pt x="403136" y="430771"/>
                </a:lnTo>
                <a:lnTo>
                  <a:pt x="396157" y="441878"/>
                </a:lnTo>
                <a:lnTo>
                  <a:pt x="392008" y="458537"/>
                </a:lnTo>
                <a:lnTo>
                  <a:pt x="392000" y="464091"/>
                </a:lnTo>
                <a:lnTo>
                  <a:pt x="393552" y="479957"/>
                </a:lnTo>
                <a:lnTo>
                  <a:pt x="415487" y="523590"/>
                </a:lnTo>
                <a:lnTo>
                  <a:pt x="441621" y="548182"/>
                </a:lnTo>
                <a:lnTo>
                  <a:pt x="446826" y="553736"/>
                </a:lnTo>
                <a:lnTo>
                  <a:pt x="446186" y="606095"/>
                </a:lnTo>
                <a:lnTo>
                  <a:pt x="441559" y="660834"/>
                </a:lnTo>
                <a:lnTo>
                  <a:pt x="403453" y="679080"/>
                </a:lnTo>
                <a:lnTo>
                  <a:pt x="365341" y="682253"/>
                </a:lnTo>
                <a:lnTo>
                  <a:pt x="529825" y="682253"/>
                </a:lnTo>
                <a:lnTo>
                  <a:pt x="552815" y="668767"/>
                </a:lnTo>
                <a:lnTo>
                  <a:pt x="564984" y="660834"/>
                </a:lnTo>
                <a:lnTo>
                  <a:pt x="483965" y="660834"/>
                </a:lnTo>
                <a:lnTo>
                  <a:pt x="514590" y="634654"/>
                </a:lnTo>
                <a:lnTo>
                  <a:pt x="551090" y="601335"/>
                </a:lnTo>
                <a:lnTo>
                  <a:pt x="570687" y="557702"/>
                </a:lnTo>
                <a:lnTo>
                  <a:pt x="571644" y="552149"/>
                </a:lnTo>
                <a:lnTo>
                  <a:pt x="574946" y="550562"/>
                </a:lnTo>
                <a:lnTo>
                  <a:pt x="621589" y="523590"/>
                </a:lnTo>
                <a:lnTo>
                  <a:pt x="637728" y="493443"/>
                </a:lnTo>
                <a:lnTo>
                  <a:pt x="634171" y="476784"/>
                </a:lnTo>
                <a:lnTo>
                  <a:pt x="597004" y="445844"/>
                </a:lnTo>
                <a:lnTo>
                  <a:pt x="574728" y="437911"/>
                </a:lnTo>
                <a:lnTo>
                  <a:pt x="569377" y="427598"/>
                </a:lnTo>
                <a:lnTo>
                  <a:pt x="561950" y="418078"/>
                </a:lnTo>
                <a:lnTo>
                  <a:pt x="552729" y="410145"/>
                </a:lnTo>
                <a:lnTo>
                  <a:pt x="541993" y="402212"/>
                </a:lnTo>
                <a:lnTo>
                  <a:pt x="536009" y="399039"/>
                </a:lnTo>
                <a:lnTo>
                  <a:pt x="410317" y="399039"/>
                </a:lnTo>
                <a:lnTo>
                  <a:pt x="390545" y="389519"/>
                </a:lnTo>
                <a:lnTo>
                  <a:pt x="390545" y="355406"/>
                </a:lnTo>
                <a:lnTo>
                  <a:pt x="386732" y="351439"/>
                </a:lnTo>
                <a:lnTo>
                  <a:pt x="361947" y="351439"/>
                </a:lnTo>
                <a:lnTo>
                  <a:pt x="361947" y="323673"/>
                </a:lnTo>
                <a:lnTo>
                  <a:pt x="320999" y="323673"/>
                </a:lnTo>
                <a:lnTo>
                  <a:pt x="310184" y="319707"/>
                </a:lnTo>
                <a:lnTo>
                  <a:pt x="302101" y="308600"/>
                </a:lnTo>
                <a:lnTo>
                  <a:pt x="296249" y="297494"/>
                </a:lnTo>
                <a:lnTo>
                  <a:pt x="296998" y="291147"/>
                </a:lnTo>
                <a:lnTo>
                  <a:pt x="299999" y="276868"/>
                </a:lnTo>
                <a:lnTo>
                  <a:pt x="310614" y="264174"/>
                </a:lnTo>
                <a:lnTo>
                  <a:pt x="312264" y="263381"/>
                </a:lnTo>
                <a:close/>
              </a:path>
              <a:path w="723895" h="722712">
                <a:moveTo>
                  <a:pt x="548758" y="51565"/>
                </a:moveTo>
                <a:lnTo>
                  <a:pt x="457273" y="51565"/>
                </a:lnTo>
                <a:lnTo>
                  <a:pt x="476870" y="58705"/>
                </a:lnTo>
                <a:lnTo>
                  <a:pt x="495878" y="66638"/>
                </a:lnTo>
                <a:lnTo>
                  <a:pt x="531948" y="85678"/>
                </a:lnTo>
                <a:lnTo>
                  <a:pt x="565125" y="109477"/>
                </a:lnTo>
                <a:lnTo>
                  <a:pt x="595046" y="136450"/>
                </a:lnTo>
                <a:lnTo>
                  <a:pt x="621354" y="167390"/>
                </a:lnTo>
                <a:lnTo>
                  <a:pt x="643686" y="201502"/>
                </a:lnTo>
                <a:lnTo>
                  <a:pt x="661682" y="237995"/>
                </a:lnTo>
                <a:lnTo>
                  <a:pt x="674983" y="276868"/>
                </a:lnTo>
                <a:lnTo>
                  <a:pt x="683095" y="317327"/>
                </a:lnTo>
                <a:lnTo>
                  <a:pt x="685633" y="375239"/>
                </a:lnTo>
                <a:lnTo>
                  <a:pt x="684843" y="387932"/>
                </a:lnTo>
                <a:lnTo>
                  <a:pt x="676386" y="439498"/>
                </a:lnTo>
                <a:lnTo>
                  <a:pt x="664745" y="476784"/>
                </a:lnTo>
                <a:lnTo>
                  <a:pt x="648963" y="511690"/>
                </a:lnTo>
                <a:lnTo>
                  <a:pt x="618176" y="559289"/>
                </a:lnTo>
                <a:lnTo>
                  <a:pt x="579745" y="600541"/>
                </a:lnTo>
                <a:lnTo>
                  <a:pt x="534673" y="634654"/>
                </a:lnTo>
                <a:lnTo>
                  <a:pt x="501432" y="653694"/>
                </a:lnTo>
                <a:lnTo>
                  <a:pt x="483965" y="660834"/>
                </a:lnTo>
                <a:lnTo>
                  <a:pt x="564984" y="660834"/>
                </a:lnTo>
                <a:lnTo>
                  <a:pt x="597740" y="636241"/>
                </a:lnTo>
                <a:lnTo>
                  <a:pt x="637031" y="596575"/>
                </a:lnTo>
                <a:lnTo>
                  <a:pt x="669945" y="552149"/>
                </a:lnTo>
                <a:lnTo>
                  <a:pt x="695738" y="502170"/>
                </a:lnTo>
                <a:lnTo>
                  <a:pt x="713666" y="448224"/>
                </a:lnTo>
                <a:lnTo>
                  <a:pt x="722509" y="395072"/>
                </a:lnTo>
                <a:lnTo>
                  <a:pt x="723895" y="368892"/>
                </a:lnTo>
                <a:lnTo>
                  <a:pt x="723208" y="337160"/>
                </a:lnTo>
                <a:lnTo>
                  <a:pt x="713666" y="274488"/>
                </a:lnTo>
                <a:lnTo>
                  <a:pt x="695738" y="220542"/>
                </a:lnTo>
                <a:lnTo>
                  <a:pt x="669945" y="170563"/>
                </a:lnTo>
                <a:lnTo>
                  <a:pt x="637031" y="126137"/>
                </a:lnTo>
                <a:lnTo>
                  <a:pt x="597740" y="86471"/>
                </a:lnTo>
                <a:lnTo>
                  <a:pt x="552815" y="53945"/>
                </a:lnTo>
                <a:lnTo>
                  <a:pt x="548758" y="51565"/>
                </a:lnTo>
                <a:close/>
              </a:path>
              <a:path w="723895" h="722712">
                <a:moveTo>
                  <a:pt x="461509" y="380792"/>
                </a:moveTo>
                <a:lnTo>
                  <a:pt x="448535" y="383172"/>
                </a:lnTo>
                <a:lnTo>
                  <a:pt x="432790" y="388725"/>
                </a:lnTo>
                <a:lnTo>
                  <a:pt x="418605" y="395072"/>
                </a:lnTo>
                <a:lnTo>
                  <a:pt x="410317" y="399039"/>
                </a:lnTo>
                <a:lnTo>
                  <a:pt x="536009" y="399039"/>
                </a:lnTo>
                <a:lnTo>
                  <a:pt x="489527" y="383172"/>
                </a:lnTo>
                <a:lnTo>
                  <a:pt x="461509" y="380792"/>
                </a:lnTo>
                <a:close/>
              </a:path>
              <a:path w="723895" h="722712">
                <a:moveTo>
                  <a:pt x="358134" y="313360"/>
                </a:moveTo>
                <a:lnTo>
                  <a:pt x="342882" y="313360"/>
                </a:lnTo>
                <a:lnTo>
                  <a:pt x="332396" y="320500"/>
                </a:lnTo>
                <a:lnTo>
                  <a:pt x="320999" y="323673"/>
                </a:lnTo>
                <a:lnTo>
                  <a:pt x="361947" y="323673"/>
                </a:lnTo>
                <a:lnTo>
                  <a:pt x="361947" y="317327"/>
                </a:lnTo>
                <a:lnTo>
                  <a:pt x="358134" y="313360"/>
                </a:lnTo>
                <a:close/>
              </a:path>
              <a:path w="723895" h="722712">
                <a:moveTo>
                  <a:pt x="540979" y="147557"/>
                </a:moveTo>
                <a:lnTo>
                  <a:pt x="119211" y="147557"/>
                </a:lnTo>
                <a:lnTo>
                  <a:pt x="134145" y="151523"/>
                </a:lnTo>
                <a:lnTo>
                  <a:pt x="142126" y="160250"/>
                </a:lnTo>
                <a:lnTo>
                  <a:pt x="142697" y="225302"/>
                </a:lnTo>
                <a:lnTo>
                  <a:pt x="143650" y="230062"/>
                </a:lnTo>
                <a:lnTo>
                  <a:pt x="146510" y="232442"/>
                </a:lnTo>
                <a:lnTo>
                  <a:pt x="209425" y="313360"/>
                </a:lnTo>
                <a:lnTo>
                  <a:pt x="217051" y="306220"/>
                </a:lnTo>
                <a:lnTo>
                  <a:pt x="218005" y="301460"/>
                </a:lnTo>
                <a:lnTo>
                  <a:pt x="215621" y="296701"/>
                </a:lnTo>
                <a:lnTo>
                  <a:pt x="204659" y="278454"/>
                </a:lnTo>
                <a:lnTo>
                  <a:pt x="204571" y="268934"/>
                </a:lnTo>
                <a:lnTo>
                  <a:pt x="212988" y="263381"/>
                </a:lnTo>
                <a:lnTo>
                  <a:pt x="312264" y="263381"/>
                </a:lnTo>
                <a:lnTo>
                  <a:pt x="323808" y="257828"/>
                </a:lnTo>
                <a:lnTo>
                  <a:pt x="342446" y="255448"/>
                </a:lnTo>
                <a:lnTo>
                  <a:pt x="407909" y="255448"/>
                </a:lnTo>
                <a:lnTo>
                  <a:pt x="408657" y="251481"/>
                </a:lnTo>
                <a:lnTo>
                  <a:pt x="410564" y="245928"/>
                </a:lnTo>
                <a:lnTo>
                  <a:pt x="444881" y="203089"/>
                </a:lnTo>
                <a:lnTo>
                  <a:pt x="452507" y="199122"/>
                </a:lnTo>
                <a:lnTo>
                  <a:pt x="491591" y="199122"/>
                </a:lnTo>
                <a:lnTo>
                  <a:pt x="495404" y="195949"/>
                </a:lnTo>
                <a:lnTo>
                  <a:pt x="495404" y="180083"/>
                </a:lnTo>
                <a:lnTo>
                  <a:pt x="486825" y="172150"/>
                </a:lnTo>
                <a:lnTo>
                  <a:pt x="490638" y="161043"/>
                </a:lnTo>
                <a:lnTo>
                  <a:pt x="537892" y="161043"/>
                </a:lnTo>
                <a:lnTo>
                  <a:pt x="540979" y="147557"/>
                </a:lnTo>
                <a:close/>
              </a:path>
              <a:path w="723895" h="722712">
                <a:moveTo>
                  <a:pt x="407909" y="255448"/>
                </a:moveTo>
                <a:lnTo>
                  <a:pt x="368620" y="255448"/>
                </a:lnTo>
                <a:lnTo>
                  <a:pt x="372433" y="258621"/>
                </a:lnTo>
                <a:lnTo>
                  <a:pt x="380059" y="291147"/>
                </a:lnTo>
                <a:lnTo>
                  <a:pt x="383872" y="294321"/>
                </a:lnTo>
                <a:lnTo>
                  <a:pt x="397218" y="294321"/>
                </a:lnTo>
                <a:lnTo>
                  <a:pt x="401031" y="291941"/>
                </a:lnTo>
                <a:lnTo>
                  <a:pt x="407909" y="255448"/>
                </a:lnTo>
                <a:close/>
              </a:path>
              <a:path w="723895" h="722712">
                <a:moveTo>
                  <a:pt x="537892" y="161043"/>
                </a:moveTo>
                <a:lnTo>
                  <a:pt x="510656" y="161043"/>
                </a:lnTo>
                <a:lnTo>
                  <a:pt x="514469" y="165010"/>
                </a:lnTo>
                <a:lnTo>
                  <a:pt x="514469" y="176909"/>
                </a:lnTo>
                <a:lnTo>
                  <a:pt x="518282" y="180083"/>
                </a:lnTo>
                <a:lnTo>
                  <a:pt x="533534" y="180083"/>
                </a:lnTo>
                <a:lnTo>
                  <a:pt x="537892" y="161043"/>
                </a:lnTo>
                <a:close/>
              </a:path>
              <a:path w="723895" h="722712">
                <a:moveTo>
                  <a:pt x="448694" y="85678"/>
                </a:moveTo>
                <a:lnTo>
                  <a:pt x="428676" y="85678"/>
                </a:lnTo>
                <a:lnTo>
                  <a:pt x="415818" y="90438"/>
                </a:lnTo>
                <a:lnTo>
                  <a:pt x="409694" y="102338"/>
                </a:lnTo>
                <a:lnTo>
                  <a:pt x="409610" y="119791"/>
                </a:lnTo>
                <a:lnTo>
                  <a:pt x="405797" y="122964"/>
                </a:lnTo>
                <a:lnTo>
                  <a:pt x="510750" y="122964"/>
                </a:lnTo>
                <a:lnTo>
                  <a:pt x="449647" y="86471"/>
                </a:lnTo>
                <a:lnTo>
                  <a:pt x="448694" y="85678"/>
                </a:lnTo>
                <a:close/>
              </a:path>
              <a:path w="723895" h="722712">
                <a:moveTo>
                  <a:pt x="540644" y="46805"/>
                </a:moveTo>
                <a:lnTo>
                  <a:pt x="407704" y="46805"/>
                </a:lnTo>
                <a:lnTo>
                  <a:pt x="417236" y="63465"/>
                </a:lnTo>
                <a:lnTo>
                  <a:pt x="419143" y="65052"/>
                </a:lnTo>
                <a:lnTo>
                  <a:pt x="421049" y="65845"/>
                </a:lnTo>
                <a:lnTo>
                  <a:pt x="453460" y="65845"/>
                </a:lnTo>
                <a:lnTo>
                  <a:pt x="457273" y="62672"/>
                </a:lnTo>
                <a:lnTo>
                  <a:pt x="457273" y="51565"/>
                </a:lnTo>
                <a:lnTo>
                  <a:pt x="548758" y="51565"/>
                </a:lnTo>
                <a:lnTo>
                  <a:pt x="540644" y="46805"/>
                </a:lnTo>
                <a:close/>
              </a:path>
            </a:pathLst>
          </a:custGeom>
          <a:solidFill>
            <a:srgbClr val="007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01326" y="4943833"/>
            <a:ext cx="99139" cy="34271"/>
          </a:xfrm>
          <a:custGeom>
            <a:avLst/>
            <a:gdLst/>
            <a:ahLst/>
            <a:cxnLst/>
            <a:rect l="l" t="t" r="r" b="b"/>
            <a:pathLst>
              <a:path w="99139" h="34271">
                <a:moveTo>
                  <a:pt x="42896" y="0"/>
                </a:moveTo>
                <a:lnTo>
                  <a:pt x="40037" y="0"/>
                </a:lnTo>
                <a:lnTo>
                  <a:pt x="3813" y="8567"/>
                </a:lnTo>
                <a:lnTo>
                  <a:pt x="953" y="10471"/>
                </a:lnTo>
                <a:lnTo>
                  <a:pt x="0" y="14279"/>
                </a:lnTo>
                <a:lnTo>
                  <a:pt x="3813" y="18087"/>
                </a:lnTo>
                <a:lnTo>
                  <a:pt x="52429" y="18087"/>
                </a:lnTo>
                <a:lnTo>
                  <a:pt x="54335" y="19039"/>
                </a:lnTo>
                <a:lnTo>
                  <a:pt x="87700" y="32367"/>
                </a:lnTo>
                <a:lnTo>
                  <a:pt x="93419" y="34271"/>
                </a:lnTo>
                <a:lnTo>
                  <a:pt x="99139" y="30463"/>
                </a:lnTo>
                <a:lnTo>
                  <a:pt x="99139" y="20943"/>
                </a:lnTo>
                <a:lnTo>
                  <a:pt x="96279" y="17135"/>
                </a:lnTo>
                <a:lnTo>
                  <a:pt x="92466" y="16183"/>
                </a:lnTo>
                <a:lnTo>
                  <a:pt x="46709" y="951"/>
                </a:lnTo>
                <a:lnTo>
                  <a:pt x="42896" y="0"/>
                </a:lnTo>
                <a:close/>
              </a:path>
            </a:pathLst>
          </a:custGeom>
          <a:solidFill>
            <a:srgbClr val="007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312" rIns="0" bIns="0" rtlCol="0">
            <a:noAutofit/>
          </a:bodyPr>
          <a:lstStyle/>
          <a:p>
            <a:pPr marL="262255">
              <a:lnSpc>
                <a:spcPct val="100000"/>
              </a:lnSpc>
            </a:pPr>
            <a:r>
              <a:rPr sz="3600" b="1" dirty="0" smtClean="0">
                <a:solidFill>
                  <a:srgbClr val="0070CD"/>
                </a:solidFill>
                <a:latin typeface="맑은 고딕"/>
                <a:cs typeface="맑은 고딕"/>
              </a:rPr>
              <a:t>MS</a:t>
            </a:r>
            <a:r>
              <a:rPr sz="3600" dirty="0" smtClean="0">
                <a:solidFill>
                  <a:srgbClr val="0070CD"/>
                </a:solidFill>
                <a:latin typeface="SimSun"/>
                <a:cs typeface="SimSun"/>
              </a:rPr>
              <a:t>社</a:t>
            </a:r>
            <a:r>
              <a:rPr sz="3600" spc="-535" dirty="0" smtClean="0">
                <a:solidFill>
                  <a:srgbClr val="0070CD"/>
                </a:solidFill>
                <a:latin typeface="SimSun"/>
                <a:cs typeface="SimSun"/>
              </a:rPr>
              <a:t> </a:t>
            </a:r>
            <a:r>
              <a:rPr sz="3600" b="1" spc="0" dirty="0" smtClean="0">
                <a:solidFill>
                  <a:srgbClr val="0070CD"/>
                </a:solidFill>
                <a:latin typeface="맑은 고딕"/>
                <a:cs typeface="맑은 고딕"/>
              </a:rPr>
              <a:t>강점</a:t>
            </a:r>
            <a:endParaRPr sz="36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80790" y="7752588"/>
            <a:ext cx="82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19753" y="7752588"/>
            <a:ext cx="17659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695450" algn="l"/>
              </a:tabLst>
            </a:pP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Milk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200" spc="-8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8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8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obal	</a:t>
            </a: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7458" y="1925243"/>
            <a:ext cx="10497820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0070CE"/>
                </a:solidFill>
                <a:latin typeface="맑은 고딕"/>
                <a:cs typeface="맑은 고딕"/>
              </a:rPr>
              <a:t>영양 및 기능 응용 분야에 가장 광범위한 맞춤형 유청 및 </a:t>
            </a:r>
            <a:r>
              <a:rPr sz="2000" spc="-5" dirty="0" smtClean="0">
                <a:solidFill>
                  <a:srgbClr val="0070CE"/>
                </a:solidFill>
                <a:latin typeface="맑은 고딕"/>
                <a:cs typeface="맑은 고딕"/>
              </a:rPr>
              <a:t>우</a:t>
            </a:r>
            <a:r>
              <a:rPr sz="2000" spc="0" dirty="0" smtClean="0">
                <a:solidFill>
                  <a:srgbClr val="0070CE"/>
                </a:solidFill>
                <a:latin typeface="맑은 고딕"/>
                <a:cs typeface="맑은 고딕"/>
              </a:rPr>
              <a:t>유 단백질 </a:t>
            </a:r>
            <a:r>
              <a:rPr sz="2000" spc="0" dirty="0" smtClean="0">
                <a:solidFill>
                  <a:srgbClr val="0070CD"/>
                </a:solidFill>
                <a:latin typeface="맑은 고딕"/>
                <a:cs typeface="맑은 고딕"/>
              </a:rPr>
              <a:t>원료를 </a:t>
            </a:r>
            <a:r>
              <a:rPr sz="2000" spc="0" dirty="0" smtClean="0">
                <a:solidFill>
                  <a:srgbClr val="0070CE"/>
                </a:solidFill>
                <a:latin typeface="맑은 고딕"/>
                <a:cs typeface="맑은 고딕"/>
              </a:rPr>
              <a:t>보유하고 있</a:t>
            </a:r>
            <a:r>
              <a:rPr sz="2000" spc="0" dirty="0" smtClean="0">
                <a:solidFill>
                  <a:srgbClr val="0070CD"/>
                </a:solidFill>
                <a:latin typeface="맑은 고딕"/>
                <a:cs typeface="맑은 고딕"/>
              </a:rPr>
              <a:t>음.</a:t>
            </a:r>
            <a:endParaRPr sz="20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9810" y="3133229"/>
            <a:ext cx="10251440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0070CE"/>
                </a:solidFill>
                <a:latin typeface="맑은 고딕"/>
                <a:cs typeface="맑은 고딕"/>
              </a:rPr>
              <a:t>모듈형 비즈니스 플랫폼 (modular business platform)으로 인해 고객 </a:t>
            </a:r>
            <a:r>
              <a:rPr sz="2000" dirty="0" smtClean="0">
                <a:solidFill>
                  <a:srgbClr val="0070CD"/>
                </a:solidFill>
                <a:latin typeface="맑은 고딕"/>
                <a:cs typeface="맑은 고딕"/>
              </a:rPr>
              <a:t>지원 시 제한이 없음.</a:t>
            </a:r>
            <a:endParaRPr sz="20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1743" y="4209935"/>
            <a:ext cx="5544185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0070CE"/>
                </a:solidFill>
                <a:latin typeface="맑은 고딕"/>
                <a:cs typeface="맑은 고딕"/>
              </a:rPr>
              <a:t>고단백 유청 원료를 생산하는 가장 큰 생산 업체.</a:t>
            </a:r>
            <a:endParaRPr sz="20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180" y="777875"/>
            <a:ext cx="7673340" cy="556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826895" algn="l"/>
                <a:tab pos="2436495" algn="l"/>
                <a:tab pos="3569970" algn="l"/>
                <a:tab pos="6269355" algn="l"/>
              </a:tabLst>
            </a:pPr>
            <a:r>
              <a:rPr sz="3600" b="1" spc="85" dirty="0" smtClean="0">
                <a:solidFill>
                  <a:srgbClr val="0070CE"/>
                </a:solidFill>
                <a:latin typeface="Arial Narrow"/>
                <a:cs typeface="Arial Narrow"/>
              </a:rPr>
              <a:t>H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65" dirty="0" smtClean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45" dirty="0" smtClean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35" dirty="0" smtClean="0">
                <a:solidFill>
                  <a:srgbClr val="0070CE"/>
                </a:solidFill>
                <a:latin typeface="Arial Narrow"/>
                <a:cs typeface="Arial Narrow"/>
              </a:rPr>
              <a:t>y	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25" dirty="0" smtClean="0">
                <a:solidFill>
                  <a:srgbClr val="0070CE"/>
                </a:solidFill>
                <a:latin typeface="Arial Narrow"/>
                <a:cs typeface="Arial Narrow"/>
              </a:rPr>
              <a:t>f	</a:t>
            </a:r>
            <a:r>
              <a:rPr sz="3600" b="1" spc="75" dirty="0" smtClean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k	s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50" dirty="0" smtClean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145" dirty="0" smtClean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65" dirty="0" smtClean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145" dirty="0" smtClean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s	</a:t>
            </a:r>
            <a:r>
              <a:rPr sz="3600" b="1" spc="50" dirty="0" smtClean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50" dirty="0" smtClean="0">
                <a:solidFill>
                  <a:srgbClr val="0070CE"/>
                </a:solidFill>
                <a:latin typeface="Arial Narrow"/>
                <a:cs typeface="Arial Narrow"/>
              </a:rPr>
              <a:t>b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7655" y="1636776"/>
            <a:ext cx="12192000" cy="571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42731" y="1636776"/>
            <a:ext cx="3336035" cy="5715000"/>
          </a:xfrm>
          <a:custGeom>
            <a:avLst/>
            <a:gdLst/>
            <a:ahLst/>
            <a:cxnLst/>
            <a:rect l="l" t="t" r="r" b="b"/>
            <a:pathLst>
              <a:path w="3336035" h="5715000">
                <a:moveTo>
                  <a:pt x="0" y="5715000"/>
                </a:moveTo>
                <a:lnTo>
                  <a:pt x="3336035" y="5715000"/>
                </a:lnTo>
                <a:lnTo>
                  <a:pt x="3336035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70C5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10981" y="1753489"/>
            <a:ext cx="2377440" cy="3711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 algn="ctr">
              <a:lnSpc>
                <a:spcPts val="6230"/>
              </a:lnSpc>
            </a:pPr>
            <a:r>
              <a:rPr sz="5400" dirty="0" smtClean="0">
                <a:solidFill>
                  <a:srgbClr val="001F5F"/>
                </a:solidFill>
                <a:latin typeface="Gill Sans MT"/>
                <a:cs typeface="Gill Sans MT"/>
              </a:rPr>
              <a:t>1949</a:t>
            </a:r>
            <a:endParaRPr sz="5400">
              <a:latin typeface="Gill Sans MT"/>
              <a:cs typeface="Gill Sans MT"/>
            </a:endParaRPr>
          </a:p>
          <a:p>
            <a:pPr marL="0" algn="ctr">
              <a:lnSpc>
                <a:spcPts val="1550"/>
              </a:lnSpc>
            </a:pPr>
            <a:r>
              <a:rPr sz="1800" spc="-10" dirty="0" smtClean="0">
                <a:solidFill>
                  <a:srgbClr val="001F5F"/>
                </a:solidFill>
                <a:latin typeface="Gill Sans MT"/>
                <a:cs typeface="Gill Sans MT"/>
              </a:rPr>
              <a:t>Mi</a:t>
            </a:r>
            <a:r>
              <a:rPr sz="1800" spc="-15" dirty="0" smtClean="0">
                <a:solidFill>
                  <a:srgbClr val="001F5F"/>
                </a:solidFill>
                <a:latin typeface="Gill Sans MT"/>
                <a:cs typeface="Gill Sans MT"/>
              </a:rPr>
              <a:t>d</a:t>
            </a:r>
            <a:r>
              <a:rPr sz="1800" spc="-35" dirty="0" smtClean="0">
                <a:solidFill>
                  <a:srgbClr val="001F5F"/>
                </a:solidFill>
                <a:latin typeface="Gill Sans MT"/>
                <a:cs typeface="Gill Sans MT"/>
              </a:rPr>
              <a:t>w</a:t>
            </a:r>
            <a:r>
              <a:rPr sz="1800" spc="-10" dirty="0" smtClean="0">
                <a:solidFill>
                  <a:srgbClr val="001F5F"/>
                </a:solidFill>
                <a:latin typeface="Gill Sans MT"/>
                <a:cs typeface="Gill Sans MT"/>
              </a:rPr>
              <a:t>est Dried</a:t>
            </a:r>
            <a:r>
              <a:rPr sz="1800" spc="-229" dirty="0" smtClean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800" spc="-15" dirty="0" smtClean="0">
                <a:solidFill>
                  <a:srgbClr val="001F5F"/>
                </a:solidFill>
                <a:latin typeface="Gill Sans MT"/>
                <a:cs typeface="Gill Sans MT"/>
              </a:rPr>
              <a:t>Wh</a:t>
            </a:r>
            <a:r>
              <a:rPr sz="1800" spc="-40" dirty="0" smtClean="0">
                <a:solidFill>
                  <a:srgbClr val="001F5F"/>
                </a:solidFill>
                <a:latin typeface="Gill Sans MT"/>
                <a:cs typeface="Gill Sans MT"/>
              </a:rPr>
              <a:t>e</a:t>
            </a:r>
            <a:r>
              <a:rPr sz="1800" spc="-155" dirty="0" smtClean="0">
                <a:solidFill>
                  <a:srgbClr val="001F5F"/>
                </a:solidFill>
                <a:latin typeface="Gill Sans MT"/>
                <a:cs typeface="Gill Sans MT"/>
              </a:rPr>
              <a:t>y</a:t>
            </a:r>
            <a:r>
              <a:rPr sz="1800" spc="0" dirty="0" smtClean="0">
                <a:solidFill>
                  <a:srgbClr val="001F5F"/>
                </a:solidFill>
                <a:latin typeface="Gill Sans MT"/>
                <a:cs typeface="Gill Sans MT"/>
              </a:rPr>
              <a:t>,</a:t>
            </a:r>
            <a:r>
              <a:rPr sz="1800" spc="-180" dirty="0" smtClean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800" spc="5" dirty="0" smtClean="0">
                <a:solidFill>
                  <a:srgbClr val="001F5F"/>
                </a:solidFill>
                <a:latin typeface="Gill Sans MT"/>
                <a:cs typeface="Gill Sans MT"/>
              </a:rPr>
              <a:t>I</a:t>
            </a:r>
            <a:r>
              <a:rPr sz="1800" spc="-10" dirty="0" smtClean="0">
                <a:solidFill>
                  <a:srgbClr val="001F5F"/>
                </a:solidFill>
                <a:latin typeface="Gill Sans MT"/>
                <a:cs typeface="Gill Sans MT"/>
              </a:rPr>
              <a:t>nc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9525" algn="ctr">
              <a:lnSpc>
                <a:spcPts val="6225"/>
              </a:lnSpc>
            </a:pPr>
            <a:r>
              <a:rPr sz="5400" dirty="0" smtClean="0">
                <a:solidFill>
                  <a:srgbClr val="001F5F"/>
                </a:solidFill>
                <a:latin typeface="Gill Sans MT"/>
                <a:cs typeface="Gill Sans MT"/>
              </a:rPr>
              <a:t>1965</a:t>
            </a:r>
            <a:endParaRPr sz="5400">
              <a:latin typeface="Gill Sans MT"/>
              <a:cs typeface="Gill Sans MT"/>
            </a:endParaRPr>
          </a:p>
          <a:p>
            <a:pPr algn="ctr">
              <a:lnSpc>
                <a:spcPts val="1550"/>
              </a:lnSpc>
            </a:pPr>
            <a:r>
              <a:rPr sz="1800" dirty="0" smtClean="0">
                <a:solidFill>
                  <a:srgbClr val="001F5F"/>
                </a:solidFill>
                <a:latin typeface="Gill Sans MT"/>
                <a:cs typeface="Gill Sans MT"/>
              </a:rPr>
              <a:t>Milk</a:t>
            </a:r>
            <a:r>
              <a:rPr sz="1800" spc="5" dirty="0" smtClean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Gill Sans MT"/>
                <a:cs typeface="Gill Sans MT"/>
              </a:rPr>
              <a:t>Spe</a:t>
            </a:r>
            <a:r>
              <a:rPr sz="1800" spc="5" dirty="0" smtClean="0">
                <a:solidFill>
                  <a:srgbClr val="001F5F"/>
                </a:solidFill>
                <a:latin typeface="Gill Sans MT"/>
                <a:cs typeface="Gill Sans MT"/>
              </a:rPr>
              <a:t>c</a:t>
            </a:r>
            <a:r>
              <a:rPr sz="1800" spc="0" dirty="0" smtClean="0">
                <a:solidFill>
                  <a:srgbClr val="001F5F"/>
                </a:solidFill>
                <a:latin typeface="Gill Sans MT"/>
                <a:cs typeface="Gill Sans MT"/>
              </a:rPr>
              <a:t>ialti</a:t>
            </a:r>
            <a:r>
              <a:rPr sz="1800" spc="-10" dirty="0" smtClean="0">
                <a:solidFill>
                  <a:srgbClr val="001F5F"/>
                </a:solidFill>
                <a:latin typeface="Gill Sans MT"/>
                <a:cs typeface="Gill Sans MT"/>
              </a:rPr>
              <a:t>es</a:t>
            </a:r>
            <a:r>
              <a:rPr sz="1800" spc="-20" dirty="0" smtClean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800" spc="-15" dirty="0" smtClean="0">
                <a:solidFill>
                  <a:srgbClr val="001F5F"/>
                </a:solidFill>
                <a:latin typeface="Gill Sans MT"/>
                <a:cs typeface="Gill Sans MT"/>
              </a:rPr>
              <a:t>Compa</a:t>
            </a:r>
            <a:r>
              <a:rPr sz="1800" spc="-45" dirty="0" smtClean="0">
                <a:solidFill>
                  <a:srgbClr val="001F5F"/>
                </a:solidFill>
                <a:latin typeface="Gill Sans MT"/>
                <a:cs typeface="Gill Sans MT"/>
              </a:rPr>
              <a:t>n</a:t>
            </a:r>
            <a:r>
              <a:rPr sz="1800" spc="-10" dirty="0" smtClean="0">
                <a:solidFill>
                  <a:srgbClr val="001F5F"/>
                </a:solidFill>
                <a:latin typeface="Gill Sans MT"/>
                <a:cs typeface="Gill Sans MT"/>
              </a:rPr>
              <a:t>y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ts val="500"/>
              </a:lnSpc>
              <a:spcBef>
                <a:spcPts val="17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9525" algn="ctr">
              <a:lnSpc>
                <a:spcPct val="100000"/>
              </a:lnSpc>
            </a:pPr>
            <a:r>
              <a:rPr sz="5400" dirty="0" smtClean="0">
                <a:solidFill>
                  <a:srgbClr val="001F5F"/>
                </a:solidFill>
                <a:latin typeface="Gill Sans MT"/>
                <a:cs typeface="Gill Sans MT"/>
              </a:rPr>
              <a:t>1970</a:t>
            </a:r>
            <a:endParaRPr sz="54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80790" y="7752588"/>
            <a:ext cx="82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19753" y="7752588"/>
            <a:ext cx="17659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695450" algn="l"/>
              </a:tabLst>
            </a:pP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Milk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200" spc="-8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8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8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obal	</a:t>
            </a: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1576" y="5330952"/>
            <a:ext cx="300863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001F5F"/>
                </a:solidFill>
                <a:latin typeface="Gill Sans MT"/>
                <a:cs typeface="Gill Sans MT"/>
              </a:rPr>
              <a:t>Expansi</a:t>
            </a:r>
            <a:r>
              <a:rPr sz="1800" spc="-5" dirty="0" smtClean="0">
                <a:solidFill>
                  <a:srgbClr val="001F5F"/>
                </a:solidFill>
                <a:latin typeface="Gill Sans MT"/>
                <a:cs typeface="Gill Sans MT"/>
              </a:rPr>
              <a:t>o</a:t>
            </a:r>
            <a:r>
              <a:rPr sz="1800" spc="0" dirty="0" smtClean="0">
                <a:solidFill>
                  <a:srgbClr val="001F5F"/>
                </a:solidFill>
                <a:latin typeface="Gill Sans MT"/>
                <a:cs typeface="Gill Sans MT"/>
              </a:rPr>
              <a:t>n</a:t>
            </a:r>
            <a:r>
              <a:rPr sz="1800" spc="-20" dirty="0" smtClean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Gill Sans MT"/>
                <a:cs typeface="Gill Sans MT"/>
              </a:rPr>
              <a:t>into</a:t>
            </a:r>
            <a:r>
              <a:rPr sz="1800" spc="-185" dirty="0" smtClean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Gill Sans MT"/>
                <a:cs typeface="Gill Sans MT"/>
              </a:rPr>
              <a:t>Anim</a:t>
            </a:r>
            <a:r>
              <a:rPr sz="1800" spc="-10" dirty="0" smtClean="0">
                <a:solidFill>
                  <a:srgbClr val="001F5F"/>
                </a:solidFill>
                <a:latin typeface="Gill Sans MT"/>
                <a:cs typeface="Gill Sans MT"/>
              </a:rPr>
              <a:t>al Nutrition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05392" y="5986017"/>
            <a:ext cx="1398270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dirty="0" smtClean="0">
                <a:solidFill>
                  <a:srgbClr val="001F5F"/>
                </a:solidFill>
                <a:latin typeface="Gill Sans MT"/>
                <a:cs typeface="Gill Sans MT"/>
              </a:rPr>
              <a:t>2008</a:t>
            </a:r>
            <a:endParaRPr sz="54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2742" y="6685153"/>
            <a:ext cx="305943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001F5F"/>
                </a:solidFill>
                <a:latin typeface="Gill Sans MT"/>
                <a:cs typeface="Gill Sans MT"/>
              </a:rPr>
              <a:t>Expansi</a:t>
            </a:r>
            <a:r>
              <a:rPr sz="1800" spc="-5" dirty="0" smtClean="0">
                <a:solidFill>
                  <a:srgbClr val="001F5F"/>
                </a:solidFill>
                <a:latin typeface="Gill Sans MT"/>
                <a:cs typeface="Gill Sans MT"/>
              </a:rPr>
              <a:t>o</a:t>
            </a:r>
            <a:r>
              <a:rPr sz="1800" spc="0" dirty="0" smtClean="0">
                <a:solidFill>
                  <a:srgbClr val="001F5F"/>
                </a:solidFill>
                <a:latin typeface="Gill Sans MT"/>
                <a:cs typeface="Gill Sans MT"/>
              </a:rPr>
              <a:t>n</a:t>
            </a:r>
            <a:r>
              <a:rPr sz="1800" spc="-20" dirty="0" smtClean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800" spc="0" dirty="0" smtClean="0">
                <a:solidFill>
                  <a:srgbClr val="001F5F"/>
                </a:solidFill>
                <a:latin typeface="Gill Sans MT"/>
                <a:cs typeface="Gill Sans MT"/>
              </a:rPr>
              <a:t>into </a:t>
            </a:r>
            <a:r>
              <a:rPr sz="1800" spc="-10" dirty="0" smtClean="0">
                <a:solidFill>
                  <a:srgbClr val="001F5F"/>
                </a:solidFill>
                <a:latin typeface="Gill Sans MT"/>
                <a:cs typeface="Gill Sans MT"/>
              </a:rPr>
              <a:t>Human</a:t>
            </a:r>
            <a:r>
              <a:rPr sz="1800" spc="5" dirty="0" smtClean="0">
                <a:solidFill>
                  <a:srgbClr val="001F5F"/>
                </a:solidFill>
                <a:latin typeface="Gill Sans MT"/>
                <a:cs typeface="Gill Sans MT"/>
              </a:rPr>
              <a:t> </a:t>
            </a:r>
            <a:r>
              <a:rPr sz="1800" spc="-10" dirty="0" smtClean="0">
                <a:solidFill>
                  <a:srgbClr val="001F5F"/>
                </a:solidFill>
                <a:latin typeface="Gill Sans MT"/>
                <a:cs typeface="Gill Sans MT"/>
              </a:rPr>
              <a:t>Nut</a:t>
            </a:r>
            <a:r>
              <a:rPr sz="1800" spc="-15" dirty="0" smtClean="0">
                <a:solidFill>
                  <a:srgbClr val="001F5F"/>
                </a:solidFill>
                <a:latin typeface="Gill Sans MT"/>
                <a:cs typeface="Gill Sans MT"/>
              </a:rPr>
              <a:t>r</a:t>
            </a:r>
            <a:r>
              <a:rPr sz="1800" spc="0" dirty="0" smtClean="0">
                <a:solidFill>
                  <a:srgbClr val="001F5F"/>
                </a:solidFill>
                <a:latin typeface="Gill Sans MT"/>
                <a:cs typeface="Gill Sans MT"/>
              </a:rPr>
              <a:t>iti</a:t>
            </a:r>
            <a:r>
              <a:rPr sz="1800" spc="5" dirty="0" smtClean="0">
                <a:solidFill>
                  <a:srgbClr val="001F5F"/>
                </a:solidFill>
                <a:latin typeface="Gill Sans MT"/>
                <a:cs typeface="Gill Sans MT"/>
              </a:rPr>
              <a:t>o</a:t>
            </a:r>
            <a:r>
              <a:rPr sz="1800" spc="0" dirty="0" smtClean="0">
                <a:solidFill>
                  <a:srgbClr val="001F5F"/>
                </a:solidFill>
                <a:latin typeface="Gill Sans MT"/>
                <a:cs typeface="Gill Sans MT"/>
              </a:rPr>
              <a:t>n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180" y="737616"/>
            <a:ext cx="11611610" cy="556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872490" algn="l"/>
                <a:tab pos="1926589" algn="l"/>
                <a:tab pos="2385695" algn="l"/>
                <a:tab pos="4318000" algn="l"/>
                <a:tab pos="4982845" algn="l"/>
                <a:tab pos="6470015" algn="l"/>
                <a:tab pos="8634730" algn="l"/>
              </a:tabLst>
            </a:pPr>
            <a:r>
              <a:rPr sz="3600" b="1" spc="165" dirty="0" smtClean="0">
                <a:solidFill>
                  <a:srgbClr val="0070CE"/>
                </a:solidFill>
                <a:latin typeface="Arial Narrow"/>
                <a:cs typeface="Arial Narrow"/>
              </a:rPr>
              <a:t>W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180" dirty="0" smtClean="0">
                <a:solidFill>
                  <a:srgbClr val="0070CE"/>
                </a:solidFill>
                <a:latin typeface="Arial Narrow"/>
                <a:cs typeface="Arial Narrow"/>
              </a:rPr>
              <a:t>E	</a:t>
            </a:r>
            <a:r>
              <a:rPr sz="3600" b="1" spc="-150" dirty="0" smtClean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5" dirty="0" smtClean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180" dirty="0" smtClean="0">
                <a:solidFill>
                  <a:srgbClr val="0070CE"/>
                </a:solidFill>
                <a:latin typeface="Arial Narrow"/>
                <a:cs typeface="Arial Narrow"/>
              </a:rPr>
              <a:t>E	</a:t>
            </a:r>
            <a:r>
              <a:rPr sz="3600" b="1" spc="-150" dirty="0" smtClean="0">
                <a:solidFill>
                  <a:srgbClr val="0070CE"/>
                </a:solidFill>
                <a:latin typeface="Arial Narrow"/>
                <a:cs typeface="Arial Narrow"/>
              </a:rPr>
              <a:t>A	L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180" dirty="0" smtClean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150" dirty="0" smtClean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60" dirty="0" smtClean="0">
                <a:solidFill>
                  <a:srgbClr val="0070CE"/>
                </a:solidFill>
                <a:latin typeface="Arial Narrow"/>
                <a:cs typeface="Arial Narrow"/>
              </a:rPr>
              <a:t>D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180" dirty="0" smtClean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5" dirty="0" smtClean="0">
                <a:solidFill>
                  <a:srgbClr val="0070CE"/>
                </a:solidFill>
                <a:latin typeface="Arial Narrow"/>
                <a:cs typeface="Arial Narrow"/>
              </a:rPr>
              <a:t>R	</a:t>
            </a:r>
            <a:r>
              <a:rPr sz="3600" b="1" spc="185" dirty="0" smtClean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85" dirty="0" smtClean="0">
                <a:solidFill>
                  <a:srgbClr val="0070CE"/>
                </a:solidFill>
                <a:latin typeface="Arial Narrow"/>
                <a:cs typeface="Arial Narrow"/>
              </a:rPr>
              <a:t>N	</a:t>
            </a:r>
            <a:r>
              <a:rPr sz="3600" b="1" spc="165" dirty="0" smtClean="0">
                <a:solidFill>
                  <a:srgbClr val="0070CE"/>
                </a:solidFill>
                <a:latin typeface="Arial Narrow"/>
                <a:cs typeface="Arial Narrow"/>
              </a:rPr>
              <a:t>W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85" dirty="0" smtClean="0">
                <a:solidFill>
                  <a:srgbClr val="0070CE"/>
                </a:solidFill>
                <a:latin typeface="Arial Narrow"/>
                <a:cs typeface="Arial Narrow"/>
              </a:rPr>
              <a:t>H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180" dirty="0" smtClean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0" dirty="0" smtClean="0">
                <a:solidFill>
                  <a:srgbClr val="0070CE"/>
                </a:solidFill>
                <a:latin typeface="Arial Narrow"/>
                <a:cs typeface="Arial Narrow"/>
              </a:rPr>
              <a:t>Y	</a:t>
            </a:r>
            <a:r>
              <a:rPr sz="3600" b="1" spc="35" dirty="0" smtClean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5" dirty="0" smtClean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95" dirty="0" smtClean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180" dirty="0" smtClean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185" dirty="0" smtClean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85" dirty="0" smtClean="0">
                <a:solidFill>
                  <a:srgbClr val="0070CE"/>
                </a:solidFill>
                <a:latin typeface="Arial Narrow"/>
                <a:cs typeface="Arial Narrow"/>
              </a:rPr>
              <a:t>N	</a:t>
            </a:r>
            <a:r>
              <a:rPr sz="3600" b="1" spc="35" dirty="0" smtClean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5" dirty="0" smtClean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95" dirty="0" smtClean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60" dirty="0" smtClean="0">
                <a:solidFill>
                  <a:srgbClr val="0070CE"/>
                </a:solidFill>
                <a:latin typeface="Arial Narrow"/>
                <a:cs typeface="Arial Narrow"/>
              </a:rPr>
              <a:t>D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60" dirty="0" smtClean="0">
                <a:solidFill>
                  <a:srgbClr val="0070CE"/>
                </a:solidFill>
                <a:latin typeface="Arial Narrow"/>
                <a:cs typeface="Arial Narrow"/>
              </a:rPr>
              <a:t>U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175" dirty="0" smtClean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185" dirty="0" smtClean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95" dirty="0" smtClean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85" dirty="0" smtClean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5547" y="2019300"/>
            <a:ext cx="12039600" cy="1511808"/>
          </a:xfrm>
          <a:custGeom>
            <a:avLst/>
            <a:gdLst/>
            <a:ahLst/>
            <a:cxnLst/>
            <a:rect l="l" t="t" r="r" b="b"/>
            <a:pathLst>
              <a:path w="12039600" h="1511808">
                <a:moveTo>
                  <a:pt x="0" y="1511808"/>
                </a:moveTo>
                <a:lnTo>
                  <a:pt x="12039600" y="1511808"/>
                </a:lnTo>
                <a:lnTo>
                  <a:pt x="120396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7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547" y="2019300"/>
            <a:ext cx="12039600" cy="1511808"/>
          </a:xfrm>
          <a:custGeom>
            <a:avLst/>
            <a:gdLst/>
            <a:ahLst/>
            <a:cxnLst/>
            <a:rect l="l" t="t" r="r" b="b"/>
            <a:pathLst>
              <a:path w="12039600" h="1511808">
                <a:moveTo>
                  <a:pt x="0" y="1511808"/>
                </a:moveTo>
                <a:lnTo>
                  <a:pt x="12039600" y="1511808"/>
                </a:lnTo>
                <a:lnTo>
                  <a:pt x="120396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ln w="12192">
            <a:solidFill>
              <a:srgbClr val="0070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95147" y="2019300"/>
            <a:ext cx="571500" cy="1511808"/>
          </a:xfrm>
          <a:custGeom>
            <a:avLst/>
            <a:gdLst/>
            <a:ahLst/>
            <a:cxnLst/>
            <a:rect l="l" t="t" r="r" b="b"/>
            <a:pathLst>
              <a:path w="571500" h="1511808">
                <a:moveTo>
                  <a:pt x="0" y="0"/>
                </a:moveTo>
                <a:lnTo>
                  <a:pt x="0" y="1511808"/>
                </a:lnTo>
                <a:lnTo>
                  <a:pt x="571500" y="755903"/>
                </a:lnTo>
                <a:lnTo>
                  <a:pt x="0" y="0"/>
                </a:lnTo>
                <a:close/>
              </a:path>
            </a:pathLst>
          </a:custGeom>
          <a:solidFill>
            <a:srgbClr val="0070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95147" y="2019300"/>
            <a:ext cx="571500" cy="1511808"/>
          </a:xfrm>
          <a:custGeom>
            <a:avLst/>
            <a:gdLst/>
            <a:ahLst/>
            <a:cxnLst/>
            <a:rect l="l" t="t" r="r" b="b"/>
            <a:pathLst>
              <a:path w="571500" h="1511808">
                <a:moveTo>
                  <a:pt x="0" y="0"/>
                </a:moveTo>
                <a:lnTo>
                  <a:pt x="571500" y="755903"/>
                </a:lnTo>
                <a:lnTo>
                  <a:pt x="0" y="1511808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70C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4655" y="2273807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44640" y="2273807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54411" y="2273807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47038" y="2233548"/>
            <a:ext cx="1784350" cy="1073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" algn="ctr">
              <a:lnSpc>
                <a:spcPct val="100000"/>
              </a:lnSpc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1949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14"/>
              </a:spcBef>
            </a:pPr>
            <a:endParaRPr sz="1400"/>
          </a:p>
          <a:p>
            <a:pPr marL="12700" marR="12700" indent="0" algn="ctr">
              <a:lnSpc>
                <a:spcPct val="100000"/>
              </a:lnSpc>
            </a:pPr>
            <a:r>
              <a:rPr sz="2000" b="1" spc="55" dirty="0" smtClean="0">
                <a:solidFill>
                  <a:srgbClr val="FFFFFF"/>
                </a:solidFill>
                <a:latin typeface="Arial Narrow"/>
                <a:cs typeface="Arial Narrow"/>
              </a:rPr>
              <a:t>MIDWEST</a:t>
            </a:r>
            <a:r>
              <a:rPr sz="2000" b="1" spc="2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20" dirty="0" smtClean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000" b="1" spc="25" dirty="0" smtClean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b="1" spc="15" dirty="0" smtClean="0">
                <a:solidFill>
                  <a:srgbClr val="FFFFFF"/>
                </a:solidFill>
                <a:latin typeface="Arial Narrow"/>
                <a:cs typeface="Arial Narrow"/>
              </a:rPr>
              <a:t>IED</a:t>
            </a:r>
            <a:r>
              <a:rPr sz="2000" b="1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50" dirty="0" smtClean="0">
                <a:solidFill>
                  <a:srgbClr val="FFFFFF"/>
                </a:solidFill>
                <a:latin typeface="Arial Narrow"/>
                <a:cs typeface="Arial Narrow"/>
              </a:rPr>
              <a:t>WHEY,</a:t>
            </a:r>
            <a:r>
              <a:rPr sz="2000" b="1" spc="2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15" dirty="0" smtClean="0">
                <a:solidFill>
                  <a:srgbClr val="FFFFFF"/>
                </a:solidFill>
                <a:latin typeface="Arial Narrow"/>
                <a:cs typeface="Arial Narrow"/>
              </a:rPr>
              <a:t>INC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1761" y="2233548"/>
            <a:ext cx="1987550" cy="1073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635" algn="ctr">
              <a:lnSpc>
                <a:spcPct val="100000"/>
              </a:lnSpc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1965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14"/>
              </a:spcBef>
            </a:pPr>
            <a:endParaRPr sz="1400"/>
          </a:p>
          <a:p>
            <a:pPr marL="12700" marR="12700" algn="ctr">
              <a:lnSpc>
                <a:spcPct val="100000"/>
              </a:lnSpc>
            </a:pPr>
            <a:r>
              <a:rPr sz="2000" b="1" spc="60" dirty="0" smtClean="0">
                <a:solidFill>
                  <a:srgbClr val="FFFFFF"/>
                </a:solidFill>
                <a:latin typeface="Arial Narrow"/>
                <a:cs typeface="Arial Narrow"/>
              </a:rPr>
              <a:t>MILK</a:t>
            </a:r>
            <a:r>
              <a:rPr sz="2000" b="1" spc="3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35" dirty="0" smtClean="0">
                <a:solidFill>
                  <a:srgbClr val="FFFFFF"/>
                </a:solidFill>
                <a:latin typeface="Arial Narrow"/>
                <a:cs typeface="Arial Narrow"/>
              </a:rPr>
              <a:t>SPEC</a:t>
            </a:r>
            <a:r>
              <a:rPr sz="2000" b="1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IALTIES</a:t>
            </a:r>
            <a:r>
              <a:rPr sz="20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75" dirty="0" smtClean="0">
                <a:solidFill>
                  <a:srgbClr val="FFFFFF"/>
                </a:solidFill>
                <a:latin typeface="Arial Narrow"/>
                <a:cs typeface="Arial Narrow"/>
              </a:rPr>
              <a:t>CO</a:t>
            </a:r>
            <a:r>
              <a:rPr sz="2000" b="1" spc="35" dirty="0" smtClean="0">
                <a:solidFill>
                  <a:srgbClr val="FFFFFF"/>
                </a:solidFill>
                <a:latin typeface="Arial Narrow"/>
                <a:cs typeface="Arial Narrow"/>
              </a:rPr>
              <a:t>MPANY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25716" y="2246376"/>
            <a:ext cx="2555875" cy="1061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905" algn="ctr">
              <a:lnSpc>
                <a:spcPct val="100000"/>
              </a:lnSpc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1970</a:t>
            </a:r>
            <a:r>
              <a:rPr sz="1800" spc="-60" dirty="0" smtClean="0">
                <a:solidFill>
                  <a:srgbClr val="FFFFFF"/>
                </a:solidFill>
                <a:latin typeface="Arial"/>
                <a:cs typeface="Arial"/>
              </a:rPr>
              <a:t>’s</a:t>
            </a:r>
            <a:r>
              <a:rPr sz="180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5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8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90</a:t>
            </a:r>
            <a:r>
              <a:rPr sz="1800" spc="-60" dirty="0" smtClean="0">
                <a:solidFill>
                  <a:srgbClr val="FFFFFF"/>
                </a:solidFill>
                <a:latin typeface="Arial"/>
                <a:cs typeface="Arial"/>
              </a:rPr>
              <a:t>’s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13"/>
              </a:spcBef>
            </a:pPr>
            <a:endParaRPr sz="1300"/>
          </a:p>
          <a:p>
            <a:pPr marL="12700" marR="12700" algn="ctr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EXPANS</a:t>
            </a:r>
            <a:r>
              <a:rPr sz="2000" b="1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sz="2000" b="1" spc="1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90" dirty="0" smtClean="0">
                <a:solidFill>
                  <a:srgbClr val="FFFFFF"/>
                </a:solidFill>
                <a:latin typeface="Arial Narrow"/>
                <a:cs typeface="Arial Narrow"/>
              </a:rPr>
              <a:t>&amp;</a:t>
            </a:r>
            <a:r>
              <a:rPr sz="2000" b="1" spc="4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50" dirty="0" smtClean="0">
                <a:solidFill>
                  <a:srgbClr val="FFFFFF"/>
                </a:solidFill>
                <a:latin typeface="Arial Narrow"/>
                <a:cs typeface="Arial Narrow"/>
              </a:rPr>
              <a:t>FO</a:t>
            </a:r>
            <a:r>
              <a:rPr sz="2000" b="1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000" b="1" spc="20" dirty="0" smtClean="0">
                <a:solidFill>
                  <a:srgbClr val="FFFFFF"/>
                </a:solidFill>
                <a:latin typeface="Arial Narrow"/>
                <a:cs typeface="Arial Narrow"/>
              </a:rPr>
              <a:t>US </a:t>
            </a:r>
            <a:r>
              <a:rPr sz="2000" b="1" spc="80" dirty="0" smtClean="0">
                <a:solidFill>
                  <a:srgbClr val="FFFFFF"/>
                </a:solidFill>
                <a:latin typeface="Arial Narrow"/>
                <a:cs typeface="Arial Narrow"/>
              </a:rPr>
              <a:t>IN</a:t>
            </a:r>
            <a:r>
              <a:rPr sz="2000" b="1" spc="4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55" dirty="0" smtClean="0">
                <a:solidFill>
                  <a:srgbClr val="FFFFFF"/>
                </a:solidFill>
                <a:latin typeface="Arial Narrow"/>
                <a:cs typeface="Arial Narrow"/>
              </a:rPr>
              <a:t>ANI</a:t>
            </a:r>
            <a:r>
              <a:rPr sz="2000" b="1" spc="70" dirty="0" smtClean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000" b="1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AL</a:t>
            </a:r>
            <a:r>
              <a:rPr sz="2000" b="1" spc="4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35" dirty="0" smtClean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000" b="1" spc="20" dirty="0" smtClean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000" b="1" spc="25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b="1" spc="30" dirty="0" smtClean="0">
                <a:solidFill>
                  <a:srgbClr val="FFFFFF"/>
                </a:solidFill>
                <a:latin typeface="Arial Narrow"/>
                <a:cs typeface="Arial Narrow"/>
              </a:rPr>
              <a:t>RI</a:t>
            </a:r>
            <a:r>
              <a:rPr sz="2000" b="1" spc="45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b="1" spc="10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b="1" spc="20" dirty="0" smtClean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000" b="1" spc="45" dirty="0" smtClean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76052" y="2233548"/>
            <a:ext cx="2077085" cy="1073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150">
              <a:lnSpc>
                <a:spcPct val="100000"/>
              </a:lnSpc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2000</a:t>
            </a:r>
            <a:r>
              <a:rPr sz="1800" spc="-60" dirty="0" smtClean="0">
                <a:solidFill>
                  <a:srgbClr val="FFFFFF"/>
                </a:solidFill>
                <a:latin typeface="Arial"/>
                <a:cs typeface="Arial"/>
              </a:rPr>
              <a:t>’s</a:t>
            </a:r>
            <a:r>
              <a:rPr sz="1800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7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spc="-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60" dirty="0" smtClean="0">
                <a:solidFill>
                  <a:srgbClr val="FFFFFF"/>
                </a:solidFill>
                <a:latin typeface="Arial"/>
                <a:cs typeface="Arial"/>
              </a:rPr>
              <a:t>res</a:t>
            </a:r>
            <a:r>
              <a:rPr sz="1800" spc="-8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9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14"/>
              </a:spcBef>
            </a:pPr>
            <a:endParaRPr sz="1400"/>
          </a:p>
          <a:p>
            <a:pPr marL="12700" marR="12700" indent="12192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EXPANS</a:t>
            </a:r>
            <a:r>
              <a:rPr sz="2000" b="1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sz="2000" b="1" spc="1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25" dirty="0" smtClean="0">
                <a:solidFill>
                  <a:srgbClr val="FFFFFF"/>
                </a:solidFill>
                <a:latin typeface="Arial Narrow"/>
                <a:cs typeface="Arial Narrow"/>
              </a:rPr>
              <a:t>INTO</a:t>
            </a:r>
            <a:r>
              <a:rPr sz="2000" b="1" spc="1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45" dirty="0" smtClean="0">
                <a:solidFill>
                  <a:srgbClr val="FFFFFF"/>
                </a:solidFill>
                <a:latin typeface="Arial Narrow"/>
                <a:cs typeface="Arial Narrow"/>
              </a:rPr>
              <a:t>HUMAN</a:t>
            </a:r>
            <a:r>
              <a:rPr sz="2000" b="1" spc="3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20" dirty="0" smtClean="0">
                <a:solidFill>
                  <a:srgbClr val="FFFFFF"/>
                </a:solidFill>
                <a:latin typeface="Arial Narrow"/>
                <a:cs typeface="Arial Narrow"/>
              </a:rPr>
              <a:t>NUT</a:t>
            </a:r>
            <a:r>
              <a:rPr sz="2000" b="1" spc="25" dirty="0" smtClean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b="1" spc="35" dirty="0" smtClean="0">
                <a:solidFill>
                  <a:srgbClr val="FFFFFF"/>
                </a:solidFill>
                <a:latin typeface="Arial Narrow"/>
                <a:cs typeface="Arial Narrow"/>
              </a:rPr>
              <a:t>ITIO</a:t>
            </a:r>
            <a:r>
              <a:rPr sz="2000" b="1" spc="45" dirty="0" smtClean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7724" y="5275338"/>
            <a:ext cx="2461260" cy="735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51790" algn="l"/>
              </a:tabLst>
            </a:pPr>
            <a:r>
              <a:rPr sz="1900" spc="95" dirty="0" smtClean="0">
                <a:solidFill>
                  <a:srgbClr val="0070CE"/>
                </a:solidFill>
                <a:latin typeface="Arial"/>
                <a:cs typeface="Arial"/>
              </a:rPr>
              <a:t>−	</a:t>
            </a:r>
            <a:r>
              <a:rPr sz="1900" spc="-20" dirty="0" smtClean="0">
                <a:solidFill>
                  <a:srgbClr val="0070CD"/>
                </a:solidFill>
                <a:latin typeface="맑은 고딕"/>
                <a:cs typeface="맑은 고딕"/>
              </a:rPr>
              <a:t>스포츠</a:t>
            </a:r>
            <a:r>
              <a:rPr sz="1900" spc="-5" dirty="0" smtClean="0">
                <a:solidFill>
                  <a:srgbClr val="0070CD"/>
                </a:solidFill>
                <a:latin typeface="맑은 고딕"/>
                <a:cs typeface="맑은 고딕"/>
              </a:rPr>
              <a:t> </a:t>
            </a:r>
            <a:r>
              <a:rPr sz="1900" spc="-20" dirty="0" smtClean="0">
                <a:solidFill>
                  <a:srgbClr val="0070CD"/>
                </a:solidFill>
                <a:latin typeface="맑은 고딕"/>
                <a:cs typeface="맑은 고딕"/>
              </a:rPr>
              <a:t>뉴트리션</a:t>
            </a:r>
            <a:endParaRPr sz="1900">
              <a:latin typeface="맑은 고딕"/>
              <a:cs typeface="맑은 고딕"/>
            </a:endParaRPr>
          </a:p>
          <a:p>
            <a:pPr>
              <a:lnSpc>
                <a:spcPts val="1100"/>
              </a:lnSpc>
              <a:spcBef>
                <a:spcPts val="44"/>
              </a:spcBef>
            </a:pPr>
            <a:endParaRPr sz="1100"/>
          </a:p>
          <a:p>
            <a:pPr marL="12700">
              <a:lnSpc>
                <a:spcPct val="100000"/>
              </a:lnSpc>
              <a:tabLst>
                <a:tab pos="351790" algn="l"/>
              </a:tabLst>
            </a:pPr>
            <a:r>
              <a:rPr sz="1900" spc="95" dirty="0" smtClean="0">
                <a:solidFill>
                  <a:srgbClr val="0070CE"/>
                </a:solidFill>
                <a:latin typeface="Arial"/>
                <a:cs typeface="Arial"/>
              </a:rPr>
              <a:t>−	</a:t>
            </a:r>
            <a:r>
              <a:rPr sz="1900" spc="-20" dirty="0" smtClean="0">
                <a:solidFill>
                  <a:srgbClr val="0070CD"/>
                </a:solidFill>
                <a:latin typeface="맑은 고딕"/>
                <a:cs typeface="맑은 고딕"/>
              </a:rPr>
              <a:t>건강</a:t>
            </a:r>
            <a:r>
              <a:rPr sz="1900" spc="-5" dirty="0" smtClean="0">
                <a:solidFill>
                  <a:srgbClr val="0070CD"/>
                </a:solidFill>
                <a:latin typeface="맑은 고딕"/>
                <a:cs typeface="맑은 고딕"/>
              </a:rPr>
              <a:t> </a:t>
            </a:r>
            <a:r>
              <a:rPr sz="1900" spc="-20" dirty="0" smtClean="0">
                <a:solidFill>
                  <a:srgbClr val="0070CD"/>
                </a:solidFill>
                <a:latin typeface="맑은 고딕"/>
                <a:cs typeface="맑은 고딕"/>
              </a:rPr>
              <a:t>관련</a:t>
            </a:r>
            <a:r>
              <a:rPr sz="1900" spc="-5" dirty="0" smtClean="0">
                <a:solidFill>
                  <a:srgbClr val="0070CD"/>
                </a:solidFill>
                <a:latin typeface="맑은 고딕"/>
                <a:cs typeface="맑은 고딕"/>
              </a:rPr>
              <a:t> </a:t>
            </a:r>
            <a:r>
              <a:rPr sz="1900" spc="-20" dirty="0" smtClean="0">
                <a:solidFill>
                  <a:srgbClr val="0070CD"/>
                </a:solidFill>
                <a:latin typeface="맑은 고딕"/>
                <a:cs typeface="맑은 고딕"/>
              </a:rPr>
              <a:t>뉴트리션</a:t>
            </a:r>
            <a:endParaRPr sz="19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00526" y="5230685"/>
            <a:ext cx="3866515" cy="288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270"/>
              </a:lnSpc>
              <a:tabLst>
                <a:tab pos="401320" algn="l"/>
              </a:tabLst>
            </a:pPr>
            <a:r>
              <a:rPr sz="1900" spc="-20" dirty="0" smtClean="0">
                <a:solidFill>
                  <a:srgbClr val="0070CE"/>
                </a:solidFill>
                <a:latin typeface="돋움"/>
                <a:cs typeface="돋움"/>
              </a:rPr>
              <a:t>−	스포트</a:t>
            </a:r>
            <a:r>
              <a:rPr sz="1900" spc="-5" dirty="0" smtClean="0">
                <a:solidFill>
                  <a:srgbClr val="0070CE"/>
                </a:solidFill>
                <a:latin typeface="돋움"/>
                <a:cs typeface="돋움"/>
              </a:rPr>
              <a:t> </a:t>
            </a:r>
            <a:r>
              <a:rPr sz="1900" spc="-20" dirty="0" smtClean="0">
                <a:solidFill>
                  <a:srgbClr val="0070CE"/>
                </a:solidFill>
                <a:latin typeface="돋움"/>
                <a:cs typeface="돋움"/>
              </a:rPr>
              <a:t>뉴트</a:t>
            </a:r>
            <a:r>
              <a:rPr sz="1900" spc="-20" dirty="0" smtClean="0">
                <a:solidFill>
                  <a:srgbClr val="0070CD"/>
                </a:solidFill>
                <a:latin typeface="돋움"/>
                <a:cs typeface="돋움"/>
              </a:rPr>
              <a:t>리션</a:t>
            </a:r>
            <a:r>
              <a:rPr sz="1900" spc="-5" dirty="0" smtClean="0">
                <a:solidFill>
                  <a:srgbClr val="0070CD"/>
                </a:solidFill>
                <a:latin typeface="돋움"/>
                <a:cs typeface="돋움"/>
              </a:rPr>
              <a:t> </a:t>
            </a:r>
            <a:r>
              <a:rPr sz="1900" spc="-20" dirty="0" smtClean="0">
                <a:solidFill>
                  <a:srgbClr val="0070CD"/>
                </a:solidFill>
                <a:latin typeface="돋움"/>
                <a:cs typeface="돋움"/>
              </a:rPr>
              <a:t>제품</a:t>
            </a:r>
            <a:r>
              <a:rPr sz="1900" spc="-5" dirty="0" smtClean="0">
                <a:solidFill>
                  <a:srgbClr val="0070CD"/>
                </a:solidFill>
                <a:latin typeface="돋움"/>
                <a:cs typeface="돋움"/>
              </a:rPr>
              <a:t> </a:t>
            </a:r>
            <a:r>
              <a:rPr sz="1900" spc="-20" dirty="0" smtClean="0">
                <a:solidFill>
                  <a:srgbClr val="0070CD"/>
                </a:solidFill>
                <a:latin typeface="돋움"/>
                <a:cs typeface="돋움"/>
              </a:rPr>
              <a:t>계약</a:t>
            </a:r>
            <a:r>
              <a:rPr sz="1900" spc="-5" dirty="0" smtClean="0">
                <a:solidFill>
                  <a:srgbClr val="0070CD"/>
                </a:solidFill>
                <a:latin typeface="돋움"/>
                <a:cs typeface="돋움"/>
              </a:rPr>
              <a:t> </a:t>
            </a:r>
            <a:r>
              <a:rPr sz="1900" spc="-20" dirty="0" smtClean="0">
                <a:solidFill>
                  <a:srgbClr val="0070CD"/>
                </a:solidFill>
                <a:latin typeface="돋움"/>
                <a:cs typeface="돋움"/>
              </a:rPr>
              <a:t>제조</a:t>
            </a:r>
            <a:endParaRPr sz="1900">
              <a:latin typeface="돋움"/>
              <a:cs typeface="돋움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9358" y="4062221"/>
            <a:ext cx="3906012" cy="798576"/>
          </a:xfrm>
          <a:custGeom>
            <a:avLst/>
            <a:gdLst/>
            <a:ahLst/>
            <a:cxnLst/>
            <a:rect l="l" t="t" r="r" b="b"/>
            <a:pathLst>
              <a:path w="3906012" h="798576">
                <a:moveTo>
                  <a:pt x="0" y="798576"/>
                </a:moveTo>
                <a:lnTo>
                  <a:pt x="3906012" y="798576"/>
                </a:lnTo>
                <a:lnTo>
                  <a:pt x="3906012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solidFill>
            <a:srgbClr val="1173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9358" y="4062221"/>
            <a:ext cx="3906012" cy="798576"/>
          </a:xfrm>
          <a:custGeom>
            <a:avLst/>
            <a:gdLst/>
            <a:ahLst/>
            <a:cxnLst/>
            <a:rect l="l" t="t" r="r" b="b"/>
            <a:pathLst>
              <a:path w="3906012" h="798576">
                <a:moveTo>
                  <a:pt x="0" y="798576"/>
                </a:moveTo>
                <a:lnTo>
                  <a:pt x="3906012" y="798576"/>
                </a:lnTo>
                <a:lnTo>
                  <a:pt x="3906012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ln w="25908">
            <a:solidFill>
              <a:srgbClr val="1173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61397" y="4062221"/>
            <a:ext cx="3906011" cy="798576"/>
          </a:xfrm>
          <a:custGeom>
            <a:avLst/>
            <a:gdLst/>
            <a:ahLst/>
            <a:cxnLst/>
            <a:rect l="l" t="t" r="r" b="b"/>
            <a:pathLst>
              <a:path w="3906011" h="798576">
                <a:moveTo>
                  <a:pt x="0" y="798576"/>
                </a:moveTo>
                <a:lnTo>
                  <a:pt x="3906011" y="798576"/>
                </a:lnTo>
                <a:lnTo>
                  <a:pt x="3906011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solidFill>
            <a:srgbClr val="1173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61397" y="4062221"/>
            <a:ext cx="3906011" cy="798576"/>
          </a:xfrm>
          <a:custGeom>
            <a:avLst/>
            <a:gdLst/>
            <a:ahLst/>
            <a:cxnLst/>
            <a:rect l="l" t="t" r="r" b="b"/>
            <a:pathLst>
              <a:path w="3906011" h="798576">
                <a:moveTo>
                  <a:pt x="0" y="798576"/>
                </a:moveTo>
                <a:lnTo>
                  <a:pt x="3906011" y="798576"/>
                </a:lnTo>
                <a:lnTo>
                  <a:pt x="3906011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ln w="25908">
            <a:solidFill>
              <a:srgbClr val="1173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08853" y="4062221"/>
            <a:ext cx="3906011" cy="798576"/>
          </a:xfrm>
          <a:custGeom>
            <a:avLst/>
            <a:gdLst/>
            <a:ahLst/>
            <a:cxnLst/>
            <a:rect l="l" t="t" r="r" b="b"/>
            <a:pathLst>
              <a:path w="3906011" h="798576">
                <a:moveTo>
                  <a:pt x="0" y="798576"/>
                </a:moveTo>
                <a:lnTo>
                  <a:pt x="3906011" y="798576"/>
                </a:lnTo>
                <a:lnTo>
                  <a:pt x="3906011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solidFill>
            <a:srgbClr val="1173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08853" y="4062221"/>
            <a:ext cx="3906011" cy="798576"/>
          </a:xfrm>
          <a:custGeom>
            <a:avLst/>
            <a:gdLst/>
            <a:ahLst/>
            <a:cxnLst/>
            <a:rect l="l" t="t" r="r" b="b"/>
            <a:pathLst>
              <a:path w="3906011" h="798576">
                <a:moveTo>
                  <a:pt x="0" y="798576"/>
                </a:moveTo>
                <a:lnTo>
                  <a:pt x="3906011" y="798576"/>
                </a:lnTo>
                <a:lnTo>
                  <a:pt x="3906011" y="0"/>
                </a:lnTo>
                <a:lnTo>
                  <a:pt x="0" y="0"/>
                </a:lnTo>
                <a:lnTo>
                  <a:pt x="0" y="798576"/>
                </a:lnTo>
                <a:close/>
              </a:path>
            </a:pathLst>
          </a:custGeom>
          <a:ln w="25908">
            <a:solidFill>
              <a:srgbClr val="1173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39620" y="4329061"/>
            <a:ext cx="1642110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 smtClean="0">
                <a:solidFill>
                  <a:srgbClr val="FFFFFF"/>
                </a:solidFill>
                <a:latin typeface="맑은 고딕"/>
                <a:cs typeface="맑은 고딕"/>
              </a:rPr>
              <a:t>휴</a:t>
            </a:r>
            <a:r>
              <a:rPr sz="2000" b="1" spc="0" dirty="0" smtClean="0">
                <a:solidFill>
                  <a:srgbClr val="FFFFFF"/>
                </a:solidFill>
                <a:latin typeface="맑은 고딕"/>
                <a:cs typeface="맑은 고딕"/>
              </a:rPr>
              <a:t>먼 뉴트리션</a:t>
            </a:r>
            <a:endParaRPr sz="2000">
              <a:latin typeface="맑은 고딕"/>
              <a:cs typeface="맑은 고딕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80790" y="7752588"/>
            <a:ext cx="82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19753" y="7752588"/>
            <a:ext cx="17659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695450" algn="l"/>
              </a:tabLst>
            </a:pP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Milk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200" spc="-8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8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8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obal	</a:t>
            </a: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07214" y="4348111"/>
            <a:ext cx="1642110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맑은 고딕"/>
                <a:cs typeface="맑은 고딕"/>
              </a:rPr>
              <a:t>동물 뉴트리션</a:t>
            </a:r>
            <a:endParaRPr sz="2000">
              <a:latin typeface="맑은 고딕"/>
              <a:cs typeface="맑은 고딕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795216" y="4300486"/>
            <a:ext cx="2006384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150" dirty="0" smtClean="0">
                <a:solidFill>
                  <a:srgbClr val="FFFFFF"/>
                </a:solidFill>
                <a:latin typeface="맑은 고딕"/>
                <a:cs typeface="맑은 고딕"/>
              </a:rPr>
              <a:t>공</a:t>
            </a:r>
            <a:r>
              <a:rPr sz="2000" b="1" spc="0" dirty="0" smtClean="0">
                <a:solidFill>
                  <a:srgbClr val="FFFFFF"/>
                </a:solidFill>
                <a:latin typeface="맑은 고딕"/>
                <a:cs typeface="맑은 고딕"/>
              </a:rPr>
              <a:t>동</a:t>
            </a:r>
            <a:r>
              <a:rPr sz="2000" b="1" spc="300" dirty="0" smtClean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2000" b="1" spc="145" dirty="0" smtClean="0">
                <a:solidFill>
                  <a:srgbClr val="FFFFFF"/>
                </a:solidFill>
                <a:latin typeface="맑은 고딕"/>
                <a:cs typeface="맑은 고딕"/>
              </a:rPr>
              <a:t>제</a:t>
            </a:r>
            <a:r>
              <a:rPr sz="2000" b="1" spc="0" dirty="0" smtClean="0">
                <a:solidFill>
                  <a:srgbClr val="FFFFFF"/>
                </a:solidFill>
                <a:latin typeface="맑은 고딕"/>
                <a:cs typeface="맑은 고딕"/>
              </a:rPr>
              <a:t>조</a:t>
            </a:r>
            <a:endParaRPr sz="2000" dirty="0">
              <a:latin typeface="맑은 고딕"/>
              <a:cs typeface="맑은 고딕"/>
            </a:endParaRPr>
          </a:p>
        </p:txBody>
      </p:sp>
      <p:sp>
        <p:nvSpPr>
          <p:cNvPr id="33" name="object 25"/>
          <p:cNvSpPr/>
          <p:nvPr/>
        </p:nvSpPr>
        <p:spPr>
          <a:xfrm>
            <a:off x="5667505" y="5373537"/>
            <a:ext cx="1260764" cy="552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6"/>
          <p:cNvSpPr/>
          <p:nvPr/>
        </p:nvSpPr>
        <p:spPr>
          <a:xfrm>
            <a:off x="7261858" y="5387732"/>
            <a:ext cx="1428306" cy="538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180" y="737616"/>
            <a:ext cx="6142990" cy="556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032635" algn="l"/>
                <a:tab pos="4239260" algn="l"/>
              </a:tabLst>
            </a:pPr>
            <a:r>
              <a:rPr sz="3600" b="1" spc="75" dirty="0" smtClean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50" dirty="0" smtClean="0">
                <a:solidFill>
                  <a:srgbClr val="0070CE"/>
                </a:solidFill>
                <a:latin typeface="Arial Narrow"/>
                <a:cs typeface="Arial Narrow"/>
              </a:rPr>
              <a:t>d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35" dirty="0" smtClean="0">
                <a:solidFill>
                  <a:srgbClr val="0070CE"/>
                </a:solidFill>
                <a:latin typeface="Arial Narrow"/>
                <a:cs typeface="Arial Narrow"/>
              </a:rPr>
              <a:t>u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45" dirty="0" smtClean="0">
                <a:solidFill>
                  <a:srgbClr val="0070CE"/>
                </a:solidFill>
                <a:latin typeface="Arial Narrow"/>
                <a:cs typeface="Arial Narrow"/>
              </a:rPr>
              <a:t>r	</a:t>
            </a:r>
            <a:r>
              <a:rPr sz="3600" b="1" spc="50" dirty="0" smtClean="0">
                <a:solidFill>
                  <a:srgbClr val="0070CE"/>
                </a:solidFill>
                <a:latin typeface="Arial Narrow"/>
                <a:cs typeface="Arial Narrow"/>
              </a:rPr>
              <a:t>b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35" dirty="0" smtClean="0">
                <a:solidFill>
                  <a:srgbClr val="0070CE"/>
                </a:solidFill>
                <a:latin typeface="Arial Narrow"/>
                <a:cs typeface="Arial Narrow"/>
              </a:rPr>
              <a:t>u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35" dirty="0" smtClean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145" dirty="0" smtClean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s	</a:t>
            </a:r>
            <a:r>
              <a:rPr sz="3600" b="1" spc="50" dirty="0" smtClean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65" dirty="0" smtClean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25" dirty="0" smtClean="0">
                <a:solidFill>
                  <a:srgbClr val="0070CE"/>
                </a:solidFill>
                <a:latin typeface="Arial Narrow"/>
                <a:cs typeface="Arial Narrow"/>
              </a:rPr>
              <a:t>f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45" dirty="0" smtClean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75" dirty="0" smtClean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6107" y="2886455"/>
            <a:ext cx="1828800" cy="1097280"/>
          </a:xfrm>
          <a:custGeom>
            <a:avLst/>
            <a:gdLst/>
            <a:ahLst/>
            <a:cxnLst/>
            <a:rect l="l" t="t" r="r" b="b"/>
            <a:pathLst>
              <a:path w="1828800" h="1097280">
                <a:moveTo>
                  <a:pt x="1645920" y="0"/>
                </a:moveTo>
                <a:lnTo>
                  <a:pt x="182880" y="0"/>
                </a:lnTo>
                <a:lnTo>
                  <a:pt x="167885" y="606"/>
                </a:lnTo>
                <a:lnTo>
                  <a:pt x="125089" y="9326"/>
                </a:lnTo>
                <a:lnTo>
                  <a:pt x="86562" y="27408"/>
                </a:lnTo>
                <a:lnTo>
                  <a:pt x="53578" y="53578"/>
                </a:lnTo>
                <a:lnTo>
                  <a:pt x="27408" y="86562"/>
                </a:lnTo>
                <a:lnTo>
                  <a:pt x="9326" y="125089"/>
                </a:lnTo>
                <a:lnTo>
                  <a:pt x="606" y="167885"/>
                </a:lnTo>
                <a:lnTo>
                  <a:pt x="0" y="182880"/>
                </a:lnTo>
                <a:lnTo>
                  <a:pt x="0" y="914400"/>
                </a:lnTo>
                <a:lnTo>
                  <a:pt x="5317" y="958336"/>
                </a:lnTo>
                <a:lnTo>
                  <a:pt x="20419" y="998427"/>
                </a:lnTo>
                <a:lnTo>
                  <a:pt x="44034" y="1033401"/>
                </a:lnTo>
                <a:lnTo>
                  <a:pt x="74889" y="1061984"/>
                </a:lnTo>
                <a:lnTo>
                  <a:pt x="111710" y="1082903"/>
                </a:lnTo>
                <a:lnTo>
                  <a:pt x="153224" y="1094885"/>
                </a:lnTo>
                <a:lnTo>
                  <a:pt x="182880" y="1097280"/>
                </a:lnTo>
                <a:lnTo>
                  <a:pt x="1645920" y="1097280"/>
                </a:lnTo>
                <a:lnTo>
                  <a:pt x="1689856" y="1091962"/>
                </a:lnTo>
                <a:lnTo>
                  <a:pt x="1729947" y="1076860"/>
                </a:lnTo>
                <a:lnTo>
                  <a:pt x="1764921" y="1053245"/>
                </a:lnTo>
                <a:lnTo>
                  <a:pt x="1793504" y="1022390"/>
                </a:lnTo>
                <a:lnTo>
                  <a:pt x="1814423" y="985569"/>
                </a:lnTo>
                <a:lnTo>
                  <a:pt x="1826405" y="944055"/>
                </a:lnTo>
                <a:lnTo>
                  <a:pt x="1828800" y="914400"/>
                </a:lnTo>
                <a:lnTo>
                  <a:pt x="1828800" y="182880"/>
                </a:lnTo>
                <a:lnTo>
                  <a:pt x="1823482" y="138943"/>
                </a:lnTo>
                <a:lnTo>
                  <a:pt x="1808380" y="98852"/>
                </a:lnTo>
                <a:lnTo>
                  <a:pt x="1784765" y="63878"/>
                </a:lnTo>
                <a:lnTo>
                  <a:pt x="1753910" y="35295"/>
                </a:lnTo>
                <a:lnTo>
                  <a:pt x="1717089" y="14376"/>
                </a:lnTo>
                <a:lnTo>
                  <a:pt x="1675575" y="2394"/>
                </a:lnTo>
                <a:lnTo>
                  <a:pt x="164592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76222" y="3172251"/>
            <a:ext cx="1529715" cy="524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97155">
              <a:lnSpc>
                <a:spcPct val="101800"/>
              </a:lnSpc>
            </a:pPr>
            <a:r>
              <a:rPr sz="1650" spc="-16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50" spc="-9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50" spc="-8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50" spc="4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50" spc="10"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65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2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50" spc="-1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50" spc="-7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50" spc="-105" dirty="0" smtClean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r>
              <a:rPr sz="1650" spc="-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45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50" spc="-7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25" dirty="0" smtClean="0">
                <a:solidFill>
                  <a:srgbClr val="FFFFFF"/>
                </a:solidFill>
                <a:latin typeface="Arial"/>
                <a:cs typeface="Arial"/>
              </a:rPr>
              <a:t>Raw</a:t>
            </a:r>
            <a:r>
              <a:rPr sz="165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5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50" spc="4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50" spc="50" dirty="0" smtClean="0">
                <a:solidFill>
                  <a:srgbClr val="FFFFFF"/>
                </a:solidFill>
                <a:latin typeface="Arial"/>
                <a:cs typeface="Arial"/>
              </a:rPr>
              <a:t>terial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26107" y="4075176"/>
            <a:ext cx="1828800" cy="274320"/>
          </a:xfrm>
          <a:custGeom>
            <a:avLst/>
            <a:gdLst/>
            <a:ahLst/>
            <a:cxnLst/>
            <a:rect l="l" t="t" r="r" b="b"/>
            <a:pathLst>
              <a:path w="1828800" h="274320">
                <a:moveTo>
                  <a:pt x="1783080" y="0"/>
                </a:moveTo>
                <a:lnTo>
                  <a:pt x="44367" y="19"/>
                </a:lnTo>
                <a:lnTo>
                  <a:pt x="8519" y="19116"/>
                </a:lnTo>
                <a:lnTo>
                  <a:pt x="0" y="45720"/>
                </a:lnTo>
                <a:lnTo>
                  <a:pt x="19" y="229952"/>
                </a:lnTo>
                <a:lnTo>
                  <a:pt x="19116" y="265800"/>
                </a:lnTo>
                <a:lnTo>
                  <a:pt x="45719" y="274320"/>
                </a:lnTo>
                <a:lnTo>
                  <a:pt x="1784432" y="274300"/>
                </a:lnTo>
                <a:lnTo>
                  <a:pt x="1820280" y="255203"/>
                </a:lnTo>
                <a:lnTo>
                  <a:pt x="1828800" y="228600"/>
                </a:lnTo>
                <a:lnTo>
                  <a:pt x="1828780" y="44367"/>
                </a:lnTo>
                <a:lnTo>
                  <a:pt x="1809683" y="8519"/>
                </a:lnTo>
                <a:lnTo>
                  <a:pt x="178308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83485" y="4101591"/>
            <a:ext cx="1113155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 smtClean="0">
                <a:solidFill>
                  <a:srgbClr val="FFFFFF"/>
                </a:solidFill>
                <a:latin typeface="Arial"/>
                <a:cs typeface="Arial"/>
              </a:rPr>
              <a:t>Whey</a:t>
            </a:r>
            <a:r>
              <a:rPr sz="140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 smtClean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400" spc="-10"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400" spc="-2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9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83508" y="4317491"/>
            <a:ext cx="960119" cy="548640"/>
          </a:xfrm>
          <a:custGeom>
            <a:avLst/>
            <a:gdLst/>
            <a:ahLst/>
            <a:cxnLst/>
            <a:rect l="l" t="t" r="r" b="b"/>
            <a:pathLst>
              <a:path w="960119" h="548640">
                <a:moveTo>
                  <a:pt x="685800" y="0"/>
                </a:moveTo>
                <a:lnTo>
                  <a:pt x="685800" y="137160"/>
                </a:lnTo>
                <a:lnTo>
                  <a:pt x="0" y="137160"/>
                </a:lnTo>
                <a:lnTo>
                  <a:pt x="0" y="411480"/>
                </a:lnTo>
                <a:lnTo>
                  <a:pt x="685800" y="411480"/>
                </a:lnTo>
                <a:lnTo>
                  <a:pt x="685800" y="548640"/>
                </a:lnTo>
                <a:lnTo>
                  <a:pt x="960119" y="274320"/>
                </a:lnTo>
                <a:lnTo>
                  <a:pt x="68580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7423" y="4163567"/>
            <a:ext cx="2286000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50279" y="3448811"/>
            <a:ext cx="731520" cy="548639"/>
          </a:xfrm>
          <a:custGeom>
            <a:avLst/>
            <a:gdLst/>
            <a:ahLst/>
            <a:cxnLst/>
            <a:rect l="l" t="t" r="r" b="b"/>
            <a:pathLst>
              <a:path w="731520" h="548639">
                <a:moveTo>
                  <a:pt x="365760" y="0"/>
                </a:moveTo>
                <a:lnTo>
                  <a:pt x="0" y="274320"/>
                </a:lnTo>
                <a:lnTo>
                  <a:pt x="0" y="548639"/>
                </a:lnTo>
                <a:lnTo>
                  <a:pt x="365760" y="274320"/>
                </a:lnTo>
                <a:lnTo>
                  <a:pt x="731520" y="274320"/>
                </a:lnTo>
                <a:lnTo>
                  <a:pt x="365760" y="0"/>
                </a:lnTo>
                <a:close/>
              </a:path>
              <a:path w="731520" h="548639">
                <a:moveTo>
                  <a:pt x="731520" y="274320"/>
                </a:moveTo>
                <a:lnTo>
                  <a:pt x="365760" y="274320"/>
                </a:lnTo>
                <a:lnTo>
                  <a:pt x="731520" y="548639"/>
                </a:lnTo>
                <a:lnTo>
                  <a:pt x="731520" y="27432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8720" y="1630679"/>
            <a:ext cx="2881883" cy="912876"/>
          </a:xfrm>
          <a:custGeom>
            <a:avLst/>
            <a:gdLst/>
            <a:ahLst/>
            <a:cxnLst/>
            <a:rect l="l" t="t" r="r" b="b"/>
            <a:pathLst>
              <a:path w="2881883" h="912876">
                <a:moveTo>
                  <a:pt x="2729737" y="0"/>
                </a:moveTo>
                <a:lnTo>
                  <a:pt x="138275" y="622"/>
                </a:lnTo>
                <a:lnTo>
                  <a:pt x="96712" y="10401"/>
                </a:lnTo>
                <a:lnTo>
                  <a:pt x="60438" y="30706"/>
                </a:lnTo>
                <a:lnTo>
                  <a:pt x="31188" y="59803"/>
                </a:lnTo>
                <a:lnTo>
                  <a:pt x="10697" y="95958"/>
                </a:lnTo>
                <a:lnTo>
                  <a:pt x="700" y="137436"/>
                </a:lnTo>
                <a:lnTo>
                  <a:pt x="0" y="152146"/>
                </a:lnTo>
                <a:lnTo>
                  <a:pt x="622" y="774600"/>
                </a:lnTo>
                <a:lnTo>
                  <a:pt x="10401" y="816163"/>
                </a:lnTo>
                <a:lnTo>
                  <a:pt x="30706" y="852437"/>
                </a:lnTo>
                <a:lnTo>
                  <a:pt x="59803" y="881687"/>
                </a:lnTo>
                <a:lnTo>
                  <a:pt x="95958" y="902178"/>
                </a:lnTo>
                <a:lnTo>
                  <a:pt x="137436" y="912175"/>
                </a:lnTo>
                <a:lnTo>
                  <a:pt x="152145" y="912876"/>
                </a:lnTo>
                <a:lnTo>
                  <a:pt x="2743608" y="912253"/>
                </a:lnTo>
                <a:lnTo>
                  <a:pt x="2785171" y="902474"/>
                </a:lnTo>
                <a:lnTo>
                  <a:pt x="2821445" y="882169"/>
                </a:lnTo>
                <a:lnTo>
                  <a:pt x="2850695" y="853072"/>
                </a:lnTo>
                <a:lnTo>
                  <a:pt x="2871186" y="816917"/>
                </a:lnTo>
                <a:lnTo>
                  <a:pt x="2881183" y="775439"/>
                </a:lnTo>
                <a:lnTo>
                  <a:pt x="2881883" y="760730"/>
                </a:lnTo>
                <a:lnTo>
                  <a:pt x="2881261" y="138275"/>
                </a:lnTo>
                <a:lnTo>
                  <a:pt x="2871482" y="96712"/>
                </a:lnTo>
                <a:lnTo>
                  <a:pt x="2851177" y="60438"/>
                </a:lnTo>
                <a:lnTo>
                  <a:pt x="2822080" y="31188"/>
                </a:lnTo>
                <a:lnTo>
                  <a:pt x="2785925" y="10697"/>
                </a:lnTo>
                <a:lnTo>
                  <a:pt x="2744447" y="700"/>
                </a:lnTo>
                <a:lnTo>
                  <a:pt x="272973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62194" y="1915414"/>
            <a:ext cx="2155825" cy="339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13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150" spc="1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15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150" spc="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50" spc="7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150" spc="-1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spc="130" dirty="0" smtClean="0">
                <a:solidFill>
                  <a:srgbClr val="FFFFFF"/>
                </a:solidFill>
                <a:latin typeface="Arial"/>
                <a:cs typeface="Arial"/>
              </a:rPr>
              <a:t>Nutr</a:t>
            </a:r>
            <a:r>
              <a:rPr sz="2150" spc="6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50" spc="85" dirty="0" smtClean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21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50279" y="5138928"/>
            <a:ext cx="731520" cy="548640"/>
          </a:xfrm>
          <a:custGeom>
            <a:avLst/>
            <a:gdLst/>
            <a:ahLst/>
            <a:cxnLst/>
            <a:rect l="l" t="t" r="r" b="b"/>
            <a:pathLst>
              <a:path w="731520" h="548640">
                <a:moveTo>
                  <a:pt x="731520" y="0"/>
                </a:moveTo>
                <a:lnTo>
                  <a:pt x="365760" y="274320"/>
                </a:lnTo>
                <a:lnTo>
                  <a:pt x="0" y="274320"/>
                </a:lnTo>
                <a:lnTo>
                  <a:pt x="365760" y="548640"/>
                </a:lnTo>
                <a:lnTo>
                  <a:pt x="731520" y="274320"/>
                </a:lnTo>
                <a:lnTo>
                  <a:pt x="365760" y="274320"/>
                </a:lnTo>
                <a:lnTo>
                  <a:pt x="0" y="0"/>
                </a:lnTo>
                <a:lnTo>
                  <a:pt x="73152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26107" y="4479035"/>
            <a:ext cx="1828800" cy="274319"/>
          </a:xfrm>
          <a:custGeom>
            <a:avLst/>
            <a:gdLst/>
            <a:ahLst/>
            <a:cxnLst/>
            <a:rect l="l" t="t" r="r" b="b"/>
            <a:pathLst>
              <a:path w="1828800" h="274319">
                <a:moveTo>
                  <a:pt x="1783080" y="0"/>
                </a:moveTo>
                <a:lnTo>
                  <a:pt x="44367" y="19"/>
                </a:lnTo>
                <a:lnTo>
                  <a:pt x="8519" y="19116"/>
                </a:lnTo>
                <a:lnTo>
                  <a:pt x="0" y="45719"/>
                </a:lnTo>
                <a:lnTo>
                  <a:pt x="19" y="229952"/>
                </a:lnTo>
                <a:lnTo>
                  <a:pt x="19116" y="265800"/>
                </a:lnTo>
                <a:lnTo>
                  <a:pt x="45719" y="274319"/>
                </a:lnTo>
                <a:lnTo>
                  <a:pt x="1784432" y="274300"/>
                </a:lnTo>
                <a:lnTo>
                  <a:pt x="1820280" y="255203"/>
                </a:lnTo>
                <a:lnTo>
                  <a:pt x="1828800" y="228600"/>
                </a:lnTo>
                <a:lnTo>
                  <a:pt x="1828780" y="44367"/>
                </a:lnTo>
                <a:lnTo>
                  <a:pt x="1809683" y="8519"/>
                </a:lnTo>
                <a:lnTo>
                  <a:pt x="178308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41626" y="4505705"/>
            <a:ext cx="397510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105" dirty="0" smtClean="0">
                <a:solidFill>
                  <a:srgbClr val="FFFFFF"/>
                </a:solidFill>
                <a:latin typeface="Arial"/>
                <a:cs typeface="Arial"/>
              </a:rPr>
              <a:t>Milk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26107" y="4866132"/>
            <a:ext cx="1828800" cy="274319"/>
          </a:xfrm>
          <a:custGeom>
            <a:avLst/>
            <a:gdLst/>
            <a:ahLst/>
            <a:cxnLst/>
            <a:rect l="l" t="t" r="r" b="b"/>
            <a:pathLst>
              <a:path w="1828800" h="274319">
                <a:moveTo>
                  <a:pt x="1783080" y="0"/>
                </a:moveTo>
                <a:lnTo>
                  <a:pt x="44367" y="19"/>
                </a:lnTo>
                <a:lnTo>
                  <a:pt x="8519" y="19116"/>
                </a:lnTo>
                <a:lnTo>
                  <a:pt x="0" y="45719"/>
                </a:lnTo>
                <a:lnTo>
                  <a:pt x="19" y="229952"/>
                </a:lnTo>
                <a:lnTo>
                  <a:pt x="19116" y="265800"/>
                </a:lnTo>
                <a:lnTo>
                  <a:pt x="45719" y="274319"/>
                </a:lnTo>
                <a:lnTo>
                  <a:pt x="1784432" y="274300"/>
                </a:lnTo>
                <a:lnTo>
                  <a:pt x="1820280" y="255203"/>
                </a:lnTo>
                <a:lnTo>
                  <a:pt x="1828800" y="228599"/>
                </a:lnTo>
                <a:lnTo>
                  <a:pt x="1828780" y="44367"/>
                </a:lnTo>
                <a:lnTo>
                  <a:pt x="1809683" y="8519"/>
                </a:lnTo>
                <a:lnTo>
                  <a:pt x="178308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96489" y="4887721"/>
            <a:ext cx="290195" cy="232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65" dirty="0" smtClean="0">
                <a:solidFill>
                  <a:srgbClr val="FFFFFF"/>
                </a:solidFill>
                <a:latin typeface="Arial"/>
                <a:cs typeface="Arial"/>
              </a:rPr>
              <a:t>Fa</a:t>
            </a:r>
            <a:r>
              <a:rPr sz="1450" spc="9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4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75859" y="5896355"/>
            <a:ext cx="2881884" cy="912876"/>
          </a:xfrm>
          <a:custGeom>
            <a:avLst/>
            <a:gdLst/>
            <a:ahLst/>
            <a:cxnLst/>
            <a:rect l="l" t="t" r="r" b="b"/>
            <a:pathLst>
              <a:path w="2881884" h="912876">
                <a:moveTo>
                  <a:pt x="2729738" y="0"/>
                </a:moveTo>
                <a:lnTo>
                  <a:pt x="138275" y="622"/>
                </a:lnTo>
                <a:lnTo>
                  <a:pt x="96712" y="10401"/>
                </a:lnTo>
                <a:lnTo>
                  <a:pt x="60438" y="30706"/>
                </a:lnTo>
                <a:lnTo>
                  <a:pt x="31188" y="59803"/>
                </a:lnTo>
                <a:lnTo>
                  <a:pt x="10697" y="95958"/>
                </a:lnTo>
                <a:lnTo>
                  <a:pt x="700" y="137436"/>
                </a:lnTo>
                <a:lnTo>
                  <a:pt x="0" y="152146"/>
                </a:lnTo>
                <a:lnTo>
                  <a:pt x="622" y="774600"/>
                </a:lnTo>
                <a:lnTo>
                  <a:pt x="10401" y="816163"/>
                </a:lnTo>
                <a:lnTo>
                  <a:pt x="30706" y="852437"/>
                </a:lnTo>
                <a:lnTo>
                  <a:pt x="59803" y="881687"/>
                </a:lnTo>
                <a:lnTo>
                  <a:pt x="95958" y="902178"/>
                </a:lnTo>
                <a:lnTo>
                  <a:pt x="137436" y="912175"/>
                </a:lnTo>
                <a:lnTo>
                  <a:pt x="152145" y="912876"/>
                </a:lnTo>
                <a:lnTo>
                  <a:pt x="2743608" y="912253"/>
                </a:lnTo>
                <a:lnTo>
                  <a:pt x="2785171" y="902474"/>
                </a:lnTo>
                <a:lnTo>
                  <a:pt x="2821445" y="882169"/>
                </a:lnTo>
                <a:lnTo>
                  <a:pt x="2850695" y="853072"/>
                </a:lnTo>
                <a:lnTo>
                  <a:pt x="2871186" y="816917"/>
                </a:lnTo>
                <a:lnTo>
                  <a:pt x="2881183" y="775439"/>
                </a:lnTo>
                <a:lnTo>
                  <a:pt x="2881884" y="760730"/>
                </a:lnTo>
                <a:lnTo>
                  <a:pt x="2881261" y="138275"/>
                </a:lnTo>
                <a:lnTo>
                  <a:pt x="2871482" y="96712"/>
                </a:lnTo>
                <a:lnTo>
                  <a:pt x="2851177" y="60438"/>
                </a:lnTo>
                <a:lnTo>
                  <a:pt x="2822080" y="31188"/>
                </a:lnTo>
                <a:lnTo>
                  <a:pt x="2785925" y="10697"/>
                </a:lnTo>
                <a:lnTo>
                  <a:pt x="2744447" y="700"/>
                </a:lnTo>
                <a:lnTo>
                  <a:pt x="272973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59146" y="6181979"/>
            <a:ext cx="2117725" cy="339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45" dirty="0" smtClean="0">
                <a:solidFill>
                  <a:srgbClr val="FFFFFF"/>
                </a:solidFill>
                <a:latin typeface="Arial"/>
                <a:cs typeface="Arial"/>
              </a:rPr>
              <a:t>Anim</a:t>
            </a:r>
            <a:r>
              <a:rPr sz="2150" spc="5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50" spc="13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15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spc="130" dirty="0" smtClean="0">
                <a:solidFill>
                  <a:srgbClr val="FFFFFF"/>
                </a:solidFill>
                <a:latin typeface="Arial"/>
                <a:cs typeface="Arial"/>
              </a:rPr>
              <a:t>Nutr</a:t>
            </a:r>
            <a:r>
              <a:rPr sz="2150" spc="6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50" spc="85" dirty="0" smtClean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21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529828" y="2763011"/>
            <a:ext cx="2011679" cy="548639"/>
          </a:xfrm>
          <a:custGeom>
            <a:avLst/>
            <a:gdLst/>
            <a:ahLst/>
            <a:cxnLst/>
            <a:rect l="l" t="t" r="r" b="b"/>
            <a:pathLst>
              <a:path w="2011679" h="548639">
                <a:moveTo>
                  <a:pt x="1737360" y="0"/>
                </a:moveTo>
                <a:lnTo>
                  <a:pt x="1737360" y="137160"/>
                </a:lnTo>
                <a:lnTo>
                  <a:pt x="0" y="137160"/>
                </a:lnTo>
                <a:lnTo>
                  <a:pt x="0" y="411479"/>
                </a:lnTo>
                <a:lnTo>
                  <a:pt x="1737360" y="411479"/>
                </a:lnTo>
                <a:lnTo>
                  <a:pt x="1737360" y="548639"/>
                </a:lnTo>
                <a:lnTo>
                  <a:pt x="2011679" y="274320"/>
                </a:lnTo>
                <a:lnTo>
                  <a:pt x="173736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29828" y="5797296"/>
            <a:ext cx="2011679" cy="548640"/>
          </a:xfrm>
          <a:custGeom>
            <a:avLst/>
            <a:gdLst/>
            <a:ahLst/>
            <a:cxnLst/>
            <a:rect l="l" t="t" r="r" b="b"/>
            <a:pathLst>
              <a:path w="2011679" h="548640">
                <a:moveTo>
                  <a:pt x="1737360" y="0"/>
                </a:moveTo>
                <a:lnTo>
                  <a:pt x="1737360" y="137159"/>
                </a:lnTo>
                <a:lnTo>
                  <a:pt x="0" y="137159"/>
                </a:lnTo>
                <a:lnTo>
                  <a:pt x="0" y="411479"/>
                </a:lnTo>
                <a:lnTo>
                  <a:pt x="1737360" y="411479"/>
                </a:lnTo>
                <a:lnTo>
                  <a:pt x="1737360" y="548639"/>
                </a:lnTo>
                <a:lnTo>
                  <a:pt x="2011679" y="274319"/>
                </a:lnTo>
                <a:lnTo>
                  <a:pt x="173736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07268" y="2532888"/>
            <a:ext cx="1828800" cy="274320"/>
          </a:xfrm>
          <a:custGeom>
            <a:avLst/>
            <a:gdLst/>
            <a:ahLst/>
            <a:cxnLst/>
            <a:rect l="l" t="t" r="r" b="b"/>
            <a:pathLst>
              <a:path w="1828800" h="274320">
                <a:moveTo>
                  <a:pt x="1783079" y="0"/>
                </a:moveTo>
                <a:lnTo>
                  <a:pt x="44367" y="19"/>
                </a:lnTo>
                <a:lnTo>
                  <a:pt x="8519" y="19116"/>
                </a:lnTo>
                <a:lnTo>
                  <a:pt x="0" y="45720"/>
                </a:lnTo>
                <a:lnTo>
                  <a:pt x="19" y="229952"/>
                </a:lnTo>
                <a:lnTo>
                  <a:pt x="19116" y="265800"/>
                </a:lnTo>
                <a:lnTo>
                  <a:pt x="45720" y="274320"/>
                </a:lnTo>
                <a:lnTo>
                  <a:pt x="1784432" y="274300"/>
                </a:lnTo>
                <a:lnTo>
                  <a:pt x="1820280" y="255203"/>
                </a:lnTo>
                <a:lnTo>
                  <a:pt x="1828800" y="228600"/>
                </a:lnTo>
                <a:lnTo>
                  <a:pt x="1828780" y="44367"/>
                </a:lnTo>
                <a:lnTo>
                  <a:pt x="1809683" y="8519"/>
                </a:lnTo>
                <a:lnTo>
                  <a:pt x="178307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393551" y="2557526"/>
            <a:ext cx="85725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 smtClean="0">
                <a:solidFill>
                  <a:srgbClr val="FFFFFF"/>
                </a:solidFill>
                <a:latin typeface="Arial"/>
                <a:cs typeface="Arial"/>
              </a:rPr>
              <a:t>WP</a:t>
            </a:r>
            <a:r>
              <a:rPr sz="1400" spc="25" dirty="0" smtClean="0">
                <a:solidFill>
                  <a:srgbClr val="FFFFFF"/>
                </a:solidFill>
                <a:latin typeface="Arial"/>
                <a:cs typeface="Arial"/>
              </a:rPr>
              <a:t>C/W</a:t>
            </a:r>
            <a:r>
              <a:rPr sz="1400" spc="1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spc="15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907268" y="2915411"/>
            <a:ext cx="1828800" cy="274320"/>
          </a:xfrm>
          <a:custGeom>
            <a:avLst/>
            <a:gdLst/>
            <a:ahLst/>
            <a:cxnLst/>
            <a:rect l="l" t="t" r="r" b="b"/>
            <a:pathLst>
              <a:path w="1828800" h="274320">
                <a:moveTo>
                  <a:pt x="1783079" y="0"/>
                </a:moveTo>
                <a:lnTo>
                  <a:pt x="44367" y="19"/>
                </a:lnTo>
                <a:lnTo>
                  <a:pt x="8519" y="19116"/>
                </a:lnTo>
                <a:lnTo>
                  <a:pt x="0" y="45720"/>
                </a:lnTo>
                <a:lnTo>
                  <a:pt x="19" y="229952"/>
                </a:lnTo>
                <a:lnTo>
                  <a:pt x="19116" y="265800"/>
                </a:lnTo>
                <a:lnTo>
                  <a:pt x="45720" y="274320"/>
                </a:lnTo>
                <a:lnTo>
                  <a:pt x="1784432" y="274300"/>
                </a:lnTo>
                <a:lnTo>
                  <a:pt x="1820280" y="255203"/>
                </a:lnTo>
                <a:lnTo>
                  <a:pt x="1828800" y="228600"/>
                </a:lnTo>
                <a:lnTo>
                  <a:pt x="1828780" y="44367"/>
                </a:lnTo>
                <a:lnTo>
                  <a:pt x="1809683" y="8519"/>
                </a:lnTo>
                <a:lnTo>
                  <a:pt x="178307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503279" y="2942716"/>
            <a:ext cx="638175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7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spc="-6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6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spc="10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45" dirty="0" smtClean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400" spc="-9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907268" y="3308603"/>
            <a:ext cx="1828800" cy="274320"/>
          </a:xfrm>
          <a:custGeom>
            <a:avLst/>
            <a:gdLst/>
            <a:ahLst/>
            <a:cxnLst/>
            <a:rect l="l" t="t" r="r" b="b"/>
            <a:pathLst>
              <a:path w="1828800" h="274320">
                <a:moveTo>
                  <a:pt x="1783079" y="0"/>
                </a:moveTo>
                <a:lnTo>
                  <a:pt x="44367" y="19"/>
                </a:lnTo>
                <a:lnTo>
                  <a:pt x="8519" y="19116"/>
                </a:lnTo>
                <a:lnTo>
                  <a:pt x="0" y="45720"/>
                </a:lnTo>
                <a:lnTo>
                  <a:pt x="19" y="229952"/>
                </a:lnTo>
                <a:lnTo>
                  <a:pt x="19116" y="265800"/>
                </a:lnTo>
                <a:lnTo>
                  <a:pt x="45720" y="274320"/>
                </a:lnTo>
                <a:lnTo>
                  <a:pt x="1784432" y="274300"/>
                </a:lnTo>
                <a:lnTo>
                  <a:pt x="1820280" y="255203"/>
                </a:lnTo>
                <a:lnTo>
                  <a:pt x="1828800" y="228600"/>
                </a:lnTo>
                <a:lnTo>
                  <a:pt x="1828780" y="44367"/>
                </a:lnTo>
                <a:lnTo>
                  <a:pt x="1809683" y="8519"/>
                </a:lnTo>
                <a:lnTo>
                  <a:pt x="178307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402694" y="3333750"/>
            <a:ext cx="839469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11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9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spc="75" dirty="0" smtClean="0">
                <a:solidFill>
                  <a:srgbClr val="FFFFFF"/>
                </a:solidFill>
                <a:latin typeface="Arial"/>
                <a:cs typeface="Arial"/>
              </a:rPr>
              <a:t>C/</a:t>
            </a:r>
            <a:r>
              <a:rPr sz="1400" spc="11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spc="-9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spc="15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907268" y="3712464"/>
            <a:ext cx="1828800" cy="274320"/>
          </a:xfrm>
          <a:custGeom>
            <a:avLst/>
            <a:gdLst/>
            <a:ahLst/>
            <a:cxnLst/>
            <a:rect l="l" t="t" r="r" b="b"/>
            <a:pathLst>
              <a:path w="1828800" h="274320">
                <a:moveTo>
                  <a:pt x="1783079" y="0"/>
                </a:moveTo>
                <a:lnTo>
                  <a:pt x="44367" y="19"/>
                </a:lnTo>
                <a:lnTo>
                  <a:pt x="8519" y="19116"/>
                </a:lnTo>
                <a:lnTo>
                  <a:pt x="0" y="45720"/>
                </a:lnTo>
                <a:lnTo>
                  <a:pt x="19" y="229952"/>
                </a:lnTo>
                <a:lnTo>
                  <a:pt x="19116" y="265800"/>
                </a:lnTo>
                <a:lnTo>
                  <a:pt x="45720" y="274320"/>
                </a:lnTo>
                <a:lnTo>
                  <a:pt x="1784432" y="274300"/>
                </a:lnTo>
                <a:lnTo>
                  <a:pt x="1820280" y="255203"/>
                </a:lnTo>
                <a:lnTo>
                  <a:pt x="1828800" y="228600"/>
                </a:lnTo>
                <a:lnTo>
                  <a:pt x="1828780" y="44367"/>
                </a:lnTo>
                <a:lnTo>
                  <a:pt x="1809683" y="8519"/>
                </a:lnTo>
                <a:lnTo>
                  <a:pt x="178307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427079" y="3733165"/>
            <a:ext cx="791845" cy="232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45" dirty="0" smtClean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1450" spc="-3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50" spc="-20" dirty="0" smtClean="0">
                <a:solidFill>
                  <a:srgbClr val="FFFFFF"/>
                </a:solidFill>
                <a:latin typeface="Arial"/>
                <a:cs typeface="Arial"/>
              </a:rPr>
              <a:t>meat</a:t>
            </a:r>
            <a:r>
              <a:rPr sz="1450" spc="-1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907268" y="5340096"/>
            <a:ext cx="1828800" cy="274320"/>
          </a:xfrm>
          <a:custGeom>
            <a:avLst/>
            <a:gdLst/>
            <a:ahLst/>
            <a:cxnLst/>
            <a:rect l="l" t="t" r="r" b="b"/>
            <a:pathLst>
              <a:path w="1828800" h="274320">
                <a:moveTo>
                  <a:pt x="1783079" y="0"/>
                </a:moveTo>
                <a:lnTo>
                  <a:pt x="44367" y="19"/>
                </a:lnTo>
                <a:lnTo>
                  <a:pt x="8519" y="19116"/>
                </a:lnTo>
                <a:lnTo>
                  <a:pt x="0" y="45719"/>
                </a:lnTo>
                <a:lnTo>
                  <a:pt x="19" y="229952"/>
                </a:lnTo>
                <a:lnTo>
                  <a:pt x="19116" y="265800"/>
                </a:lnTo>
                <a:lnTo>
                  <a:pt x="45720" y="274319"/>
                </a:lnTo>
                <a:lnTo>
                  <a:pt x="1784432" y="274300"/>
                </a:lnTo>
                <a:lnTo>
                  <a:pt x="1820280" y="255203"/>
                </a:lnTo>
                <a:lnTo>
                  <a:pt x="1828800" y="228599"/>
                </a:lnTo>
                <a:lnTo>
                  <a:pt x="1828780" y="44367"/>
                </a:lnTo>
                <a:lnTo>
                  <a:pt x="1809683" y="8519"/>
                </a:lnTo>
                <a:lnTo>
                  <a:pt x="178307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347831" y="5360796"/>
            <a:ext cx="950594" cy="232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5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50" spc="9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50" spc="8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50" spc="-10" dirty="0" smtClean="0">
                <a:solidFill>
                  <a:srgbClr val="FFFFFF"/>
                </a:solidFill>
                <a:latin typeface="Arial"/>
                <a:cs typeface="Arial"/>
              </a:rPr>
              <a:t>led</a:t>
            </a:r>
            <a:r>
              <a:rPr sz="145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65" dirty="0" smtClean="0">
                <a:solidFill>
                  <a:srgbClr val="FFFFFF"/>
                </a:solidFill>
                <a:latin typeface="Arial"/>
                <a:cs typeface="Arial"/>
              </a:rPr>
              <a:t>Fa</a:t>
            </a:r>
            <a:r>
              <a:rPr sz="145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50" spc="-11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907268" y="5743955"/>
            <a:ext cx="1828800" cy="274319"/>
          </a:xfrm>
          <a:custGeom>
            <a:avLst/>
            <a:gdLst/>
            <a:ahLst/>
            <a:cxnLst/>
            <a:rect l="l" t="t" r="r" b="b"/>
            <a:pathLst>
              <a:path w="1828800" h="274320">
                <a:moveTo>
                  <a:pt x="1783079" y="0"/>
                </a:moveTo>
                <a:lnTo>
                  <a:pt x="44367" y="19"/>
                </a:lnTo>
                <a:lnTo>
                  <a:pt x="8519" y="19116"/>
                </a:lnTo>
                <a:lnTo>
                  <a:pt x="0" y="45720"/>
                </a:lnTo>
                <a:lnTo>
                  <a:pt x="19" y="229952"/>
                </a:lnTo>
                <a:lnTo>
                  <a:pt x="19116" y="265800"/>
                </a:lnTo>
                <a:lnTo>
                  <a:pt x="45720" y="274320"/>
                </a:lnTo>
                <a:lnTo>
                  <a:pt x="1784432" y="274300"/>
                </a:lnTo>
                <a:lnTo>
                  <a:pt x="1820280" y="255203"/>
                </a:lnTo>
                <a:lnTo>
                  <a:pt x="1828800" y="228600"/>
                </a:lnTo>
                <a:lnTo>
                  <a:pt x="1828780" y="44367"/>
                </a:lnTo>
                <a:lnTo>
                  <a:pt x="1809683" y="8519"/>
                </a:lnTo>
                <a:lnTo>
                  <a:pt x="178307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245722" y="5764657"/>
            <a:ext cx="1153795" cy="232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16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50" spc="4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50" spc="65" dirty="0" smtClean="0">
                <a:solidFill>
                  <a:srgbClr val="FFFFFF"/>
                </a:solidFill>
                <a:latin typeface="Arial"/>
                <a:cs typeface="Arial"/>
              </a:rPr>
              <a:t>lk</a:t>
            </a:r>
            <a:r>
              <a:rPr sz="145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50" dirty="0" smtClean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450" spc="-5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5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50" spc="-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spc="-8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50" spc="-1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14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907268" y="6132576"/>
            <a:ext cx="1828800" cy="274319"/>
          </a:xfrm>
          <a:custGeom>
            <a:avLst/>
            <a:gdLst/>
            <a:ahLst/>
            <a:cxnLst/>
            <a:rect l="l" t="t" r="r" b="b"/>
            <a:pathLst>
              <a:path w="1828800" h="274320">
                <a:moveTo>
                  <a:pt x="1783079" y="0"/>
                </a:moveTo>
                <a:lnTo>
                  <a:pt x="44367" y="19"/>
                </a:lnTo>
                <a:lnTo>
                  <a:pt x="8519" y="19116"/>
                </a:lnTo>
                <a:lnTo>
                  <a:pt x="0" y="45719"/>
                </a:lnTo>
                <a:lnTo>
                  <a:pt x="19" y="229952"/>
                </a:lnTo>
                <a:lnTo>
                  <a:pt x="19116" y="265800"/>
                </a:lnTo>
                <a:lnTo>
                  <a:pt x="45720" y="274319"/>
                </a:lnTo>
                <a:lnTo>
                  <a:pt x="1784432" y="274300"/>
                </a:lnTo>
                <a:lnTo>
                  <a:pt x="1820280" y="255203"/>
                </a:lnTo>
                <a:lnTo>
                  <a:pt x="1828800" y="228600"/>
                </a:lnTo>
                <a:lnTo>
                  <a:pt x="1828780" y="44367"/>
                </a:lnTo>
                <a:lnTo>
                  <a:pt x="1809683" y="8519"/>
                </a:lnTo>
                <a:lnTo>
                  <a:pt x="178307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427079" y="6159627"/>
            <a:ext cx="791845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400" spc="15" dirty="0" smtClean="0">
                <a:solidFill>
                  <a:srgbClr val="FFFFFF"/>
                </a:solidFill>
                <a:latin typeface="Arial"/>
                <a:cs typeface="Arial"/>
              </a:rPr>
              <a:t>mea</a:t>
            </a:r>
            <a:r>
              <a:rPr sz="1400" spc="-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spc="-9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907268" y="6512052"/>
            <a:ext cx="1828800" cy="274320"/>
          </a:xfrm>
          <a:custGeom>
            <a:avLst/>
            <a:gdLst/>
            <a:ahLst/>
            <a:cxnLst/>
            <a:rect l="l" t="t" r="r" b="b"/>
            <a:pathLst>
              <a:path w="1828800" h="274320">
                <a:moveTo>
                  <a:pt x="1783079" y="0"/>
                </a:moveTo>
                <a:lnTo>
                  <a:pt x="44367" y="19"/>
                </a:lnTo>
                <a:lnTo>
                  <a:pt x="8519" y="19116"/>
                </a:lnTo>
                <a:lnTo>
                  <a:pt x="0" y="45720"/>
                </a:lnTo>
                <a:lnTo>
                  <a:pt x="19" y="229952"/>
                </a:lnTo>
                <a:lnTo>
                  <a:pt x="19116" y="265800"/>
                </a:lnTo>
                <a:lnTo>
                  <a:pt x="45720" y="274320"/>
                </a:lnTo>
                <a:lnTo>
                  <a:pt x="1784432" y="274300"/>
                </a:lnTo>
                <a:lnTo>
                  <a:pt x="1820280" y="255203"/>
                </a:lnTo>
                <a:lnTo>
                  <a:pt x="1828800" y="228600"/>
                </a:lnTo>
                <a:lnTo>
                  <a:pt x="1828780" y="44367"/>
                </a:lnTo>
                <a:lnTo>
                  <a:pt x="1809683" y="8519"/>
                </a:lnTo>
                <a:lnTo>
                  <a:pt x="178307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640439" y="6533642"/>
            <a:ext cx="365760" cy="232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6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50" spc="-7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50" spc="-3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4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403335" y="3531108"/>
            <a:ext cx="548640" cy="2046731"/>
          </a:xfrm>
          <a:custGeom>
            <a:avLst/>
            <a:gdLst/>
            <a:ahLst/>
            <a:cxnLst/>
            <a:rect l="l" t="t" r="r" b="b"/>
            <a:pathLst>
              <a:path w="548640" h="2046731">
                <a:moveTo>
                  <a:pt x="548640" y="1772411"/>
                </a:moveTo>
                <a:lnTo>
                  <a:pt x="0" y="1772411"/>
                </a:lnTo>
                <a:lnTo>
                  <a:pt x="274320" y="2046731"/>
                </a:lnTo>
                <a:lnTo>
                  <a:pt x="548640" y="1772411"/>
                </a:lnTo>
                <a:close/>
              </a:path>
              <a:path w="548640" h="2046731">
                <a:moveTo>
                  <a:pt x="411480" y="0"/>
                </a:moveTo>
                <a:lnTo>
                  <a:pt x="137160" y="0"/>
                </a:lnTo>
                <a:lnTo>
                  <a:pt x="137160" y="1772411"/>
                </a:lnTo>
                <a:lnTo>
                  <a:pt x="411480" y="1772411"/>
                </a:lnTo>
                <a:lnTo>
                  <a:pt x="41148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78479" y="4146803"/>
            <a:ext cx="1463017" cy="760476"/>
          </a:xfrm>
          <a:custGeom>
            <a:avLst/>
            <a:gdLst/>
            <a:ahLst/>
            <a:cxnLst/>
            <a:rect l="l" t="t" r="r" b="b"/>
            <a:pathLst>
              <a:path w="1463017" h="760476">
                <a:moveTo>
                  <a:pt x="1336282" y="0"/>
                </a:moveTo>
                <a:lnTo>
                  <a:pt x="125044" y="11"/>
                </a:lnTo>
                <a:lnTo>
                  <a:pt x="82815" y="7821"/>
                </a:lnTo>
                <a:lnTo>
                  <a:pt x="46772" y="28416"/>
                </a:lnTo>
                <a:lnTo>
                  <a:pt x="19425" y="59285"/>
                </a:lnTo>
                <a:lnTo>
                  <a:pt x="3284" y="97917"/>
                </a:lnTo>
                <a:lnTo>
                  <a:pt x="0" y="635420"/>
                </a:lnTo>
                <a:lnTo>
                  <a:pt x="1028" y="650029"/>
                </a:lnTo>
                <a:lnTo>
                  <a:pt x="13379" y="690474"/>
                </a:lnTo>
                <a:lnTo>
                  <a:pt x="37677" y="723897"/>
                </a:lnTo>
                <a:lnTo>
                  <a:pt x="71412" y="747788"/>
                </a:lnTo>
                <a:lnTo>
                  <a:pt x="112075" y="759636"/>
                </a:lnTo>
                <a:lnTo>
                  <a:pt x="126734" y="760476"/>
                </a:lnTo>
                <a:lnTo>
                  <a:pt x="1337973" y="760464"/>
                </a:lnTo>
                <a:lnTo>
                  <a:pt x="1380202" y="752654"/>
                </a:lnTo>
                <a:lnTo>
                  <a:pt x="1416244" y="732059"/>
                </a:lnTo>
                <a:lnTo>
                  <a:pt x="1443591" y="701190"/>
                </a:lnTo>
                <a:lnTo>
                  <a:pt x="1459733" y="662558"/>
                </a:lnTo>
                <a:lnTo>
                  <a:pt x="1463017" y="125055"/>
                </a:lnTo>
                <a:lnTo>
                  <a:pt x="1461989" y="110446"/>
                </a:lnTo>
                <a:lnTo>
                  <a:pt x="1449638" y="70001"/>
                </a:lnTo>
                <a:lnTo>
                  <a:pt x="1425340" y="36578"/>
                </a:lnTo>
                <a:lnTo>
                  <a:pt x="1391605" y="12687"/>
                </a:lnTo>
                <a:lnTo>
                  <a:pt x="1350942" y="839"/>
                </a:lnTo>
                <a:lnTo>
                  <a:pt x="133628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272396" y="4200271"/>
            <a:ext cx="1077595" cy="662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ts val="1730"/>
              </a:lnSpc>
            </a:pPr>
            <a:r>
              <a:rPr sz="1450" dirty="0" smtClean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1450" spc="-120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450" spc="-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40" dirty="0" smtClean="0">
                <a:solidFill>
                  <a:srgbClr val="FFFFFF"/>
                </a:solidFill>
                <a:latin typeface="Arial"/>
                <a:cs typeface="Arial"/>
              </a:rPr>
              <a:t>Whey/</a:t>
            </a:r>
            <a:r>
              <a:rPr sz="145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16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50" spc="40" dirty="0" smtClean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450" spc="8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50" spc="-2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50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55" dirty="0" smtClean="0">
                <a:solidFill>
                  <a:srgbClr val="FFFFFF"/>
                </a:solidFill>
                <a:latin typeface="Arial"/>
                <a:cs typeface="Arial"/>
              </a:rPr>
              <a:t>Cre</a:t>
            </a:r>
            <a:r>
              <a:rPr sz="1450" spc="-7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spc="6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50" spc="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2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50" spc="-10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spc="-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50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50" spc="0" dirty="0" smtClean="0">
                <a:solidFill>
                  <a:srgbClr val="FFFFFF"/>
                </a:solidFill>
                <a:latin typeface="Arial"/>
                <a:cs typeface="Arial"/>
              </a:rPr>
              <a:t>ure</a:t>
            </a:r>
            <a:endParaRPr sz="145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80790" y="7752588"/>
            <a:ext cx="82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19753" y="7752588"/>
            <a:ext cx="17659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695450" algn="l"/>
              </a:tabLst>
            </a:pP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Milk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200" spc="-8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8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8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obal	</a:t>
            </a: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84826" y="2585211"/>
            <a:ext cx="1706245" cy="664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6850" indent="-184785">
              <a:lnSpc>
                <a:spcPct val="100000"/>
              </a:lnSpc>
              <a:buClr>
                <a:srgbClr val="003366"/>
              </a:buClr>
              <a:buFont typeface="Arial"/>
              <a:buChar char="•"/>
              <a:tabLst>
                <a:tab pos="196850" algn="l"/>
              </a:tabLst>
            </a:pPr>
            <a:r>
              <a:rPr sz="1400" spc="25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60" dirty="0" smtClean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spc="100" dirty="0" smtClean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spc="10" dirty="0" smtClean="0">
                <a:solidFill>
                  <a:srgbClr val="001F5F"/>
                </a:solidFill>
                <a:latin typeface="Arial"/>
                <a:cs typeface="Arial"/>
              </a:rPr>
              <a:t>ive</a:t>
            </a:r>
            <a:r>
              <a:rPr sz="1400" spc="-4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105" dirty="0" smtClean="0">
                <a:solidFill>
                  <a:srgbClr val="001F5F"/>
                </a:solidFill>
                <a:latin typeface="Arial"/>
                <a:cs typeface="Arial"/>
              </a:rPr>
              <a:t>Nutr</a:t>
            </a:r>
            <a:r>
              <a:rPr sz="1400" spc="35" dirty="0" smtClean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spc="100" dirty="0" smtClean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spc="55" dirty="0" smtClean="0">
                <a:solidFill>
                  <a:srgbClr val="001F5F"/>
                </a:solidFill>
                <a:latin typeface="Arial"/>
                <a:cs typeface="Arial"/>
              </a:rPr>
              <a:t>ion</a:t>
            </a:r>
            <a:endParaRPr sz="1400">
              <a:latin typeface="Arial"/>
              <a:cs typeface="Arial"/>
            </a:endParaRPr>
          </a:p>
          <a:p>
            <a:pPr marL="196850" indent="-184785">
              <a:lnSpc>
                <a:spcPct val="100000"/>
              </a:lnSpc>
              <a:spcBef>
                <a:spcPts val="45"/>
              </a:spcBef>
              <a:buClr>
                <a:srgbClr val="003366"/>
              </a:buClr>
              <a:buFont typeface="Arial"/>
              <a:buChar char="•"/>
              <a:tabLst>
                <a:tab pos="196850" algn="l"/>
              </a:tabLst>
            </a:pPr>
            <a:r>
              <a:rPr sz="1400" spc="30" dirty="0" smtClean="0">
                <a:solidFill>
                  <a:srgbClr val="001F5F"/>
                </a:solidFill>
                <a:latin typeface="Arial"/>
                <a:cs typeface="Arial"/>
              </a:rPr>
              <a:t>Hea</a:t>
            </a:r>
            <a:r>
              <a:rPr sz="1400" spc="0" dirty="0" smtClean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spc="100" dirty="0" smtClean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spc="50" dirty="0" smtClean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spc="-2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80" dirty="0" smtClean="0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r>
              <a:rPr sz="1400" spc="-4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40" dirty="0" smtClean="0">
                <a:solidFill>
                  <a:srgbClr val="001F5F"/>
                </a:solidFill>
                <a:latin typeface="Arial"/>
                <a:cs typeface="Arial"/>
              </a:rPr>
              <a:t>We</a:t>
            </a:r>
            <a:r>
              <a:rPr sz="1400" spc="0" dirty="0" smtClean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spc="-15" dirty="0" smtClean="0">
                <a:solidFill>
                  <a:srgbClr val="001F5F"/>
                </a:solidFill>
                <a:latin typeface="Arial"/>
                <a:cs typeface="Arial"/>
              </a:rPr>
              <a:t>lness</a:t>
            </a:r>
            <a:endParaRPr sz="1400">
              <a:latin typeface="Arial"/>
              <a:cs typeface="Arial"/>
            </a:endParaRPr>
          </a:p>
          <a:p>
            <a:pPr marL="196850" indent="-184785">
              <a:lnSpc>
                <a:spcPct val="100000"/>
              </a:lnSpc>
              <a:spcBef>
                <a:spcPts val="45"/>
              </a:spcBef>
              <a:buClr>
                <a:srgbClr val="003366"/>
              </a:buClr>
              <a:buFont typeface="Arial"/>
              <a:buChar char="•"/>
              <a:tabLst>
                <a:tab pos="196850" algn="l"/>
              </a:tabLst>
            </a:pPr>
            <a:r>
              <a:rPr sz="1400" spc="35" dirty="0" smtClean="0">
                <a:solidFill>
                  <a:srgbClr val="001F5F"/>
                </a:solidFill>
                <a:latin typeface="Arial"/>
                <a:cs typeface="Arial"/>
              </a:rPr>
              <a:t>Func</a:t>
            </a:r>
            <a:r>
              <a:rPr sz="1400" spc="5" dirty="0" smtClean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spc="40" dirty="0" smtClean="0">
                <a:solidFill>
                  <a:srgbClr val="001F5F"/>
                </a:solidFill>
                <a:latin typeface="Arial"/>
                <a:cs typeface="Arial"/>
              </a:rPr>
              <a:t>ional</a:t>
            </a:r>
            <a:r>
              <a:rPr sz="1400" spc="-4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0" dirty="0" smtClean="0">
                <a:solidFill>
                  <a:srgbClr val="001F5F"/>
                </a:solidFill>
                <a:latin typeface="Arial"/>
                <a:cs typeface="Arial"/>
              </a:rPr>
              <a:t>Fo</a:t>
            </a:r>
            <a:r>
              <a:rPr sz="1400" spc="15" dirty="0" smtClean="0">
                <a:solidFill>
                  <a:srgbClr val="001F5F"/>
                </a:solidFill>
                <a:latin typeface="Arial"/>
                <a:cs typeface="Arial"/>
              </a:rPr>
              <a:t>od</a:t>
            </a:r>
            <a:r>
              <a:rPr sz="1400" spc="-85" dirty="0" smtClean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61965" y="6831076"/>
            <a:ext cx="1840230" cy="445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6850" indent="-184785">
              <a:lnSpc>
                <a:spcPct val="100000"/>
              </a:lnSpc>
              <a:buClr>
                <a:srgbClr val="003366"/>
              </a:buClr>
              <a:buFont typeface="Arial"/>
              <a:buChar char="•"/>
              <a:tabLst>
                <a:tab pos="196850" algn="l"/>
              </a:tabLst>
            </a:pPr>
            <a:r>
              <a:rPr sz="1400" spc="0" dirty="0" smtClean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spc="-5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90" dirty="0" smtClean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spc="130" dirty="0" smtClean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spc="5" dirty="0" smtClean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1400" spc="-3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25" dirty="0" smtClean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65" dirty="0" smtClean="0">
                <a:solidFill>
                  <a:srgbClr val="001F5F"/>
                </a:solidFill>
                <a:latin typeface="Arial"/>
                <a:cs typeface="Arial"/>
              </a:rPr>
              <a:t>nima</a:t>
            </a:r>
            <a:r>
              <a:rPr sz="1400" spc="15" dirty="0" smtClean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spc="-85" dirty="0" smtClean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96850" indent="-184785">
              <a:lnSpc>
                <a:spcPts val="1739"/>
              </a:lnSpc>
              <a:buClr>
                <a:srgbClr val="003366"/>
              </a:buClr>
              <a:buSzPct val="96551"/>
              <a:buFont typeface="Arial"/>
              <a:buChar char="•"/>
              <a:tabLst>
                <a:tab pos="196850" algn="l"/>
              </a:tabLst>
            </a:pPr>
            <a:r>
              <a:rPr sz="1450" spc="45" dirty="0" smtClean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50" spc="-35" dirty="0" smtClean="0">
                <a:solidFill>
                  <a:srgbClr val="001F5F"/>
                </a:solidFill>
                <a:latin typeface="Arial"/>
                <a:cs typeface="Arial"/>
              </a:rPr>
              <a:t>ives</a:t>
            </a:r>
            <a:r>
              <a:rPr sz="1450" spc="85" dirty="0" smtClean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50" spc="-25" dirty="0" smtClean="0">
                <a:solidFill>
                  <a:srgbClr val="001F5F"/>
                </a:solidFill>
                <a:latin typeface="Arial"/>
                <a:cs typeface="Arial"/>
              </a:rPr>
              <a:t>ock</a:t>
            </a:r>
            <a:r>
              <a:rPr sz="1450" spc="-4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50" spc="5" dirty="0" smtClean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50" spc="0" dirty="0" smtClean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50" spc="-10" dirty="0" smtClean="0">
                <a:solidFill>
                  <a:srgbClr val="001F5F"/>
                </a:solidFill>
                <a:latin typeface="Arial"/>
                <a:cs typeface="Arial"/>
              </a:rPr>
              <a:t>od</a:t>
            </a:r>
            <a:r>
              <a:rPr sz="1450" spc="-35" dirty="0" smtClean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50" spc="-40" dirty="0" smtClean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50" spc="-45" dirty="0" smtClean="0">
                <a:solidFill>
                  <a:srgbClr val="001F5F"/>
                </a:solidFill>
                <a:latin typeface="Arial"/>
                <a:cs typeface="Arial"/>
              </a:rPr>
              <a:t>ers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180" y="737616"/>
            <a:ext cx="9064625" cy="556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688590" algn="l"/>
                <a:tab pos="4110990" algn="l"/>
                <a:tab pos="4714875" algn="l"/>
                <a:tab pos="6553200" algn="l"/>
              </a:tabLst>
            </a:pPr>
            <a:r>
              <a:rPr sz="3600" b="1" dirty="0" smtClean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50" dirty="0" smtClean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35" dirty="0" smtClean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25" dirty="0" smtClean="0">
                <a:solidFill>
                  <a:srgbClr val="0070CE"/>
                </a:solidFill>
                <a:latin typeface="Arial Narrow"/>
                <a:cs typeface="Arial Narrow"/>
              </a:rPr>
              <a:t>f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35" dirty="0" smtClean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65" dirty="0" smtClean="0">
                <a:solidFill>
                  <a:srgbClr val="0070CE"/>
                </a:solidFill>
                <a:latin typeface="Arial Narrow"/>
                <a:cs typeface="Arial Narrow"/>
              </a:rPr>
              <a:t>t	S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145" dirty="0" smtClean="0">
                <a:solidFill>
                  <a:srgbClr val="0070CE"/>
                </a:solidFill>
                <a:latin typeface="Arial Narrow"/>
                <a:cs typeface="Arial Narrow"/>
              </a:rPr>
              <a:t>e	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35" dirty="0" smtClean="0">
                <a:solidFill>
                  <a:srgbClr val="0070CE"/>
                </a:solidFill>
                <a:latin typeface="Arial Narrow"/>
                <a:cs typeface="Arial Narrow"/>
              </a:rPr>
              <a:t>n	P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45" dirty="0" smtClean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65" dirty="0" smtClean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145" dirty="0" smtClean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35" dirty="0" smtClean="0">
                <a:solidFill>
                  <a:srgbClr val="0070CE"/>
                </a:solidFill>
                <a:latin typeface="Arial Narrow"/>
                <a:cs typeface="Arial Narrow"/>
              </a:rPr>
              <a:t>n	P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45" dirty="0" smtClean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145" dirty="0" smtClean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35" dirty="0" smtClean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50" dirty="0" smtClean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endParaRPr sz="36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828" y="1847088"/>
            <a:ext cx="14040612" cy="566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80790" y="7752588"/>
            <a:ext cx="82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19753" y="7752588"/>
            <a:ext cx="17659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695450" algn="l"/>
              </a:tabLst>
            </a:pP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Milk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200" spc="-8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8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8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obal	</a:t>
            </a: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3400" y="5943600"/>
            <a:ext cx="9220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bject 4"/>
          <p:cNvSpPr txBox="1"/>
          <p:nvPr/>
        </p:nvSpPr>
        <p:spPr>
          <a:xfrm>
            <a:off x="625792" y="6275748"/>
            <a:ext cx="9677400" cy="697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solidFill>
                  <a:srgbClr val="0070C0"/>
                </a:solidFill>
                <a:latin typeface="맑은 고딕"/>
                <a:cs typeface="맑은 고딕"/>
              </a:rPr>
              <a:t>MS</a:t>
            </a:r>
            <a:r>
              <a:rPr sz="1600" b="1" dirty="0" smtClean="0">
                <a:solidFill>
                  <a:srgbClr val="0070C0"/>
                </a:solidFill>
                <a:latin typeface="굴림체"/>
                <a:cs typeface="굴림체"/>
              </a:rPr>
              <a:t>社</a:t>
            </a:r>
            <a:r>
              <a:rPr sz="1600" b="1" dirty="0" smtClean="0">
                <a:solidFill>
                  <a:srgbClr val="0070C0"/>
                </a:solidFill>
                <a:latin typeface="맑은 고딕"/>
                <a:cs typeface="맑은 고딕"/>
              </a:rPr>
              <a:t>의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유제품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프로틴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원료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플랫폼이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WPI,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WPC80,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밀크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프로틴을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포함해서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-5" dirty="0" smtClean="0">
                <a:solidFill>
                  <a:srgbClr val="0070C0"/>
                </a:solidFill>
                <a:latin typeface="맑은 고딕"/>
                <a:cs typeface="맑은 고딕"/>
              </a:rPr>
              <a:t>가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장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큰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err="1" smtClean="0">
                <a:solidFill>
                  <a:srgbClr val="0070C0"/>
                </a:solidFill>
                <a:latin typeface="맑은 고딕"/>
                <a:cs typeface="맑은 고딕"/>
              </a:rPr>
              <a:t>것으로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err="1" smtClean="0">
                <a:solidFill>
                  <a:srgbClr val="0070C0"/>
                </a:solidFill>
                <a:latin typeface="맑은 고딕"/>
                <a:cs typeface="맑은 고딕"/>
              </a:rPr>
              <a:t>나타남</a:t>
            </a:r>
            <a:endParaRPr lang="en-US" sz="1600" b="1" dirty="0">
              <a:solidFill>
                <a:srgbClr val="0070C0"/>
              </a:solidFill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endParaRPr lang="en-US" sz="1600" b="1" dirty="0">
              <a:solidFill>
                <a:srgbClr val="0070C0"/>
              </a:solidFill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600" b="1" dirty="0" err="1" smtClean="0">
                <a:solidFill>
                  <a:srgbClr val="0070C0"/>
                </a:solidFill>
                <a:latin typeface="맑은 고딕"/>
                <a:cs typeface="맑은 고딕"/>
              </a:rPr>
              <a:t>MS</a:t>
            </a:r>
            <a:r>
              <a:rPr sz="1600" b="1" dirty="0" err="1" smtClean="0">
                <a:solidFill>
                  <a:srgbClr val="0070C0"/>
                </a:solidFill>
                <a:latin typeface="굴림체"/>
                <a:cs typeface="굴림체"/>
              </a:rPr>
              <a:t>社</a:t>
            </a:r>
            <a:r>
              <a:rPr sz="1600" b="1" dirty="0" err="1" smtClean="0">
                <a:solidFill>
                  <a:srgbClr val="0070C0"/>
                </a:solidFill>
                <a:latin typeface="맑은 고딕"/>
                <a:cs typeface="맑은 고딕"/>
              </a:rPr>
              <a:t>는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가장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큰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WPI</a:t>
            </a:r>
            <a:r>
              <a:rPr lang="en-US"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lang="ko-KR" altLang="en-US"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원료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생산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업체이며,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북미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유제품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원료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부분에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있어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25%의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시장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점유율</a:t>
            </a:r>
            <a:r>
              <a:rPr sz="1600" b="1" spc="155" dirty="0" smtClean="0">
                <a:solidFill>
                  <a:srgbClr val="0070C0"/>
                </a:solidFill>
                <a:latin typeface="맑은 고딕"/>
                <a:cs typeface="맑은 고딕"/>
              </a:rPr>
              <a:t> </a:t>
            </a:r>
            <a:r>
              <a:rPr sz="1600" b="1" spc="0" dirty="0" smtClean="0">
                <a:solidFill>
                  <a:srgbClr val="0070C0"/>
                </a:solidFill>
                <a:latin typeface="맑은 고딕"/>
                <a:cs typeface="맑은 고딕"/>
              </a:rPr>
              <a:t>차지</a:t>
            </a:r>
            <a:endParaRPr sz="1600" b="1" dirty="0">
              <a:solidFill>
                <a:srgbClr val="0070C0"/>
              </a:solidFill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0647" y="6553200"/>
            <a:ext cx="1760220" cy="1333500"/>
          </a:xfrm>
          <a:custGeom>
            <a:avLst/>
            <a:gdLst/>
            <a:ahLst/>
            <a:cxnLst/>
            <a:rect l="l" t="t" r="r" b="b"/>
            <a:pathLst>
              <a:path w="1760220" h="1333500">
                <a:moveTo>
                  <a:pt x="1567560" y="1295400"/>
                </a:moveTo>
                <a:lnTo>
                  <a:pt x="1557147" y="1308100"/>
                </a:lnTo>
                <a:lnTo>
                  <a:pt x="1562353" y="1320800"/>
                </a:lnTo>
                <a:lnTo>
                  <a:pt x="1577975" y="1333500"/>
                </a:lnTo>
                <a:lnTo>
                  <a:pt x="1609217" y="1333500"/>
                </a:lnTo>
                <a:lnTo>
                  <a:pt x="1630045" y="1320800"/>
                </a:lnTo>
                <a:lnTo>
                  <a:pt x="1661286" y="1320800"/>
                </a:lnTo>
                <a:lnTo>
                  <a:pt x="1676907" y="1308100"/>
                </a:lnTo>
                <a:lnTo>
                  <a:pt x="1583181" y="1308100"/>
                </a:lnTo>
                <a:lnTo>
                  <a:pt x="1567560" y="1295400"/>
                </a:lnTo>
                <a:close/>
              </a:path>
              <a:path w="1760220" h="1333500">
                <a:moveTo>
                  <a:pt x="1749805" y="977900"/>
                </a:moveTo>
                <a:lnTo>
                  <a:pt x="1364487" y="977900"/>
                </a:lnTo>
                <a:lnTo>
                  <a:pt x="1348867" y="1003300"/>
                </a:lnTo>
                <a:lnTo>
                  <a:pt x="1348867" y="1028700"/>
                </a:lnTo>
                <a:lnTo>
                  <a:pt x="1333246" y="1041400"/>
                </a:lnTo>
                <a:lnTo>
                  <a:pt x="1338452" y="1054100"/>
                </a:lnTo>
                <a:lnTo>
                  <a:pt x="1354074" y="1054100"/>
                </a:lnTo>
                <a:lnTo>
                  <a:pt x="1364487" y="1066800"/>
                </a:lnTo>
                <a:lnTo>
                  <a:pt x="1385316" y="1130300"/>
                </a:lnTo>
                <a:lnTo>
                  <a:pt x="1411351" y="1155700"/>
                </a:lnTo>
                <a:lnTo>
                  <a:pt x="1406144" y="1155700"/>
                </a:lnTo>
                <a:lnTo>
                  <a:pt x="1421765" y="1168400"/>
                </a:lnTo>
                <a:lnTo>
                  <a:pt x="1463421" y="1168400"/>
                </a:lnTo>
                <a:lnTo>
                  <a:pt x="1494662" y="1181100"/>
                </a:lnTo>
                <a:lnTo>
                  <a:pt x="1499870" y="1193800"/>
                </a:lnTo>
                <a:lnTo>
                  <a:pt x="1510283" y="1206500"/>
                </a:lnTo>
                <a:lnTo>
                  <a:pt x="1541526" y="1257300"/>
                </a:lnTo>
                <a:lnTo>
                  <a:pt x="1567560" y="1282700"/>
                </a:lnTo>
                <a:lnTo>
                  <a:pt x="1598802" y="1282700"/>
                </a:lnTo>
                <a:lnTo>
                  <a:pt x="1609217" y="1308100"/>
                </a:lnTo>
                <a:lnTo>
                  <a:pt x="1687322" y="1308100"/>
                </a:lnTo>
                <a:lnTo>
                  <a:pt x="1702943" y="1295400"/>
                </a:lnTo>
                <a:lnTo>
                  <a:pt x="1728977" y="1295400"/>
                </a:lnTo>
                <a:lnTo>
                  <a:pt x="1723771" y="1282700"/>
                </a:lnTo>
                <a:lnTo>
                  <a:pt x="1739392" y="1244600"/>
                </a:lnTo>
                <a:lnTo>
                  <a:pt x="1728977" y="1219200"/>
                </a:lnTo>
                <a:lnTo>
                  <a:pt x="1734184" y="1219200"/>
                </a:lnTo>
                <a:lnTo>
                  <a:pt x="1728977" y="1193800"/>
                </a:lnTo>
                <a:lnTo>
                  <a:pt x="1739392" y="1181100"/>
                </a:lnTo>
                <a:lnTo>
                  <a:pt x="1739392" y="1168400"/>
                </a:lnTo>
                <a:lnTo>
                  <a:pt x="1749805" y="1155700"/>
                </a:lnTo>
                <a:lnTo>
                  <a:pt x="1749805" y="1143000"/>
                </a:lnTo>
                <a:lnTo>
                  <a:pt x="1755012" y="1117600"/>
                </a:lnTo>
                <a:lnTo>
                  <a:pt x="1757616" y="1117600"/>
                </a:lnTo>
                <a:lnTo>
                  <a:pt x="1755012" y="1104900"/>
                </a:lnTo>
                <a:lnTo>
                  <a:pt x="1755012" y="1028700"/>
                </a:lnTo>
                <a:lnTo>
                  <a:pt x="1749805" y="1003300"/>
                </a:lnTo>
                <a:lnTo>
                  <a:pt x="1749805" y="977900"/>
                </a:lnTo>
                <a:close/>
              </a:path>
              <a:path w="1760220" h="1333500">
                <a:moveTo>
                  <a:pt x="1757616" y="1117600"/>
                </a:moveTo>
                <a:lnTo>
                  <a:pt x="1755012" y="1117600"/>
                </a:lnTo>
                <a:lnTo>
                  <a:pt x="1760220" y="1143000"/>
                </a:lnTo>
                <a:lnTo>
                  <a:pt x="1760220" y="1130300"/>
                </a:lnTo>
                <a:lnTo>
                  <a:pt x="1757616" y="1117600"/>
                </a:lnTo>
                <a:close/>
              </a:path>
              <a:path w="1760220" h="1333500">
                <a:moveTo>
                  <a:pt x="1745640" y="927100"/>
                </a:moveTo>
                <a:lnTo>
                  <a:pt x="1307083" y="927100"/>
                </a:lnTo>
                <a:lnTo>
                  <a:pt x="1312291" y="939800"/>
                </a:lnTo>
                <a:lnTo>
                  <a:pt x="1296670" y="939800"/>
                </a:lnTo>
                <a:lnTo>
                  <a:pt x="1307083" y="965200"/>
                </a:lnTo>
                <a:lnTo>
                  <a:pt x="1301877" y="990600"/>
                </a:lnTo>
                <a:lnTo>
                  <a:pt x="1312291" y="1028700"/>
                </a:lnTo>
                <a:lnTo>
                  <a:pt x="1327911" y="1028700"/>
                </a:lnTo>
                <a:lnTo>
                  <a:pt x="1343659" y="1016000"/>
                </a:lnTo>
                <a:lnTo>
                  <a:pt x="1343659" y="1003300"/>
                </a:lnTo>
                <a:lnTo>
                  <a:pt x="1364487" y="977900"/>
                </a:lnTo>
                <a:lnTo>
                  <a:pt x="1749805" y="977900"/>
                </a:lnTo>
                <a:lnTo>
                  <a:pt x="1749805" y="939800"/>
                </a:lnTo>
                <a:lnTo>
                  <a:pt x="1745640" y="927100"/>
                </a:lnTo>
                <a:close/>
              </a:path>
              <a:path w="1760220" h="1333500">
                <a:moveTo>
                  <a:pt x="1630045" y="711200"/>
                </a:moveTo>
                <a:lnTo>
                  <a:pt x="1176908" y="711200"/>
                </a:lnTo>
                <a:lnTo>
                  <a:pt x="1192529" y="723900"/>
                </a:lnTo>
                <a:lnTo>
                  <a:pt x="1192529" y="736600"/>
                </a:lnTo>
                <a:lnTo>
                  <a:pt x="1166495" y="787400"/>
                </a:lnTo>
                <a:lnTo>
                  <a:pt x="1161287" y="812800"/>
                </a:lnTo>
                <a:lnTo>
                  <a:pt x="1145667" y="825500"/>
                </a:lnTo>
                <a:lnTo>
                  <a:pt x="1135252" y="825500"/>
                </a:lnTo>
                <a:lnTo>
                  <a:pt x="1145667" y="838200"/>
                </a:lnTo>
                <a:lnTo>
                  <a:pt x="1171702" y="850900"/>
                </a:lnTo>
                <a:lnTo>
                  <a:pt x="1182116" y="863600"/>
                </a:lnTo>
                <a:lnTo>
                  <a:pt x="1176908" y="876300"/>
                </a:lnTo>
                <a:lnTo>
                  <a:pt x="1213357" y="927100"/>
                </a:lnTo>
                <a:lnTo>
                  <a:pt x="1223772" y="939800"/>
                </a:lnTo>
                <a:lnTo>
                  <a:pt x="1249806" y="977900"/>
                </a:lnTo>
                <a:lnTo>
                  <a:pt x="1286255" y="977900"/>
                </a:lnTo>
                <a:lnTo>
                  <a:pt x="1270634" y="939800"/>
                </a:lnTo>
                <a:lnTo>
                  <a:pt x="1281049" y="939800"/>
                </a:lnTo>
                <a:lnTo>
                  <a:pt x="1307083" y="927100"/>
                </a:lnTo>
                <a:lnTo>
                  <a:pt x="1745640" y="927100"/>
                </a:lnTo>
                <a:lnTo>
                  <a:pt x="1728977" y="876300"/>
                </a:lnTo>
                <a:lnTo>
                  <a:pt x="1723771" y="876300"/>
                </a:lnTo>
                <a:lnTo>
                  <a:pt x="1718563" y="850900"/>
                </a:lnTo>
                <a:lnTo>
                  <a:pt x="1692528" y="825500"/>
                </a:lnTo>
                <a:lnTo>
                  <a:pt x="1676907" y="812800"/>
                </a:lnTo>
                <a:lnTo>
                  <a:pt x="1676907" y="787400"/>
                </a:lnTo>
                <a:lnTo>
                  <a:pt x="1656079" y="762000"/>
                </a:lnTo>
                <a:lnTo>
                  <a:pt x="1630045" y="711200"/>
                </a:lnTo>
                <a:close/>
              </a:path>
              <a:path w="1760220" h="1333500">
                <a:moveTo>
                  <a:pt x="1491191" y="419100"/>
                </a:moveTo>
                <a:lnTo>
                  <a:pt x="1051941" y="419100"/>
                </a:lnTo>
                <a:lnTo>
                  <a:pt x="1077976" y="444500"/>
                </a:lnTo>
                <a:lnTo>
                  <a:pt x="1077976" y="457200"/>
                </a:lnTo>
                <a:lnTo>
                  <a:pt x="1088390" y="482600"/>
                </a:lnTo>
                <a:lnTo>
                  <a:pt x="1104010" y="482600"/>
                </a:lnTo>
                <a:lnTo>
                  <a:pt x="1104010" y="508000"/>
                </a:lnTo>
                <a:lnTo>
                  <a:pt x="1109218" y="508000"/>
                </a:lnTo>
                <a:lnTo>
                  <a:pt x="1114425" y="558800"/>
                </a:lnTo>
                <a:lnTo>
                  <a:pt x="1114425" y="596900"/>
                </a:lnTo>
                <a:lnTo>
                  <a:pt x="1098803" y="673100"/>
                </a:lnTo>
                <a:lnTo>
                  <a:pt x="1104010" y="685800"/>
                </a:lnTo>
                <a:lnTo>
                  <a:pt x="1104010" y="711200"/>
                </a:lnTo>
                <a:lnTo>
                  <a:pt x="1093597" y="736600"/>
                </a:lnTo>
                <a:lnTo>
                  <a:pt x="1104010" y="762000"/>
                </a:lnTo>
                <a:lnTo>
                  <a:pt x="1124838" y="774700"/>
                </a:lnTo>
                <a:lnTo>
                  <a:pt x="1104010" y="749300"/>
                </a:lnTo>
                <a:lnTo>
                  <a:pt x="1149138" y="749300"/>
                </a:lnTo>
                <a:lnTo>
                  <a:pt x="1156080" y="723900"/>
                </a:lnTo>
                <a:lnTo>
                  <a:pt x="1135252" y="723900"/>
                </a:lnTo>
                <a:lnTo>
                  <a:pt x="1135252" y="711200"/>
                </a:lnTo>
                <a:lnTo>
                  <a:pt x="1124838" y="698500"/>
                </a:lnTo>
                <a:lnTo>
                  <a:pt x="1621862" y="698500"/>
                </a:lnTo>
                <a:lnTo>
                  <a:pt x="1572768" y="622300"/>
                </a:lnTo>
                <a:lnTo>
                  <a:pt x="1525904" y="546100"/>
                </a:lnTo>
                <a:lnTo>
                  <a:pt x="1515491" y="533400"/>
                </a:lnTo>
                <a:lnTo>
                  <a:pt x="1489455" y="457200"/>
                </a:lnTo>
                <a:lnTo>
                  <a:pt x="1520698" y="457200"/>
                </a:lnTo>
                <a:lnTo>
                  <a:pt x="1491191" y="419100"/>
                </a:lnTo>
                <a:close/>
              </a:path>
              <a:path w="1760220" h="1333500">
                <a:moveTo>
                  <a:pt x="1149138" y="749300"/>
                </a:moveTo>
                <a:lnTo>
                  <a:pt x="1104010" y="749300"/>
                </a:lnTo>
                <a:lnTo>
                  <a:pt x="1135252" y="774700"/>
                </a:lnTo>
                <a:lnTo>
                  <a:pt x="1145667" y="762000"/>
                </a:lnTo>
                <a:lnTo>
                  <a:pt x="1149138" y="749300"/>
                </a:lnTo>
                <a:close/>
              </a:path>
              <a:path w="1760220" h="1333500">
                <a:moveTo>
                  <a:pt x="1621862" y="698500"/>
                </a:moveTo>
                <a:lnTo>
                  <a:pt x="1124838" y="698500"/>
                </a:lnTo>
                <a:lnTo>
                  <a:pt x="1156080" y="711200"/>
                </a:lnTo>
                <a:lnTo>
                  <a:pt x="1161287" y="723900"/>
                </a:lnTo>
                <a:lnTo>
                  <a:pt x="1176908" y="711200"/>
                </a:lnTo>
                <a:lnTo>
                  <a:pt x="1630045" y="711200"/>
                </a:lnTo>
                <a:lnTo>
                  <a:pt x="1621862" y="698500"/>
                </a:lnTo>
                <a:close/>
              </a:path>
              <a:path w="1760220" h="1333500">
                <a:moveTo>
                  <a:pt x="1588388" y="628649"/>
                </a:moveTo>
                <a:lnTo>
                  <a:pt x="1609217" y="660400"/>
                </a:lnTo>
                <a:lnTo>
                  <a:pt x="1593596" y="635000"/>
                </a:lnTo>
                <a:lnTo>
                  <a:pt x="1588388" y="628649"/>
                </a:lnTo>
                <a:close/>
              </a:path>
              <a:path w="1760220" h="1333500">
                <a:moveTo>
                  <a:pt x="1557147" y="571500"/>
                </a:moveTo>
                <a:lnTo>
                  <a:pt x="1562353" y="596900"/>
                </a:lnTo>
                <a:lnTo>
                  <a:pt x="1588388" y="628649"/>
                </a:lnTo>
                <a:lnTo>
                  <a:pt x="1567560" y="596900"/>
                </a:lnTo>
                <a:lnTo>
                  <a:pt x="1557147" y="571500"/>
                </a:lnTo>
                <a:close/>
              </a:path>
              <a:path w="1760220" h="1333500">
                <a:moveTo>
                  <a:pt x="1551940" y="533400"/>
                </a:moveTo>
                <a:lnTo>
                  <a:pt x="1551940" y="546100"/>
                </a:lnTo>
                <a:lnTo>
                  <a:pt x="1557147" y="571500"/>
                </a:lnTo>
                <a:lnTo>
                  <a:pt x="1551940" y="533400"/>
                </a:lnTo>
                <a:close/>
              </a:path>
              <a:path w="1760220" h="1333500">
                <a:moveTo>
                  <a:pt x="1546732" y="482600"/>
                </a:moveTo>
                <a:lnTo>
                  <a:pt x="1536319" y="482600"/>
                </a:lnTo>
                <a:lnTo>
                  <a:pt x="1551940" y="495300"/>
                </a:lnTo>
                <a:lnTo>
                  <a:pt x="1551940" y="533400"/>
                </a:lnTo>
                <a:lnTo>
                  <a:pt x="1567560" y="520700"/>
                </a:lnTo>
                <a:lnTo>
                  <a:pt x="1546732" y="482600"/>
                </a:lnTo>
                <a:close/>
              </a:path>
              <a:path w="1760220" h="1333500">
                <a:moveTo>
                  <a:pt x="1520698" y="457200"/>
                </a:moveTo>
                <a:lnTo>
                  <a:pt x="1510283" y="457200"/>
                </a:lnTo>
                <a:lnTo>
                  <a:pt x="1505077" y="482600"/>
                </a:lnTo>
                <a:lnTo>
                  <a:pt x="1520698" y="495300"/>
                </a:lnTo>
                <a:lnTo>
                  <a:pt x="1536319" y="482600"/>
                </a:lnTo>
                <a:lnTo>
                  <a:pt x="1546732" y="482600"/>
                </a:lnTo>
                <a:lnTo>
                  <a:pt x="1520698" y="457200"/>
                </a:lnTo>
                <a:close/>
              </a:path>
              <a:path w="1760220" h="1333500">
                <a:moveTo>
                  <a:pt x="1354074" y="203200"/>
                </a:moveTo>
                <a:lnTo>
                  <a:pt x="296799" y="203200"/>
                </a:lnTo>
                <a:lnTo>
                  <a:pt x="322833" y="215900"/>
                </a:lnTo>
                <a:lnTo>
                  <a:pt x="328041" y="228600"/>
                </a:lnTo>
                <a:lnTo>
                  <a:pt x="442595" y="228600"/>
                </a:lnTo>
                <a:lnTo>
                  <a:pt x="437387" y="241300"/>
                </a:lnTo>
                <a:lnTo>
                  <a:pt x="775970" y="241300"/>
                </a:lnTo>
                <a:lnTo>
                  <a:pt x="812419" y="254000"/>
                </a:lnTo>
                <a:lnTo>
                  <a:pt x="828040" y="254000"/>
                </a:lnTo>
                <a:lnTo>
                  <a:pt x="859281" y="279400"/>
                </a:lnTo>
                <a:lnTo>
                  <a:pt x="880109" y="304800"/>
                </a:lnTo>
                <a:lnTo>
                  <a:pt x="916558" y="330200"/>
                </a:lnTo>
                <a:lnTo>
                  <a:pt x="921766" y="342900"/>
                </a:lnTo>
                <a:lnTo>
                  <a:pt x="921766" y="355600"/>
                </a:lnTo>
                <a:lnTo>
                  <a:pt x="968628" y="381000"/>
                </a:lnTo>
                <a:lnTo>
                  <a:pt x="979043" y="406400"/>
                </a:lnTo>
                <a:lnTo>
                  <a:pt x="994663" y="406400"/>
                </a:lnTo>
                <a:lnTo>
                  <a:pt x="1005077" y="419100"/>
                </a:lnTo>
                <a:lnTo>
                  <a:pt x="1020699" y="431800"/>
                </a:lnTo>
                <a:lnTo>
                  <a:pt x="1051941" y="419100"/>
                </a:lnTo>
                <a:lnTo>
                  <a:pt x="1491191" y="419100"/>
                </a:lnTo>
                <a:lnTo>
                  <a:pt x="1432178" y="342900"/>
                </a:lnTo>
                <a:lnTo>
                  <a:pt x="1380108" y="266700"/>
                </a:lnTo>
                <a:lnTo>
                  <a:pt x="1354074" y="203200"/>
                </a:lnTo>
                <a:close/>
              </a:path>
              <a:path w="1760220" h="1333500">
                <a:moveTo>
                  <a:pt x="494792" y="342900"/>
                </a:moveTo>
                <a:lnTo>
                  <a:pt x="494792" y="355600"/>
                </a:lnTo>
                <a:lnTo>
                  <a:pt x="499999" y="368300"/>
                </a:lnTo>
                <a:lnTo>
                  <a:pt x="494792" y="342900"/>
                </a:lnTo>
                <a:close/>
              </a:path>
              <a:path w="1760220" h="1333500">
                <a:moveTo>
                  <a:pt x="682244" y="292100"/>
                </a:moveTo>
                <a:lnTo>
                  <a:pt x="458343" y="292100"/>
                </a:lnTo>
                <a:lnTo>
                  <a:pt x="463550" y="304800"/>
                </a:lnTo>
                <a:lnTo>
                  <a:pt x="473963" y="304800"/>
                </a:lnTo>
                <a:lnTo>
                  <a:pt x="505205" y="330200"/>
                </a:lnTo>
                <a:lnTo>
                  <a:pt x="515620" y="342900"/>
                </a:lnTo>
                <a:lnTo>
                  <a:pt x="515620" y="368300"/>
                </a:lnTo>
                <a:lnTo>
                  <a:pt x="536448" y="368300"/>
                </a:lnTo>
                <a:lnTo>
                  <a:pt x="567690" y="355600"/>
                </a:lnTo>
                <a:lnTo>
                  <a:pt x="583310" y="355600"/>
                </a:lnTo>
                <a:lnTo>
                  <a:pt x="583310" y="342900"/>
                </a:lnTo>
                <a:lnTo>
                  <a:pt x="604138" y="330200"/>
                </a:lnTo>
                <a:lnTo>
                  <a:pt x="635380" y="330200"/>
                </a:lnTo>
                <a:lnTo>
                  <a:pt x="682244" y="292100"/>
                </a:lnTo>
                <a:close/>
              </a:path>
              <a:path w="1760220" h="1333500">
                <a:moveTo>
                  <a:pt x="635380" y="330200"/>
                </a:moveTo>
                <a:lnTo>
                  <a:pt x="604138" y="330200"/>
                </a:lnTo>
                <a:lnTo>
                  <a:pt x="604138" y="342900"/>
                </a:lnTo>
                <a:lnTo>
                  <a:pt x="619759" y="342900"/>
                </a:lnTo>
                <a:lnTo>
                  <a:pt x="635380" y="330200"/>
                </a:lnTo>
                <a:close/>
              </a:path>
              <a:path w="1760220" h="1333500">
                <a:moveTo>
                  <a:pt x="426974" y="266700"/>
                </a:moveTo>
                <a:lnTo>
                  <a:pt x="442595" y="292100"/>
                </a:lnTo>
                <a:lnTo>
                  <a:pt x="473963" y="292100"/>
                </a:lnTo>
                <a:lnTo>
                  <a:pt x="458343" y="279400"/>
                </a:lnTo>
                <a:lnTo>
                  <a:pt x="426974" y="266700"/>
                </a:lnTo>
                <a:close/>
              </a:path>
              <a:path w="1760220" h="1333500">
                <a:moveTo>
                  <a:pt x="682244" y="266700"/>
                </a:moveTo>
                <a:lnTo>
                  <a:pt x="458343" y="266700"/>
                </a:lnTo>
                <a:lnTo>
                  <a:pt x="468756" y="279400"/>
                </a:lnTo>
                <a:lnTo>
                  <a:pt x="484377" y="279400"/>
                </a:lnTo>
                <a:lnTo>
                  <a:pt x="473963" y="292100"/>
                </a:lnTo>
                <a:lnTo>
                  <a:pt x="708278" y="292100"/>
                </a:lnTo>
                <a:lnTo>
                  <a:pt x="703072" y="279400"/>
                </a:lnTo>
                <a:lnTo>
                  <a:pt x="682244" y="266700"/>
                </a:lnTo>
                <a:close/>
              </a:path>
              <a:path w="1760220" h="1333500">
                <a:moveTo>
                  <a:pt x="723900" y="241300"/>
                </a:moveTo>
                <a:lnTo>
                  <a:pt x="426974" y="241300"/>
                </a:lnTo>
                <a:lnTo>
                  <a:pt x="421767" y="254000"/>
                </a:lnTo>
                <a:lnTo>
                  <a:pt x="442595" y="266700"/>
                </a:lnTo>
                <a:lnTo>
                  <a:pt x="682244" y="266700"/>
                </a:lnTo>
                <a:lnTo>
                  <a:pt x="703072" y="279400"/>
                </a:lnTo>
                <a:lnTo>
                  <a:pt x="697865" y="266700"/>
                </a:lnTo>
                <a:lnTo>
                  <a:pt x="708278" y="254000"/>
                </a:lnTo>
                <a:lnTo>
                  <a:pt x="723900" y="241300"/>
                </a:lnTo>
                <a:close/>
              </a:path>
              <a:path w="1760220" h="1333500">
                <a:moveTo>
                  <a:pt x="109347" y="215900"/>
                </a:moveTo>
                <a:lnTo>
                  <a:pt x="52070" y="215900"/>
                </a:lnTo>
                <a:lnTo>
                  <a:pt x="52070" y="228600"/>
                </a:lnTo>
                <a:lnTo>
                  <a:pt x="67691" y="228600"/>
                </a:lnTo>
                <a:lnTo>
                  <a:pt x="72898" y="241300"/>
                </a:lnTo>
                <a:lnTo>
                  <a:pt x="57276" y="254000"/>
                </a:lnTo>
                <a:lnTo>
                  <a:pt x="46862" y="266700"/>
                </a:lnTo>
                <a:lnTo>
                  <a:pt x="72898" y="266700"/>
                </a:lnTo>
                <a:lnTo>
                  <a:pt x="104140" y="241300"/>
                </a:lnTo>
                <a:lnTo>
                  <a:pt x="109347" y="215900"/>
                </a:lnTo>
                <a:close/>
              </a:path>
              <a:path w="1760220" h="1333500">
                <a:moveTo>
                  <a:pt x="317626" y="215900"/>
                </a:moveTo>
                <a:lnTo>
                  <a:pt x="286384" y="215900"/>
                </a:lnTo>
                <a:lnTo>
                  <a:pt x="281177" y="228600"/>
                </a:lnTo>
                <a:lnTo>
                  <a:pt x="343661" y="241300"/>
                </a:lnTo>
                <a:lnTo>
                  <a:pt x="385318" y="254000"/>
                </a:lnTo>
                <a:lnTo>
                  <a:pt x="416559" y="266700"/>
                </a:lnTo>
                <a:lnTo>
                  <a:pt x="411352" y="254000"/>
                </a:lnTo>
                <a:lnTo>
                  <a:pt x="395731" y="241300"/>
                </a:lnTo>
                <a:lnTo>
                  <a:pt x="416559" y="241300"/>
                </a:lnTo>
                <a:lnTo>
                  <a:pt x="442595" y="228600"/>
                </a:lnTo>
                <a:lnTo>
                  <a:pt x="328041" y="228600"/>
                </a:lnTo>
                <a:lnTo>
                  <a:pt x="317626" y="215900"/>
                </a:lnTo>
                <a:close/>
              </a:path>
              <a:path w="1760220" h="1333500">
                <a:moveTo>
                  <a:pt x="147531" y="237066"/>
                </a:moveTo>
                <a:lnTo>
                  <a:pt x="130175" y="241300"/>
                </a:lnTo>
                <a:lnTo>
                  <a:pt x="145796" y="241300"/>
                </a:lnTo>
                <a:lnTo>
                  <a:pt x="147531" y="237066"/>
                </a:lnTo>
                <a:close/>
              </a:path>
              <a:path w="1760220" h="1333500">
                <a:moveTo>
                  <a:pt x="260350" y="190500"/>
                </a:moveTo>
                <a:lnTo>
                  <a:pt x="135381" y="190500"/>
                </a:lnTo>
                <a:lnTo>
                  <a:pt x="140588" y="203200"/>
                </a:lnTo>
                <a:lnTo>
                  <a:pt x="156209" y="215900"/>
                </a:lnTo>
                <a:lnTo>
                  <a:pt x="147531" y="237066"/>
                </a:lnTo>
                <a:lnTo>
                  <a:pt x="182245" y="228600"/>
                </a:lnTo>
                <a:lnTo>
                  <a:pt x="229107" y="228600"/>
                </a:lnTo>
                <a:lnTo>
                  <a:pt x="260350" y="190500"/>
                </a:lnTo>
                <a:close/>
              </a:path>
              <a:path w="1760220" h="1333500">
                <a:moveTo>
                  <a:pt x="132778" y="203200"/>
                </a:moveTo>
                <a:lnTo>
                  <a:pt x="114553" y="203200"/>
                </a:lnTo>
                <a:lnTo>
                  <a:pt x="119760" y="228600"/>
                </a:lnTo>
                <a:lnTo>
                  <a:pt x="130175" y="215900"/>
                </a:lnTo>
                <a:lnTo>
                  <a:pt x="132778" y="203200"/>
                </a:lnTo>
                <a:close/>
              </a:path>
              <a:path w="1760220" h="1333500">
                <a:moveTo>
                  <a:pt x="541654" y="38100"/>
                </a:moveTo>
                <a:lnTo>
                  <a:pt x="213486" y="88900"/>
                </a:lnTo>
                <a:lnTo>
                  <a:pt x="20827" y="101600"/>
                </a:lnTo>
                <a:lnTo>
                  <a:pt x="5206" y="114300"/>
                </a:lnTo>
                <a:lnTo>
                  <a:pt x="0" y="139700"/>
                </a:lnTo>
                <a:lnTo>
                  <a:pt x="26034" y="165100"/>
                </a:lnTo>
                <a:lnTo>
                  <a:pt x="57276" y="190500"/>
                </a:lnTo>
                <a:lnTo>
                  <a:pt x="46862" y="215900"/>
                </a:lnTo>
                <a:lnTo>
                  <a:pt x="104140" y="215900"/>
                </a:lnTo>
                <a:lnTo>
                  <a:pt x="114553" y="203200"/>
                </a:lnTo>
                <a:lnTo>
                  <a:pt x="132778" y="203200"/>
                </a:lnTo>
                <a:lnTo>
                  <a:pt x="135381" y="190500"/>
                </a:lnTo>
                <a:lnTo>
                  <a:pt x="1348867" y="190500"/>
                </a:lnTo>
                <a:lnTo>
                  <a:pt x="1333246" y="152400"/>
                </a:lnTo>
                <a:lnTo>
                  <a:pt x="1327911" y="139700"/>
                </a:lnTo>
                <a:lnTo>
                  <a:pt x="1312291" y="114300"/>
                </a:lnTo>
                <a:lnTo>
                  <a:pt x="578103" y="114300"/>
                </a:lnTo>
                <a:lnTo>
                  <a:pt x="562482" y="76200"/>
                </a:lnTo>
                <a:lnTo>
                  <a:pt x="541654" y="38100"/>
                </a:lnTo>
                <a:close/>
              </a:path>
              <a:path w="1760220" h="1333500">
                <a:moveTo>
                  <a:pt x="1348867" y="190500"/>
                </a:moveTo>
                <a:lnTo>
                  <a:pt x="260350" y="190500"/>
                </a:lnTo>
                <a:lnTo>
                  <a:pt x="265556" y="215900"/>
                </a:lnTo>
                <a:lnTo>
                  <a:pt x="281177" y="203200"/>
                </a:lnTo>
                <a:lnTo>
                  <a:pt x="1354074" y="203200"/>
                </a:lnTo>
                <a:lnTo>
                  <a:pt x="1348867" y="190500"/>
                </a:lnTo>
                <a:close/>
              </a:path>
              <a:path w="1760220" h="1333500">
                <a:moveTo>
                  <a:pt x="1114425" y="63500"/>
                </a:moveTo>
                <a:lnTo>
                  <a:pt x="578103" y="114300"/>
                </a:lnTo>
                <a:lnTo>
                  <a:pt x="1140459" y="114300"/>
                </a:lnTo>
                <a:lnTo>
                  <a:pt x="1130046" y="76200"/>
                </a:lnTo>
                <a:lnTo>
                  <a:pt x="1114425" y="63500"/>
                </a:lnTo>
                <a:close/>
              </a:path>
              <a:path w="1760220" h="1333500">
                <a:moveTo>
                  <a:pt x="1202944" y="0"/>
                </a:moveTo>
                <a:lnTo>
                  <a:pt x="1166495" y="0"/>
                </a:lnTo>
                <a:lnTo>
                  <a:pt x="1161287" y="25400"/>
                </a:lnTo>
                <a:lnTo>
                  <a:pt x="1161287" y="38100"/>
                </a:lnTo>
                <a:lnTo>
                  <a:pt x="1171702" y="50800"/>
                </a:lnTo>
                <a:lnTo>
                  <a:pt x="1171702" y="101600"/>
                </a:lnTo>
                <a:lnTo>
                  <a:pt x="1156080" y="114300"/>
                </a:lnTo>
                <a:lnTo>
                  <a:pt x="1312291" y="114300"/>
                </a:lnTo>
                <a:lnTo>
                  <a:pt x="1301877" y="63500"/>
                </a:lnTo>
                <a:lnTo>
                  <a:pt x="1286255" y="50800"/>
                </a:lnTo>
                <a:lnTo>
                  <a:pt x="1275842" y="38100"/>
                </a:lnTo>
                <a:lnTo>
                  <a:pt x="1287991" y="38100"/>
                </a:lnTo>
                <a:lnTo>
                  <a:pt x="1291462" y="12700"/>
                </a:lnTo>
                <a:lnTo>
                  <a:pt x="1239393" y="12700"/>
                </a:lnTo>
                <a:lnTo>
                  <a:pt x="1202944" y="0"/>
                </a:lnTo>
                <a:close/>
              </a:path>
              <a:path w="1760220" h="1333500">
                <a:moveTo>
                  <a:pt x="1287991" y="38100"/>
                </a:moveTo>
                <a:lnTo>
                  <a:pt x="1275842" y="38100"/>
                </a:lnTo>
                <a:lnTo>
                  <a:pt x="1286255" y="50800"/>
                </a:lnTo>
                <a:lnTo>
                  <a:pt x="1287991" y="3810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10739" y="3557015"/>
            <a:ext cx="1091184" cy="1918716"/>
          </a:xfrm>
          <a:custGeom>
            <a:avLst/>
            <a:gdLst/>
            <a:ahLst/>
            <a:cxnLst/>
            <a:rect l="l" t="t" r="r" b="b"/>
            <a:pathLst>
              <a:path w="1091184" h="1918716">
                <a:moveTo>
                  <a:pt x="157861" y="0"/>
                </a:moveTo>
                <a:lnTo>
                  <a:pt x="37084" y="558038"/>
                </a:lnTo>
                <a:lnTo>
                  <a:pt x="0" y="721106"/>
                </a:lnTo>
                <a:lnTo>
                  <a:pt x="506095" y="1560703"/>
                </a:lnTo>
                <a:lnTo>
                  <a:pt x="719709" y="1918716"/>
                </a:lnTo>
                <a:lnTo>
                  <a:pt x="724408" y="1881886"/>
                </a:lnTo>
                <a:lnTo>
                  <a:pt x="738251" y="1866138"/>
                </a:lnTo>
                <a:lnTo>
                  <a:pt x="742950" y="1834515"/>
                </a:lnTo>
                <a:lnTo>
                  <a:pt x="733679" y="1802892"/>
                </a:lnTo>
                <a:lnTo>
                  <a:pt x="738251" y="1781810"/>
                </a:lnTo>
                <a:lnTo>
                  <a:pt x="742950" y="1760855"/>
                </a:lnTo>
                <a:lnTo>
                  <a:pt x="738251" y="1729232"/>
                </a:lnTo>
                <a:lnTo>
                  <a:pt x="742950" y="1713484"/>
                </a:lnTo>
                <a:lnTo>
                  <a:pt x="747522" y="1702943"/>
                </a:lnTo>
                <a:lnTo>
                  <a:pt x="738251" y="1665986"/>
                </a:lnTo>
                <a:lnTo>
                  <a:pt x="747522" y="1650238"/>
                </a:lnTo>
                <a:lnTo>
                  <a:pt x="761492" y="1634490"/>
                </a:lnTo>
                <a:lnTo>
                  <a:pt x="869168" y="1634490"/>
                </a:lnTo>
                <a:lnTo>
                  <a:pt x="900811" y="1445006"/>
                </a:lnTo>
                <a:lnTo>
                  <a:pt x="1091184" y="226313"/>
                </a:lnTo>
                <a:lnTo>
                  <a:pt x="622173" y="121031"/>
                </a:lnTo>
                <a:lnTo>
                  <a:pt x="431800" y="73660"/>
                </a:lnTo>
                <a:lnTo>
                  <a:pt x="157861" y="0"/>
                </a:lnTo>
                <a:close/>
              </a:path>
              <a:path w="1091184" h="1918716">
                <a:moveTo>
                  <a:pt x="869168" y="1634490"/>
                </a:moveTo>
                <a:lnTo>
                  <a:pt x="780034" y="1634490"/>
                </a:lnTo>
                <a:lnTo>
                  <a:pt x="794004" y="1645031"/>
                </a:lnTo>
                <a:lnTo>
                  <a:pt x="807974" y="1645031"/>
                </a:lnTo>
                <a:lnTo>
                  <a:pt x="817245" y="1660779"/>
                </a:lnTo>
                <a:lnTo>
                  <a:pt x="821817" y="1676527"/>
                </a:lnTo>
                <a:lnTo>
                  <a:pt x="840486" y="1681861"/>
                </a:lnTo>
                <a:lnTo>
                  <a:pt x="854329" y="1660779"/>
                </a:lnTo>
                <a:lnTo>
                  <a:pt x="868299" y="1639697"/>
                </a:lnTo>
                <a:lnTo>
                  <a:pt x="869168" y="163449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8947" y="1769364"/>
            <a:ext cx="5776366" cy="4786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4996" y="5580888"/>
            <a:ext cx="2423160" cy="1645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3519" y="3355847"/>
            <a:ext cx="1395984" cy="2667000"/>
          </a:xfrm>
          <a:custGeom>
            <a:avLst/>
            <a:gdLst/>
            <a:ahLst/>
            <a:cxnLst/>
            <a:rect l="l" t="t" r="r" b="b"/>
            <a:pathLst>
              <a:path w="1395984" h="2667000">
                <a:moveTo>
                  <a:pt x="111252" y="147447"/>
                </a:moveTo>
                <a:lnTo>
                  <a:pt x="115951" y="115824"/>
                </a:lnTo>
                <a:lnTo>
                  <a:pt x="120523" y="115824"/>
                </a:lnTo>
                <a:lnTo>
                  <a:pt x="115951" y="84200"/>
                </a:lnTo>
                <a:lnTo>
                  <a:pt x="115951" y="68452"/>
                </a:lnTo>
                <a:lnTo>
                  <a:pt x="106680" y="47371"/>
                </a:lnTo>
                <a:lnTo>
                  <a:pt x="115951" y="31623"/>
                </a:lnTo>
                <a:lnTo>
                  <a:pt x="125222" y="0"/>
                </a:lnTo>
                <a:lnTo>
                  <a:pt x="134493" y="0"/>
                </a:lnTo>
                <a:lnTo>
                  <a:pt x="477647" y="110616"/>
                </a:lnTo>
                <a:lnTo>
                  <a:pt x="774573" y="194817"/>
                </a:lnTo>
                <a:lnTo>
                  <a:pt x="653923" y="752982"/>
                </a:lnTo>
                <a:lnTo>
                  <a:pt x="616838" y="916177"/>
                </a:lnTo>
                <a:lnTo>
                  <a:pt x="1122299" y="1756028"/>
                </a:lnTo>
                <a:lnTo>
                  <a:pt x="1335659" y="2114169"/>
                </a:lnTo>
                <a:lnTo>
                  <a:pt x="1335659" y="2129916"/>
                </a:lnTo>
                <a:lnTo>
                  <a:pt x="1335659" y="2145665"/>
                </a:lnTo>
                <a:lnTo>
                  <a:pt x="1349629" y="2177288"/>
                </a:lnTo>
                <a:lnTo>
                  <a:pt x="1354201" y="2198370"/>
                </a:lnTo>
                <a:lnTo>
                  <a:pt x="1358900" y="2214118"/>
                </a:lnTo>
                <a:lnTo>
                  <a:pt x="1363472" y="2229993"/>
                </a:lnTo>
                <a:lnTo>
                  <a:pt x="1358900" y="2251075"/>
                </a:lnTo>
                <a:lnTo>
                  <a:pt x="1386713" y="2282571"/>
                </a:lnTo>
                <a:lnTo>
                  <a:pt x="1395984" y="2298446"/>
                </a:lnTo>
                <a:lnTo>
                  <a:pt x="1386713" y="2308987"/>
                </a:lnTo>
                <a:lnTo>
                  <a:pt x="1340358" y="2340483"/>
                </a:lnTo>
                <a:lnTo>
                  <a:pt x="1331087" y="2356358"/>
                </a:lnTo>
                <a:lnTo>
                  <a:pt x="1317117" y="2366899"/>
                </a:lnTo>
                <a:lnTo>
                  <a:pt x="1312545" y="2393188"/>
                </a:lnTo>
                <a:lnTo>
                  <a:pt x="1312545" y="2424810"/>
                </a:lnTo>
                <a:lnTo>
                  <a:pt x="1303274" y="2440559"/>
                </a:lnTo>
                <a:lnTo>
                  <a:pt x="1298575" y="2461641"/>
                </a:lnTo>
                <a:lnTo>
                  <a:pt x="1270762" y="2493264"/>
                </a:lnTo>
                <a:lnTo>
                  <a:pt x="1256792" y="2503804"/>
                </a:lnTo>
                <a:lnTo>
                  <a:pt x="1252220" y="2519553"/>
                </a:lnTo>
                <a:lnTo>
                  <a:pt x="1256792" y="2535301"/>
                </a:lnTo>
                <a:lnTo>
                  <a:pt x="1256792" y="2551176"/>
                </a:lnTo>
                <a:lnTo>
                  <a:pt x="1247521" y="2566924"/>
                </a:lnTo>
                <a:lnTo>
                  <a:pt x="1252220" y="2582799"/>
                </a:lnTo>
                <a:lnTo>
                  <a:pt x="1266063" y="2588006"/>
                </a:lnTo>
                <a:lnTo>
                  <a:pt x="1280033" y="2598547"/>
                </a:lnTo>
                <a:lnTo>
                  <a:pt x="1280033" y="2614295"/>
                </a:lnTo>
                <a:lnTo>
                  <a:pt x="1280033" y="2640710"/>
                </a:lnTo>
                <a:lnTo>
                  <a:pt x="1266063" y="2651252"/>
                </a:lnTo>
                <a:lnTo>
                  <a:pt x="1261491" y="2667000"/>
                </a:lnTo>
                <a:lnTo>
                  <a:pt x="1247521" y="2661793"/>
                </a:lnTo>
                <a:lnTo>
                  <a:pt x="1242949" y="2656459"/>
                </a:lnTo>
                <a:lnTo>
                  <a:pt x="1238250" y="2661793"/>
                </a:lnTo>
                <a:lnTo>
                  <a:pt x="1228979" y="2661793"/>
                </a:lnTo>
                <a:lnTo>
                  <a:pt x="802386" y="2609088"/>
                </a:lnTo>
                <a:lnTo>
                  <a:pt x="793115" y="2609088"/>
                </a:lnTo>
                <a:lnTo>
                  <a:pt x="788416" y="2588006"/>
                </a:lnTo>
                <a:lnTo>
                  <a:pt x="783844" y="2572258"/>
                </a:lnTo>
                <a:lnTo>
                  <a:pt x="793115" y="2588006"/>
                </a:lnTo>
                <a:lnTo>
                  <a:pt x="797687" y="2572258"/>
                </a:lnTo>
                <a:lnTo>
                  <a:pt x="783844" y="2561716"/>
                </a:lnTo>
                <a:lnTo>
                  <a:pt x="779144" y="2572258"/>
                </a:lnTo>
                <a:lnTo>
                  <a:pt x="779144" y="2556383"/>
                </a:lnTo>
                <a:lnTo>
                  <a:pt x="783844" y="2524887"/>
                </a:lnTo>
                <a:lnTo>
                  <a:pt x="788416" y="2493264"/>
                </a:lnTo>
                <a:lnTo>
                  <a:pt x="783844" y="2461641"/>
                </a:lnTo>
                <a:lnTo>
                  <a:pt x="774573" y="2424810"/>
                </a:lnTo>
                <a:lnTo>
                  <a:pt x="760603" y="2393188"/>
                </a:lnTo>
                <a:lnTo>
                  <a:pt x="718819" y="2329941"/>
                </a:lnTo>
                <a:lnTo>
                  <a:pt x="700278" y="2314194"/>
                </a:lnTo>
                <a:lnTo>
                  <a:pt x="691007" y="2298446"/>
                </a:lnTo>
                <a:lnTo>
                  <a:pt x="677163" y="2272029"/>
                </a:lnTo>
                <a:lnTo>
                  <a:pt x="663194" y="2261489"/>
                </a:lnTo>
                <a:lnTo>
                  <a:pt x="649351" y="2261489"/>
                </a:lnTo>
                <a:lnTo>
                  <a:pt x="644652" y="2272029"/>
                </a:lnTo>
                <a:lnTo>
                  <a:pt x="630682" y="2261489"/>
                </a:lnTo>
                <a:lnTo>
                  <a:pt x="626110" y="2245741"/>
                </a:lnTo>
                <a:lnTo>
                  <a:pt x="630682" y="2229993"/>
                </a:lnTo>
                <a:lnTo>
                  <a:pt x="630682" y="2219452"/>
                </a:lnTo>
                <a:lnTo>
                  <a:pt x="621411" y="2187829"/>
                </a:lnTo>
                <a:lnTo>
                  <a:pt x="616838" y="2182622"/>
                </a:lnTo>
                <a:lnTo>
                  <a:pt x="561213" y="2172081"/>
                </a:lnTo>
                <a:lnTo>
                  <a:pt x="533400" y="2150999"/>
                </a:lnTo>
                <a:lnTo>
                  <a:pt x="505460" y="2124710"/>
                </a:lnTo>
                <a:lnTo>
                  <a:pt x="500888" y="2093087"/>
                </a:lnTo>
                <a:lnTo>
                  <a:pt x="486918" y="2077212"/>
                </a:lnTo>
                <a:lnTo>
                  <a:pt x="477647" y="2061464"/>
                </a:lnTo>
                <a:lnTo>
                  <a:pt x="454532" y="2040382"/>
                </a:lnTo>
                <a:lnTo>
                  <a:pt x="426719" y="2040382"/>
                </a:lnTo>
                <a:lnTo>
                  <a:pt x="412750" y="2035175"/>
                </a:lnTo>
                <a:lnTo>
                  <a:pt x="384937" y="2014093"/>
                </a:lnTo>
                <a:lnTo>
                  <a:pt x="370967" y="2008758"/>
                </a:lnTo>
                <a:lnTo>
                  <a:pt x="357124" y="2003552"/>
                </a:lnTo>
                <a:lnTo>
                  <a:pt x="315341" y="1998218"/>
                </a:lnTo>
                <a:lnTo>
                  <a:pt x="301498" y="1982470"/>
                </a:lnTo>
                <a:lnTo>
                  <a:pt x="292227" y="1961388"/>
                </a:lnTo>
                <a:lnTo>
                  <a:pt x="282956" y="1961388"/>
                </a:lnTo>
                <a:lnTo>
                  <a:pt x="287528" y="1945639"/>
                </a:lnTo>
                <a:lnTo>
                  <a:pt x="296799" y="1929764"/>
                </a:lnTo>
                <a:lnTo>
                  <a:pt x="292227" y="1908809"/>
                </a:lnTo>
                <a:lnTo>
                  <a:pt x="301498" y="1898269"/>
                </a:lnTo>
                <a:lnTo>
                  <a:pt x="301498" y="1861312"/>
                </a:lnTo>
                <a:lnTo>
                  <a:pt x="310769" y="1840357"/>
                </a:lnTo>
                <a:lnTo>
                  <a:pt x="315341" y="1824482"/>
                </a:lnTo>
                <a:lnTo>
                  <a:pt x="301498" y="1808733"/>
                </a:lnTo>
                <a:lnTo>
                  <a:pt x="287528" y="1803400"/>
                </a:lnTo>
                <a:lnTo>
                  <a:pt x="278256" y="1787652"/>
                </a:lnTo>
                <a:lnTo>
                  <a:pt x="278256" y="1771903"/>
                </a:lnTo>
                <a:lnTo>
                  <a:pt x="292227" y="1761363"/>
                </a:lnTo>
                <a:lnTo>
                  <a:pt x="287528" y="1745488"/>
                </a:lnTo>
                <a:lnTo>
                  <a:pt x="264413" y="1713991"/>
                </a:lnTo>
                <a:lnTo>
                  <a:pt x="255143" y="1682369"/>
                </a:lnTo>
                <a:lnTo>
                  <a:pt x="236474" y="1666494"/>
                </a:lnTo>
                <a:lnTo>
                  <a:pt x="231902" y="1650745"/>
                </a:lnTo>
                <a:lnTo>
                  <a:pt x="231902" y="1634997"/>
                </a:lnTo>
                <a:lnTo>
                  <a:pt x="217931" y="1603375"/>
                </a:lnTo>
                <a:lnTo>
                  <a:pt x="213360" y="1571752"/>
                </a:lnTo>
                <a:lnTo>
                  <a:pt x="199390" y="1556003"/>
                </a:lnTo>
                <a:lnTo>
                  <a:pt x="194818" y="1524380"/>
                </a:lnTo>
                <a:lnTo>
                  <a:pt x="171577" y="1492757"/>
                </a:lnTo>
                <a:lnTo>
                  <a:pt x="167005" y="1477010"/>
                </a:lnTo>
                <a:lnTo>
                  <a:pt x="171577" y="1445387"/>
                </a:lnTo>
                <a:lnTo>
                  <a:pt x="171577" y="1413764"/>
                </a:lnTo>
                <a:lnTo>
                  <a:pt x="199390" y="1398015"/>
                </a:lnTo>
                <a:lnTo>
                  <a:pt x="204088" y="1382267"/>
                </a:lnTo>
                <a:lnTo>
                  <a:pt x="208661" y="1382267"/>
                </a:lnTo>
                <a:lnTo>
                  <a:pt x="208661" y="1350644"/>
                </a:lnTo>
                <a:lnTo>
                  <a:pt x="199390" y="1319022"/>
                </a:lnTo>
                <a:lnTo>
                  <a:pt x="176275" y="1313814"/>
                </a:lnTo>
                <a:lnTo>
                  <a:pt x="162306" y="1303274"/>
                </a:lnTo>
                <a:lnTo>
                  <a:pt x="139192" y="1255776"/>
                </a:lnTo>
                <a:lnTo>
                  <a:pt x="134493" y="1237361"/>
                </a:lnTo>
                <a:lnTo>
                  <a:pt x="134493" y="1221613"/>
                </a:lnTo>
                <a:lnTo>
                  <a:pt x="139192" y="1211072"/>
                </a:lnTo>
                <a:lnTo>
                  <a:pt x="143763" y="1195324"/>
                </a:lnTo>
                <a:lnTo>
                  <a:pt x="139192" y="1163701"/>
                </a:lnTo>
                <a:lnTo>
                  <a:pt x="134493" y="1147826"/>
                </a:lnTo>
                <a:lnTo>
                  <a:pt x="143763" y="1116329"/>
                </a:lnTo>
                <a:lnTo>
                  <a:pt x="143763" y="1100454"/>
                </a:lnTo>
                <a:lnTo>
                  <a:pt x="153035" y="1089914"/>
                </a:lnTo>
                <a:lnTo>
                  <a:pt x="167005" y="1089914"/>
                </a:lnTo>
                <a:lnTo>
                  <a:pt x="167005" y="1095248"/>
                </a:lnTo>
                <a:lnTo>
                  <a:pt x="171577" y="1110996"/>
                </a:lnTo>
                <a:lnTo>
                  <a:pt x="162306" y="1126871"/>
                </a:lnTo>
                <a:lnTo>
                  <a:pt x="162306" y="1142618"/>
                </a:lnTo>
                <a:lnTo>
                  <a:pt x="171577" y="1153160"/>
                </a:lnTo>
                <a:lnTo>
                  <a:pt x="180848" y="1168907"/>
                </a:lnTo>
                <a:lnTo>
                  <a:pt x="194818" y="1189989"/>
                </a:lnTo>
                <a:lnTo>
                  <a:pt x="208661" y="1189989"/>
                </a:lnTo>
                <a:lnTo>
                  <a:pt x="199390" y="1174241"/>
                </a:lnTo>
                <a:lnTo>
                  <a:pt x="199390" y="1142618"/>
                </a:lnTo>
                <a:lnTo>
                  <a:pt x="194818" y="1110996"/>
                </a:lnTo>
                <a:lnTo>
                  <a:pt x="185547" y="1105789"/>
                </a:lnTo>
                <a:lnTo>
                  <a:pt x="180848" y="1089914"/>
                </a:lnTo>
                <a:lnTo>
                  <a:pt x="185547" y="1074165"/>
                </a:lnTo>
                <a:lnTo>
                  <a:pt x="176275" y="1058417"/>
                </a:lnTo>
                <a:lnTo>
                  <a:pt x="180848" y="1042542"/>
                </a:lnTo>
                <a:lnTo>
                  <a:pt x="194818" y="1042542"/>
                </a:lnTo>
                <a:lnTo>
                  <a:pt x="208661" y="1037336"/>
                </a:lnTo>
                <a:lnTo>
                  <a:pt x="222631" y="1047876"/>
                </a:lnTo>
                <a:lnTo>
                  <a:pt x="241173" y="1047876"/>
                </a:lnTo>
                <a:lnTo>
                  <a:pt x="282956" y="1068959"/>
                </a:lnTo>
                <a:lnTo>
                  <a:pt x="310769" y="1058417"/>
                </a:lnTo>
                <a:lnTo>
                  <a:pt x="333882" y="1089914"/>
                </a:lnTo>
                <a:lnTo>
                  <a:pt x="324612" y="1074165"/>
                </a:lnTo>
                <a:lnTo>
                  <a:pt x="310769" y="1058417"/>
                </a:lnTo>
                <a:lnTo>
                  <a:pt x="296799" y="1063625"/>
                </a:lnTo>
                <a:lnTo>
                  <a:pt x="282956" y="1063625"/>
                </a:lnTo>
                <a:lnTo>
                  <a:pt x="296799" y="1053084"/>
                </a:lnTo>
                <a:lnTo>
                  <a:pt x="301498" y="1042542"/>
                </a:lnTo>
                <a:lnTo>
                  <a:pt x="287528" y="1058417"/>
                </a:lnTo>
                <a:lnTo>
                  <a:pt x="259715" y="1053084"/>
                </a:lnTo>
                <a:lnTo>
                  <a:pt x="250444" y="1037336"/>
                </a:lnTo>
                <a:lnTo>
                  <a:pt x="236474" y="1037336"/>
                </a:lnTo>
                <a:lnTo>
                  <a:pt x="222631" y="1047876"/>
                </a:lnTo>
                <a:lnTo>
                  <a:pt x="208661" y="1037336"/>
                </a:lnTo>
                <a:lnTo>
                  <a:pt x="199390" y="1021461"/>
                </a:lnTo>
                <a:lnTo>
                  <a:pt x="185547" y="1005713"/>
                </a:lnTo>
                <a:lnTo>
                  <a:pt x="171577" y="1011047"/>
                </a:lnTo>
                <a:lnTo>
                  <a:pt x="162306" y="1026794"/>
                </a:lnTo>
                <a:lnTo>
                  <a:pt x="167005" y="1047876"/>
                </a:lnTo>
                <a:lnTo>
                  <a:pt x="157734" y="1058417"/>
                </a:lnTo>
                <a:lnTo>
                  <a:pt x="162306" y="1074165"/>
                </a:lnTo>
                <a:lnTo>
                  <a:pt x="153035" y="1079500"/>
                </a:lnTo>
                <a:lnTo>
                  <a:pt x="139192" y="1068959"/>
                </a:lnTo>
                <a:lnTo>
                  <a:pt x="129921" y="1047876"/>
                </a:lnTo>
                <a:lnTo>
                  <a:pt x="115951" y="1037336"/>
                </a:lnTo>
                <a:lnTo>
                  <a:pt x="111252" y="1021461"/>
                </a:lnTo>
                <a:lnTo>
                  <a:pt x="97409" y="1005713"/>
                </a:lnTo>
                <a:lnTo>
                  <a:pt x="83439" y="1016253"/>
                </a:lnTo>
                <a:lnTo>
                  <a:pt x="88138" y="1000505"/>
                </a:lnTo>
                <a:lnTo>
                  <a:pt x="97409" y="984630"/>
                </a:lnTo>
                <a:lnTo>
                  <a:pt x="97409" y="968882"/>
                </a:lnTo>
                <a:lnTo>
                  <a:pt x="106680" y="1000505"/>
                </a:lnTo>
                <a:lnTo>
                  <a:pt x="101981" y="968882"/>
                </a:lnTo>
                <a:lnTo>
                  <a:pt x="92710" y="932052"/>
                </a:lnTo>
                <a:lnTo>
                  <a:pt x="88138" y="937260"/>
                </a:lnTo>
                <a:lnTo>
                  <a:pt x="88138" y="921512"/>
                </a:lnTo>
                <a:lnTo>
                  <a:pt x="88138" y="905637"/>
                </a:lnTo>
                <a:lnTo>
                  <a:pt x="78867" y="889888"/>
                </a:lnTo>
                <a:lnTo>
                  <a:pt x="69596" y="879348"/>
                </a:lnTo>
                <a:lnTo>
                  <a:pt x="60325" y="858265"/>
                </a:lnTo>
                <a:lnTo>
                  <a:pt x="46355" y="810894"/>
                </a:lnTo>
                <a:lnTo>
                  <a:pt x="27813" y="779272"/>
                </a:lnTo>
                <a:lnTo>
                  <a:pt x="13970" y="747649"/>
                </a:lnTo>
                <a:lnTo>
                  <a:pt x="27813" y="731901"/>
                </a:lnTo>
                <a:lnTo>
                  <a:pt x="32512" y="710818"/>
                </a:lnTo>
                <a:lnTo>
                  <a:pt x="27813" y="647700"/>
                </a:lnTo>
                <a:lnTo>
                  <a:pt x="41783" y="616076"/>
                </a:lnTo>
                <a:lnTo>
                  <a:pt x="51054" y="600328"/>
                </a:lnTo>
                <a:lnTo>
                  <a:pt x="51054" y="579247"/>
                </a:lnTo>
                <a:lnTo>
                  <a:pt x="51054" y="568705"/>
                </a:lnTo>
                <a:lnTo>
                  <a:pt x="51054" y="547624"/>
                </a:lnTo>
                <a:lnTo>
                  <a:pt x="51054" y="531876"/>
                </a:lnTo>
                <a:lnTo>
                  <a:pt x="37084" y="484377"/>
                </a:lnTo>
                <a:lnTo>
                  <a:pt x="27813" y="468629"/>
                </a:lnTo>
                <a:lnTo>
                  <a:pt x="27813" y="452881"/>
                </a:lnTo>
                <a:lnTo>
                  <a:pt x="0" y="410717"/>
                </a:lnTo>
                <a:lnTo>
                  <a:pt x="4699" y="389636"/>
                </a:lnTo>
                <a:lnTo>
                  <a:pt x="4699" y="363347"/>
                </a:lnTo>
                <a:lnTo>
                  <a:pt x="13970" y="331724"/>
                </a:lnTo>
                <a:lnTo>
                  <a:pt x="27813" y="315975"/>
                </a:lnTo>
                <a:lnTo>
                  <a:pt x="37084" y="300100"/>
                </a:lnTo>
                <a:lnTo>
                  <a:pt x="51054" y="294893"/>
                </a:lnTo>
                <a:lnTo>
                  <a:pt x="64896" y="284352"/>
                </a:lnTo>
                <a:lnTo>
                  <a:pt x="60325" y="279018"/>
                </a:lnTo>
                <a:lnTo>
                  <a:pt x="64896" y="263271"/>
                </a:lnTo>
                <a:lnTo>
                  <a:pt x="74168" y="247523"/>
                </a:lnTo>
                <a:lnTo>
                  <a:pt x="83439" y="231648"/>
                </a:lnTo>
                <a:lnTo>
                  <a:pt x="78867" y="215900"/>
                </a:lnTo>
                <a:lnTo>
                  <a:pt x="111252" y="147447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2907" y="2013204"/>
            <a:ext cx="7766304" cy="5794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4952" y="7083552"/>
            <a:ext cx="62483" cy="33528"/>
          </a:xfrm>
          <a:custGeom>
            <a:avLst/>
            <a:gdLst/>
            <a:ahLst/>
            <a:cxnLst/>
            <a:rect l="l" t="t" r="r" b="b"/>
            <a:pathLst>
              <a:path w="62483" h="33527">
                <a:moveTo>
                  <a:pt x="28828" y="0"/>
                </a:moveTo>
                <a:lnTo>
                  <a:pt x="0" y="9575"/>
                </a:lnTo>
                <a:lnTo>
                  <a:pt x="9651" y="19151"/>
                </a:lnTo>
                <a:lnTo>
                  <a:pt x="24002" y="28740"/>
                </a:lnTo>
                <a:lnTo>
                  <a:pt x="38480" y="33528"/>
                </a:lnTo>
                <a:lnTo>
                  <a:pt x="52831" y="28740"/>
                </a:lnTo>
                <a:lnTo>
                  <a:pt x="62483" y="19151"/>
                </a:lnTo>
                <a:lnTo>
                  <a:pt x="62483" y="14363"/>
                </a:lnTo>
                <a:lnTo>
                  <a:pt x="57657" y="14363"/>
                </a:lnTo>
                <a:lnTo>
                  <a:pt x="43306" y="9575"/>
                </a:lnTo>
                <a:lnTo>
                  <a:pt x="2882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4952" y="7083552"/>
            <a:ext cx="62483" cy="33528"/>
          </a:xfrm>
          <a:custGeom>
            <a:avLst/>
            <a:gdLst/>
            <a:ahLst/>
            <a:cxnLst/>
            <a:rect l="l" t="t" r="r" b="b"/>
            <a:pathLst>
              <a:path w="62483" h="33527">
                <a:moveTo>
                  <a:pt x="62483" y="19151"/>
                </a:moveTo>
                <a:lnTo>
                  <a:pt x="62483" y="14363"/>
                </a:lnTo>
                <a:lnTo>
                  <a:pt x="57657" y="14363"/>
                </a:lnTo>
                <a:lnTo>
                  <a:pt x="43306" y="9575"/>
                </a:lnTo>
                <a:lnTo>
                  <a:pt x="28828" y="0"/>
                </a:lnTo>
                <a:lnTo>
                  <a:pt x="14477" y="4787"/>
                </a:lnTo>
                <a:lnTo>
                  <a:pt x="0" y="9575"/>
                </a:lnTo>
                <a:lnTo>
                  <a:pt x="9651" y="19151"/>
                </a:lnTo>
                <a:lnTo>
                  <a:pt x="24002" y="28740"/>
                </a:lnTo>
                <a:lnTo>
                  <a:pt x="38480" y="33528"/>
                </a:lnTo>
                <a:lnTo>
                  <a:pt x="52831" y="28740"/>
                </a:lnTo>
                <a:lnTo>
                  <a:pt x="62483" y="1915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0588" y="7142988"/>
            <a:ext cx="25907" cy="32003"/>
          </a:xfrm>
          <a:custGeom>
            <a:avLst/>
            <a:gdLst/>
            <a:ahLst/>
            <a:cxnLst/>
            <a:rect l="l" t="t" r="r" b="b"/>
            <a:pathLst>
              <a:path w="25907" h="32003">
                <a:moveTo>
                  <a:pt x="11048" y="0"/>
                </a:moveTo>
                <a:lnTo>
                  <a:pt x="0" y="13715"/>
                </a:lnTo>
                <a:lnTo>
                  <a:pt x="0" y="18287"/>
                </a:lnTo>
                <a:lnTo>
                  <a:pt x="11048" y="27431"/>
                </a:lnTo>
                <a:lnTo>
                  <a:pt x="22225" y="32003"/>
                </a:lnTo>
                <a:lnTo>
                  <a:pt x="25907" y="27431"/>
                </a:lnTo>
                <a:lnTo>
                  <a:pt x="22225" y="13715"/>
                </a:lnTo>
                <a:lnTo>
                  <a:pt x="110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90588" y="7142988"/>
            <a:ext cx="25907" cy="32003"/>
          </a:xfrm>
          <a:custGeom>
            <a:avLst/>
            <a:gdLst/>
            <a:ahLst/>
            <a:cxnLst/>
            <a:rect l="l" t="t" r="r" b="b"/>
            <a:pathLst>
              <a:path w="25907" h="32003">
                <a:moveTo>
                  <a:pt x="25907" y="27431"/>
                </a:moveTo>
                <a:lnTo>
                  <a:pt x="22225" y="32003"/>
                </a:lnTo>
                <a:lnTo>
                  <a:pt x="11048" y="27431"/>
                </a:lnTo>
                <a:lnTo>
                  <a:pt x="0" y="18287"/>
                </a:lnTo>
                <a:lnTo>
                  <a:pt x="0" y="13715"/>
                </a:lnTo>
                <a:lnTo>
                  <a:pt x="11048" y="0"/>
                </a:lnTo>
                <a:lnTo>
                  <a:pt x="22225" y="13715"/>
                </a:lnTo>
                <a:lnTo>
                  <a:pt x="25907" y="27431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9495" y="6915911"/>
            <a:ext cx="67055" cy="51815"/>
          </a:xfrm>
          <a:custGeom>
            <a:avLst/>
            <a:gdLst/>
            <a:ahLst/>
            <a:cxnLst/>
            <a:rect l="l" t="t" r="r" b="b"/>
            <a:pathLst>
              <a:path w="67055" h="51816">
                <a:moveTo>
                  <a:pt x="46100" y="22436"/>
                </a:moveTo>
                <a:lnTo>
                  <a:pt x="37719" y="25908"/>
                </a:lnTo>
                <a:lnTo>
                  <a:pt x="12573" y="46634"/>
                </a:lnTo>
                <a:lnTo>
                  <a:pt x="0" y="46634"/>
                </a:lnTo>
                <a:lnTo>
                  <a:pt x="12573" y="51816"/>
                </a:lnTo>
                <a:lnTo>
                  <a:pt x="25146" y="41402"/>
                </a:lnTo>
                <a:lnTo>
                  <a:pt x="29336" y="36322"/>
                </a:lnTo>
                <a:lnTo>
                  <a:pt x="46100" y="22436"/>
                </a:lnTo>
                <a:close/>
              </a:path>
              <a:path w="67055" h="51816">
                <a:moveTo>
                  <a:pt x="50292" y="18965"/>
                </a:moveTo>
                <a:lnTo>
                  <a:pt x="46100" y="22436"/>
                </a:lnTo>
                <a:lnTo>
                  <a:pt x="50292" y="20701"/>
                </a:lnTo>
                <a:lnTo>
                  <a:pt x="50292" y="18965"/>
                </a:lnTo>
                <a:close/>
              </a:path>
              <a:path w="67055" h="51816">
                <a:moveTo>
                  <a:pt x="67055" y="0"/>
                </a:moveTo>
                <a:lnTo>
                  <a:pt x="50292" y="15494"/>
                </a:lnTo>
                <a:lnTo>
                  <a:pt x="50292" y="18965"/>
                </a:lnTo>
                <a:lnTo>
                  <a:pt x="54482" y="15494"/>
                </a:lnTo>
                <a:lnTo>
                  <a:pt x="6705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59495" y="6915911"/>
            <a:ext cx="67055" cy="51815"/>
          </a:xfrm>
          <a:custGeom>
            <a:avLst/>
            <a:gdLst/>
            <a:ahLst/>
            <a:cxnLst/>
            <a:rect l="l" t="t" r="r" b="b"/>
            <a:pathLst>
              <a:path w="67055" h="51816">
                <a:moveTo>
                  <a:pt x="0" y="46634"/>
                </a:moveTo>
                <a:lnTo>
                  <a:pt x="12573" y="51816"/>
                </a:lnTo>
                <a:lnTo>
                  <a:pt x="25146" y="41402"/>
                </a:lnTo>
                <a:lnTo>
                  <a:pt x="29336" y="36322"/>
                </a:lnTo>
                <a:lnTo>
                  <a:pt x="41909" y="25908"/>
                </a:lnTo>
                <a:lnTo>
                  <a:pt x="54482" y="15494"/>
                </a:lnTo>
                <a:lnTo>
                  <a:pt x="67055" y="0"/>
                </a:lnTo>
                <a:lnTo>
                  <a:pt x="50292" y="15494"/>
                </a:lnTo>
                <a:lnTo>
                  <a:pt x="50292" y="20701"/>
                </a:lnTo>
                <a:lnTo>
                  <a:pt x="37719" y="25908"/>
                </a:lnTo>
                <a:lnTo>
                  <a:pt x="25146" y="36322"/>
                </a:lnTo>
                <a:lnTo>
                  <a:pt x="12573" y="46634"/>
                </a:lnTo>
                <a:lnTo>
                  <a:pt x="0" y="46634"/>
                </a:lnTo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18676" y="7795259"/>
            <a:ext cx="6096" cy="21335"/>
          </a:xfrm>
          <a:custGeom>
            <a:avLst/>
            <a:gdLst/>
            <a:ahLst/>
            <a:cxnLst/>
            <a:rect l="l" t="t" r="r" b="b"/>
            <a:pathLst>
              <a:path w="6096" h="21335">
                <a:moveTo>
                  <a:pt x="6096" y="0"/>
                </a:moveTo>
                <a:lnTo>
                  <a:pt x="0" y="0"/>
                </a:lnTo>
                <a:lnTo>
                  <a:pt x="0" y="21336"/>
                </a:lnTo>
                <a:lnTo>
                  <a:pt x="609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18676" y="7795259"/>
            <a:ext cx="6096" cy="21335"/>
          </a:xfrm>
          <a:custGeom>
            <a:avLst/>
            <a:gdLst/>
            <a:ahLst/>
            <a:cxnLst/>
            <a:rect l="l" t="t" r="r" b="b"/>
            <a:pathLst>
              <a:path w="6096" h="21335">
                <a:moveTo>
                  <a:pt x="6096" y="0"/>
                </a:moveTo>
                <a:lnTo>
                  <a:pt x="0" y="0"/>
                </a:lnTo>
                <a:lnTo>
                  <a:pt x="0" y="21336"/>
                </a:lnTo>
                <a:lnTo>
                  <a:pt x="6096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88464" y="1918716"/>
            <a:ext cx="48768" cy="120396"/>
          </a:xfrm>
          <a:custGeom>
            <a:avLst/>
            <a:gdLst/>
            <a:ahLst/>
            <a:cxnLst/>
            <a:rect l="l" t="t" r="r" b="b"/>
            <a:pathLst>
              <a:path w="48768" h="120396">
                <a:moveTo>
                  <a:pt x="38988" y="0"/>
                </a:moveTo>
                <a:lnTo>
                  <a:pt x="34162" y="0"/>
                </a:lnTo>
                <a:lnTo>
                  <a:pt x="19558" y="10922"/>
                </a:lnTo>
                <a:lnTo>
                  <a:pt x="4825" y="27305"/>
                </a:lnTo>
                <a:lnTo>
                  <a:pt x="0" y="32893"/>
                </a:lnTo>
                <a:lnTo>
                  <a:pt x="19558" y="65659"/>
                </a:lnTo>
                <a:lnTo>
                  <a:pt x="19558" y="82042"/>
                </a:lnTo>
                <a:lnTo>
                  <a:pt x="24384" y="98551"/>
                </a:lnTo>
                <a:lnTo>
                  <a:pt x="34162" y="114935"/>
                </a:lnTo>
                <a:lnTo>
                  <a:pt x="34162" y="120396"/>
                </a:lnTo>
                <a:lnTo>
                  <a:pt x="48768" y="114935"/>
                </a:lnTo>
                <a:lnTo>
                  <a:pt x="48768" y="98551"/>
                </a:lnTo>
                <a:lnTo>
                  <a:pt x="38988" y="82042"/>
                </a:lnTo>
                <a:lnTo>
                  <a:pt x="24384" y="82042"/>
                </a:lnTo>
                <a:lnTo>
                  <a:pt x="24384" y="49275"/>
                </a:lnTo>
                <a:lnTo>
                  <a:pt x="14605" y="32893"/>
                </a:lnTo>
                <a:lnTo>
                  <a:pt x="29210" y="21844"/>
                </a:lnTo>
                <a:lnTo>
                  <a:pt x="43942" y="16383"/>
                </a:lnTo>
                <a:lnTo>
                  <a:pt x="3898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88464" y="1918716"/>
            <a:ext cx="48768" cy="120396"/>
          </a:xfrm>
          <a:custGeom>
            <a:avLst/>
            <a:gdLst/>
            <a:ahLst/>
            <a:cxnLst/>
            <a:rect l="l" t="t" r="r" b="b"/>
            <a:pathLst>
              <a:path w="48768" h="120396">
                <a:moveTo>
                  <a:pt x="38988" y="0"/>
                </a:moveTo>
                <a:lnTo>
                  <a:pt x="34162" y="0"/>
                </a:lnTo>
                <a:lnTo>
                  <a:pt x="19558" y="10922"/>
                </a:lnTo>
                <a:lnTo>
                  <a:pt x="4825" y="27305"/>
                </a:lnTo>
                <a:lnTo>
                  <a:pt x="0" y="32893"/>
                </a:lnTo>
                <a:lnTo>
                  <a:pt x="9779" y="49275"/>
                </a:lnTo>
                <a:lnTo>
                  <a:pt x="19558" y="65659"/>
                </a:lnTo>
                <a:lnTo>
                  <a:pt x="19558" y="82042"/>
                </a:lnTo>
                <a:lnTo>
                  <a:pt x="24384" y="98551"/>
                </a:lnTo>
                <a:lnTo>
                  <a:pt x="34162" y="114935"/>
                </a:lnTo>
                <a:lnTo>
                  <a:pt x="34162" y="120396"/>
                </a:lnTo>
                <a:lnTo>
                  <a:pt x="48768" y="114935"/>
                </a:lnTo>
                <a:lnTo>
                  <a:pt x="48768" y="98551"/>
                </a:lnTo>
                <a:lnTo>
                  <a:pt x="38988" y="82042"/>
                </a:lnTo>
                <a:lnTo>
                  <a:pt x="24384" y="82042"/>
                </a:lnTo>
                <a:lnTo>
                  <a:pt x="24384" y="65659"/>
                </a:lnTo>
                <a:lnTo>
                  <a:pt x="24384" y="49275"/>
                </a:lnTo>
                <a:lnTo>
                  <a:pt x="14605" y="32893"/>
                </a:lnTo>
                <a:lnTo>
                  <a:pt x="29210" y="21844"/>
                </a:lnTo>
                <a:lnTo>
                  <a:pt x="43942" y="16383"/>
                </a:lnTo>
                <a:lnTo>
                  <a:pt x="3898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16192" y="2772409"/>
            <a:ext cx="26352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 smtClean="0">
                <a:solidFill>
                  <a:srgbClr val="585858"/>
                </a:solidFill>
                <a:latin typeface="Gill Sans MT"/>
                <a:cs typeface="Gill Sans MT"/>
              </a:rPr>
              <a:t>MN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59323" y="3939540"/>
            <a:ext cx="495300" cy="185927"/>
          </a:xfrm>
          <a:custGeom>
            <a:avLst/>
            <a:gdLst/>
            <a:ahLst/>
            <a:cxnLst/>
            <a:rect l="l" t="t" r="r" b="b"/>
            <a:pathLst>
              <a:path w="495300" h="185927">
                <a:moveTo>
                  <a:pt x="0" y="185927"/>
                </a:moveTo>
                <a:lnTo>
                  <a:pt x="495300" y="185927"/>
                </a:lnTo>
                <a:lnTo>
                  <a:pt x="495300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46878" y="3936238"/>
            <a:ext cx="51752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Gill Sans MT"/>
                <a:cs typeface="Gill Sans MT"/>
              </a:rPr>
              <a:t>N</a:t>
            </a:r>
            <a:r>
              <a:rPr sz="1200" spc="-15" dirty="0" smtClean="0">
                <a:latin typeface="Gill Sans MT"/>
                <a:cs typeface="Gill Sans MT"/>
              </a:rPr>
              <a:t>o</a:t>
            </a:r>
            <a:r>
              <a:rPr sz="1200" spc="-5" dirty="0" smtClean="0">
                <a:latin typeface="Gill Sans MT"/>
                <a:cs typeface="Gill Sans MT"/>
              </a:rPr>
              <a:t>rfolk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14671" y="3028360"/>
            <a:ext cx="1313815" cy="582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37845">
              <a:lnSpc>
                <a:spcPct val="155600"/>
              </a:lnSpc>
            </a:pPr>
            <a:r>
              <a:rPr sz="1200" spc="-10" dirty="0" smtClean="0">
                <a:latin typeface="Gill Sans MT"/>
                <a:cs typeface="Gill Sans MT"/>
              </a:rPr>
              <a:t>Eden </a:t>
            </a:r>
            <a:r>
              <a:rPr sz="1200" spc="-5" dirty="0" smtClean="0">
                <a:latin typeface="Gill Sans MT"/>
                <a:cs typeface="Gill Sans MT"/>
              </a:rPr>
              <a:t>Prairie </a:t>
            </a:r>
            <a:r>
              <a:rPr sz="1200" spc="-10" dirty="0" smtClean="0">
                <a:latin typeface="Gill Sans MT"/>
                <a:cs typeface="Gill Sans MT"/>
              </a:rPr>
              <a:t>M</a:t>
            </a:r>
            <a:r>
              <a:rPr sz="1200" spc="-15" dirty="0" smtClean="0">
                <a:latin typeface="Gill Sans MT"/>
                <a:cs typeface="Gill Sans MT"/>
              </a:rPr>
              <a:t>o</a:t>
            </a:r>
            <a:r>
              <a:rPr sz="1200" spc="0" dirty="0" smtClean="0">
                <a:latin typeface="Gill Sans MT"/>
                <a:cs typeface="Gill Sans MT"/>
              </a:rPr>
              <a:t>untain </a:t>
            </a:r>
            <a:r>
              <a:rPr sz="1200" spc="-10" dirty="0" smtClean="0">
                <a:latin typeface="Gill Sans MT"/>
                <a:cs typeface="Gill Sans MT"/>
              </a:rPr>
              <a:t>Lake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61432" y="4198620"/>
            <a:ext cx="196596" cy="185927"/>
          </a:xfrm>
          <a:custGeom>
            <a:avLst/>
            <a:gdLst/>
            <a:ahLst/>
            <a:cxnLst/>
            <a:rect l="l" t="t" r="r" b="b"/>
            <a:pathLst>
              <a:path w="196596" h="185927">
                <a:moveTo>
                  <a:pt x="0" y="185927"/>
                </a:moveTo>
                <a:lnTo>
                  <a:pt x="196596" y="185927"/>
                </a:lnTo>
                <a:lnTo>
                  <a:pt x="196596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01951" y="4497323"/>
            <a:ext cx="211836" cy="187451"/>
          </a:xfrm>
          <a:custGeom>
            <a:avLst/>
            <a:gdLst/>
            <a:ahLst/>
            <a:cxnLst/>
            <a:rect l="l" t="t" r="r" b="b"/>
            <a:pathLst>
              <a:path w="211836" h="187451">
                <a:moveTo>
                  <a:pt x="0" y="187451"/>
                </a:moveTo>
                <a:lnTo>
                  <a:pt x="211836" y="187451"/>
                </a:lnTo>
                <a:lnTo>
                  <a:pt x="211836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43683" y="4965785"/>
            <a:ext cx="153861" cy="155447"/>
          </a:xfrm>
          <a:custGeom>
            <a:avLst/>
            <a:gdLst/>
            <a:ahLst/>
            <a:cxnLst/>
            <a:rect l="l" t="t" r="r" b="b"/>
            <a:pathLst>
              <a:path w="153861" h="155447">
                <a:moveTo>
                  <a:pt x="67448" y="0"/>
                </a:moveTo>
                <a:lnTo>
                  <a:pt x="29387" y="16192"/>
                </a:lnTo>
                <a:lnTo>
                  <a:pt x="5188" y="49507"/>
                </a:lnTo>
                <a:lnTo>
                  <a:pt x="0" y="77892"/>
                </a:lnTo>
                <a:lnTo>
                  <a:pt x="170" y="83149"/>
                </a:lnTo>
                <a:lnTo>
                  <a:pt x="12745" y="120252"/>
                </a:lnTo>
                <a:lnTo>
                  <a:pt x="43243" y="146180"/>
                </a:lnTo>
                <a:lnTo>
                  <a:pt x="88838" y="155447"/>
                </a:lnTo>
                <a:lnTo>
                  <a:pt x="102227" y="152024"/>
                </a:lnTo>
                <a:lnTo>
                  <a:pt x="135206" y="128663"/>
                </a:lnTo>
                <a:lnTo>
                  <a:pt x="152597" y="90021"/>
                </a:lnTo>
                <a:lnTo>
                  <a:pt x="153861" y="74712"/>
                </a:lnTo>
                <a:lnTo>
                  <a:pt x="152137" y="61113"/>
                </a:lnTo>
                <a:lnTo>
                  <a:pt x="133868" y="26149"/>
                </a:lnTo>
                <a:lnTo>
                  <a:pt x="98643" y="4374"/>
                </a:lnTo>
                <a:lnTo>
                  <a:pt x="674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9695" y="5140452"/>
            <a:ext cx="387095" cy="185928"/>
          </a:xfrm>
          <a:custGeom>
            <a:avLst/>
            <a:gdLst/>
            <a:ahLst/>
            <a:cxnLst/>
            <a:rect l="l" t="t" r="r" b="b"/>
            <a:pathLst>
              <a:path w="387095" h="185927">
                <a:moveTo>
                  <a:pt x="0" y="185928"/>
                </a:moveTo>
                <a:lnTo>
                  <a:pt x="387095" y="185928"/>
                </a:lnTo>
                <a:lnTo>
                  <a:pt x="387095" y="0"/>
                </a:lnTo>
                <a:lnTo>
                  <a:pt x="0" y="0"/>
                </a:lnTo>
                <a:lnTo>
                  <a:pt x="0" y="18592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31564" y="5384291"/>
            <a:ext cx="2465832" cy="2418588"/>
          </a:xfrm>
          <a:custGeom>
            <a:avLst/>
            <a:gdLst/>
            <a:ahLst/>
            <a:cxnLst/>
            <a:rect l="l" t="t" r="r" b="b"/>
            <a:pathLst>
              <a:path w="2465832" h="2418588">
                <a:moveTo>
                  <a:pt x="19050" y="1007109"/>
                </a:moveTo>
                <a:lnTo>
                  <a:pt x="19050" y="1002410"/>
                </a:lnTo>
                <a:lnTo>
                  <a:pt x="9525" y="988059"/>
                </a:lnTo>
                <a:lnTo>
                  <a:pt x="0" y="959357"/>
                </a:lnTo>
                <a:lnTo>
                  <a:pt x="0" y="954531"/>
                </a:lnTo>
                <a:lnTo>
                  <a:pt x="142494" y="968882"/>
                </a:lnTo>
                <a:lnTo>
                  <a:pt x="327787" y="983233"/>
                </a:lnTo>
                <a:lnTo>
                  <a:pt x="489331" y="997584"/>
                </a:lnTo>
                <a:lnTo>
                  <a:pt x="655701" y="1011935"/>
                </a:lnTo>
                <a:lnTo>
                  <a:pt x="660400" y="1011935"/>
                </a:lnTo>
                <a:lnTo>
                  <a:pt x="674624" y="997584"/>
                </a:lnTo>
                <a:lnTo>
                  <a:pt x="688975" y="760729"/>
                </a:lnTo>
                <a:lnTo>
                  <a:pt x="703199" y="554989"/>
                </a:lnTo>
                <a:lnTo>
                  <a:pt x="736473" y="14350"/>
                </a:lnTo>
                <a:lnTo>
                  <a:pt x="741172" y="0"/>
                </a:lnTo>
                <a:lnTo>
                  <a:pt x="745871" y="0"/>
                </a:lnTo>
                <a:lnTo>
                  <a:pt x="988187" y="14350"/>
                </a:lnTo>
                <a:lnTo>
                  <a:pt x="1173480" y="19176"/>
                </a:lnTo>
                <a:lnTo>
                  <a:pt x="1244853" y="23875"/>
                </a:lnTo>
                <a:lnTo>
                  <a:pt x="1259077" y="23875"/>
                </a:lnTo>
                <a:lnTo>
                  <a:pt x="1278001" y="33527"/>
                </a:lnTo>
                <a:lnTo>
                  <a:pt x="1263777" y="430656"/>
                </a:lnTo>
                <a:lnTo>
                  <a:pt x="1263777" y="454532"/>
                </a:lnTo>
                <a:lnTo>
                  <a:pt x="1278001" y="459358"/>
                </a:lnTo>
                <a:lnTo>
                  <a:pt x="1292352" y="468883"/>
                </a:lnTo>
                <a:lnTo>
                  <a:pt x="1316101" y="497585"/>
                </a:lnTo>
                <a:lnTo>
                  <a:pt x="1330325" y="502411"/>
                </a:lnTo>
                <a:lnTo>
                  <a:pt x="1344549" y="497585"/>
                </a:lnTo>
                <a:lnTo>
                  <a:pt x="1358773" y="502411"/>
                </a:lnTo>
                <a:lnTo>
                  <a:pt x="1373124" y="502411"/>
                </a:lnTo>
                <a:lnTo>
                  <a:pt x="1377823" y="483234"/>
                </a:lnTo>
                <a:lnTo>
                  <a:pt x="1382522" y="492759"/>
                </a:lnTo>
                <a:lnTo>
                  <a:pt x="1396873" y="502411"/>
                </a:lnTo>
                <a:lnTo>
                  <a:pt x="1406271" y="511936"/>
                </a:lnTo>
                <a:lnTo>
                  <a:pt x="1406271" y="526287"/>
                </a:lnTo>
                <a:lnTo>
                  <a:pt x="1411097" y="540638"/>
                </a:lnTo>
                <a:lnTo>
                  <a:pt x="1425321" y="540638"/>
                </a:lnTo>
                <a:lnTo>
                  <a:pt x="1434846" y="545464"/>
                </a:lnTo>
                <a:lnTo>
                  <a:pt x="1449070" y="540638"/>
                </a:lnTo>
                <a:lnTo>
                  <a:pt x="1463294" y="550163"/>
                </a:lnTo>
                <a:lnTo>
                  <a:pt x="1491869" y="559815"/>
                </a:lnTo>
                <a:lnTo>
                  <a:pt x="1506093" y="559815"/>
                </a:lnTo>
                <a:lnTo>
                  <a:pt x="1520316" y="559815"/>
                </a:lnTo>
                <a:lnTo>
                  <a:pt x="1525143" y="569340"/>
                </a:lnTo>
                <a:lnTo>
                  <a:pt x="1539366" y="578992"/>
                </a:lnTo>
                <a:lnTo>
                  <a:pt x="1553590" y="574166"/>
                </a:lnTo>
                <a:lnTo>
                  <a:pt x="1567814" y="559815"/>
                </a:lnTo>
                <a:lnTo>
                  <a:pt x="1596389" y="564514"/>
                </a:lnTo>
                <a:lnTo>
                  <a:pt x="1610614" y="564514"/>
                </a:lnTo>
                <a:lnTo>
                  <a:pt x="1610614" y="578992"/>
                </a:lnTo>
                <a:lnTo>
                  <a:pt x="1615439" y="593343"/>
                </a:lnTo>
                <a:lnTo>
                  <a:pt x="1629664" y="593343"/>
                </a:lnTo>
                <a:lnTo>
                  <a:pt x="1634363" y="602868"/>
                </a:lnTo>
                <a:lnTo>
                  <a:pt x="1634363" y="622045"/>
                </a:lnTo>
                <a:lnTo>
                  <a:pt x="1648587" y="626744"/>
                </a:lnTo>
                <a:lnTo>
                  <a:pt x="1662938" y="622045"/>
                </a:lnTo>
                <a:lnTo>
                  <a:pt x="1686687" y="598042"/>
                </a:lnTo>
                <a:lnTo>
                  <a:pt x="1700911" y="602868"/>
                </a:lnTo>
                <a:lnTo>
                  <a:pt x="1705610" y="617219"/>
                </a:lnTo>
                <a:lnTo>
                  <a:pt x="1719961" y="617219"/>
                </a:lnTo>
                <a:lnTo>
                  <a:pt x="1724660" y="631570"/>
                </a:lnTo>
                <a:lnTo>
                  <a:pt x="1738884" y="631570"/>
                </a:lnTo>
                <a:lnTo>
                  <a:pt x="1762633" y="622045"/>
                </a:lnTo>
                <a:lnTo>
                  <a:pt x="1776857" y="622045"/>
                </a:lnTo>
                <a:lnTo>
                  <a:pt x="1772158" y="636396"/>
                </a:lnTo>
                <a:lnTo>
                  <a:pt x="1776857" y="655446"/>
                </a:lnTo>
                <a:lnTo>
                  <a:pt x="1781683" y="655446"/>
                </a:lnTo>
                <a:lnTo>
                  <a:pt x="1791208" y="655446"/>
                </a:lnTo>
                <a:lnTo>
                  <a:pt x="1795907" y="626744"/>
                </a:lnTo>
                <a:lnTo>
                  <a:pt x="1810131" y="617219"/>
                </a:lnTo>
                <a:lnTo>
                  <a:pt x="1810131" y="607694"/>
                </a:lnTo>
                <a:lnTo>
                  <a:pt x="1814957" y="602868"/>
                </a:lnTo>
                <a:lnTo>
                  <a:pt x="1829181" y="612393"/>
                </a:lnTo>
                <a:lnTo>
                  <a:pt x="1838706" y="622045"/>
                </a:lnTo>
                <a:lnTo>
                  <a:pt x="1852930" y="631570"/>
                </a:lnTo>
                <a:lnTo>
                  <a:pt x="1867153" y="617219"/>
                </a:lnTo>
                <a:lnTo>
                  <a:pt x="1881505" y="622045"/>
                </a:lnTo>
                <a:lnTo>
                  <a:pt x="1890902" y="636396"/>
                </a:lnTo>
                <a:lnTo>
                  <a:pt x="1905253" y="641095"/>
                </a:lnTo>
                <a:lnTo>
                  <a:pt x="1919477" y="650747"/>
                </a:lnTo>
                <a:lnTo>
                  <a:pt x="1933702" y="660272"/>
                </a:lnTo>
                <a:lnTo>
                  <a:pt x="1943227" y="645921"/>
                </a:lnTo>
                <a:lnTo>
                  <a:pt x="1957451" y="645921"/>
                </a:lnTo>
                <a:lnTo>
                  <a:pt x="1971675" y="631570"/>
                </a:lnTo>
                <a:lnTo>
                  <a:pt x="1986026" y="626744"/>
                </a:lnTo>
                <a:lnTo>
                  <a:pt x="2000250" y="617219"/>
                </a:lnTo>
                <a:lnTo>
                  <a:pt x="2014474" y="626744"/>
                </a:lnTo>
                <a:lnTo>
                  <a:pt x="2028698" y="626744"/>
                </a:lnTo>
                <a:lnTo>
                  <a:pt x="2042922" y="617219"/>
                </a:lnTo>
                <a:lnTo>
                  <a:pt x="2071497" y="607694"/>
                </a:lnTo>
                <a:lnTo>
                  <a:pt x="2085721" y="622045"/>
                </a:lnTo>
                <a:lnTo>
                  <a:pt x="2095246" y="622045"/>
                </a:lnTo>
                <a:lnTo>
                  <a:pt x="2109470" y="622045"/>
                </a:lnTo>
                <a:lnTo>
                  <a:pt x="2118995" y="617219"/>
                </a:lnTo>
                <a:lnTo>
                  <a:pt x="2128520" y="602868"/>
                </a:lnTo>
                <a:lnTo>
                  <a:pt x="2142744" y="602868"/>
                </a:lnTo>
                <a:lnTo>
                  <a:pt x="2171319" y="622045"/>
                </a:lnTo>
                <a:lnTo>
                  <a:pt x="2199766" y="645921"/>
                </a:lnTo>
                <a:lnTo>
                  <a:pt x="2213991" y="650747"/>
                </a:lnTo>
                <a:lnTo>
                  <a:pt x="2228215" y="660272"/>
                </a:lnTo>
                <a:lnTo>
                  <a:pt x="2271014" y="669797"/>
                </a:lnTo>
                <a:lnTo>
                  <a:pt x="2275840" y="674623"/>
                </a:lnTo>
                <a:lnTo>
                  <a:pt x="2275840" y="679449"/>
                </a:lnTo>
                <a:lnTo>
                  <a:pt x="2290064" y="688974"/>
                </a:lnTo>
                <a:lnTo>
                  <a:pt x="2304288" y="679449"/>
                </a:lnTo>
                <a:lnTo>
                  <a:pt x="2351786" y="688974"/>
                </a:lnTo>
                <a:lnTo>
                  <a:pt x="2351786" y="808608"/>
                </a:lnTo>
                <a:lnTo>
                  <a:pt x="2361311" y="1040637"/>
                </a:lnTo>
                <a:lnTo>
                  <a:pt x="2385060" y="1059814"/>
                </a:lnTo>
                <a:lnTo>
                  <a:pt x="2394585" y="1074165"/>
                </a:lnTo>
                <a:lnTo>
                  <a:pt x="2404110" y="1102867"/>
                </a:lnTo>
                <a:lnTo>
                  <a:pt x="2404110" y="1126743"/>
                </a:lnTo>
                <a:lnTo>
                  <a:pt x="2413508" y="1141094"/>
                </a:lnTo>
                <a:lnTo>
                  <a:pt x="2423033" y="1155445"/>
                </a:lnTo>
                <a:lnTo>
                  <a:pt x="2427859" y="1155445"/>
                </a:lnTo>
                <a:lnTo>
                  <a:pt x="2432558" y="1169796"/>
                </a:lnTo>
                <a:lnTo>
                  <a:pt x="2432558" y="1184147"/>
                </a:lnTo>
                <a:lnTo>
                  <a:pt x="2456307" y="1212849"/>
                </a:lnTo>
                <a:lnTo>
                  <a:pt x="2461133" y="1217675"/>
                </a:lnTo>
                <a:lnTo>
                  <a:pt x="2461133" y="1232026"/>
                </a:lnTo>
                <a:lnTo>
                  <a:pt x="2465832" y="1246377"/>
                </a:lnTo>
                <a:lnTo>
                  <a:pt x="2456307" y="1255902"/>
                </a:lnTo>
                <a:lnTo>
                  <a:pt x="2465832" y="1270253"/>
                </a:lnTo>
                <a:lnTo>
                  <a:pt x="2456307" y="1284604"/>
                </a:lnTo>
                <a:lnTo>
                  <a:pt x="2461133" y="1298955"/>
                </a:lnTo>
                <a:lnTo>
                  <a:pt x="2451608" y="1313306"/>
                </a:lnTo>
                <a:lnTo>
                  <a:pt x="2451608" y="1327657"/>
                </a:lnTo>
                <a:lnTo>
                  <a:pt x="2437384" y="1342008"/>
                </a:lnTo>
                <a:lnTo>
                  <a:pt x="2432558" y="1356359"/>
                </a:lnTo>
                <a:lnTo>
                  <a:pt x="2437384" y="1385188"/>
                </a:lnTo>
                <a:lnTo>
                  <a:pt x="2427859" y="1399539"/>
                </a:lnTo>
                <a:lnTo>
                  <a:pt x="2432558" y="1418589"/>
                </a:lnTo>
                <a:lnTo>
                  <a:pt x="2442083" y="1452117"/>
                </a:lnTo>
                <a:lnTo>
                  <a:pt x="2437384" y="1466468"/>
                </a:lnTo>
                <a:lnTo>
                  <a:pt x="2423033" y="1485645"/>
                </a:lnTo>
                <a:lnTo>
                  <a:pt x="2408809" y="1495170"/>
                </a:lnTo>
                <a:lnTo>
                  <a:pt x="2394585" y="1523872"/>
                </a:lnTo>
                <a:lnTo>
                  <a:pt x="2413508" y="1557400"/>
                </a:lnTo>
                <a:lnTo>
                  <a:pt x="2370836" y="1557400"/>
                </a:lnTo>
                <a:lnTo>
                  <a:pt x="2323338" y="1581289"/>
                </a:lnTo>
                <a:lnTo>
                  <a:pt x="2285238" y="1600428"/>
                </a:lnTo>
                <a:lnTo>
                  <a:pt x="2271014" y="1610004"/>
                </a:lnTo>
                <a:lnTo>
                  <a:pt x="2256790" y="1614779"/>
                </a:lnTo>
                <a:lnTo>
                  <a:pt x="2242566" y="1629143"/>
                </a:lnTo>
                <a:lnTo>
                  <a:pt x="2237740" y="1629143"/>
                </a:lnTo>
                <a:lnTo>
                  <a:pt x="2242566" y="1614779"/>
                </a:lnTo>
                <a:lnTo>
                  <a:pt x="2275840" y="1595640"/>
                </a:lnTo>
                <a:lnTo>
                  <a:pt x="2290064" y="1590865"/>
                </a:lnTo>
                <a:lnTo>
                  <a:pt x="2294763" y="1586077"/>
                </a:lnTo>
                <a:lnTo>
                  <a:pt x="2266315" y="1586077"/>
                </a:lnTo>
                <a:lnTo>
                  <a:pt x="2237740" y="1595640"/>
                </a:lnTo>
                <a:lnTo>
                  <a:pt x="2247265" y="1566925"/>
                </a:lnTo>
                <a:lnTo>
                  <a:pt x="2247265" y="1543049"/>
                </a:lnTo>
                <a:lnTo>
                  <a:pt x="2233041" y="1538223"/>
                </a:lnTo>
                <a:lnTo>
                  <a:pt x="2218816" y="1552574"/>
                </a:lnTo>
                <a:lnTo>
                  <a:pt x="2213991" y="1566925"/>
                </a:lnTo>
                <a:lnTo>
                  <a:pt x="2190241" y="1552574"/>
                </a:lnTo>
                <a:lnTo>
                  <a:pt x="2185543" y="1557400"/>
                </a:lnTo>
                <a:lnTo>
                  <a:pt x="2190241" y="1576501"/>
                </a:lnTo>
                <a:lnTo>
                  <a:pt x="2190241" y="1586077"/>
                </a:lnTo>
                <a:lnTo>
                  <a:pt x="2204466" y="1600428"/>
                </a:lnTo>
                <a:lnTo>
                  <a:pt x="2204466" y="1619567"/>
                </a:lnTo>
                <a:lnTo>
                  <a:pt x="2218816" y="1624355"/>
                </a:lnTo>
                <a:lnTo>
                  <a:pt x="2213991" y="1643494"/>
                </a:lnTo>
                <a:lnTo>
                  <a:pt x="2199766" y="1648269"/>
                </a:lnTo>
                <a:lnTo>
                  <a:pt x="2190241" y="1662633"/>
                </a:lnTo>
                <a:lnTo>
                  <a:pt x="2166493" y="1681772"/>
                </a:lnTo>
                <a:lnTo>
                  <a:pt x="2161794" y="1705686"/>
                </a:lnTo>
                <a:lnTo>
                  <a:pt x="2133219" y="1729612"/>
                </a:lnTo>
                <a:lnTo>
                  <a:pt x="2123694" y="1743963"/>
                </a:lnTo>
                <a:lnTo>
                  <a:pt x="2099945" y="1753539"/>
                </a:lnTo>
                <a:lnTo>
                  <a:pt x="2071497" y="1772678"/>
                </a:lnTo>
                <a:lnTo>
                  <a:pt x="2047748" y="1772678"/>
                </a:lnTo>
                <a:lnTo>
                  <a:pt x="2019173" y="1782241"/>
                </a:lnTo>
                <a:lnTo>
                  <a:pt x="2019173" y="1796592"/>
                </a:lnTo>
                <a:lnTo>
                  <a:pt x="2033524" y="1787029"/>
                </a:lnTo>
                <a:lnTo>
                  <a:pt x="2047748" y="1787029"/>
                </a:lnTo>
                <a:lnTo>
                  <a:pt x="2033524" y="1796592"/>
                </a:lnTo>
                <a:lnTo>
                  <a:pt x="2004949" y="1806168"/>
                </a:lnTo>
                <a:lnTo>
                  <a:pt x="1962150" y="1830082"/>
                </a:lnTo>
                <a:lnTo>
                  <a:pt x="1962150" y="1825307"/>
                </a:lnTo>
                <a:lnTo>
                  <a:pt x="1990725" y="1810956"/>
                </a:lnTo>
                <a:lnTo>
                  <a:pt x="1995424" y="1796592"/>
                </a:lnTo>
                <a:lnTo>
                  <a:pt x="1966976" y="1810956"/>
                </a:lnTo>
                <a:lnTo>
                  <a:pt x="1976501" y="1801380"/>
                </a:lnTo>
                <a:lnTo>
                  <a:pt x="1962150" y="1801380"/>
                </a:lnTo>
                <a:lnTo>
                  <a:pt x="1957451" y="1787029"/>
                </a:lnTo>
                <a:lnTo>
                  <a:pt x="1943227" y="1796592"/>
                </a:lnTo>
                <a:lnTo>
                  <a:pt x="1929002" y="1791817"/>
                </a:lnTo>
                <a:lnTo>
                  <a:pt x="1919477" y="1772678"/>
                </a:lnTo>
                <a:lnTo>
                  <a:pt x="1914652" y="1777453"/>
                </a:lnTo>
                <a:lnTo>
                  <a:pt x="1929002" y="1801380"/>
                </a:lnTo>
                <a:lnTo>
                  <a:pt x="1914652" y="1810956"/>
                </a:lnTo>
                <a:lnTo>
                  <a:pt x="1890902" y="1791817"/>
                </a:lnTo>
                <a:lnTo>
                  <a:pt x="1890902" y="1782241"/>
                </a:lnTo>
                <a:lnTo>
                  <a:pt x="1876678" y="1782241"/>
                </a:lnTo>
                <a:lnTo>
                  <a:pt x="1890902" y="1810956"/>
                </a:lnTo>
                <a:lnTo>
                  <a:pt x="1905253" y="1820519"/>
                </a:lnTo>
                <a:lnTo>
                  <a:pt x="1895728" y="1834870"/>
                </a:lnTo>
                <a:lnTo>
                  <a:pt x="1909952" y="1830082"/>
                </a:lnTo>
                <a:lnTo>
                  <a:pt x="1924177" y="1839658"/>
                </a:lnTo>
                <a:lnTo>
                  <a:pt x="1919477" y="1844446"/>
                </a:lnTo>
                <a:lnTo>
                  <a:pt x="1881505" y="1868360"/>
                </a:lnTo>
                <a:lnTo>
                  <a:pt x="1867153" y="1863585"/>
                </a:lnTo>
                <a:lnTo>
                  <a:pt x="1848231" y="1834870"/>
                </a:lnTo>
                <a:lnTo>
                  <a:pt x="1848231" y="1839658"/>
                </a:lnTo>
                <a:lnTo>
                  <a:pt x="1843405" y="1854009"/>
                </a:lnTo>
                <a:lnTo>
                  <a:pt x="1848231" y="1868360"/>
                </a:lnTo>
                <a:lnTo>
                  <a:pt x="1848231" y="1882724"/>
                </a:lnTo>
                <a:lnTo>
                  <a:pt x="1833880" y="1901850"/>
                </a:lnTo>
                <a:lnTo>
                  <a:pt x="1819656" y="1911426"/>
                </a:lnTo>
                <a:lnTo>
                  <a:pt x="1824482" y="1897075"/>
                </a:lnTo>
                <a:lnTo>
                  <a:pt x="1824482" y="1882724"/>
                </a:lnTo>
                <a:lnTo>
                  <a:pt x="1819656" y="1897075"/>
                </a:lnTo>
                <a:lnTo>
                  <a:pt x="1805432" y="1911426"/>
                </a:lnTo>
                <a:lnTo>
                  <a:pt x="1800733" y="1901850"/>
                </a:lnTo>
                <a:lnTo>
                  <a:pt x="1786382" y="1906638"/>
                </a:lnTo>
                <a:lnTo>
                  <a:pt x="1772158" y="1906638"/>
                </a:lnTo>
                <a:lnTo>
                  <a:pt x="1776857" y="1911426"/>
                </a:lnTo>
                <a:lnTo>
                  <a:pt x="1767459" y="1925777"/>
                </a:lnTo>
                <a:lnTo>
                  <a:pt x="1781683" y="1940128"/>
                </a:lnTo>
                <a:lnTo>
                  <a:pt x="1791208" y="1925777"/>
                </a:lnTo>
                <a:lnTo>
                  <a:pt x="1800733" y="1916214"/>
                </a:lnTo>
                <a:lnTo>
                  <a:pt x="1800733" y="1925777"/>
                </a:lnTo>
                <a:lnTo>
                  <a:pt x="1795907" y="1940128"/>
                </a:lnTo>
                <a:lnTo>
                  <a:pt x="1767459" y="1983193"/>
                </a:lnTo>
                <a:lnTo>
                  <a:pt x="1753108" y="1968842"/>
                </a:lnTo>
                <a:lnTo>
                  <a:pt x="1724660" y="1968842"/>
                </a:lnTo>
                <a:lnTo>
                  <a:pt x="1710436" y="1973630"/>
                </a:lnTo>
                <a:lnTo>
                  <a:pt x="1715135" y="1978405"/>
                </a:lnTo>
                <a:lnTo>
                  <a:pt x="1729359" y="1973630"/>
                </a:lnTo>
                <a:lnTo>
                  <a:pt x="1729359" y="1987981"/>
                </a:lnTo>
                <a:lnTo>
                  <a:pt x="1738884" y="2002332"/>
                </a:lnTo>
                <a:lnTo>
                  <a:pt x="1748409" y="2002332"/>
                </a:lnTo>
                <a:lnTo>
                  <a:pt x="1753108" y="2016683"/>
                </a:lnTo>
                <a:lnTo>
                  <a:pt x="1724660" y="2088451"/>
                </a:lnTo>
                <a:lnTo>
                  <a:pt x="1700911" y="2098027"/>
                </a:lnTo>
                <a:lnTo>
                  <a:pt x="1715135" y="2083663"/>
                </a:lnTo>
                <a:lnTo>
                  <a:pt x="1700911" y="2083663"/>
                </a:lnTo>
                <a:lnTo>
                  <a:pt x="1691386" y="2083663"/>
                </a:lnTo>
                <a:lnTo>
                  <a:pt x="1681861" y="2088451"/>
                </a:lnTo>
                <a:lnTo>
                  <a:pt x="1667637" y="2074100"/>
                </a:lnTo>
                <a:lnTo>
                  <a:pt x="1653413" y="2064524"/>
                </a:lnTo>
                <a:lnTo>
                  <a:pt x="1662938" y="2078888"/>
                </a:lnTo>
                <a:lnTo>
                  <a:pt x="1667637" y="2083663"/>
                </a:lnTo>
                <a:lnTo>
                  <a:pt x="1667637" y="2102802"/>
                </a:lnTo>
                <a:lnTo>
                  <a:pt x="1696212" y="2107590"/>
                </a:lnTo>
                <a:lnTo>
                  <a:pt x="1724660" y="2102802"/>
                </a:lnTo>
                <a:lnTo>
                  <a:pt x="1719961" y="2117166"/>
                </a:lnTo>
                <a:lnTo>
                  <a:pt x="1719961" y="2131517"/>
                </a:lnTo>
                <a:lnTo>
                  <a:pt x="1710436" y="2145868"/>
                </a:lnTo>
                <a:lnTo>
                  <a:pt x="1710436" y="2160219"/>
                </a:lnTo>
                <a:lnTo>
                  <a:pt x="1696212" y="2160219"/>
                </a:lnTo>
                <a:lnTo>
                  <a:pt x="1696212" y="2174570"/>
                </a:lnTo>
                <a:lnTo>
                  <a:pt x="1710436" y="2193709"/>
                </a:lnTo>
                <a:lnTo>
                  <a:pt x="1696212" y="2184145"/>
                </a:lnTo>
                <a:lnTo>
                  <a:pt x="1696212" y="2198496"/>
                </a:lnTo>
                <a:lnTo>
                  <a:pt x="1710436" y="2212847"/>
                </a:lnTo>
                <a:lnTo>
                  <a:pt x="1719961" y="2265476"/>
                </a:lnTo>
                <a:lnTo>
                  <a:pt x="1719961" y="2279840"/>
                </a:lnTo>
                <a:lnTo>
                  <a:pt x="1743710" y="2327681"/>
                </a:lnTo>
                <a:lnTo>
                  <a:pt x="1748409" y="2356383"/>
                </a:lnTo>
                <a:lnTo>
                  <a:pt x="1757934" y="2370747"/>
                </a:lnTo>
                <a:lnTo>
                  <a:pt x="1743710" y="2370747"/>
                </a:lnTo>
                <a:lnTo>
                  <a:pt x="1753108" y="2389885"/>
                </a:lnTo>
                <a:lnTo>
                  <a:pt x="1762633" y="2375522"/>
                </a:lnTo>
                <a:lnTo>
                  <a:pt x="1757934" y="2389885"/>
                </a:lnTo>
                <a:lnTo>
                  <a:pt x="1776857" y="2375522"/>
                </a:lnTo>
                <a:lnTo>
                  <a:pt x="1776857" y="2389885"/>
                </a:lnTo>
                <a:lnTo>
                  <a:pt x="1772158" y="2394661"/>
                </a:lnTo>
                <a:lnTo>
                  <a:pt x="1738884" y="2404236"/>
                </a:lnTo>
                <a:lnTo>
                  <a:pt x="1738884" y="2418587"/>
                </a:lnTo>
                <a:lnTo>
                  <a:pt x="1724660" y="2418587"/>
                </a:lnTo>
                <a:lnTo>
                  <a:pt x="1710436" y="2409012"/>
                </a:lnTo>
                <a:lnTo>
                  <a:pt x="1705610" y="2409012"/>
                </a:lnTo>
                <a:lnTo>
                  <a:pt x="1677162" y="2380310"/>
                </a:lnTo>
                <a:lnTo>
                  <a:pt x="1662938" y="2375522"/>
                </a:lnTo>
                <a:lnTo>
                  <a:pt x="1648587" y="2370747"/>
                </a:lnTo>
                <a:lnTo>
                  <a:pt x="1620139" y="2370747"/>
                </a:lnTo>
                <a:lnTo>
                  <a:pt x="1558416" y="2365959"/>
                </a:lnTo>
                <a:lnTo>
                  <a:pt x="1548891" y="2361171"/>
                </a:lnTo>
                <a:lnTo>
                  <a:pt x="1520316" y="2332469"/>
                </a:lnTo>
                <a:lnTo>
                  <a:pt x="1506093" y="2332469"/>
                </a:lnTo>
                <a:lnTo>
                  <a:pt x="1491869" y="2327681"/>
                </a:lnTo>
                <a:lnTo>
                  <a:pt x="1477645" y="2327681"/>
                </a:lnTo>
                <a:lnTo>
                  <a:pt x="1468120" y="2322893"/>
                </a:lnTo>
                <a:lnTo>
                  <a:pt x="1458595" y="2308542"/>
                </a:lnTo>
                <a:lnTo>
                  <a:pt x="1444371" y="2298979"/>
                </a:lnTo>
                <a:lnTo>
                  <a:pt x="1439545" y="2298979"/>
                </a:lnTo>
                <a:lnTo>
                  <a:pt x="1425321" y="2294191"/>
                </a:lnTo>
                <a:lnTo>
                  <a:pt x="1396873" y="2289403"/>
                </a:lnTo>
                <a:lnTo>
                  <a:pt x="1387348" y="2284615"/>
                </a:lnTo>
                <a:lnTo>
                  <a:pt x="1387348" y="2275052"/>
                </a:lnTo>
                <a:lnTo>
                  <a:pt x="1373124" y="2260701"/>
                </a:lnTo>
                <a:lnTo>
                  <a:pt x="1368298" y="2227211"/>
                </a:lnTo>
                <a:lnTo>
                  <a:pt x="1358773" y="2198496"/>
                </a:lnTo>
                <a:lnTo>
                  <a:pt x="1349375" y="2184145"/>
                </a:lnTo>
                <a:lnTo>
                  <a:pt x="1335024" y="2155443"/>
                </a:lnTo>
                <a:lnTo>
                  <a:pt x="1320800" y="2141080"/>
                </a:lnTo>
                <a:lnTo>
                  <a:pt x="1320800" y="2126729"/>
                </a:lnTo>
                <a:lnTo>
                  <a:pt x="1325626" y="2112378"/>
                </a:lnTo>
                <a:lnTo>
                  <a:pt x="1325626" y="2098027"/>
                </a:lnTo>
                <a:lnTo>
                  <a:pt x="1306576" y="2088451"/>
                </a:lnTo>
                <a:lnTo>
                  <a:pt x="1316101" y="2074100"/>
                </a:lnTo>
                <a:lnTo>
                  <a:pt x="1316101" y="2059749"/>
                </a:lnTo>
                <a:lnTo>
                  <a:pt x="1311275" y="2045398"/>
                </a:lnTo>
                <a:lnTo>
                  <a:pt x="1311275" y="2031034"/>
                </a:lnTo>
                <a:lnTo>
                  <a:pt x="1306576" y="2021471"/>
                </a:lnTo>
                <a:lnTo>
                  <a:pt x="1297051" y="2011895"/>
                </a:lnTo>
                <a:lnTo>
                  <a:pt x="1273302" y="2007120"/>
                </a:lnTo>
                <a:lnTo>
                  <a:pt x="1244853" y="1968842"/>
                </a:lnTo>
                <a:lnTo>
                  <a:pt x="1240027" y="1954491"/>
                </a:lnTo>
                <a:lnTo>
                  <a:pt x="1230502" y="1940128"/>
                </a:lnTo>
                <a:lnTo>
                  <a:pt x="1216278" y="1930565"/>
                </a:lnTo>
                <a:lnTo>
                  <a:pt x="1216278" y="1916214"/>
                </a:lnTo>
                <a:lnTo>
                  <a:pt x="1202055" y="1892287"/>
                </a:lnTo>
                <a:lnTo>
                  <a:pt x="1187831" y="1887499"/>
                </a:lnTo>
                <a:lnTo>
                  <a:pt x="1173480" y="1877936"/>
                </a:lnTo>
                <a:lnTo>
                  <a:pt x="1159256" y="1849221"/>
                </a:lnTo>
                <a:lnTo>
                  <a:pt x="1154557" y="1820519"/>
                </a:lnTo>
                <a:lnTo>
                  <a:pt x="1154557" y="1815731"/>
                </a:lnTo>
                <a:lnTo>
                  <a:pt x="1145032" y="1801380"/>
                </a:lnTo>
                <a:lnTo>
                  <a:pt x="1135507" y="1787029"/>
                </a:lnTo>
                <a:lnTo>
                  <a:pt x="1125982" y="1772678"/>
                </a:lnTo>
                <a:lnTo>
                  <a:pt x="1125982" y="1767890"/>
                </a:lnTo>
                <a:lnTo>
                  <a:pt x="1121283" y="1753539"/>
                </a:lnTo>
                <a:lnTo>
                  <a:pt x="1107059" y="1724825"/>
                </a:lnTo>
                <a:lnTo>
                  <a:pt x="1097534" y="1686547"/>
                </a:lnTo>
                <a:lnTo>
                  <a:pt x="1088009" y="1672196"/>
                </a:lnTo>
                <a:lnTo>
                  <a:pt x="1068959" y="1643494"/>
                </a:lnTo>
                <a:lnTo>
                  <a:pt x="1030986" y="1610004"/>
                </a:lnTo>
                <a:lnTo>
                  <a:pt x="1026287" y="1600428"/>
                </a:lnTo>
                <a:lnTo>
                  <a:pt x="1016762" y="1590865"/>
                </a:lnTo>
                <a:lnTo>
                  <a:pt x="997712" y="1581289"/>
                </a:lnTo>
                <a:lnTo>
                  <a:pt x="993013" y="1566925"/>
                </a:lnTo>
                <a:lnTo>
                  <a:pt x="978788" y="1566925"/>
                </a:lnTo>
                <a:lnTo>
                  <a:pt x="978788" y="1557400"/>
                </a:lnTo>
                <a:lnTo>
                  <a:pt x="964438" y="1547748"/>
                </a:lnTo>
                <a:lnTo>
                  <a:pt x="959738" y="1533397"/>
                </a:lnTo>
                <a:lnTo>
                  <a:pt x="945514" y="1519046"/>
                </a:lnTo>
                <a:lnTo>
                  <a:pt x="935989" y="1514347"/>
                </a:lnTo>
                <a:lnTo>
                  <a:pt x="916939" y="1523872"/>
                </a:lnTo>
                <a:lnTo>
                  <a:pt x="878966" y="1514347"/>
                </a:lnTo>
                <a:lnTo>
                  <a:pt x="864743" y="1514347"/>
                </a:lnTo>
                <a:lnTo>
                  <a:pt x="850391" y="1509521"/>
                </a:lnTo>
                <a:lnTo>
                  <a:pt x="836168" y="1514347"/>
                </a:lnTo>
                <a:lnTo>
                  <a:pt x="821944" y="1509521"/>
                </a:lnTo>
                <a:lnTo>
                  <a:pt x="798195" y="1495170"/>
                </a:lnTo>
                <a:lnTo>
                  <a:pt x="783971" y="1495170"/>
                </a:lnTo>
                <a:lnTo>
                  <a:pt x="774446" y="1509521"/>
                </a:lnTo>
                <a:lnTo>
                  <a:pt x="764921" y="1514347"/>
                </a:lnTo>
                <a:lnTo>
                  <a:pt x="750697" y="1514347"/>
                </a:lnTo>
                <a:lnTo>
                  <a:pt x="731647" y="1519046"/>
                </a:lnTo>
                <a:lnTo>
                  <a:pt x="722122" y="1519046"/>
                </a:lnTo>
                <a:lnTo>
                  <a:pt x="712724" y="1528698"/>
                </a:lnTo>
                <a:lnTo>
                  <a:pt x="703199" y="1547748"/>
                </a:lnTo>
                <a:lnTo>
                  <a:pt x="679450" y="1605216"/>
                </a:lnTo>
                <a:lnTo>
                  <a:pt x="669925" y="1610004"/>
                </a:lnTo>
                <a:lnTo>
                  <a:pt x="665099" y="1624355"/>
                </a:lnTo>
                <a:lnTo>
                  <a:pt x="660400" y="1638706"/>
                </a:lnTo>
                <a:lnTo>
                  <a:pt x="646176" y="1643494"/>
                </a:lnTo>
                <a:lnTo>
                  <a:pt x="641350" y="1657845"/>
                </a:lnTo>
                <a:lnTo>
                  <a:pt x="622426" y="1667408"/>
                </a:lnTo>
                <a:lnTo>
                  <a:pt x="622426" y="1676984"/>
                </a:lnTo>
                <a:lnTo>
                  <a:pt x="598677" y="1676984"/>
                </a:lnTo>
                <a:lnTo>
                  <a:pt x="584326" y="1676984"/>
                </a:lnTo>
                <a:lnTo>
                  <a:pt x="584326" y="1672196"/>
                </a:lnTo>
                <a:lnTo>
                  <a:pt x="570102" y="1667408"/>
                </a:lnTo>
                <a:lnTo>
                  <a:pt x="555878" y="1657845"/>
                </a:lnTo>
                <a:lnTo>
                  <a:pt x="541655" y="1643494"/>
                </a:lnTo>
                <a:lnTo>
                  <a:pt x="503682" y="1624355"/>
                </a:lnTo>
                <a:lnTo>
                  <a:pt x="494157" y="1610004"/>
                </a:lnTo>
                <a:lnTo>
                  <a:pt x="465582" y="1605216"/>
                </a:lnTo>
                <a:lnTo>
                  <a:pt x="451358" y="1595640"/>
                </a:lnTo>
                <a:lnTo>
                  <a:pt x="422910" y="1566925"/>
                </a:lnTo>
                <a:lnTo>
                  <a:pt x="413385" y="1552574"/>
                </a:lnTo>
                <a:lnTo>
                  <a:pt x="399034" y="1543049"/>
                </a:lnTo>
                <a:lnTo>
                  <a:pt x="384810" y="1538223"/>
                </a:lnTo>
                <a:lnTo>
                  <a:pt x="365887" y="1519046"/>
                </a:lnTo>
                <a:lnTo>
                  <a:pt x="332613" y="1447291"/>
                </a:lnTo>
                <a:lnTo>
                  <a:pt x="332613" y="1418589"/>
                </a:lnTo>
                <a:lnTo>
                  <a:pt x="337312" y="1404238"/>
                </a:lnTo>
                <a:lnTo>
                  <a:pt x="337312" y="1389887"/>
                </a:lnTo>
                <a:lnTo>
                  <a:pt x="327787" y="1375536"/>
                </a:lnTo>
                <a:lnTo>
                  <a:pt x="318262" y="1346834"/>
                </a:lnTo>
                <a:lnTo>
                  <a:pt x="308863" y="1342008"/>
                </a:lnTo>
                <a:lnTo>
                  <a:pt x="304038" y="1313306"/>
                </a:lnTo>
                <a:lnTo>
                  <a:pt x="299338" y="1298955"/>
                </a:lnTo>
                <a:lnTo>
                  <a:pt x="289813" y="1294256"/>
                </a:lnTo>
                <a:lnTo>
                  <a:pt x="285114" y="1279905"/>
                </a:lnTo>
                <a:lnTo>
                  <a:pt x="270763" y="1275079"/>
                </a:lnTo>
                <a:lnTo>
                  <a:pt x="242315" y="1246377"/>
                </a:lnTo>
                <a:lnTo>
                  <a:pt x="232790" y="1241551"/>
                </a:lnTo>
                <a:lnTo>
                  <a:pt x="213740" y="1232026"/>
                </a:lnTo>
                <a:lnTo>
                  <a:pt x="189991" y="1203324"/>
                </a:lnTo>
                <a:lnTo>
                  <a:pt x="185293" y="1184147"/>
                </a:lnTo>
                <a:lnTo>
                  <a:pt x="156845" y="1160271"/>
                </a:lnTo>
                <a:lnTo>
                  <a:pt x="128270" y="1121917"/>
                </a:lnTo>
                <a:lnTo>
                  <a:pt x="114046" y="1107566"/>
                </a:lnTo>
                <a:lnTo>
                  <a:pt x="90297" y="1093215"/>
                </a:lnTo>
                <a:lnTo>
                  <a:pt x="76073" y="1078864"/>
                </a:lnTo>
                <a:lnTo>
                  <a:pt x="61722" y="1054988"/>
                </a:lnTo>
                <a:lnTo>
                  <a:pt x="61722" y="1040637"/>
                </a:lnTo>
                <a:lnTo>
                  <a:pt x="52324" y="1026286"/>
                </a:lnTo>
                <a:lnTo>
                  <a:pt x="37973" y="1016761"/>
                </a:lnTo>
                <a:lnTo>
                  <a:pt x="28448" y="1011935"/>
                </a:lnTo>
                <a:lnTo>
                  <a:pt x="19050" y="100710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32016" y="3655440"/>
            <a:ext cx="988060" cy="677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 smtClean="0">
                <a:latin typeface="Gill Sans MT"/>
                <a:cs typeface="Gill Sans MT"/>
              </a:rPr>
              <a:t>B</a:t>
            </a:r>
            <a:r>
              <a:rPr sz="1200" spc="-10" dirty="0" smtClean="0">
                <a:latin typeface="Gill Sans MT"/>
                <a:cs typeface="Gill Sans MT"/>
              </a:rPr>
              <a:t>o</a:t>
            </a:r>
            <a:r>
              <a:rPr sz="1200" spc="-15" dirty="0" smtClean="0">
                <a:latin typeface="Gill Sans MT"/>
                <a:cs typeface="Gill Sans MT"/>
              </a:rPr>
              <a:t>s</a:t>
            </a:r>
            <a:r>
              <a:rPr sz="1200" spc="-10" dirty="0" smtClean="0">
                <a:latin typeface="Gill Sans MT"/>
                <a:cs typeface="Gill Sans MT"/>
              </a:rPr>
              <a:t>cobel</a:t>
            </a:r>
            <a:endParaRPr sz="1200">
              <a:latin typeface="Gill Sans MT"/>
              <a:cs typeface="Gill Sans MT"/>
            </a:endParaRPr>
          </a:p>
          <a:p>
            <a:pPr marR="19050" algn="r">
              <a:lnSpc>
                <a:spcPct val="100000"/>
              </a:lnSpc>
              <a:spcBef>
                <a:spcPts val="380"/>
              </a:spcBef>
            </a:pPr>
            <a:r>
              <a:rPr sz="1200" spc="-10" dirty="0" smtClean="0">
                <a:latin typeface="Gill Sans MT"/>
                <a:cs typeface="Gill Sans MT"/>
              </a:rPr>
              <a:t>M</a:t>
            </a:r>
            <a:r>
              <a:rPr sz="1200" spc="-15" dirty="0" smtClean="0">
                <a:latin typeface="Gill Sans MT"/>
                <a:cs typeface="Gill Sans MT"/>
              </a:rPr>
              <a:t>o</a:t>
            </a:r>
            <a:r>
              <a:rPr sz="1200" spc="-10" dirty="0" smtClean="0">
                <a:latin typeface="Gill Sans MT"/>
                <a:cs typeface="Gill Sans MT"/>
              </a:rPr>
              <a:t>n</a:t>
            </a:r>
            <a:r>
              <a:rPr sz="1200" spc="-25" dirty="0" smtClean="0">
                <a:latin typeface="Gill Sans MT"/>
                <a:cs typeface="Gill Sans MT"/>
              </a:rPr>
              <a:t>r</a:t>
            </a:r>
            <a:r>
              <a:rPr sz="1200" spc="-10" dirty="0" smtClean="0">
                <a:latin typeface="Gill Sans MT"/>
                <a:cs typeface="Gill Sans MT"/>
              </a:rPr>
              <a:t>oe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ts val="500"/>
              </a:lnSpc>
              <a:spcBef>
                <a:spcPts val="33"/>
              </a:spcBef>
            </a:pPr>
            <a:endParaRPr sz="500"/>
          </a:p>
          <a:p>
            <a:pPr marR="12700" algn="r">
              <a:lnSpc>
                <a:spcPct val="100000"/>
              </a:lnSpc>
            </a:pPr>
            <a:r>
              <a:rPr sz="1200" dirty="0" smtClean="0">
                <a:solidFill>
                  <a:srgbClr val="585858"/>
                </a:solidFill>
                <a:latin typeface="Gill Sans MT"/>
                <a:cs typeface="Gill Sans MT"/>
              </a:rPr>
              <a:t>IL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16190" y="3458209"/>
            <a:ext cx="34544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Gill Sans MT"/>
                <a:cs typeface="Gill Sans MT"/>
              </a:rPr>
              <a:t>Adell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86521" y="2765364"/>
            <a:ext cx="902969" cy="603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4620" marR="12700" indent="-122555">
              <a:lnSpc>
                <a:spcPct val="161700"/>
              </a:lnSpc>
            </a:pPr>
            <a:r>
              <a:rPr sz="1200" dirty="0" smtClean="0">
                <a:solidFill>
                  <a:srgbClr val="0071CE"/>
                </a:solidFill>
                <a:latin typeface="Gill Sans MT"/>
                <a:cs typeface="Gill Sans MT"/>
              </a:rPr>
              <a:t>New </a:t>
            </a:r>
            <a:r>
              <a:rPr sz="1200" spc="-10" dirty="0" smtClean="0">
                <a:solidFill>
                  <a:srgbClr val="0071CE"/>
                </a:solidFill>
                <a:latin typeface="Gill Sans MT"/>
                <a:cs typeface="Gill Sans MT"/>
              </a:rPr>
              <a:t>Hol</a:t>
            </a:r>
            <a:r>
              <a:rPr sz="1200" spc="-15" dirty="0" smtClean="0">
                <a:solidFill>
                  <a:srgbClr val="0071CE"/>
                </a:solidFill>
                <a:latin typeface="Gill Sans MT"/>
                <a:cs typeface="Gill Sans MT"/>
              </a:rPr>
              <a:t>s</a:t>
            </a:r>
            <a:r>
              <a:rPr sz="1200" spc="0" dirty="0" smtClean="0">
                <a:solidFill>
                  <a:srgbClr val="0071CE"/>
                </a:solidFill>
                <a:latin typeface="Gill Sans MT"/>
                <a:cs typeface="Gill Sans MT"/>
              </a:rPr>
              <a:t>tein </a:t>
            </a:r>
            <a:r>
              <a:rPr sz="1200" spc="-10" dirty="0" smtClean="0">
                <a:solidFill>
                  <a:srgbClr val="0071CE"/>
                </a:solidFill>
                <a:latin typeface="Gill Sans MT"/>
                <a:cs typeface="Gill Sans MT"/>
              </a:rPr>
              <a:t>Fond du Lac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28003" y="2998596"/>
            <a:ext cx="642620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Gill Sans MT"/>
                <a:cs typeface="Gill Sans MT"/>
              </a:rPr>
              <a:t>Waut</a:t>
            </a:r>
            <a:r>
              <a:rPr sz="1200" spc="-15" dirty="0" smtClean="0">
                <a:latin typeface="Gill Sans MT"/>
                <a:cs typeface="Gill Sans MT"/>
              </a:rPr>
              <a:t>o</a:t>
            </a:r>
            <a:r>
              <a:rPr sz="1200" spc="-10" dirty="0" smtClean="0">
                <a:latin typeface="Gill Sans MT"/>
                <a:cs typeface="Gill Sans MT"/>
              </a:rPr>
              <a:t>ma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30643" y="4457953"/>
            <a:ext cx="32194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Gill Sans MT"/>
                <a:cs typeface="Gill Sans MT"/>
              </a:rPr>
              <a:t>Pa</a:t>
            </a:r>
            <a:r>
              <a:rPr sz="1200" spc="0" dirty="0" smtClean="0">
                <a:latin typeface="Gill Sans MT"/>
                <a:cs typeface="Gill Sans MT"/>
              </a:rPr>
              <a:t>ris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40397" y="3217417"/>
            <a:ext cx="22161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 smtClean="0">
                <a:solidFill>
                  <a:srgbClr val="585858"/>
                </a:solidFill>
                <a:latin typeface="Gill Sans MT"/>
                <a:cs typeface="Gill Sans MT"/>
              </a:rPr>
              <a:t>WI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50002" y="4195317"/>
            <a:ext cx="22034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 smtClean="0">
                <a:solidFill>
                  <a:srgbClr val="585858"/>
                </a:solidFill>
                <a:latin typeface="Gill Sans MT"/>
                <a:cs typeface="Gill Sans MT"/>
              </a:rPr>
              <a:t>NE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89251" y="4494276"/>
            <a:ext cx="23558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585858"/>
                </a:solidFill>
                <a:latin typeface="Gill Sans MT"/>
                <a:cs typeface="Gill Sans MT"/>
              </a:rPr>
              <a:t>CA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27630" y="5136515"/>
            <a:ext cx="405765" cy="195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 smtClean="0">
                <a:latin typeface="Gill Sans MT"/>
                <a:cs typeface="Gill Sans MT"/>
              </a:rPr>
              <a:t>V</a:t>
            </a:r>
            <a:r>
              <a:rPr sz="1200" spc="0" dirty="0" smtClean="0">
                <a:latin typeface="Gill Sans MT"/>
                <a:cs typeface="Gill Sans MT"/>
              </a:rPr>
              <a:t>i</a:t>
            </a:r>
            <a:r>
              <a:rPr sz="1200" spc="-5" dirty="0" smtClean="0">
                <a:latin typeface="Gill Sans MT"/>
                <a:cs typeface="Gill Sans MT"/>
              </a:rPr>
              <a:t>salia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658611" y="4121489"/>
            <a:ext cx="153861" cy="155447"/>
          </a:xfrm>
          <a:custGeom>
            <a:avLst/>
            <a:gdLst/>
            <a:ahLst/>
            <a:cxnLst/>
            <a:rect l="l" t="t" r="r" b="b"/>
            <a:pathLst>
              <a:path w="153861" h="155447">
                <a:moveTo>
                  <a:pt x="67448" y="0"/>
                </a:moveTo>
                <a:lnTo>
                  <a:pt x="29387" y="16192"/>
                </a:lnTo>
                <a:lnTo>
                  <a:pt x="5188" y="49507"/>
                </a:lnTo>
                <a:lnTo>
                  <a:pt x="0" y="77892"/>
                </a:lnTo>
                <a:lnTo>
                  <a:pt x="170" y="83149"/>
                </a:lnTo>
                <a:lnTo>
                  <a:pt x="12745" y="120252"/>
                </a:lnTo>
                <a:lnTo>
                  <a:pt x="43243" y="146180"/>
                </a:lnTo>
                <a:lnTo>
                  <a:pt x="88838" y="155447"/>
                </a:lnTo>
                <a:lnTo>
                  <a:pt x="102227" y="152024"/>
                </a:lnTo>
                <a:lnTo>
                  <a:pt x="135206" y="128663"/>
                </a:lnTo>
                <a:lnTo>
                  <a:pt x="152597" y="90021"/>
                </a:lnTo>
                <a:lnTo>
                  <a:pt x="153861" y="74712"/>
                </a:lnTo>
                <a:lnTo>
                  <a:pt x="152137" y="61113"/>
                </a:lnTo>
                <a:lnTo>
                  <a:pt x="133868" y="26149"/>
                </a:lnTo>
                <a:lnTo>
                  <a:pt x="98643" y="4374"/>
                </a:lnTo>
                <a:lnTo>
                  <a:pt x="67448" y="0"/>
                </a:lnTo>
                <a:close/>
              </a:path>
            </a:pathLst>
          </a:custGeom>
          <a:solidFill>
            <a:srgbClr val="00BB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81115" y="3604853"/>
            <a:ext cx="153861" cy="155447"/>
          </a:xfrm>
          <a:custGeom>
            <a:avLst/>
            <a:gdLst/>
            <a:ahLst/>
            <a:cxnLst/>
            <a:rect l="l" t="t" r="r" b="b"/>
            <a:pathLst>
              <a:path w="153861" h="155447">
                <a:moveTo>
                  <a:pt x="67448" y="0"/>
                </a:moveTo>
                <a:lnTo>
                  <a:pt x="29387" y="16192"/>
                </a:lnTo>
                <a:lnTo>
                  <a:pt x="5188" y="49507"/>
                </a:lnTo>
                <a:lnTo>
                  <a:pt x="0" y="77892"/>
                </a:lnTo>
                <a:lnTo>
                  <a:pt x="170" y="83149"/>
                </a:lnTo>
                <a:lnTo>
                  <a:pt x="12745" y="120252"/>
                </a:lnTo>
                <a:lnTo>
                  <a:pt x="43243" y="146180"/>
                </a:lnTo>
                <a:lnTo>
                  <a:pt x="88838" y="155447"/>
                </a:lnTo>
                <a:lnTo>
                  <a:pt x="102227" y="152024"/>
                </a:lnTo>
                <a:lnTo>
                  <a:pt x="135206" y="128663"/>
                </a:lnTo>
                <a:lnTo>
                  <a:pt x="152597" y="90021"/>
                </a:lnTo>
                <a:lnTo>
                  <a:pt x="153861" y="74712"/>
                </a:lnTo>
                <a:lnTo>
                  <a:pt x="152137" y="61113"/>
                </a:lnTo>
                <a:lnTo>
                  <a:pt x="133868" y="26149"/>
                </a:lnTo>
                <a:lnTo>
                  <a:pt x="98643" y="4374"/>
                </a:lnTo>
                <a:lnTo>
                  <a:pt x="67448" y="0"/>
                </a:lnTo>
                <a:close/>
              </a:path>
            </a:pathLst>
          </a:custGeom>
          <a:solidFill>
            <a:srgbClr val="00BB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93635" y="3362537"/>
            <a:ext cx="153861" cy="155447"/>
          </a:xfrm>
          <a:custGeom>
            <a:avLst/>
            <a:gdLst/>
            <a:ahLst/>
            <a:cxnLst/>
            <a:rect l="l" t="t" r="r" b="b"/>
            <a:pathLst>
              <a:path w="153861" h="155447">
                <a:moveTo>
                  <a:pt x="67448" y="0"/>
                </a:moveTo>
                <a:lnTo>
                  <a:pt x="29387" y="16192"/>
                </a:lnTo>
                <a:lnTo>
                  <a:pt x="5188" y="49507"/>
                </a:lnTo>
                <a:lnTo>
                  <a:pt x="0" y="77892"/>
                </a:lnTo>
                <a:lnTo>
                  <a:pt x="170" y="83149"/>
                </a:lnTo>
                <a:lnTo>
                  <a:pt x="12745" y="120252"/>
                </a:lnTo>
                <a:lnTo>
                  <a:pt x="43243" y="146180"/>
                </a:lnTo>
                <a:lnTo>
                  <a:pt x="88838" y="155447"/>
                </a:lnTo>
                <a:lnTo>
                  <a:pt x="102227" y="152024"/>
                </a:lnTo>
                <a:lnTo>
                  <a:pt x="135206" y="128663"/>
                </a:lnTo>
                <a:lnTo>
                  <a:pt x="152597" y="90021"/>
                </a:lnTo>
                <a:lnTo>
                  <a:pt x="153861" y="74712"/>
                </a:lnTo>
                <a:lnTo>
                  <a:pt x="152137" y="61113"/>
                </a:lnTo>
                <a:lnTo>
                  <a:pt x="133868" y="26149"/>
                </a:lnTo>
                <a:lnTo>
                  <a:pt x="98643" y="4374"/>
                </a:lnTo>
                <a:lnTo>
                  <a:pt x="67448" y="0"/>
                </a:lnTo>
                <a:close/>
              </a:path>
            </a:pathLst>
          </a:custGeom>
          <a:solidFill>
            <a:srgbClr val="00BB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53428" y="3770969"/>
            <a:ext cx="153861" cy="155447"/>
          </a:xfrm>
          <a:custGeom>
            <a:avLst/>
            <a:gdLst/>
            <a:ahLst/>
            <a:cxnLst/>
            <a:rect l="l" t="t" r="r" b="b"/>
            <a:pathLst>
              <a:path w="153861" h="155447">
                <a:moveTo>
                  <a:pt x="67448" y="0"/>
                </a:moveTo>
                <a:lnTo>
                  <a:pt x="29387" y="16192"/>
                </a:lnTo>
                <a:lnTo>
                  <a:pt x="5188" y="49507"/>
                </a:lnTo>
                <a:lnTo>
                  <a:pt x="0" y="77892"/>
                </a:lnTo>
                <a:lnTo>
                  <a:pt x="170" y="83149"/>
                </a:lnTo>
                <a:lnTo>
                  <a:pt x="12745" y="120252"/>
                </a:lnTo>
                <a:lnTo>
                  <a:pt x="43243" y="146180"/>
                </a:lnTo>
                <a:lnTo>
                  <a:pt x="88838" y="155447"/>
                </a:lnTo>
                <a:lnTo>
                  <a:pt x="102227" y="152024"/>
                </a:lnTo>
                <a:lnTo>
                  <a:pt x="135206" y="128663"/>
                </a:lnTo>
                <a:lnTo>
                  <a:pt x="152597" y="90021"/>
                </a:lnTo>
                <a:lnTo>
                  <a:pt x="153861" y="74712"/>
                </a:lnTo>
                <a:lnTo>
                  <a:pt x="152137" y="61113"/>
                </a:lnTo>
                <a:lnTo>
                  <a:pt x="133868" y="26149"/>
                </a:lnTo>
                <a:lnTo>
                  <a:pt x="98643" y="4374"/>
                </a:lnTo>
                <a:lnTo>
                  <a:pt x="67448" y="0"/>
                </a:lnTo>
                <a:close/>
              </a:path>
            </a:pathLst>
          </a:custGeom>
          <a:solidFill>
            <a:srgbClr val="00BB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75476" y="3838096"/>
            <a:ext cx="155330" cy="155146"/>
          </a:xfrm>
          <a:custGeom>
            <a:avLst/>
            <a:gdLst/>
            <a:ahLst/>
            <a:cxnLst/>
            <a:rect l="l" t="t" r="r" b="b"/>
            <a:pathLst>
              <a:path w="155330" h="155146">
                <a:moveTo>
                  <a:pt x="67566" y="0"/>
                </a:moveTo>
                <a:lnTo>
                  <a:pt x="29433" y="16330"/>
                </a:lnTo>
                <a:lnTo>
                  <a:pt x="5195" y="49564"/>
                </a:lnTo>
                <a:lnTo>
                  <a:pt x="0" y="77821"/>
                </a:lnTo>
                <a:lnTo>
                  <a:pt x="317" y="84928"/>
                </a:lnTo>
                <a:lnTo>
                  <a:pt x="13632" y="121145"/>
                </a:lnTo>
                <a:lnTo>
                  <a:pt x="44717" y="146313"/>
                </a:lnTo>
                <a:lnTo>
                  <a:pt x="91080" y="155146"/>
                </a:lnTo>
                <a:lnTo>
                  <a:pt x="104342" y="151534"/>
                </a:lnTo>
                <a:lnTo>
                  <a:pt x="136954" y="127870"/>
                </a:lnTo>
                <a:lnTo>
                  <a:pt x="154099" y="88959"/>
                </a:lnTo>
                <a:lnTo>
                  <a:pt x="155330" y="73487"/>
                </a:lnTo>
                <a:lnTo>
                  <a:pt x="153420" y="60070"/>
                </a:lnTo>
                <a:lnTo>
                  <a:pt x="134699" y="25637"/>
                </a:lnTo>
                <a:lnTo>
                  <a:pt x="99073" y="4256"/>
                </a:lnTo>
                <a:lnTo>
                  <a:pt x="67566" y="0"/>
                </a:lnTo>
                <a:close/>
              </a:path>
            </a:pathLst>
          </a:custGeom>
          <a:solidFill>
            <a:srgbClr val="046D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67143" y="3211067"/>
            <a:ext cx="3048" cy="353568"/>
          </a:xfrm>
          <a:custGeom>
            <a:avLst/>
            <a:gdLst/>
            <a:ahLst/>
            <a:cxnLst/>
            <a:rect l="l" t="t" r="r" b="b"/>
            <a:pathLst>
              <a:path w="3048" h="353568">
                <a:moveTo>
                  <a:pt x="0" y="0"/>
                </a:moveTo>
                <a:lnTo>
                  <a:pt x="3048" y="353568"/>
                </a:lnTo>
              </a:path>
            </a:pathLst>
          </a:custGeom>
          <a:ln w="9144">
            <a:solidFill>
              <a:srgbClr val="00BB4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46035" y="3260500"/>
            <a:ext cx="155330" cy="155146"/>
          </a:xfrm>
          <a:custGeom>
            <a:avLst/>
            <a:gdLst/>
            <a:ahLst/>
            <a:cxnLst/>
            <a:rect l="l" t="t" r="r" b="b"/>
            <a:pathLst>
              <a:path w="155330" h="155146">
                <a:moveTo>
                  <a:pt x="67566" y="0"/>
                </a:moveTo>
                <a:lnTo>
                  <a:pt x="29433" y="16330"/>
                </a:lnTo>
                <a:lnTo>
                  <a:pt x="5195" y="49564"/>
                </a:lnTo>
                <a:lnTo>
                  <a:pt x="0" y="77821"/>
                </a:lnTo>
                <a:lnTo>
                  <a:pt x="317" y="84928"/>
                </a:lnTo>
                <a:lnTo>
                  <a:pt x="13632" y="121145"/>
                </a:lnTo>
                <a:lnTo>
                  <a:pt x="44717" y="146313"/>
                </a:lnTo>
                <a:lnTo>
                  <a:pt x="91080" y="155146"/>
                </a:lnTo>
                <a:lnTo>
                  <a:pt x="104342" y="151534"/>
                </a:lnTo>
                <a:lnTo>
                  <a:pt x="136954" y="127870"/>
                </a:lnTo>
                <a:lnTo>
                  <a:pt x="154099" y="88959"/>
                </a:lnTo>
                <a:lnTo>
                  <a:pt x="155330" y="73487"/>
                </a:lnTo>
                <a:lnTo>
                  <a:pt x="153420" y="60070"/>
                </a:lnTo>
                <a:lnTo>
                  <a:pt x="134699" y="25637"/>
                </a:lnTo>
                <a:lnTo>
                  <a:pt x="99073" y="4256"/>
                </a:lnTo>
                <a:lnTo>
                  <a:pt x="67566" y="0"/>
                </a:lnTo>
                <a:close/>
              </a:path>
            </a:pathLst>
          </a:custGeom>
          <a:solidFill>
            <a:srgbClr val="046D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00316" y="3486052"/>
            <a:ext cx="155330" cy="155146"/>
          </a:xfrm>
          <a:custGeom>
            <a:avLst/>
            <a:gdLst/>
            <a:ahLst/>
            <a:cxnLst/>
            <a:rect l="l" t="t" r="r" b="b"/>
            <a:pathLst>
              <a:path w="155330" h="155146">
                <a:moveTo>
                  <a:pt x="67566" y="0"/>
                </a:moveTo>
                <a:lnTo>
                  <a:pt x="29433" y="16330"/>
                </a:lnTo>
                <a:lnTo>
                  <a:pt x="5195" y="49564"/>
                </a:lnTo>
                <a:lnTo>
                  <a:pt x="0" y="77821"/>
                </a:lnTo>
                <a:lnTo>
                  <a:pt x="317" y="84928"/>
                </a:lnTo>
                <a:lnTo>
                  <a:pt x="13632" y="121145"/>
                </a:lnTo>
                <a:lnTo>
                  <a:pt x="44717" y="146313"/>
                </a:lnTo>
                <a:lnTo>
                  <a:pt x="91080" y="155146"/>
                </a:lnTo>
                <a:lnTo>
                  <a:pt x="104342" y="151534"/>
                </a:lnTo>
                <a:lnTo>
                  <a:pt x="136954" y="127870"/>
                </a:lnTo>
                <a:lnTo>
                  <a:pt x="154099" y="88959"/>
                </a:lnTo>
                <a:lnTo>
                  <a:pt x="155330" y="73487"/>
                </a:lnTo>
                <a:lnTo>
                  <a:pt x="153420" y="60070"/>
                </a:lnTo>
                <a:lnTo>
                  <a:pt x="134699" y="25637"/>
                </a:lnTo>
                <a:lnTo>
                  <a:pt x="99073" y="4256"/>
                </a:lnTo>
                <a:lnTo>
                  <a:pt x="67566" y="0"/>
                </a:lnTo>
                <a:close/>
              </a:path>
            </a:pathLst>
          </a:custGeom>
          <a:solidFill>
            <a:srgbClr val="046D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04659" y="3486052"/>
            <a:ext cx="155330" cy="155146"/>
          </a:xfrm>
          <a:custGeom>
            <a:avLst/>
            <a:gdLst/>
            <a:ahLst/>
            <a:cxnLst/>
            <a:rect l="l" t="t" r="r" b="b"/>
            <a:pathLst>
              <a:path w="155330" h="155146">
                <a:moveTo>
                  <a:pt x="67566" y="0"/>
                </a:moveTo>
                <a:lnTo>
                  <a:pt x="29433" y="16330"/>
                </a:lnTo>
                <a:lnTo>
                  <a:pt x="5195" y="49564"/>
                </a:lnTo>
                <a:lnTo>
                  <a:pt x="0" y="77821"/>
                </a:lnTo>
                <a:lnTo>
                  <a:pt x="317" y="84928"/>
                </a:lnTo>
                <a:lnTo>
                  <a:pt x="13632" y="121145"/>
                </a:lnTo>
                <a:lnTo>
                  <a:pt x="44717" y="146313"/>
                </a:lnTo>
                <a:lnTo>
                  <a:pt x="91080" y="155146"/>
                </a:lnTo>
                <a:lnTo>
                  <a:pt x="104342" y="151534"/>
                </a:lnTo>
                <a:lnTo>
                  <a:pt x="136954" y="127870"/>
                </a:lnTo>
                <a:lnTo>
                  <a:pt x="154099" y="88959"/>
                </a:lnTo>
                <a:lnTo>
                  <a:pt x="155330" y="73487"/>
                </a:lnTo>
                <a:lnTo>
                  <a:pt x="153420" y="60070"/>
                </a:lnTo>
                <a:lnTo>
                  <a:pt x="134699" y="25637"/>
                </a:lnTo>
                <a:lnTo>
                  <a:pt x="99073" y="4256"/>
                </a:lnTo>
                <a:lnTo>
                  <a:pt x="67566" y="0"/>
                </a:lnTo>
                <a:close/>
              </a:path>
            </a:pathLst>
          </a:custGeom>
          <a:solidFill>
            <a:srgbClr val="00BB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37476" y="4575712"/>
            <a:ext cx="155330" cy="155146"/>
          </a:xfrm>
          <a:custGeom>
            <a:avLst/>
            <a:gdLst/>
            <a:ahLst/>
            <a:cxnLst/>
            <a:rect l="l" t="t" r="r" b="b"/>
            <a:pathLst>
              <a:path w="155330" h="155146">
                <a:moveTo>
                  <a:pt x="67566" y="0"/>
                </a:moveTo>
                <a:lnTo>
                  <a:pt x="29433" y="16330"/>
                </a:lnTo>
                <a:lnTo>
                  <a:pt x="5195" y="49564"/>
                </a:lnTo>
                <a:lnTo>
                  <a:pt x="0" y="77821"/>
                </a:lnTo>
                <a:lnTo>
                  <a:pt x="317" y="84928"/>
                </a:lnTo>
                <a:lnTo>
                  <a:pt x="13632" y="121145"/>
                </a:lnTo>
                <a:lnTo>
                  <a:pt x="44717" y="146313"/>
                </a:lnTo>
                <a:lnTo>
                  <a:pt x="91080" y="155146"/>
                </a:lnTo>
                <a:lnTo>
                  <a:pt x="104342" y="151534"/>
                </a:lnTo>
                <a:lnTo>
                  <a:pt x="136954" y="127870"/>
                </a:lnTo>
                <a:lnTo>
                  <a:pt x="154099" y="88959"/>
                </a:lnTo>
                <a:lnTo>
                  <a:pt x="155330" y="73487"/>
                </a:lnTo>
                <a:lnTo>
                  <a:pt x="153420" y="60070"/>
                </a:lnTo>
                <a:lnTo>
                  <a:pt x="134699" y="25637"/>
                </a:lnTo>
                <a:lnTo>
                  <a:pt x="99073" y="4256"/>
                </a:lnTo>
                <a:lnTo>
                  <a:pt x="67566" y="0"/>
                </a:lnTo>
                <a:close/>
              </a:path>
            </a:pathLst>
          </a:custGeom>
          <a:solidFill>
            <a:srgbClr val="046D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56959" y="3268979"/>
            <a:ext cx="240791" cy="216408"/>
          </a:xfrm>
          <a:custGeom>
            <a:avLst/>
            <a:gdLst/>
            <a:ahLst/>
            <a:cxnLst/>
            <a:rect l="l" t="t" r="r" b="b"/>
            <a:pathLst>
              <a:path w="240791" h="216408">
                <a:moveTo>
                  <a:pt x="240791" y="82677"/>
                </a:moveTo>
                <a:lnTo>
                  <a:pt x="0" y="82677"/>
                </a:lnTo>
                <a:lnTo>
                  <a:pt x="74422" y="133731"/>
                </a:lnTo>
                <a:lnTo>
                  <a:pt x="45974" y="216408"/>
                </a:lnTo>
                <a:lnTo>
                  <a:pt x="120395" y="165354"/>
                </a:lnTo>
                <a:lnTo>
                  <a:pt x="177251" y="165354"/>
                </a:lnTo>
                <a:lnTo>
                  <a:pt x="166369" y="133731"/>
                </a:lnTo>
                <a:lnTo>
                  <a:pt x="240791" y="82677"/>
                </a:lnTo>
                <a:close/>
              </a:path>
              <a:path w="240791" h="216408">
                <a:moveTo>
                  <a:pt x="177251" y="165354"/>
                </a:moveTo>
                <a:lnTo>
                  <a:pt x="120395" y="165354"/>
                </a:lnTo>
                <a:lnTo>
                  <a:pt x="194817" y="216408"/>
                </a:lnTo>
                <a:lnTo>
                  <a:pt x="177251" y="165354"/>
                </a:lnTo>
                <a:close/>
              </a:path>
              <a:path w="240791" h="216408">
                <a:moveTo>
                  <a:pt x="120395" y="0"/>
                </a:moveTo>
                <a:lnTo>
                  <a:pt x="91948" y="82677"/>
                </a:lnTo>
                <a:lnTo>
                  <a:pt x="148843" y="82677"/>
                </a:lnTo>
                <a:lnTo>
                  <a:pt x="120395" y="0"/>
                </a:lnTo>
                <a:close/>
              </a:path>
            </a:pathLst>
          </a:custGeom>
          <a:solidFill>
            <a:srgbClr val="7609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56959" y="3268979"/>
            <a:ext cx="240791" cy="216408"/>
          </a:xfrm>
          <a:custGeom>
            <a:avLst/>
            <a:gdLst/>
            <a:ahLst/>
            <a:cxnLst/>
            <a:rect l="l" t="t" r="r" b="b"/>
            <a:pathLst>
              <a:path w="240791" h="216408">
                <a:moveTo>
                  <a:pt x="0" y="82677"/>
                </a:moveTo>
                <a:lnTo>
                  <a:pt x="91948" y="82677"/>
                </a:lnTo>
                <a:lnTo>
                  <a:pt x="120395" y="0"/>
                </a:lnTo>
                <a:lnTo>
                  <a:pt x="148843" y="82677"/>
                </a:lnTo>
                <a:lnTo>
                  <a:pt x="240791" y="82677"/>
                </a:lnTo>
                <a:lnTo>
                  <a:pt x="166369" y="133731"/>
                </a:lnTo>
                <a:lnTo>
                  <a:pt x="194817" y="216408"/>
                </a:lnTo>
                <a:lnTo>
                  <a:pt x="120395" y="165354"/>
                </a:lnTo>
                <a:lnTo>
                  <a:pt x="45974" y="216408"/>
                </a:lnTo>
                <a:lnTo>
                  <a:pt x="74422" y="133731"/>
                </a:lnTo>
                <a:lnTo>
                  <a:pt x="0" y="82677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38300" y="6906768"/>
            <a:ext cx="239268" cy="216407"/>
          </a:xfrm>
          <a:custGeom>
            <a:avLst/>
            <a:gdLst/>
            <a:ahLst/>
            <a:cxnLst/>
            <a:rect l="l" t="t" r="r" b="b"/>
            <a:pathLst>
              <a:path w="239268" h="216407">
                <a:moveTo>
                  <a:pt x="239268" y="82664"/>
                </a:moveTo>
                <a:lnTo>
                  <a:pt x="0" y="82664"/>
                </a:lnTo>
                <a:lnTo>
                  <a:pt x="73913" y="133743"/>
                </a:lnTo>
                <a:lnTo>
                  <a:pt x="45719" y="216407"/>
                </a:lnTo>
                <a:lnTo>
                  <a:pt x="119633" y="165315"/>
                </a:lnTo>
                <a:lnTo>
                  <a:pt x="176122" y="165315"/>
                </a:lnTo>
                <a:lnTo>
                  <a:pt x="165354" y="133743"/>
                </a:lnTo>
                <a:lnTo>
                  <a:pt x="239268" y="82664"/>
                </a:lnTo>
                <a:close/>
              </a:path>
              <a:path w="239268" h="216407">
                <a:moveTo>
                  <a:pt x="176122" y="165315"/>
                </a:moveTo>
                <a:lnTo>
                  <a:pt x="119633" y="165315"/>
                </a:lnTo>
                <a:lnTo>
                  <a:pt x="193548" y="216407"/>
                </a:lnTo>
                <a:lnTo>
                  <a:pt x="176122" y="165315"/>
                </a:lnTo>
                <a:close/>
              </a:path>
              <a:path w="239268" h="216407">
                <a:moveTo>
                  <a:pt x="119633" y="0"/>
                </a:moveTo>
                <a:lnTo>
                  <a:pt x="91439" y="82664"/>
                </a:lnTo>
                <a:lnTo>
                  <a:pt x="147827" y="82664"/>
                </a:lnTo>
                <a:lnTo>
                  <a:pt x="119633" y="0"/>
                </a:lnTo>
                <a:close/>
              </a:path>
            </a:pathLst>
          </a:custGeom>
          <a:solidFill>
            <a:srgbClr val="7609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80972" y="6645233"/>
            <a:ext cx="153861" cy="155447"/>
          </a:xfrm>
          <a:custGeom>
            <a:avLst/>
            <a:gdLst/>
            <a:ahLst/>
            <a:cxnLst/>
            <a:rect l="l" t="t" r="r" b="b"/>
            <a:pathLst>
              <a:path w="153861" h="155447">
                <a:moveTo>
                  <a:pt x="67448" y="0"/>
                </a:moveTo>
                <a:lnTo>
                  <a:pt x="29387" y="16192"/>
                </a:lnTo>
                <a:lnTo>
                  <a:pt x="5188" y="49507"/>
                </a:lnTo>
                <a:lnTo>
                  <a:pt x="0" y="77892"/>
                </a:lnTo>
                <a:lnTo>
                  <a:pt x="170" y="83149"/>
                </a:lnTo>
                <a:lnTo>
                  <a:pt x="12745" y="120252"/>
                </a:lnTo>
                <a:lnTo>
                  <a:pt x="43243" y="146180"/>
                </a:lnTo>
                <a:lnTo>
                  <a:pt x="88838" y="155447"/>
                </a:lnTo>
                <a:lnTo>
                  <a:pt x="102227" y="152024"/>
                </a:lnTo>
                <a:lnTo>
                  <a:pt x="135206" y="128663"/>
                </a:lnTo>
                <a:lnTo>
                  <a:pt x="152597" y="90021"/>
                </a:lnTo>
                <a:lnTo>
                  <a:pt x="153861" y="74712"/>
                </a:lnTo>
                <a:lnTo>
                  <a:pt x="152137" y="61113"/>
                </a:lnTo>
                <a:lnTo>
                  <a:pt x="133868" y="26149"/>
                </a:lnTo>
                <a:lnTo>
                  <a:pt x="98643" y="4374"/>
                </a:lnTo>
                <a:lnTo>
                  <a:pt x="67448" y="0"/>
                </a:lnTo>
                <a:close/>
              </a:path>
            </a:pathLst>
          </a:custGeom>
          <a:solidFill>
            <a:srgbClr val="00BB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80972" y="7256357"/>
            <a:ext cx="153861" cy="155448"/>
          </a:xfrm>
          <a:custGeom>
            <a:avLst/>
            <a:gdLst/>
            <a:ahLst/>
            <a:cxnLst/>
            <a:rect l="l" t="t" r="r" b="b"/>
            <a:pathLst>
              <a:path w="153861" h="155448">
                <a:moveTo>
                  <a:pt x="67448" y="0"/>
                </a:moveTo>
                <a:lnTo>
                  <a:pt x="29387" y="16181"/>
                </a:lnTo>
                <a:lnTo>
                  <a:pt x="5188" y="49492"/>
                </a:lnTo>
                <a:lnTo>
                  <a:pt x="0" y="77893"/>
                </a:lnTo>
                <a:lnTo>
                  <a:pt x="170" y="83155"/>
                </a:lnTo>
                <a:lnTo>
                  <a:pt x="12745" y="120269"/>
                </a:lnTo>
                <a:lnTo>
                  <a:pt x="43244" y="146189"/>
                </a:lnTo>
                <a:lnTo>
                  <a:pt x="88839" y="155448"/>
                </a:lnTo>
                <a:lnTo>
                  <a:pt x="102228" y="152028"/>
                </a:lnTo>
                <a:lnTo>
                  <a:pt x="135206" y="128678"/>
                </a:lnTo>
                <a:lnTo>
                  <a:pt x="152597" y="90030"/>
                </a:lnTo>
                <a:lnTo>
                  <a:pt x="153861" y="74711"/>
                </a:lnTo>
                <a:lnTo>
                  <a:pt x="152137" y="61102"/>
                </a:lnTo>
                <a:lnTo>
                  <a:pt x="133868" y="26135"/>
                </a:lnTo>
                <a:lnTo>
                  <a:pt x="98643" y="4370"/>
                </a:lnTo>
                <a:lnTo>
                  <a:pt x="67448" y="0"/>
                </a:lnTo>
                <a:close/>
              </a:path>
            </a:pathLst>
          </a:custGeom>
          <a:solidFill>
            <a:srgbClr val="046D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94332" y="5045104"/>
            <a:ext cx="155330" cy="155146"/>
          </a:xfrm>
          <a:custGeom>
            <a:avLst/>
            <a:gdLst/>
            <a:ahLst/>
            <a:cxnLst/>
            <a:rect l="l" t="t" r="r" b="b"/>
            <a:pathLst>
              <a:path w="155330" h="155146">
                <a:moveTo>
                  <a:pt x="67566" y="0"/>
                </a:moveTo>
                <a:lnTo>
                  <a:pt x="29433" y="16330"/>
                </a:lnTo>
                <a:lnTo>
                  <a:pt x="5195" y="49564"/>
                </a:lnTo>
                <a:lnTo>
                  <a:pt x="0" y="77821"/>
                </a:lnTo>
                <a:lnTo>
                  <a:pt x="317" y="84928"/>
                </a:lnTo>
                <a:lnTo>
                  <a:pt x="13632" y="121145"/>
                </a:lnTo>
                <a:lnTo>
                  <a:pt x="44717" y="146313"/>
                </a:lnTo>
                <a:lnTo>
                  <a:pt x="91080" y="155146"/>
                </a:lnTo>
                <a:lnTo>
                  <a:pt x="104342" y="151534"/>
                </a:lnTo>
                <a:lnTo>
                  <a:pt x="136954" y="127870"/>
                </a:lnTo>
                <a:lnTo>
                  <a:pt x="154099" y="88959"/>
                </a:lnTo>
                <a:lnTo>
                  <a:pt x="155330" y="73487"/>
                </a:lnTo>
                <a:lnTo>
                  <a:pt x="153420" y="60070"/>
                </a:lnTo>
                <a:lnTo>
                  <a:pt x="134699" y="25637"/>
                </a:lnTo>
                <a:lnTo>
                  <a:pt x="99073" y="4256"/>
                </a:lnTo>
                <a:lnTo>
                  <a:pt x="67566" y="0"/>
                </a:lnTo>
                <a:close/>
              </a:path>
            </a:pathLst>
          </a:custGeom>
          <a:solidFill>
            <a:srgbClr val="00BB4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52716" y="3025139"/>
            <a:ext cx="562355" cy="300227"/>
          </a:xfrm>
          <a:custGeom>
            <a:avLst/>
            <a:gdLst/>
            <a:ahLst/>
            <a:cxnLst/>
            <a:rect l="l" t="t" r="r" b="b"/>
            <a:pathLst>
              <a:path w="562355" h="300227">
                <a:moveTo>
                  <a:pt x="0" y="300227"/>
                </a:moveTo>
                <a:lnTo>
                  <a:pt x="562355" y="0"/>
                </a:lnTo>
              </a:path>
            </a:pathLst>
          </a:custGeom>
          <a:ln w="9144">
            <a:solidFill>
              <a:srgbClr val="046D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87183" y="3566159"/>
            <a:ext cx="265175" cy="36575"/>
          </a:xfrm>
          <a:custGeom>
            <a:avLst/>
            <a:gdLst/>
            <a:ahLst/>
            <a:cxnLst/>
            <a:rect l="l" t="t" r="r" b="b"/>
            <a:pathLst>
              <a:path w="265175" h="36575">
                <a:moveTo>
                  <a:pt x="0" y="0"/>
                </a:moveTo>
                <a:lnTo>
                  <a:pt x="265175" y="36575"/>
                </a:lnTo>
              </a:path>
            </a:pathLst>
          </a:custGeom>
          <a:ln w="9144">
            <a:solidFill>
              <a:srgbClr val="046D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952751" y="6411472"/>
            <a:ext cx="1558925" cy="1132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335">
              <a:lnSpc>
                <a:spcPct val="146100"/>
              </a:lnSpc>
              <a:tabLst>
                <a:tab pos="630555" algn="l"/>
              </a:tabLst>
            </a:pPr>
            <a:r>
              <a:rPr sz="1800" dirty="0" smtClean="0">
                <a:solidFill>
                  <a:srgbClr val="0070CD"/>
                </a:solidFill>
                <a:latin typeface="맑은 고딕"/>
                <a:cs typeface="맑은 고딕"/>
              </a:rPr>
              <a:t>휴먼	뉴트리션 본사</a:t>
            </a:r>
            <a:endParaRPr sz="1800">
              <a:latin typeface="맑은 고딕"/>
              <a:cs typeface="맑은 고딕"/>
            </a:endParaRPr>
          </a:p>
          <a:p>
            <a:pPr marL="13335">
              <a:lnSpc>
                <a:spcPct val="100000"/>
              </a:lnSpc>
              <a:spcBef>
                <a:spcPts val="380"/>
              </a:spcBef>
              <a:tabLst>
                <a:tab pos="631190" algn="l"/>
              </a:tabLst>
            </a:pPr>
            <a:r>
              <a:rPr sz="1800" dirty="0" smtClean="0">
                <a:solidFill>
                  <a:srgbClr val="0070CD"/>
                </a:solidFill>
                <a:latin typeface="맑은 고딕"/>
                <a:cs typeface="맑은 고딕"/>
              </a:rPr>
              <a:t>동물	뉴트리션</a:t>
            </a:r>
            <a:endParaRPr sz="1800">
              <a:latin typeface="맑은 고딕"/>
              <a:cs typeface="맑은 고딕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615434" y="7321042"/>
            <a:ext cx="57086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dirty="0" smtClean="0">
                <a:solidFill>
                  <a:srgbClr val="FFFFFF"/>
                </a:solidFill>
                <a:latin typeface="Gill Sans MT"/>
                <a:cs typeface="Gill Sans MT"/>
              </a:rPr>
              <a:t>Facilities</a:t>
            </a:r>
            <a:endParaRPr sz="1250">
              <a:latin typeface="Gill Sans MT"/>
              <a:cs typeface="Gill Sans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059197" y="2777706"/>
            <a:ext cx="3090545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0070CD"/>
                </a:solidFill>
                <a:latin typeface="맑은 고딕"/>
                <a:cs typeface="맑은 고딕"/>
              </a:rPr>
              <a:t>휴먼 뉴트리션 생산</a:t>
            </a:r>
            <a:r>
              <a:rPr sz="1800" b="1" spc="-5" dirty="0" smtClean="0">
                <a:solidFill>
                  <a:srgbClr val="0070CD"/>
                </a:solidFill>
                <a:latin typeface="맑은 고딕"/>
                <a:cs typeface="맑은 고딕"/>
              </a:rPr>
              <a:t> </a:t>
            </a:r>
            <a:r>
              <a:rPr sz="1800" b="1" spc="0" dirty="0" smtClean="0">
                <a:solidFill>
                  <a:srgbClr val="0070CD"/>
                </a:solidFill>
                <a:latin typeface="맑은 고딕"/>
                <a:cs typeface="맑은 고딕"/>
              </a:rPr>
              <a:t>공장 위치</a:t>
            </a:r>
            <a:endParaRPr sz="1800">
              <a:latin typeface="맑은 고딕"/>
              <a:cs typeface="맑은 고딕"/>
            </a:endParaRPr>
          </a:p>
          <a:p>
            <a:pPr marL="222250" indent="-209550">
              <a:lnSpc>
                <a:spcPct val="100000"/>
              </a:lnSpc>
              <a:spcBef>
                <a:spcPts val="254"/>
              </a:spcBef>
              <a:buClr>
                <a:srgbClr val="0070CE"/>
              </a:buClr>
              <a:buFont typeface="Arial"/>
              <a:buChar char="•"/>
              <a:tabLst>
                <a:tab pos="221615" algn="l"/>
              </a:tabLst>
            </a:pPr>
            <a:r>
              <a:rPr sz="1800" spc="-5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5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u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05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-95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65" dirty="0" smtClean="0">
                <a:solidFill>
                  <a:srgbClr val="0070CE"/>
                </a:solidFill>
                <a:latin typeface="Arial"/>
                <a:cs typeface="Arial"/>
              </a:rPr>
              <a:t>W</a:t>
            </a:r>
            <a:r>
              <a:rPr sz="1800" spc="20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059197" y="3384791"/>
            <a:ext cx="2376170" cy="1485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7020" indent="-274320">
              <a:lnSpc>
                <a:spcPct val="100000"/>
              </a:lnSpc>
              <a:buClr>
                <a:srgbClr val="0070CE"/>
              </a:buClr>
              <a:buFont typeface="Arial"/>
              <a:buChar char="•"/>
              <a:tabLst>
                <a:tab pos="286385" algn="l"/>
              </a:tabLst>
            </a:pPr>
            <a:r>
              <a:rPr sz="1800" spc="180" dirty="0" smtClean="0">
                <a:solidFill>
                  <a:srgbClr val="0070CE"/>
                </a:solidFill>
                <a:latin typeface="Arial"/>
                <a:cs typeface="Arial"/>
              </a:rPr>
              <a:t>M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45" dirty="0" smtClean="0">
                <a:solidFill>
                  <a:srgbClr val="0070CE"/>
                </a:solidFill>
                <a:latin typeface="Arial"/>
                <a:cs typeface="Arial"/>
              </a:rPr>
              <a:t>u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60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05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75" dirty="0" smtClean="0">
                <a:solidFill>
                  <a:srgbClr val="0070CE"/>
                </a:solidFill>
                <a:latin typeface="Arial"/>
                <a:cs typeface="Arial"/>
              </a:rPr>
              <a:t>k</a:t>
            </a:r>
            <a:r>
              <a:rPr sz="1800" spc="-140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80" dirty="0" smtClean="0">
                <a:solidFill>
                  <a:srgbClr val="0070CE"/>
                </a:solidFill>
                <a:latin typeface="Arial"/>
                <a:cs typeface="Arial"/>
              </a:rPr>
              <a:t>M</a:t>
            </a:r>
            <a:r>
              <a:rPr sz="1800" spc="7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04"/>
              </a:spcBef>
              <a:buClr>
                <a:srgbClr val="0070CE"/>
              </a:buClr>
              <a:buFont typeface="Arial"/>
              <a:buChar char="•"/>
              <a:tabLst>
                <a:tab pos="286385" algn="l"/>
              </a:tabLst>
            </a:pPr>
            <a:r>
              <a:rPr sz="1800" spc="5" dirty="0" smtClean="0">
                <a:solidFill>
                  <a:srgbClr val="0070CE"/>
                </a:solidFill>
                <a:latin typeface="Arial"/>
                <a:cs typeface="Arial"/>
              </a:rPr>
              <a:t>V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105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100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145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90"/>
              </a:spcBef>
              <a:buClr>
                <a:srgbClr val="0070CE"/>
              </a:buClr>
              <a:buFont typeface="Arial"/>
              <a:buChar char="•"/>
              <a:tabLst>
                <a:tab pos="286385" algn="l"/>
              </a:tabLst>
            </a:pPr>
            <a:r>
              <a:rPr sz="1800" spc="9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100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55" dirty="0" smtClean="0">
                <a:solidFill>
                  <a:srgbClr val="0070CE"/>
                </a:solidFill>
                <a:latin typeface="Arial"/>
                <a:cs typeface="Arial"/>
              </a:rPr>
              <a:t>k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9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40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00"/>
              </a:spcBef>
              <a:buClr>
                <a:srgbClr val="0070CE"/>
              </a:buClr>
              <a:buFont typeface="Arial"/>
              <a:buChar char="•"/>
              <a:tabLst>
                <a:tab pos="286385" algn="l"/>
              </a:tabLst>
            </a:pPr>
            <a:r>
              <a:rPr sz="1800" spc="65" dirty="0" smtClean="0">
                <a:solidFill>
                  <a:srgbClr val="0070CE"/>
                </a:solidFill>
                <a:latin typeface="Arial"/>
                <a:cs typeface="Arial"/>
              </a:rPr>
              <a:t>W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45" dirty="0" smtClean="0">
                <a:solidFill>
                  <a:srgbClr val="0070CE"/>
                </a:solidFill>
                <a:latin typeface="Arial"/>
                <a:cs typeface="Arial"/>
              </a:rPr>
              <a:t>u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90" dirty="0" smtClean="0">
                <a:solidFill>
                  <a:srgbClr val="0070CE"/>
                </a:solidFill>
                <a:latin typeface="Arial"/>
                <a:cs typeface="Arial"/>
              </a:rPr>
              <a:t>m</a:t>
            </a:r>
            <a:r>
              <a:rPr sz="1800" spc="-100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65" dirty="0" smtClean="0">
                <a:solidFill>
                  <a:srgbClr val="0070CE"/>
                </a:solidFill>
                <a:latin typeface="Arial"/>
                <a:cs typeface="Arial"/>
              </a:rPr>
              <a:t>W</a:t>
            </a:r>
            <a:r>
              <a:rPr sz="1800" spc="20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04"/>
              </a:spcBef>
              <a:buClr>
                <a:srgbClr val="0070CE"/>
              </a:buClr>
              <a:buFont typeface="Arial"/>
              <a:buChar char="•"/>
              <a:tabLst>
                <a:tab pos="286385" algn="l"/>
              </a:tabLst>
            </a:pPr>
            <a:r>
              <a:rPr sz="1800" spc="180" dirty="0" smtClean="0">
                <a:solidFill>
                  <a:srgbClr val="0070CE"/>
                </a:solidFill>
                <a:latin typeface="Arial"/>
                <a:cs typeface="Arial"/>
              </a:rPr>
              <a:t>M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-140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65" dirty="0" smtClean="0">
                <a:solidFill>
                  <a:srgbClr val="0070CE"/>
                </a:solidFill>
                <a:latin typeface="Arial"/>
                <a:cs typeface="Arial"/>
              </a:rPr>
              <a:t>W</a:t>
            </a:r>
            <a:r>
              <a:rPr sz="1800" spc="20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058969" y="5478030"/>
            <a:ext cx="2130425" cy="1184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7020" indent="-274320">
              <a:lnSpc>
                <a:spcPct val="100000"/>
              </a:lnSpc>
              <a:buClr>
                <a:srgbClr val="0070CE"/>
              </a:buClr>
              <a:buFont typeface="Arial"/>
              <a:buChar char="•"/>
              <a:tabLst>
                <a:tab pos="286385" algn="l"/>
              </a:tabLst>
            </a:pPr>
            <a:r>
              <a:rPr sz="1800" spc="-95" dirty="0" smtClean="0">
                <a:solidFill>
                  <a:srgbClr val="0070CE"/>
                </a:solidFill>
                <a:latin typeface="Arial"/>
                <a:cs typeface="Arial"/>
              </a:rPr>
              <a:t>P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135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225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8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00"/>
              </a:spcBef>
              <a:buClr>
                <a:srgbClr val="0070CE"/>
              </a:buClr>
              <a:buFont typeface="Arial"/>
              <a:buChar char="•"/>
              <a:tabLst>
                <a:tab pos="287020" algn="l"/>
              </a:tabLst>
            </a:pPr>
            <a:r>
              <a:rPr sz="1800" spc="-5" dirty="0" smtClean="0">
                <a:solidFill>
                  <a:srgbClr val="0070CE"/>
                </a:solidFill>
                <a:latin typeface="Arial"/>
                <a:cs typeface="Arial"/>
              </a:rPr>
              <a:t>B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-105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20" dirty="0" smtClean="0">
                <a:solidFill>
                  <a:srgbClr val="0070CE"/>
                </a:solidFill>
                <a:latin typeface="Arial"/>
                <a:cs typeface="Arial"/>
              </a:rPr>
              <a:t>b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05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65" dirty="0" smtClean="0">
                <a:solidFill>
                  <a:srgbClr val="0070CE"/>
                </a:solidFill>
                <a:latin typeface="Arial"/>
                <a:cs typeface="Arial"/>
              </a:rPr>
              <a:t>W</a:t>
            </a:r>
            <a:r>
              <a:rPr sz="1800" spc="20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00"/>
              </a:spcBef>
              <a:buClr>
                <a:srgbClr val="0070CE"/>
              </a:buClr>
              <a:buFont typeface="Arial"/>
              <a:buChar char="•"/>
              <a:tabLst>
                <a:tab pos="287020" algn="l"/>
              </a:tabLst>
            </a:pPr>
            <a:r>
              <a:rPr sz="1800" spc="9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25" dirty="0" smtClean="0">
                <a:solidFill>
                  <a:srgbClr val="0070CE"/>
                </a:solidFill>
                <a:latin typeface="Arial"/>
                <a:cs typeface="Arial"/>
              </a:rPr>
              <a:t>w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75" dirty="0" smtClean="0">
                <a:solidFill>
                  <a:srgbClr val="0070CE"/>
                </a:solidFill>
                <a:latin typeface="Arial"/>
                <a:cs typeface="Arial"/>
              </a:rPr>
              <a:t>H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105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60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65" dirty="0" smtClean="0">
                <a:solidFill>
                  <a:srgbClr val="0070CE"/>
                </a:solidFill>
                <a:latin typeface="Arial"/>
                <a:cs typeface="Arial"/>
              </a:rPr>
              <a:t>W</a:t>
            </a:r>
            <a:r>
              <a:rPr sz="1800" spc="20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90"/>
              </a:spcBef>
              <a:buClr>
                <a:srgbClr val="0070CE"/>
              </a:buClr>
              <a:buFont typeface="Arial"/>
              <a:buChar char="•"/>
              <a:tabLst>
                <a:tab pos="287020" algn="l"/>
              </a:tabLst>
            </a:pPr>
            <a:r>
              <a:rPr sz="1800" spc="2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5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105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65" dirty="0" smtClean="0">
                <a:solidFill>
                  <a:srgbClr val="0070CE"/>
                </a:solidFill>
                <a:latin typeface="Arial"/>
                <a:cs typeface="Arial"/>
              </a:rPr>
              <a:t>W</a:t>
            </a:r>
            <a:r>
              <a:rPr sz="1800" spc="20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2944856" y="7601710"/>
            <a:ext cx="1397507" cy="585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932180" y="737616"/>
            <a:ext cx="3683635" cy="556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898650" algn="l"/>
              </a:tabLst>
            </a:pPr>
            <a:r>
              <a:rPr sz="3600" b="1" dirty="0" smtClean="0">
                <a:solidFill>
                  <a:srgbClr val="0070CE"/>
                </a:solidFill>
                <a:latin typeface="Arial Narrow"/>
                <a:cs typeface="Arial Narrow"/>
              </a:rPr>
              <a:t>F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5" dirty="0" smtClean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65" dirty="0" smtClean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35" dirty="0" smtClean="0">
                <a:solidFill>
                  <a:srgbClr val="0070CE"/>
                </a:solidFill>
                <a:latin typeface="Arial Narrow"/>
                <a:cs typeface="Arial Narrow"/>
              </a:rPr>
              <a:t>y	</a:t>
            </a:r>
            <a:r>
              <a:rPr sz="3600" b="1" spc="35" dirty="0" smtClean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3600" b="1" spc="-45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145" dirty="0" smtClean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65" dirty="0" smtClean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90" dirty="0" smtClean="0">
                <a:solidFill>
                  <a:srgbClr val="0070CE"/>
                </a:solidFill>
                <a:latin typeface="Arial Narrow"/>
                <a:cs typeface="Arial Narrow"/>
              </a:rPr>
              <a:t>w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3600" b="1" spc="-459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45" dirty="0" smtClean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3600" b="1" spc="-455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3600" b="1" spc="-20" dirty="0" smtClean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480790" y="7752588"/>
            <a:ext cx="82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19753" y="7752588"/>
            <a:ext cx="17659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695450" algn="l"/>
              </a:tabLst>
            </a:pP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Milk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200" spc="-8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8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8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obal	</a:t>
            </a: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058969" y="5170766"/>
            <a:ext cx="3090545" cy="283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0070CE"/>
                </a:solidFill>
                <a:latin typeface="맑은 고딕"/>
                <a:cs typeface="맑은 고딕"/>
              </a:rPr>
              <a:t>동물 뉴트리션 생산</a:t>
            </a:r>
            <a:r>
              <a:rPr sz="1800" b="1" spc="-5" dirty="0" smtClean="0">
                <a:solidFill>
                  <a:srgbClr val="0070CE"/>
                </a:solidFill>
                <a:latin typeface="맑은 고딕"/>
                <a:cs typeface="맑은 고딕"/>
              </a:rPr>
              <a:t> </a:t>
            </a:r>
            <a:r>
              <a:rPr sz="1800" b="1" spc="0" dirty="0" smtClean="0">
                <a:solidFill>
                  <a:srgbClr val="0070CE"/>
                </a:solidFill>
                <a:latin typeface="맑은 고딕"/>
                <a:cs typeface="맑은 고딕"/>
              </a:rPr>
              <a:t>공장 위치</a:t>
            </a:r>
            <a:endParaRPr sz="180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180" y="786041"/>
            <a:ext cx="6612890" cy="553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087755" algn="l"/>
                <a:tab pos="3077210" algn="l"/>
                <a:tab pos="4610100" algn="l"/>
                <a:tab pos="5685155" algn="l"/>
              </a:tabLst>
            </a:pPr>
            <a:r>
              <a:rPr sz="3600" b="1" dirty="0" smtClean="0">
                <a:solidFill>
                  <a:srgbClr val="0070CD"/>
                </a:solidFill>
                <a:latin typeface="맑은 고딕"/>
                <a:cs typeface="맑은 고딕"/>
              </a:rPr>
              <a:t>휴먼	뉴트리션	공장별	취급	원료</a:t>
            </a:r>
            <a:endParaRPr sz="3600">
              <a:latin typeface="맑은 고딕"/>
              <a:cs typeface="맑은 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2718" y="1907159"/>
            <a:ext cx="6027420" cy="3493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-4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5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u</a:t>
            </a:r>
            <a:r>
              <a:rPr sz="1800" spc="-3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05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4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65" dirty="0" smtClean="0">
                <a:solidFill>
                  <a:srgbClr val="0070CE"/>
                </a:solidFill>
                <a:latin typeface="Arial"/>
                <a:cs typeface="Arial"/>
              </a:rPr>
              <a:t>W</a:t>
            </a:r>
            <a:r>
              <a:rPr sz="1800" spc="20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89"/>
              </a:spcBef>
            </a:pPr>
            <a:endParaRPr sz="1100"/>
          </a:p>
          <a:p>
            <a:pPr marL="12700" indent="180975">
              <a:lnSpc>
                <a:spcPct val="100000"/>
              </a:lnSpc>
              <a:buClr>
                <a:srgbClr val="0070CE"/>
              </a:buClr>
              <a:buSzPct val="113888"/>
              <a:buFont typeface="Microsoft JhengHei"/>
              <a:buChar char="-"/>
              <a:tabLst>
                <a:tab pos="396240" algn="l"/>
              </a:tabLst>
            </a:pPr>
            <a:r>
              <a:rPr sz="1800" spc="65" dirty="0" smtClean="0">
                <a:solidFill>
                  <a:srgbClr val="0070CE"/>
                </a:solidFill>
                <a:latin typeface="Arial"/>
                <a:cs typeface="Arial"/>
              </a:rPr>
              <a:t>W</a:t>
            </a:r>
            <a:r>
              <a:rPr sz="1800" spc="50" dirty="0" smtClean="0">
                <a:solidFill>
                  <a:srgbClr val="0070CE"/>
                </a:solidFill>
                <a:latin typeface="Arial"/>
                <a:cs typeface="Arial"/>
              </a:rPr>
              <a:t>h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y</a:t>
            </a:r>
            <a:r>
              <a:rPr sz="1800" spc="-1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95" dirty="0" smtClean="0">
                <a:solidFill>
                  <a:srgbClr val="0070CE"/>
                </a:solidFill>
                <a:latin typeface="Arial"/>
                <a:cs typeface="Arial"/>
              </a:rPr>
              <a:t>P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60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4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225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105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105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5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145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15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130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6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-4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75" dirty="0" smtClean="0">
                <a:solidFill>
                  <a:srgbClr val="0070CE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70CE"/>
                </a:solidFill>
                <a:latin typeface="Arial"/>
                <a:cs typeface="Arial"/>
              </a:rPr>
              <a:t>y</a:t>
            </a:r>
            <a:r>
              <a:rPr sz="1800" spc="5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0070CE"/>
                </a:solidFill>
                <a:latin typeface="Arial"/>
                <a:cs typeface="Arial"/>
              </a:rPr>
              <a:t>y</a:t>
            </a:r>
            <a:r>
              <a:rPr sz="1800" spc="-105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90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130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89"/>
              </a:spcBef>
              <a:buClr>
                <a:srgbClr val="0070CE"/>
              </a:buClr>
              <a:buFont typeface="Microsoft JhengHei"/>
              <a:buChar char="-"/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800" spc="180" dirty="0" smtClean="0">
                <a:solidFill>
                  <a:srgbClr val="0070CE"/>
                </a:solidFill>
                <a:latin typeface="Arial"/>
                <a:cs typeface="Arial"/>
              </a:rPr>
              <a:t>M</a:t>
            </a:r>
            <a:r>
              <a:rPr sz="1800" spc="-1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45" dirty="0" smtClean="0">
                <a:solidFill>
                  <a:srgbClr val="0070CE"/>
                </a:solidFill>
                <a:latin typeface="Arial"/>
                <a:cs typeface="Arial"/>
              </a:rPr>
              <a:t>u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45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60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5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05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75" dirty="0" smtClean="0">
                <a:solidFill>
                  <a:srgbClr val="0070CE"/>
                </a:solidFill>
                <a:latin typeface="Arial"/>
                <a:cs typeface="Arial"/>
              </a:rPr>
              <a:t>k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3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80" dirty="0" smtClean="0">
                <a:solidFill>
                  <a:srgbClr val="0070CE"/>
                </a:solidFill>
                <a:latin typeface="Arial"/>
                <a:cs typeface="Arial"/>
              </a:rPr>
              <a:t>M</a:t>
            </a:r>
            <a:r>
              <a:rPr sz="1800" spc="7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12700" marR="12700" indent="180975">
              <a:lnSpc>
                <a:spcPts val="3600"/>
              </a:lnSpc>
              <a:spcBef>
                <a:spcPts val="360"/>
              </a:spcBef>
              <a:buClr>
                <a:srgbClr val="0070CE"/>
              </a:buClr>
              <a:buSzPct val="113888"/>
              <a:buFont typeface="Microsoft JhengHei"/>
              <a:buChar char="-"/>
              <a:tabLst>
                <a:tab pos="396240" algn="l"/>
              </a:tabLst>
            </a:pPr>
            <a:r>
              <a:rPr sz="1800" spc="65" dirty="0" smtClean="0">
                <a:solidFill>
                  <a:srgbClr val="0070CE"/>
                </a:solidFill>
                <a:latin typeface="Arial"/>
                <a:cs typeface="Arial"/>
              </a:rPr>
              <a:t>W</a:t>
            </a:r>
            <a:r>
              <a:rPr sz="1800" spc="50" dirty="0" smtClean="0">
                <a:solidFill>
                  <a:srgbClr val="0070CE"/>
                </a:solidFill>
                <a:latin typeface="Arial"/>
                <a:cs typeface="Arial"/>
              </a:rPr>
              <a:t>h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y</a:t>
            </a:r>
            <a:r>
              <a:rPr sz="1800" spc="-1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95" dirty="0" smtClean="0">
                <a:solidFill>
                  <a:srgbClr val="0070CE"/>
                </a:solidFill>
                <a:latin typeface="Arial"/>
                <a:cs typeface="Arial"/>
              </a:rPr>
              <a:t>P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60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4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225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105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105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5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145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15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130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6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-4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75" dirty="0" smtClean="0">
                <a:solidFill>
                  <a:srgbClr val="0070CE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0070CE"/>
                </a:solidFill>
                <a:latin typeface="Arial"/>
                <a:cs typeface="Arial"/>
              </a:rPr>
              <a:t>y</a:t>
            </a:r>
            <a:r>
              <a:rPr sz="1800" spc="5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0070CE"/>
                </a:solidFill>
                <a:latin typeface="Arial"/>
                <a:cs typeface="Arial"/>
              </a:rPr>
              <a:t>y</a:t>
            </a:r>
            <a:r>
              <a:rPr sz="1800" spc="-105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90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130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5" dirty="0" smtClean="0">
                <a:solidFill>
                  <a:srgbClr val="0070CE"/>
                </a:solidFill>
                <a:latin typeface="Arial"/>
                <a:cs typeface="Arial"/>
              </a:rPr>
              <a:t>V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105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6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145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0"/>
              </a:spcBef>
              <a:buClr>
                <a:srgbClr val="0070CE"/>
              </a:buClr>
              <a:buFont typeface="Microsoft JhengHei"/>
              <a:buChar char="-"/>
            </a:pPr>
            <a:endParaRPr sz="800"/>
          </a:p>
          <a:p>
            <a:pPr marL="396240" indent="-203200">
              <a:lnSpc>
                <a:spcPct val="100000"/>
              </a:lnSpc>
              <a:buClr>
                <a:srgbClr val="0070CE"/>
              </a:buClr>
              <a:buSzPct val="113888"/>
              <a:buFont typeface="Microsoft JhengHei"/>
              <a:buChar char="-"/>
              <a:tabLst>
                <a:tab pos="396240" algn="l"/>
              </a:tabLst>
            </a:pPr>
            <a:r>
              <a:rPr sz="1800" spc="180" dirty="0" smtClean="0">
                <a:solidFill>
                  <a:srgbClr val="0070CE"/>
                </a:solidFill>
                <a:latin typeface="Arial"/>
                <a:cs typeface="Arial"/>
              </a:rPr>
              <a:t>M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60" dirty="0" smtClean="0">
                <a:solidFill>
                  <a:srgbClr val="0070CE"/>
                </a:solidFill>
                <a:latin typeface="Arial"/>
                <a:cs typeface="Arial"/>
              </a:rPr>
              <a:t>k</a:t>
            </a:r>
            <a:r>
              <a:rPr sz="1800" spc="-5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100" dirty="0" smtClean="0">
                <a:solidFill>
                  <a:srgbClr val="0070CE"/>
                </a:solidFill>
                <a:latin typeface="Arial"/>
                <a:cs typeface="Arial"/>
              </a:rPr>
              <a:t>P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60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4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145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130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3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70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-5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225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105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130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92"/>
              </a:spcBef>
              <a:buClr>
                <a:srgbClr val="0070CE"/>
              </a:buClr>
              <a:buFont typeface="Microsoft JhengHei"/>
              <a:buChar char="-"/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800" spc="9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100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75" dirty="0" smtClean="0">
                <a:solidFill>
                  <a:srgbClr val="0070CE"/>
                </a:solidFill>
                <a:latin typeface="Arial"/>
                <a:cs typeface="Arial"/>
              </a:rPr>
              <a:t>k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6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9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40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89"/>
              </a:spcBef>
            </a:pPr>
            <a:endParaRPr sz="1100"/>
          </a:p>
          <a:p>
            <a:pPr marL="396240" indent="-203200">
              <a:lnSpc>
                <a:spcPct val="100000"/>
              </a:lnSpc>
              <a:buClr>
                <a:srgbClr val="0070CE"/>
              </a:buClr>
              <a:buSzPct val="113888"/>
              <a:buFont typeface="Microsoft JhengHei"/>
              <a:buChar char="-"/>
              <a:tabLst>
                <a:tab pos="396240" algn="l"/>
              </a:tabLst>
            </a:pPr>
            <a:r>
              <a:rPr sz="1800" spc="65" dirty="0" smtClean="0">
                <a:solidFill>
                  <a:srgbClr val="0070CE"/>
                </a:solidFill>
                <a:latin typeface="Arial"/>
                <a:cs typeface="Arial"/>
              </a:rPr>
              <a:t>W</a:t>
            </a:r>
            <a:r>
              <a:rPr sz="1800" spc="50" dirty="0" smtClean="0">
                <a:solidFill>
                  <a:srgbClr val="0070CE"/>
                </a:solidFill>
                <a:latin typeface="Arial"/>
                <a:cs typeface="Arial"/>
              </a:rPr>
              <a:t>h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y</a:t>
            </a:r>
            <a:r>
              <a:rPr sz="1800" spc="-1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-4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80" dirty="0" smtClean="0">
                <a:solidFill>
                  <a:srgbClr val="0070CE"/>
                </a:solidFill>
                <a:latin typeface="Arial"/>
                <a:cs typeface="Arial"/>
              </a:rPr>
              <a:t>M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60" dirty="0" smtClean="0">
                <a:solidFill>
                  <a:srgbClr val="0070CE"/>
                </a:solidFill>
                <a:latin typeface="Arial"/>
                <a:cs typeface="Arial"/>
              </a:rPr>
              <a:t>k</a:t>
            </a:r>
            <a:r>
              <a:rPr sz="1800" spc="-5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100" dirty="0" smtClean="0">
                <a:solidFill>
                  <a:srgbClr val="0070CE"/>
                </a:solidFill>
                <a:latin typeface="Arial"/>
                <a:cs typeface="Arial"/>
              </a:rPr>
              <a:t>P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105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5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45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ga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90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225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g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5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130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69480" y="1802892"/>
            <a:ext cx="3063239" cy="2808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69480" y="4820411"/>
            <a:ext cx="3063239" cy="2807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38459" y="1802892"/>
            <a:ext cx="3063240" cy="2808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38459" y="4820411"/>
            <a:ext cx="3063240" cy="2807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0790" y="7752588"/>
            <a:ext cx="82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9753" y="7752588"/>
            <a:ext cx="17659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695450" algn="l"/>
              </a:tabLst>
            </a:pP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Milk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200" spc="-8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8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8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obal	</a:t>
            </a: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2718" y="1907159"/>
            <a:ext cx="6276340" cy="4172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80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45" dirty="0" smtClean="0">
                <a:solidFill>
                  <a:srgbClr val="0070CE"/>
                </a:solidFill>
                <a:latin typeface="Arial"/>
                <a:cs typeface="Arial"/>
              </a:rPr>
              <a:t>Q</a:t>
            </a:r>
            <a:r>
              <a:rPr sz="1800" spc="-25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-3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05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5" dirty="0" smtClean="0">
                <a:solidFill>
                  <a:srgbClr val="0070CE"/>
                </a:solidFill>
                <a:latin typeface="Arial"/>
                <a:cs typeface="Arial"/>
              </a:rPr>
              <a:t>v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1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3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225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20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4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145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ti</a:t>
            </a:r>
            <a:r>
              <a:rPr sz="1800" spc="100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-4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20" dirty="0" smtClean="0">
                <a:solidFill>
                  <a:srgbClr val="0070CE"/>
                </a:solidFill>
                <a:latin typeface="Arial"/>
                <a:cs typeface="Arial"/>
              </a:rPr>
              <a:t>b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y</a:t>
            </a:r>
            <a:r>
              <a:rPr sz="1800" spc="-3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9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180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25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endParaRPr sz="1800" dirty="0">
              <a:latin typeface="Arial"/>
              <a:cs typeface="Arial"/>
            </a:endParaRPr>
          </a:p>
          <a:p>
            <a:pPr marL="396240" marR="459105" indent="-203200">
              <a:lnSpc>
                <a:spcPct val="132100"/>
              </a:lnSpc>
              <a:spcBef>
                <a:spcPts val="400"/>
              </a:spcBef>
              <a:buClr>
                <a:srgbClr val="0070CE"/>
              </a:buClr>
              <a:buSzPct val="113888"/>
              <a:buFont typeface="Microsoft JhengHei"/>
              <a:buChar char="-"/>
              <a:tabLst>
                <a:tab pos="396240" algn="l"/>
              </a:tabLst>
            </a:pPr>
            <a:r>
              <a:rPr sz="1800" spc="5" dirty="0" smtClean="0">
                <a:solidFill>
                  <a:srgbClr val="0070CE"/>
                </a:solidFill>
                <a:latin typeface="Arial"/>
                <a:cs typeface="Arial"/>
              </a:rPr>
              <a:t>V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105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6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-4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5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u</a:t>
            </a:r>
            <a:r>
              <a:rPr sz="1800" spc="-3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05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4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65" dirty="0" smtClean="0">
                <a:solidFill>
                  <a:srgbClr val="0070CE"/>
                </a:solidFill>
                <a:latin typeface="Arial"/>
                <a:cs typeface="Arial"/>
              </a:rPr>
              <a:t>W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45" dirty="0" smtClean="0">
                <a:solidFill>
                  <a:srgbClr val="0070CE"/>
                </a:solidFill>
                <a:latin typeface="Arial"/>
                <a:cs typeface="Arial"/>
              </a:rPr>
              <a:t>u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90" dirty="0" smtClean="0">
                <a:solidFill>
                  <a:srgbClr val="0070CE"/>
                </a:solidFill>
                <a:latin typeface="Arial"/>
                <a:cs typeface="Arial"/>
              </a:rPr>
              <a:t>m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3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0070CE"/>
                </a:solidFill>
                <a:latin typeface="Arial"/>
                <a:cs typeface="Arial"/>
              </a:rPr>
              <a:t>B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-105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20" dirty="0" smtClean="0">
                <a:solidFill>
                  <a:srgbClr val="0070CE"/>
                </a:solidFill>
                <a:latin typeface="Arial"/>
                <a:cs typeface="Arial"/>
              </a:rPr>
              <a:t>b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5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80" dirty="0" smtClean="0">
                <a:solidFill>
                  <a:srgbClr val="0070CE"/>
                </a:solidFill>
                <a:latin typeface="Arial"/>
                <a:cs typeface="Arial"/>
              </a:rPr>
              <a:t>M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45" dirty="0" smtClean="0">
                <a:solidFill>
                  <a:srgbClr val="0070CE"/>
                </a:solidFill>
                <a:latin typeface="Arial"/>
                <a:cs typeface="Arial"/>
              </a:rPr>
              <a:t>u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60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05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75" dirty="0" smtClean="0">
                <a:solidFill>
                  <a:srgbClr val="0070CE"/>
                </a:solidFill>
                <a:latin typeface="Arial"/>
                <a:cs typeface="Arial"/>
              </a:rPr>
              <a:t>k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3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9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100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60" dirty="0" smtClean="0">
                <a:solidFill>
                  <a:srgbClr val="0070CE"/>
                </a:solidFill>
                <a:latin typeface="Arial"/>
                <a:cs typeface="Arial"/>
              </a:rPr>
              <a:t>k</a:t>
            </a:r>
            <a:endParaRPr sz="1800" dirty="0">
              <a:latin typeface="Arial"/>
              <a:cs typeface="Arial"/>
            </a:endParaRPr>
          </a:p>
          <a:p>
            <a:pPr marL="396240" marR="12700" indent="-203200">
              <a:lnSpc>
                <a:spcPct val="135500"/>
              </a:lnSpc>
              <a:spcBef>
                <a:spcPts val="315"/>
              </a:spcBef>
              <a:buClr>
                <a:srgbClr val="0070CE"/>
              </a:buClr>
              <a:buSzPct val="113888"/>
              <a:buFont typeface="Microsoft JhengHei"/>
              <a:buChar char="-"/>
              <a:tabLst>
                <a:tab pos="396240" algn="l"/>
              </a:tabLst>
            </a:pPr>
            <a:r>
              <a:rPr sz="1800" spc="65" dirty="0" smtClean="0">
                <a:solidFill>
                  <a:srgbClr val="0070CE"/>
                </a:solidFill>
                <a:latin typeface="Arial"/>
                <a:cs typeface="Arial"/>
              </a:rPr>
              <a:t>W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it</a:t>
            </a:r>
            <a:r>
              <a:rPr sz="1800" spc="40" dirty="0" smtClean="0">
                <a:solidFill>
                  <a:srgbClr val="0070CE"/>
                </a:solidFill>
                <a:latin typeface="Arial"/>
                <a:cs typeface="Arial"/>
              </a:rPr>
              <a:t>h</a:t>
            </a:r>
            <a:r>
              <a:rPr sz="1800" spc="-3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50" dirty="0" smtClean="0">
                <a:solidFill>
                  <a:srgbClr val="0070CE"/>
                </a:solidFill>
                <a:latin typeface="Arial"/>
                <a:cs typeface="Arial"/>
              </a:rPr>
              <a:t>h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130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3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5" dirty="0" smtClean="0">
                <a:solidFill>
                  <a:srgbClr val="0070CE"/>
                </a:solidFill>
                <a:latin typeface="Arial"/>
                <a:cs typeface="Arial"/>
              </a:rPr>
              <a:t>v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1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3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80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-2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180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45" dirty="0" smtClean="0">
                <a:solidFill>
                  <a:srgbClr val="0070CE"/>
                </a:solidFill>
                <a:latin typeface="Arial"/>
                <a:cs typeface="Arial"/>
              </a:rPr>
              <a:t>Q</a:t>
            </a:r>
            <a:r>
              <a:rPr sz="1800" spc="-25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-3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ti</a:t>
            </a:r>
            <a:r>
              <a:rPr sz="1800" spc="100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85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70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15" dirty="0" smtClean="0">
                <a:solidFill>
                  <a:srgbClr val="0070CE"/>
                </a:solidFill>
                <a:latin typeface="Arial"/>
                <a:cs typeface="Arial"/>
              </a:rPr>
              <a:t>,</a:t>
            </a:r>
            <a:r>
              <a:rPr sz="1800" spc="-5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45" dirty="0" smtClean="0">
                <a:solidFill>
                  <a:srgbClr val="0070CE"/>
                </a:solidFill>
                <a:latin typeface="Arial"/>
                <a:cs typeface="Arial"/>
              </a:rPr>
              <a:t>u</a:t>
            </a:r>
            <a:r>
              <a:rPr sz="1800" spc="135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-3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45" dirty="0" smtClean="0">
                <a:solidFill>
                  <a:srgbClr val="0070CE"/>
                </a:solidFill>
                <a:latin typeface="Arial"/>
                <a:cs typeface="Arial"/>
              </a:rPr>
              <a:t>p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130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3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5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-140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5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45" dirty="0" smtClean="0">
                <a:solidFill>
                  <a:srgbClr val="0070CE"/>
                </a:solidFill>
                <a:latin typeface="Arial"/>
                <a:cs typeface="Arial"/>
              </a:rPr>
              <a:t>p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12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4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80" dirty="0" smtClean="0">
                <a:solidFill>
                  <a:srgbClr val="0070CE"/>
                </a:solidFill>
                <a:latin typeface="Arial"/>
                <a:cs typeface="Arial"/>
              </a:rPr>
              <a:t>f </a:t>
            </a:r>
            <a:r>
              <a:rPr sz="1800" spc="-100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ti</a:t>
            </a:r>
            <a:r>
              <a:rPr sz="1800" spc="100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-5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70" dirty="0" smtClean="0">
                <a:solidFill>
                  <a:srgbClr val="0070CE"/>
                </a:solidFill>
                <a:latin typeface="Arial"/>
                <a:cs typeface="Arial"/>
              </a:rPr>
              <a:t>H</a:t>
            </a:r>
            <a:r>
              <a:rPr sz="1800" spc="2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-145" dirty="0" smtClean="0">
                <a:solidFill>
                  <a:srgbClr val="0070CE"/>
                </a:solidFill>
                <a:latin typeface="Arial"/>
                <a:cs typeface="Arial"/>
              </a:rPr>
              <a:t>CC</a:t>
            </a:r>
            <a:r>
              <a:rPr sz="1800" spc="-110" dirty="0" smtClean="0">
                <a:solidFill>
                  <a:srgbClr val="0070CE"/>
                </a:solidFill>
                <a:latin typeface="Arial"/>
                <a:cs typeface="Arial"/>
              </a:rPr>
              <a:t>P</a:t>
            </a:r>
            <a:r>
              <a:rPr sz="1800" spc="-4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00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oo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-4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105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00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y</a:t>
            </a:r>
            <a:r>
              <a:rPr sz="1800" spc="-3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45" dirty="0" smtClean="0">
                <a:solidFill>
                  <a:srgbClr val="0070CE"/>
                </a:solidFill>
                <a:latin typeface="Arial"/>
                <a:cs typeface="Arial"/>
              </a:rPr>
              <a:t>p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60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4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50" dirty="0" smtClean="0">
                <a:solidFill>
                  <a:srgbClr val="0070CE"/>
                </a:solidFill>
                <a:latin typeface="Arial"/>
                <a:cs typeface="Arial"/>
              </a:rPr>
              <a:t>h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2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3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130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3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20" dirty="0" smtClean="0">
                <a:solidFill>
                  <a:srgbClr val="0070CE"/>
                </a:solidFill>
                <a:latin typeface="Arial"/>
                <a:cs typeface="Arial"/>
              </a:rPr>
              <a:t>b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50" dirty="0" smtClean="0">
                <a:solidFill>
                  <a:srgbClr val="0070CE"/>
                </a:solidFill>
                <a:latin typeface="Arial"/>
                <a:cs typeface="Arial"/>
              </a:rPr>
              <a:t>h</a:t>
            </a:r>
            <a:r>
              <a:rPr sz="1800" spc="90" dirty="0" smtClean="0">
                <a:solidFill>
                  <a:srgbClr val="0070CE"/>
                </a:solidFill>
                <a:latin typeface="Arial"/>
                <a:cs typeface="Arial"/>
              </a:rPr>
              <a:t>m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75" dirty="0" smtClean="0">
                <a:solidFill>
                  <a:srgbClr val="0070CE"/>
                </a:solidFill>
                <a:latin typeface="Arial"/>
                <a:cs typeface="Arial"/>
              </a:rPr>
              <a:t>k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1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20" dirty="0" smtClean="0">
                <a:solidFill>
                  <a:srgbClr val="0070CE"/>
                </a:solidFill>
                <a:latin typeface="Arial"/>
                <a:cs typeface="Arial"/>
              </a:rPr>
              <a:t>b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y</a:t>
            </a:r>
            <a:r>
              <a:rPr sz="1800" spc="-2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50" dirty="0" smtClean="0">
                <a:solidFill>
                  <a:srgbClr val="0070CE"/>
                </a:solidFill>
                <a:latin typeface="Arial"/>
                <a:cs typeface="Arial"/>
              </a:rPr>
              <a:t>h</a:t>
            </a:r>
            <a:r>
              <a:rPr sz="1800" spc="-140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3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G</a:t>
            </a:r>
            <a:r>
              <a:rPr sz="1800" spc="-5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-180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20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4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(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G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20" dirty="0" smtClean="0">
                <a:solidFill>
                  <a:srgbClr val="0070CE"/>
                </a:solidFill>
                <a:latin typeface="Arial"/>
                <a:cs typeface="Arial"/>
              </a:rPr>
              <a:t>b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1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6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5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oo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-3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180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00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y</a:t>
            </a:r>
            <a:r>
              <a:rPr sz="1800" spc="-3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225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8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iti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5" dirty="0" smtClean="0">
                <a:solidFill>
                  <a:srgbClr val="0070CE"/>
                </a:solidFill>
                <a:latin typeface="Arial"/>
                <a:cs typeface="Arial"/>
              </a:rPr>
              <a:t>v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70" dirty="0" smtClean="0">
                <a:solidFill>
                  <a:srgbClr val="0070CE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12700" marR="3505200">
              <a:lnSpc>
                <a:spcPts val="3600"/>
              </a:lnSpc>
              <a:spcBef>
                <a:spcPts val="359"/>
              </a:spcBef>
            </a:pPr>
            <a:r>
              <a:rPr sz="1800" spc="9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90" dirty="0" smtClean="0">
                <a:solidFill>
                  <a:srgbClr val="0070CE"/>
                </a:solidFill>
                <a:latin typeface="Arial"/>
                <a:cs typeface="Arial"/>
              </a:rPr>
              <a:t>n-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G</a:t>
            </a:r>
            <a:r>
              <a:rPr sz="1800" spc="165" dirty="0" smtClean="0">
                <a:solidFill>
                  <a:srgbClr val="0070CE"/>
                </a:solidFill>
                <a:latin typeface="Arial"/>
                <a:cs typeface="Arial"/>
              </a:rPr>
              <a:t>M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-5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95" dirty="0" smtClean="0">
                <a:solidFill>
                  <a:srgbClr val="0070CE"/>
                </a:solidFill>
                <a:latin typeface="Arial"/>
                <a:cs typeface="Arial"/>
              </a:rPr>
              <a:t>P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145" dirty="0" smtClean="0">
                <a:solidFill>
                  <a:srgbClr val="0070CE"/>
                </a:solidFill>
                <a:latin typeface="Arial"/>
                <a:cs typeface="Arial"/>
              </a:rPr>
              <a:t>j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120" dirty="0" smtClean="0">
                <a:solidFill>
                  <a:srgbClr val="0070CE"/>
                </a:solidFill>
                <a:latin typeface="Arial"/>
                <a:cs typeface="Arial"/>
              </a:rPr>
              <a:t>t</a:t>
            </a:r>
            <a:r>
              <a:rPr sz="1800" spc="-4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0070CE"/>
                </a:solidFill>
                <a:latin typeface="Arial"/>
                <a:cs typeface="Arial"/>
              </a:rPr>
              <a:t>V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100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1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95" dirty="0" smtClean="0">
                <a:solidFill>
                  <a:srgbClr val="0070CE"/>
                </a:solidFill>
                <a:latin typeface="Arial"/>
                <a:cs typeface="Arial"/>
              </a:rPr>
              <a:t>N</a:t>
            </a:r>
            <a:r>
              <a:rPr sz="1800" spc="-45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-110" dirty="0" smtClean="0">
                <a:solidFill>
                  <a:srgbClr val="0070CE"/>
                </a:solidFill>
                <a:latin typeface="Arial"/>
                <a:cs typeface="Arial"/>
              </a:rPr>
              <a:t>P</a:t>
            </a:r>
            <a:r>
              <a:rPr sz="1800" spc="-4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145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ti</a:t>
            </a:r>
            <a:r>
              <a:rPr sz="1800" spc="100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80"/>
              </a:spcBef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800" spc="5" dirty="0" smtClean="0">
                <a:solidFill>
                  <a:srgbClr val="0070CE"/>
                </a:solidFill>
                <a:latin typeface="Arial"/>
                <a:cs typeface="Arial"/>
              </a:rPr>
              <a:t>V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5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r>
              <a:rPr sz="1800" spc="45" dirty="0" smtClean="0">
                <a:solidFill>
                  <a:srgbClr val="0070CE"/>
                </a:solidFill>
                <a:latin typeface="Arial"/>
                <a:cs typeface="Arial"/>
              </a:rPr>
              <a:t>u</a:t>
            </a:r>
            <a:r>
              <a:rPr sz="1800" spc="-130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-45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145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ti</a:t>
            </a:r>
            <a:r>
              <a:rPr sz="1800" spc="100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42"/>
              </a:spcBef>
            </a:pPr>
            <a:endParaRPr sz="1400" dirty="0"/>
          </a:p>
          <a:p>
            <a:pPr marL="12700">
              <a:lnSpc>
                <a:spcPct val="100000"/>
              </a:lnSpc>
            </a:pPr>
            <a:r>
              <a:rPr sz="1800" spc="65" dirty="0" smtClean="0">
                <a:solidFill>
                  <a:srgbClr val="0070CE"/>
                </a:solidFill>
                <a:latin typeface="Arial"/>
                <a:cs typeface="Arial"/>
              </a:rPr>
              <a:t>K</a:t>
            </a:r>
            <a:r>
              <a:rPr sz="1800" spc="-20" dirty="0" smtClean="0">
                <a:solidFill>
                  <a:srgbClr val="0070CE"/>
                </a:solidFill>
                <a:latin typeface="Arial"/>
                <a:cs typeface="Arial"/>
              </a:rPr>
              <a:t>o</a:t>
            </a:r>
            <a:r>
              <a:rPr sz="1800" spc="-105" dirty="0" smtClean="0">
                <a:solidFill>
                  <a:srgbClr val="0070CE"/>
                </a:solidFill>
                <a:latin typeface="Arial"/>
                <a:cs typeface="Arial"/>
              </a:rPr>
              <a:t>s</a:t>
            </a:r>
            <a:r>
              <a:rPr sz="1800" spc="50" dirty="0" smtClean="0">
                <a:solidFill>
                  <a:srgbClr val="0070CE"/>
                </a:solidFill>
                <a:latin typeface="Arial"/>
                <a:cs typeface="Arial"/>
              </a:rPr>
              <a:t>h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35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70" dirty="0" smtClean="0">
                <a:solidFill>
                  <a:srgbClr val="0070CE"/>
                </a:solidFill>
                <a:latin typeface="Arial"/>
                <a:cs typeface="Arial"/>
              </a:rPr>
              <a:t>&amp;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175" dirty="0" smtClean="0">
                <a:solidFill>
                  <a:srgbClr val="0070CE"/>
                </a:solidFill>
                <a:latin typeface="Arial"/>
                <a:cs typeface="Arial"/>
              </a:rPr>
              <a:t>H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3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75" dirty="0" smtClean="0">
                <a:solidFill>
                  <a:srgbClr val="0070CE"/>
                </a:solidFill>
                <a:latin typeface="Arial"/>
                <a:cs typeface="Arial"/>
              </a:rPr>
              <a:t>a</a:t>
            </a:r>
            <a:r>
              <a:rPr sz="1800" spc="110" dirty="0" smtClean="0">
                <a:solidFill>
                  <a:srgbClr val="0070CE"/>
                </a:solidFill>
                <a:latin typeface="Arial"/>
                <a:cs typeface="Arial"/>
              </a:rPr>
              <a:t>l</a:t>
            </a:r>
            <a:r>
              <a:rPr sz="1800" spc="-70" dirty="0" smtClean="0">
                <a:solidFill>
                  <a:srgbClr val="0070CE"/>
                </a:solidFill>
                <a:latin typeface="Arial"/>
                <a:cs typeface="Arial"/>
              </a:rPr>
              <a:t> </a:t>
            </a:r>
            <a:r>
              <a:rPr sz="1800" spc="-145" dirty="0" smtClean="0">
                <a:solidFill>
                  <a:srgbClr val="0070CE"/>
                </a:solidFill>
                <a:latin typeface="Arial"/>
                <a:cs typeface="Arial"/>
              </a:rPr>
              <a:t>C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160" dirty="0" smtClean="0">
                <a:solidFill>
                  <a:srgbClr val="0070CE"/>
                </a:solidFill>
                <a:latin typeface="Arial"/>
                <a:cs typeface="Arial"/>
              </a:rPr>
              <a:t>r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ti</a:t>
            </a:r>
            <a:r>
              <a:rPr sz="1800" spc="100" dirty="0" smtClean="0">
                <a:solidFill>
                  <a:srgbClr val="0070CE"/>
                </a:solidFill>
                <a:latin typeface="Arial"/>
                <a:cs typeface="Arial"/>
              </a:rPr>
              <a:t>f</a:t>
            </a:r>
            <a:r>
              <a:rPr sz="1800" spc="140" dirty="0" smtClean="0">
                <a:solidFill>
                  <a:srgbClr val="0070CE"/>
                </a:solidFill>
                <a:latin typeface="Arial"/>
                <a:cs typeface="Arial"/>
              </a:rPr>
              <a:t>i</a:t>
            </a:r>
            <a:r>
              <a:rPr sz="1800" spc="-125" dirty="0" smtClean="0">
                <a:solidFill>
                  <a:srgbClr val="0070CE"/>
                </a:solidFill>
                <a:latin typeface="Arial"/>
                <a:cs typeface="Arial"/>
              </a:rPr>
              <a:t>e</a:t>
            </a:r>
            <a:r>
              <a:rPr sz="1800" spc="30" dirty="0" smtClean="0">
                <a:solidFill>
                  <a:srgbClr val="0070CE"/>
                </a:solidFill>
                <a:latin typeface="Arial"/>
                <a:cs typeface="Arial"/>
              </a:rPr>
              <a:t>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43359" y="3622547"/>
            <a:ext cx="1761744" cy="1146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04904" y="617219"/>
            <a:ext cx="1380744" cy="868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60407" y="5148071"/>
            <a:ext cx="1165859" cy="1165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18619" y="1985772"/>
            <a:ext cx="1266443" cy="1264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04019" y="3412235"/>
            <a:ext cx="1277112" cy="1277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52916" y="1847088"/>
            <a:ext cx="2179320" cy="12649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17680" y="5059679"/>
            <a:ext cx="1211579" cy="1397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97923" y="6635495"/>
            <a:ext cx="1412748" cy="1411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4835" y="451104"/>
            <a:ext cx="2057400" cy="10302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20728" y="6708647"/>
            <a:ext cx="1264920" cy="12649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32180" y="786041"/>
            <a:ext cx="3547745" cy="553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087755" algn="l"/>
                <a:tab pos="2162810" algn="l"/>
              </a:tabLst>
            </a:pPr>
            <a:r>
              <a:rPr sz="3600" b="1" dirty="0" smtClean="0">
                <a:solidFill>
                  <a:srgbClr val="0070CD"/>
                </a:solidFill>
                <a:latin typeface="맑은 고딕"/>
                <a:cs typeface="맑은 고딕"/>
              </a:rPr>
              <a:t>보유	서티	</a:t>
            </a:r>
            <a:r>
              <a:rPr sz="3600" b="1" dirty="0" smtClean="0">
                <a:solidFill>
                  <a:srgbClr val="0070CE"/>
                </a:solidFill>
                <a:latin typeface="맑은 고딕"/>
                <a:cs typeface="맑은 고딕"/>
              </a:rPr>
              <a:t>리스트</a:t>
            </a:r>
            <a:endParaRPr sz="3600" b="1" dirty="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80790" y="7752588"/>
            <a:ext cx="82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19753" y="7752588"/>
            <a:ext cx="17659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695450" algn="l"/>
              </a:tabLst>
            </a:pP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Milk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200" spc="-8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8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8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obal	</a:t>
            </a: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27532" y="7699247"/>
            <a:ext cx="1559052" cy="403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Conf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60" dirty="0" smtClean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80790" y="7752588"/>
            <a:ext cx="82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19753" y="7752588"/>
            <a:ext cx="17659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695450" algn="l"/>
              </a:tabLst>
            </a:pP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Milk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200" spc="-8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6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8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8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7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obal	</a:t>
            </a:r>
            <a:r>
              <a:rPr sz="1200" spc="135" dirty="0" smtClean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0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7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2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32180" y="786041"/>
            <a:ext cx="11107420" cy="553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087755" algn="l"/>
                <a:tab pos="3077210" algn="l"/>
                <a:tab pos="4152900" algn="l"/>
                <a:tab pos="5227955" algn="l"/>
                <a:tab pos="6303645" algn="l"/>
                <a:tab pos="7378700" algn="l"/>
              </a:tabLst>
            </a:pPr>
            <a:r>
              <a:rPr sz="3600" b="1" dirty="0" smtClean="0">
                <a:solidFill>
                  <a:srgbClr val="0070CD"/>
                </a:solidFill>
                <a:latin typeface="맑은 고딕"/>
                <a:cs typeface="맑은 고딕"/>
              </a:rPr>
              <a:t>휴먼	뉴트리션	사업	부분	주요	핵심	</a:t>
            </a:r>
            <a:r>
              <a:rPr sz="3600" b="1" dirty="0" err="1" smtClean="0">
                <a:solidFill>
                  <a:srgbClr val="0070CD"/>
                </a:solidFill>
                <a:latin typeface="맑은 고딕"/>
                <a:cs typeface="맑은 고딕"/>
              </a:rPr>
              <a:t>원료</a:t>
            </a:r>
            <a:endParaRPr sz="2800" dirty="0">
              <a:latin typeface="맑은 고딕"/>
              <a:cs typeface="맑은 고딕"/>
            </a:endParaRPr>
          </a:p>
        </p:txBody>
      </p:sp>
      <p:sp>
        <p:nvSpPr>
          <p:cNvPr id="41" name="object 2"/>
          <p:cNvSpPr/>
          <p:nvPr/>
        </p:nvSpPr>
        <p:spPr>
          <a:xfrm>
            <a:off x="959358" y="2545842"/>
            <a:ext cx="3906520" cy="800100"/>
          </a:xfrm>
          <a:custGeom>
            <a:avLst/>
            <a:gdLst/>
            <a:ahLst/>
            <a:cxnLst/>
            <a:rect l="l" t="t" r="r" b="b"/>
            <a:pathLst>
              <a:path w="3906520" h="800100">
                <a:moveTo>
                  <a:pt x="0" y="800100"/>
                </a:moveTo>
                <a:lnTo>
                  <a:pt x="3906012" y="800100"/>
                </a:lnTo>
                <a:lnTo>
                  <a:pt x="3906012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ln w="25908">
            <a:solidFill>
              <a:srgbClr val="117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"/>
          <p:cNvSpPr/>
          <p:nvPr/>
        </p:nvSpPr>
        <p:spPr>
          <a:xfrm>
            <a:off x="9661397" y="2545842"/>
            <a:ext cx="3906520" cy="800100"/>
          </a:xfrm>
          <a:custGeom>
            <a:avLst/>
            <a:gdLst/>
            <a:ahLst/>
            <a:cxnLst/>
            <a:rect l="l" t="t" r="r" b="b"/>
            <a:pathLst>
              <a:path w="3906519" h="800100">
                <a:moveTo>
                  <a:pt x="0" y="800100"/>
                </a:moveTo>
                <a:lnTo>
                  <a:pt x="3906011" y="800100"/>
                </a:lnTo>
                <a:lnTo>
                  <a:pt x="3906011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ln w="25908">
            <a:solidFill>
              <a:srgbClr val="117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"/>
          <p:cNvSpPr/>
          <p:nvPr/>
        </p:nvSpPr>
        <p:spPr>
          <a:xfrm>
            <a:off x="5308853" y="2545842"/>
            <a:ext cx="3906520" cy="800100"/>
          </a:xfrm>
          <a:custGeom>
            <a:avLst/>
            <a:gdLst/>
            <a:ahLst/>
            <a:cxnLst/>
            <a:rect l="l" t="t" r="r" b="b"/>
            <a:pathLst>
              <a:path w="3906520" h="800100">
                <a:moveTo>
                  <a:pt x="0" y="800100"/>
                </a:moveTo>
                <a:lnTo>
                  <a:pt x="3906011" y="800100"/>
                </a:lnTo>
                <a:lnTo>
                  <a:pt x="3906011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ln w="25908">
            <a:solidFill>
              <a:srgbClr val="117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6"/>
          <p:cNvSpPr/>
          <p:nvPr/>
        </p:nvSpPr>
        <p:spPr>
          <a:xfrm>
            <a:off x="827532" y="7699247"/>
            <a:ext cx="1559052" cy="403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8"/>
          <p:cNvSpPr txBox="1"/>
          <p:nvPr/>
        </p:nvSpPr>
        <p:spPr>
          <a:xfrm>
            <a:off x="959358" y="2545842"/>
            <a:ext cx="3906520" cy="800100"/>
          </a:xfrm>
          <a:prstGeom prst="rect">
            <a:avLst/>
          </a:prstGeom>
          <a:solidFill>
            <a:srgbClr val="1173CA"/>
          </a:solidFill>
        </p:spPr>
        <p:txBody>
          <a:bodyPr vert="horz" wrap="square" lIns="0" tIns="0" rIns="0" bIns="0" rtlCol="0">
            <a:spAutoFit/>
          </a:bodyPr>
          <a:lstStyle/>
          <a:p>
            <a:pPr marL="1022985">
              <a:lnSpc>
                <a:spcPct val="100000"/>
              </a:lnSpc>
            </a:pPr>
            <a:r>
              <a:rPr sz="2000" b="1" spc="225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000" b="1" spc="18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000" b="1" spc="5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spc="1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16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000" b="1" spc="14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b="1" spc="8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000" b="1" spc="13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b="1" spc="4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spc="2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b="1" spc="4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6" name="object 9"/>
          <p:cNvSpPr txBox="1"/>
          <p:nvPr/>
        </p:nvSpPr>
        <p:spPr>
          <a:xfrm>
            <a:off x="5308853" y="2545842"/>
            <a:ext cx="3906520" cy="800100"/>
          </a:xfrm>
          <a:prstGeom prst="rect">
            <a:avLst/>
          </a:prstGeom>
          <a:solidFill>
            <a:srgbClr val="1173CA"/>
          </a:solidFill>
        </p:spPr>
        <p:txBody>
          <a:bodyPr vert="horz" wrap="square" lIns="0" tIns="0" rIns="0" bIns="0" rtlCol="0">
            <a:spAutoFit/>
          </a:bodyPr>
          <a:lstStyle/>
          <a:p>
            <a:pPr marL="1066800">
              <a:lnSpc>
                <a:spcPct val="100000"/>
              </a:lnSpc>
            </a:pPr>
            <a:r>
              <a:rPr sz="2000" b="1" spc="34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000" b="1" spc="2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b="1" spc="14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000" b="1" spc="-75" dirty="0">
                <a:solidFill>
                  <a:srgbClr val="FFFFFF"/>
                </a:solidFill>
                <a:latin typeface="Arial Narrow"/>
                <a:cs typeface="Arial Narrow"/>
              </a:rPr>
              <a:t>K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160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000" b="1" spc="14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b="1" spc="8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000" b="1" spc="14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b="1" spc="4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spc="2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b="1" spc="4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7" name="object 10"/>
          <p:cNvSpPr txBox="1"/>
          <p:nvPr/>
        </p:nvSpPr>
        <p:spPr>
          <a:xfrm>
            <a:off x="9661397" y="2545842"/>
            <a:ext cx="3906520" cy="800100"/>
          </a:xfrm>
          <a:prstGeom prst="rect">
            <a:avLst/>
          </a:prstGeom>
          <a:solidFill>
            <a:srgbClr val="1173CA"/>
          </a:solidFill>
        </p:spPr>
        <p:txBody>
          <a:bodyPr vert="horz" wrap="square" lIns="0" tIns="0" rIns="0" bIns="0" rtlCol="0">
            <a:spAutoFit/>
          </a:bodyPr>
          <a:lstStyle/>
          <a:p>
            <a:pPr marL="520065">
              <a:lnSpc>
                <a:spcPct val="100000"/>
              </a:lnSpc>
            </a:pPr>
            <a:r>
              <a:rPr sz="2000" b="1" spc="60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2000" b="1" spc="14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b="1" spc="5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b="1" spc="17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000" b="1" spc="18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000" b="1" spc="4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spc="4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2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b="1" spc="17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000" b="1" spc="8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000" b="1" spc="14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b="1" spc="5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spc="17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000" b="1" spc="24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b="1" spc="4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spc="17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000" b="1" spc="13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b="1" spc="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8" name="object 11"/>
          <p:cNvSpPr txBox="1"/>
          <p:nvPr/>
        </p:nvSpPr>
        <p:spPr>
          <a:xfrm>
            <a:off x="975156" y="3529410"/>
            <a:ext cx="350520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95" dirty="0">
                <a:solidFill>
                  <a:srgbClr val="0070CE"/>
                </a:solidFill>
                <a:latin typeface="Arial Narrow"/>
                <a:cs typeface="Arial Narrow"/>
              </a:rPr>
              <a:t>W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h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-20" dirty="0">
                <a:solidFill>
                  <a:srgbClr val="0070CE"/>
                </a:solidFill>
                <a:latin typeface="Arial Narrow"/>
                <a:cs typeface="Arial Narrow"/>
              </a:rPr>
              <a:t>y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25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15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6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-75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85" dirty="0">
                <a:solidFill>
                  <a:srgbClr val="0070CE"/>
                </a:solidFill>
                <a:latin typeface="Arial Narrow"/>
                <a:cs typeface="Arial Narrow"/>
              </a:rPr>
              <a:t>34</a:t>
            </a:r>
            <a:r>
              <a:rPr sz="1800" b="1" spc="180" dirty="0">
                <a:solidFill>
                  <a:srgbClr val="0070CE"/>
                </a:solidFill>
                <a:latin typeface="Arial Narrow"/>
                <a:cs typeface="Arial Narrow"/>
              </a:rPr>
              <a:t>%</a:t>
            </a:r>
            <a:r>
              <a:rPr sz="1800" b="1" spc="120" dirty="0">
                <a:solidFill>
                  <a:srgbClr val="0070CE"/>
                </a:solidFill>
                <a:latin typeface="Arial Narrow"/>
                <a:cs typeface="Arial Narrow"/>
              </a:rPr>
              <a:t>-</a:t>
            </a:r>
            <a:r>
              <a:rPr sz="1800" b="1" spc="100" dirty="0">
                <a:solidFill>
                  <a:srgbClr val="0070CE"/>
                </a:solidFill>
                <a:latin typeface="Arial Narrow"/>
                <a:cs typeface="Arial Narrow"/>
              </a:rPr>
              <a:t>80%</a:t>
            </a:r>
            <a:endParaRPr sz="1800">
              <a:latin typeface="Arial Narrow"/>
              <a:cs typeface="Arial Narrow"/>
            </a:endParaRPr>
          </a:p>
          <a:p>
            <a:pPr marL="44450">
              <a:lnSpc>
                <a:spcPct val="100000"/>
              </a:lnSpc>
              <a:spcBef>
                <a:spcPts val="135"/>
              </a:spcBef>
            </a:pPr>
            <a:r>
              <a:rPr sz="2050" spc="5" dirty="0">
                <a:solidFill>
                  <a:srgbClr val="0070CE"/>
                </a:solidFill>
                <a:latin typeface="Microsoft JhengHei"/>
                <a:cs typeface="Microsoft JhengHei"/>
              </a:rPr>
              <a:t>-</a:t>
            </a:r>
            <a:r>
              <a:rPr sz="2050" spc="135" dirty="0">
                <a:solidFill>
                  <a:srgbClr val="0070CE"/>
                </a:solidFill>
                <a:latin typeface="Microsoft JhengHei"/>
                <a:cs typeface="Microsoft JhengHei"/>
              </a:rPr>
              <a:t> </a:t>
            </a:r>
            <a:r>
              <a:rPr sz="1800" b="1" spc="2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95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r>
              <a:rPr sz="1800" b="1" spc="30" dirty="0">
                <a:solidFill>
                  <a:srgbClr val="0070CE"/>
                </a:solidFill>
                <a:latin typeface="Arial Narrow"/>
                <a:cs typeface="Arial Narrow"/>
              </a:rPr>
              <a:t>u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800" b="1" spc="6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2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6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3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25" dirty="0">
                <a:solidFill>
                  <a:srgbClr val="0070CE"/>
                </a:solidFill>
                <a:latin typeface="Arial Narrow"/>
                <a:cs typeface="Arial Narrow"/>
              </a:rPr>
              <a:t>d</a:t>
            </a:r>
            <a:r>
              <a:rPr sz="1800" b="1" spc="8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-40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wi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800" b="1" spc="200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15" dirty="0">
                <a:solidFill>
                  <a:srgbClr val="0070CE"/>
                </a:solidFill>
                <a:latin typeface="Arial Narrow"/>
                <a:cs typeface="Arial Narrow"/>
              </a:rPr>
              <a:t>x</a:t>
            </a:r>
            <a:r>
              <a:rPr sz="1800" b="1" dirty="0">
                <a:solidFill>
                  <a:srgbClr val="0070CE"/>
                </a:solidFill>
                <a:latin typeface="Arial Narrow"/>
                <a:cs typeface="Arial Narrow"/>
              </a:rPr>
              <a:t>™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100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3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0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800" b="1" spc="45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6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30" dirty="0">
                <a:solidFill>
                  <a:srgbClr val="0070CE"/>
                </a:solidFill>
                <a:latin typeface="Arial Narrow"/>
                <a:cs typeface="Arial Narrow"/>
              </a:rPr>
              <a:t>nt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9" name="object 12"/>
          <p:cNvSpPr txBox="1"/>
          <p:nvPr/>
        </p:nvSpPr>
        <p:spPr>
          <a:xfrm>
            <a:off x="975156" y="4498928"/>
            <a:ext cx="319151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95" dirty="0">
                <a:solidFill>
                  <a:srgbClr val="0070CE"/>
                </a:solidFill>
                <a:latin typeface="Arial Narrow"/>
                <a:cs typeface="Arial Narrow"/>
              </a:rPr>
              <a:t>W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h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-20" dirty="0">
                <a:solidFill>
                  <a:srgbClr val="0070CE"/>
                </a:solidFill>
                <a:latin typeface="Arial Narrow"/>
                <a:cs typeface="Arial Narrow"/>
              </a:rPr>
              <a:t>y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25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15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6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100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so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6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85" dirty="0">
                <a:solidFill>
                  <a:srgbClr val="0070CE"/>
                </a:solidFill>
                <a:latin typeface="Arial Narrow"/>
                <a:cs typeface="Arial Narrow"/>
              </a:rPr>
              <a:t>90</a:t>
            </a:r>
            <a:r>
              <a:rPr sz="1800" b="1" spc="114" dirty="0">
                <a:solidFill>
                  <a:srgbClr val="0070CE"/>
                </a:solidFill>
                <a:latin typeface="Arial Narrow"/>
                <a:cs typeface="Arial Narrow"/>
              </a:rPr>
              <a:t>%</a:t>
            </a:r>
            <a:endParaRPr sz="1800">
              <a:latin typeface="Arial Narrow"/>
              <a:cs typeface="Arial Narrow"/>
            </a:endParaRPr>
          </a:p>
          <a:p>
            <a:pPr marL="44450">
              <a:lnSpc>
                <a:spcPct val="100000"/>
              </a:lnSpc>
              <a:spcBef>
                <a:spcPts val="135"/>
              </a:spcBef>
            </a:pPr>
            <a:r>
              <a:rPr sz="2050" spc="5" dirty="0">
                <a:solidFill>
                  <a:srgbClr val="0070CE"/>
                </a:solidFill>
                <a:latin typeface="Microsoft JhengHei"/>
                <a:cs typeface="Microsoft JhengHei"/>
              </a:rPr>
              <a:t>-</a:t>
            </a:r>
            <a:r>
              <a:rPr sz="2050" spc="135" dirty="0">
                <a:solidFill>
                  <a:srgbClr val="0070CE"/>
                </a:solidFill>
                <a:latin typeface="Microsoft JhengHei"/>
                <a:cs typeface="Microsoft JhengHei"/>
              </a:rPr>
              <a:t> </a:t>
            </a:r>
            <a:r>
              <a:rPr sz="1800" b="1" spc="1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u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2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25" dirty="0">
                <a:solidFill>
                  <a:srgbClr val="0070CE"/>
                </a:solidFill>
                <a:latin typeface="Arial Narrow"/>
                <a:cs typeface="Arial Narrow"/>
              </a:rPr>
              <a:t>d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-40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wi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800" b="1" spc="19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10" dirty="0">
                <a:solidFill>
                  <a:srgbClr val="0070CE"/>
                </a:solidFill>
                <a:latin typeface="Arial Narrow"/>
                <a:cs typeface="Arial Narrow"/>
              </a:rPr>
              <a:t>x</a:t>
            </a:r>
            <a:r>
              <a:rPr sz="1800" b="1" dirty="0">
                <a:solidFill>
                  <a:srgbClr val="0070CE"/>
                </a:solidFill>
                <a:latin typeface="Arial Narrow"/>
                <a:cs typeface="Arial Narrow"/>
              </a:rPr>
              <a:t>™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100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3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0" name="object 13"/>
          <p:cNvSpPr txBox="1"/>
          <p:nvPr/>
        </p:nvSpPr>
        <p:spPr>
          <a:xfrm>
            <a:off x="975156" y="5467945"/>
            <a:ext cx="3191510" cy="908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90" dirty="0">
                <a:solidFill>
                  <a:srgbClr val="0070CE"/>
                </a:solidFill>
                <a:latin typeface="Arial Narrow"/>
                <a:cs typeface="Arial Narrow"/>
              </a:rPr>
              <a:t>W</a:t>
            </a:r>
            <a:r>
              <a:rPr sz="1800" b="1" spc="30" dirty="0">
                <a:solidFill>
                  <a:srgbClr val="0070CE"/>
                </a:solidFill>
                <a:latin typeface="Arial Narrow"/>
                <a:cs typeface="Arial Narrow"/>
              </a:rPr>
              <a:t>h</a:t>
            </a:r>
            <a:r>
              <a:rPr sz="1800" b="1" spc="95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-20" dirty="0">
                <a:solidFill>
                  <a:srgbClr val="0070CE"/>
                </a:solidFill>
                <a:latin typeface="Arial Narrow"/>
                <a:cs typeface="Arial Narrow"/>
              </a:rPr>
              <a:t>y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25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20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800" b="1" spc="45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95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15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6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H</a:t>
            </a:r>
            <a:r>
              <a:rPr sz="1800" b="1" spc="-5" dirty="0">
                <a:solidFill>
                  <a:srgbClr val="0070CE"/>
                </a:solidFill>
                <a:latin typeface="Arial Narrow"/>
                <a:cs typeface="Arial Narrow"/>
              </a:rPr>
              <a:t>y</a:t>
            </a:r>
            <a:r>
              <a:rPr sz="1800" b="1" spc="45" dirty="0">
                <a:solidFill>
                  <a:srgbClr val="0070CE"/>
                </a:solidFill>
                <a:latin typeface="Arial Narrow"/>
                <a:cs typeface="Arial Narrow"/>
              </a:rPr>
              <a:t>d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20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800" b="1" spc="-5" dirty="0">
                <a:solidFill>
                  <a:srgbClr val="0070CE"/>
                </a:solidFill>
                <a:latin typeface="Arial Narrow"/>
                <a:cs typeface="Arial Narrow"/>
              </a:rPr>
              <a:t>y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800" b="1" spc="6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45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95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-10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endParaRPr sz="1800">
              <a:latin typeface="Arial Narrow"/>
              <a:cs typeface="Arial Narrow"/>
            </a:endParaRPr>
          </a:p>
          <a:p>
            <a:pPr marL="44450">
              <a:lnSpc>
                <a:spcPct val="100000"/>
              </a:lnSpc>
              <a:spcBef>
                <a:spcPts val="135"/>
              </a:spcBef>
            </a:pPr>
            <a:r>
              <a:rPr sz="2050" spc="5" dirty="0">
                <a:solidFill>
                  <a:srgbClr val="0070CE"/>
                </a:solidFill>
                <a:latin typeface="Microsoft JhengHei"/>
                <a:cs typeface="Microsoft JhengHei"/>
              </a:rPr>
              <a:t>-</a:t>
            </a:r>
            <a:r>
              <a:rPr sz="2050" spc="135" dirty="0">
                <a:solidFill>
                  <a:srgbClr val="0070CE"/>
                </a:solidFill>
                <a:latin typeface="Microsoft JhengHei"/>
                <a:cs typeface="Microsoft JhengHei"/>
              </a:rPr>
              <a:t> 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D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H</a:t>
            </a:r>
            <a:r>
              <a:rPr sz="1800" b="1" spc="8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95" dirty="0">
                <a:solidFill>
                  <a:srgbClr val="0070CE"/>
                </a:solidFill>
                <a:latin typeface="Arial Narrow"/>
                <a:cs typeface="Arial Narrow"/>
              </a:rPr>
              <a:t>3</a:t>
            </a:r>
            <a:r>
              <a:rPr sz="1800" b="1" spc="120" dirty="0">
                <a:solidFill>
                  <a:srgbClr val="0070CE"/>
                </a:solidFill>
                <a:latin typeface="Arial Narrow"/>
                <a:cs typeface="Arial Narrow"/>
              </a:rPr>
              <a:t>-</a:t>
            </a:r>
            <a:r>
              <a:rPr sz="1800" b="1" spc="85" dirty="0">
                <a:solidFill>
                  <a:srgbClr val="0070CE"/>
                </a:solidFill>
                <a:latin typeface="Arial Narrow"/>
                <a:cs typeface="Arial Narrow"/>
              </a:rPr>
              <a:t>20</a:t>
            </a:r>
            <a:endParaRPr sz="1800">
              <a:latin typeface="Arial Narrow"/>
              <a:cs typeface="Arial Narrow"/>
            </a:endParaRPr>
          </a:p>
          <a:p>
            <a:pPr marL="44450">
              <a:lnSpc>
                <a:spcPct val="100000"/>
              </a:lnSpc>
              <a:spcBef>
                <a:spcPts val="85"/>
              </a:spcBef>
            </a:pPr>
            <a:r>
              <a:rPr sz="2050" spc="5" dirty="0">
                <a:solidFill>
                  <a:srgbClr val="0070CE"/>
                </a:solidFill>
                <a:latin typeface="Microsoft JhengHei"/>
                <a:cs typeface="Microsoft JhengHei"/>
              </a:rPr>
              <a:t>-</a:t>
            </a:r>
            <a:r>
              <a:rPr sz="2050" spc="135" dirty="0">
                <a:solidFill>
                  <a:srgbClr val="0070CE"/>
                </a:solidFill>
                <a:latin typeface="Microsoft JhengHei"/>
                <a:cs typeface="Microsoft JhengHei"/>
              </a:rPr>
              <a:t> </a:t>
            </a:r>
            <a:r>
              <a:rPr sz="1800" b="1" spc="1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u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2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25" dirty="0">
                <a:solidFill>
                  <a:srgbClr val="0070CE"/>
                </a:solidFill>
                <a:latin typeface="Arial Narrow"/>
                <a:cs typeface="Arial Narrow"/>
              </a:rPr>
              <a:t>d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-40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wi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800" b="1" spc="19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10" dirty="0">
                <a:solidFill>
                  <a:srgbClr val="0070CE"/>
                </a:solidFill>
                <a:latin typeface="Arial Narrow"/>
                <a:cs typeface="Arial Narrow"/>
              </a:rPr>
              <a:t>x</a:t>
            </a:r>
            <a:r>
              <a:rPr sz="1800" b="1" dirty="0">
                <a:solidFill>
                  <a:srgbClr val="0070CE"/>
                </a:solidFill>
                <a:latin typeface="Arial Narrow"/>
                <a:cs typeface="Arial Narrow"/>
              </a:rPr>
              <a:t>™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100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3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1" name="object 14"/>
          <p:cNvSpPr txBox="1"/>
          <p:nvPr/>
        </p:nvSpPr>
        <p:spPr>
          <a:xfrm>
            <a:off x="975156" y="6760926"/>
            <a:ext cx="2072639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H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3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6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20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b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endParaRPr sz="1800">
              <a:latin typeface="Arial Narrow"/>
              <a:cs typeface="Arial Narrow"/>
            </a:endParaRPr>
          </a:p>
          <a:p>
            <a:pPr marL="44450">
              <a:lnSpc>
                <a:spcPct val="100000"/>
              </a:lnSpc>
              <a:spcBef>
                <a:spcPts val="130"/>
              </a:spcBef>
            </a:pPr>
            <a:r>
              <a:rPr sz="2050" spc="5" dirty="0">
                <a:solidFill>
                  <a:srgbClr val="0070CE"/>
                </a:solidFill>
                <a:latin typeface="Microsoft JhengHei"/>
                <a:cs typeface="Microsoft JhengHei"/>
              </a:rPr>
              <a:t>-</a:t>
            </a:r>
            <a:r>
              <a:rPr sz="2050" spc="135" dirty="0">
                <a:solidFill>
                  <a:srgbClr val="0070CE"/>
                </a:solidFill>
                <a:latin typeface="Microsoft JhengHei"/>
                <a:cs typeface="Microsoft JhengHei"/>
              </a:rPr>
              <a:t> </a:t>
            </a:r>
            <a:r>
              <a:rPr sz="1800" b="1" spc="90" dirty="0">
                <a:solidFill>
                  <a:srgbClr val="0070CE"/>
                </a:solidFill>
                <a:latin typeface="Arial Narrow"/>
                <a:cs typeface="Arial Narrow"/>
              </a:rPr>
              <a:t>W</a:t>
            </a:r>
            <a:r>
              <a:rPr sz="1800" b="1" spc="25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800" b="1" spc="-90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85" dirty="0">
                <a:solidFill>
                  <a:srgbClr val="0070CE"/>
                </a:solidFill>
                <a:latin typeface="Arial Narrow"/>
                <a:cs typeface="Arial Narrow"/>
              </a:rPr>
              <a:t>70</a:t>
            </a:r>
            <a:r>
              <a:rPr sz="1800" b="1" spc="185" dirty="0">
                <a:solidFill>
                  <a:srgbClr val="0070CE"/>
                </a:solidFill>
                <a:latin typeface="Arial Narrow"/>
                <a:cs typeface="Arial Narrow"/>
              </a:rPr>
              <a:t>,</a:t>
            </a:r>
            <a:r>
              <a:rPr sz="1800" b="1" spc="6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95" dirty="0">
                <a:solidFill>
                  <a:srgbClr val="0070CE"/>
                </a:solidFill>
                <a:latin typeface="Arial Narrow"/>
                <a:cs typeface="Arial Narrow"/>
              </a:rPr>
              <a:t>8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0</a:t>
            </a:r>
            <a:r>
              <a:rPr sz="1800" b="1" spc="6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3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25" dirty="0">
                <a:solidFill>
                  <a:srgbClr val="0070CE"/>
                </a:solidFill>
                <a:latin typeface="Arial Narrow"/>
                <a:cs typeface="Arial Narrow"/>
              </a:rPr>
              <a:t>d</a:t>
            </a:r>
            <a:r>
              <a:rPr sz="1800" b="1" spc="7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85" dirty="0">
                <a:solidFill>
                  <a:srgbClr val="0070CE"/>
                </a:solidFill>
                <a:latin typeface="Arial Narrow"/>
                <a:cs typeface="Arial Narrow"/>
              </a:rPr>
              <a:t>9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0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2" name="object 15"/>
          <p:cNvSpPr txBox="1"/>
          <p:nvPr/>
        </p:nvSpPr>
        <p:spPr>
          <a:xfrm>
            <a:off x="5322189" y="3556842"/>
            <a:ext cx="3489960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9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il</a:t>
            </a:r>
            <a:r>
              <a:rPr sz="1800" b="1" spc="-10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800" b="1" spc="6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25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15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6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-75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-10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800" b="1" spc="3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85" dirty="0">
                <a:solidFill>
                  <a:srgbClr val="0070CE"/>
                </a:solidFill>
                <a:latin typeface="Arial Narrow"/>
                <a:cs typeface="Arial Narrow"/>
              </a:rPr>
              <a:t>70</a:t>
            </a:r>
            <a:r>
              <a:rPr sz="1800" b="1" spc="180" dirty="0">
                <a:solidFill>
                  <a:srgbClr val="0070CE"/>
                </a:solidFill>
                <a:latin typeface="Arial Narrow"/>
                <a:cs typeface="Arial Narrow"/>
              </a:rPr>
              <a:t>%</a:t>
            </a:r>
            <a:r>
              <a:rPr sz="1800" b="1" spc="120" dirty="0">
                <a:solidFill>
                  <a:srgbClr val="0070CE"/>
                </a:solidFill>
                <a:latin typeface="Arial Narrow"/>
                <a:cs typeface="Arial Narrow"/>
              </a:rPr>
              <a:t>-</a:t>
            </a:r>
            <a:r>
              <a:rPr sz="1800" b="1" spc="100" dirty="0">
                <a:solidFill>
                  <a:srgbClr val="0070CE"/>
                </a:solidFill>
                <a:latin typeface="Arial Narrow"/>
                <a:cs typeface="Arial Narrow"/>
              </a:rPr>
              <a:t>80%</a:t>
            </a:r>
            <a:endParaRPr sz="1800">
              <a:latin typeface="Arial Narrow"/>
              <a:cs typeface="Arial Narrow"/>
            </a:endParaRPr>
          </a:p>
          <a:p>
            <a:pPr marL="44450">
              <a:lnSpc>
                <a:spcPct val="100000"/>
              </a:lnSpc>
              <a:spcBef>
                <a:spcPts val="350"/>
              </a:spcBef>
            </a:pPr>
            <a:r>
              <a:rPr sz="2050" spc="5" dirty="0">
                <a:solidFill>
                  <a:srgbClr val="0070CE"/>
                </a:solidFill>
                <a:latin typeface="Microsoft JhengHei"/>
                <a:cs typeface="Microsoft JhengHei"/>
              </a:rPr>
              <a:t>-</a:t>
            </a:r>
            <a:r>
              <a:rPr sz="2050" spc="135" dirty="0">
                <a:solidFill>
                  <a:srgbClr val="0070CE"/>
                </a:solidFill>
                <a:latin typeface="Microsoft JhengHei"/>
                <a:cs typeface="Microsoft JhengHei"/>
              </a:rPr>
              <a:t> </a:t>
            </a:r>
            <a:r>
              <a:rPr sz="1800" b="1" spc="1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u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2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25" dirty="0">
                <a:solidFill>
                  <a:srgbClr val="0070CE"/>
                </a:solidFill>
                <a:latin typeface="Arial Narrow"/>
                <a:cs typeface="Arial Narrow"/>
              </a:rPr>
              <a:t>d</a:t>
            </a:r>
            <a:r>
              <a:rPr sz="1800" b="1" spc="8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-40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wi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800" b="1" spc="19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10" dirty="0">
                <a:solidFill>
                  <a:srgbClr val="0070CE"/>
                </a:solidFill>
                <a:latin typeface="Arial Narrow"/>
                <a:cs typeface="Arial Narrow"/>
              </a:rPr>
              <a:t>x</a:t>
            </a:r>
            <a:r>
              <a:rPr sz="1800" b="1" dirty="0">
                <a:solidFill>
                  <a:srgbClr val="0070CE"/>
                </a:solidFill>
                <a:latin typeface="Arial Narrow"/>
                <a:cs typeface="Arial Narrow"/>
              </a:rPr>
              <a:t>™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100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3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3" name="object 16"/>
          <p:cNvSpPr txBox="1"/>
          <p:nvPr/>
        </p:nvSpPr>
        <p:spPr>
          <a:xfrm>
            <a:off x="5322189" y="4608656"/>
            <a:ext cx="3191510" cy="61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9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il</a:t>
            </a:r>
            <a:r>
              <a:rPr sz="1800" b="1" spc="-10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800" b="1" spc="6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25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15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6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100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so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85" dirty="0">
                <a:solidFill>
                  <a:srgbClr val="0070CE"/>
                </a:solidFill>
                <a:latin typeface="Arial Narrow"/>
                <a:cs typeface="Arial Narrow"/>
              </a:rPr>
              <a:t>90</a:t>
            </a:r>
            <a:r>
              <a:rPr sz="1800" b="1" spc="114" dirty="0">
                <a:solidFill>
                  <a:srgbClr val="0070CE"/>
                </a:solidFill>
                <a:latin typeface="Arial Narrow"/>
                <a:cs typeface="Arial Narrow"/>
              </a:rPr>
              <a:t>%</a:t>
            </a:r>
            <a:endParaRPr sz="1800">
              <a:latin typeface="Arial Narrow"/>
              <a:cs typeface="Arial Narrow"/>
            </a:endParaRPr>
          </a:p>
          <a:p>
            <a:pPr marL="44450">
              <a:lnSpc>
                <a:spcPct val="100000"/>
              </a:lnSpc>
              <a:spcBef>
                <a:spcPts val="350"/>
              </a:spcBef>
            </a:pPr>
            <a:r>
              <a:rPr sz="2050" spc="5" dirty="0">
                <a:solidFill>
                  <a:srgbClr val="0070CE"/>
                </a:solidFill>
                <a:latin typeface="Microsoft JhengHei"/>
                <a:cs typeface="Microsoft JhengHei"/>
              </a:rPr>
              <a:t>-</a:t>
            </a:r>
            <a:r>
              <a:rPr sz="2050" spc="135" dirty="0">
                <a:solidFill>
                  <a:srgbClr val="0070CE"/>
                </a:solidFill>
                <a:latin typeface="Microsoft JhengHei"/>
                <a:cs typeface="Microsoft JhengHei"/>
              </a:rPr>
              <a:t> </a:t>
            </a:r>
            <a:r>
              <a:rPr sz="1800" b="1" spc="1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u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2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25" dirty="0">
                <a:solidFill>
                  <a:srgbClr val="0070CE"/>
                </a:solidFill>
                <a:latin typeface="Arial Narrow"/>
                <a:cs typeface="Arial Narrow"/>
              </a:rPr>
              <a:t>d</a:t>
            </a:r>
            <a:r>
              <a:rPr sz="1800" b="1" spc="8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-40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wi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800" b="1" spc="19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10" dirty="0">
                <a:solidFill>
                  <a:srgbClr val="0070CE"/>
                </a:solidFill>
                <a:latin typeface="Arial Narrow"/>
                <a:cs typeface="Arial Narrow"/>
              </a:rPr>
              <a:t>x</a:t>
            </a:r>
            <a:r>
              <a:rPr sz="1800" b="1" dirty="0">
                <a:solidFill>
                  <a:srgbClr val="0070CE"/>
                </a:solidFill>
                <a:latin typeface="Arial Narrow"/>
                <a:cs typeface="Arial Narrow"/>
              </a:rPr>
              <a:t>™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100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3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4" name="object 17"/>
          <p:cNvSpPr txBox="1"/>
          <p:nvPr/>
        </p:nvSpPr>
        <p:spPr>
          <a:xfrm>
            <a:off x="5322189" y="5660597"/>
            <a:ext cx="3191510" cy="95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75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u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800" b="1" spc="6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-75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endParaRPr sz="1800">
              <a:latin typeface="Arial Narrow"/>
              <a:cs typeface="Arial Narrow"/>
            </a:endParaRPr>
          </a:p>
          <a:p>
            <a:pPr marL="44450">
              <a:lnSpc>
                <a:spcPct val="100000"/>
              </a:lnSpc>
              <a:spcBef>
                <a:spcPts val="350"/>
              </a:spcBef>
            </a:pPr>
            <a:r>
              <a:rPr sz="2050" spc="5" dirty="0">
                <a:solidFill>
                  <a:srgbClr val="0070CE"/>
                </a:solidFill>
                <a:latin typeface="Microsoft JhengHei"/>
                <a:cs typeface="Microsoft JhengHei"/>
              </a:rPr>
              <a:t>-</a:t>
            </a:r>
            <a:r>
              <a:rPr sz="2050" spc="135" dirty="0">
                <a:solidFill>
                  <a:srgbClr val="0070CE"/>
                </a:solidFill>
                <a:latin typeface="Microsoft JhengHei"/>
                <a:cs typeface="Microsoft JhengHei"/>
              </a:rPr>
              <a:t> </a:t>
            </a:r>
            <a:r>
              <a:rPr sz="1800" b="1" spc="1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u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2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25" dirty="0">
                <a:solidFill>
                  <a:srgbClr val="0070CE"/>
                </a:solidFill>
                <a:latin typeface="Arial Narrow"/>
                <a:cs typeface="Arial Narrow"/>
              </a:rPr>
              <a:t>d</a:t>
            </a:r>
            <a:r>
              <a:rPr sz="1800" b="1" spc="8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-40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wi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800" b="1" spc="19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10" dirty="0">
                <a:solidFill>
                  <a:srgbClr val="0070CE"/>
                </a:solidFill>
                <a:latin typeface="Arial Narrow"/>
                <a:cs typeface="Arial Narrow"/>
              </a:rPr>
              <a:t>x</a:t>
            </a:r>
            <a:r>
              <a:rPr sz="1800" b="1" dirty="0">
                <a:solidFill>
                  <a:srgbClr val="0070CE"/>
                </a:solidFill>
                <a:latin typeface="Arial Narrow"/>
                <a:cs typeface="Arial Narrow"/>
              </a:rPr>
              <a:t>™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100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3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b="1" spc="20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800" b="1" spc="45" dirty="0">
                <a:solidFill>
                  <a:srgbClr val="0070CE"/>
                </a:solidFill>
                <a:latin typeface="Arial Narrow"/>
                <a:cs typeface="Arial Narrow"/>
              </a:rPr>
              <a:t>d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40" dirty="0">
                <a:solidFill>
                  <a:srgbClr val="0070CE"/>
                </a:solidFill>
                <a:latin typeface="Arial Narrow"/>
                <a:cs typeface="Arial Narrow"/>
              </a:rPr>
              <a:t>u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800" b="1" spc="6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-75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15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5" name="object 18"/>
          <p:cNvSpPr txBox="1"/>
          <p:nvPr/>
        </p:nvSpPr>
        <p:spPr>
          <a:xfrm>
            <a:off x="5322189" y="7062404"/>
            <a:ext cx="302069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25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20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800" b="1" spc="45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800" b="1" spc="95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15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8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-75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800" b="1" spc="5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800" b="1" spc="45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800" b="1" spc="-10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800" b="1" spc="6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0070CE"/>
                </a:solidFill>
                <a:latin typeface="Arial Narrow"/>
                <a:cs typeface="Arial Narrow"/>
              </a:rPr>
              <a:t>–</a:t>
            </a:r>
            <a:r>
              <a:rPr sz="1800" b="1" spc="7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200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800" b="1" spc="55" dirty="0">
                <a:solidFill>
                  <a:srgbClr val="0070CE"/>
                </a:solidFill>
                <a:latin typeface="Arial Narrow"/>
                <a:cs typeface="Arial Narrow"/>
              </a:rPr>
              <a:t>il</a:t>
            </a:r>
            <a:r>
              <a:rPr sz="1800" b="1" spc="-10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800" b="1" spc="6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7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800" b="1" spc="3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800" b="1" spc="25" dirty="0">
                <a:solidFill>
                  <a:srgbClr val="0070CE"/>
                </a:solidFill>
                <a:latin typeface="Arial Narrow"/>
                <a:cs typeface="Arial Narrow"/>
              </a:rPr>
              <a:t>d</a:t>
            </a:r>
            <a:r>
              <a:rPr sz="1800" b="1" spc="8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90" dirty="0">
                <a:solidFill>
                  <a:srgbClr val="0070CE"/>
                </a:solidFill>
                <a:latin typeface="Arial Narrow"/>
                <a:cs typeface="Arial Narrow"/>
              </a:rPr>
              <a:t>W</a:t>
            </a:r>
            <a:r>
              <a:rPr sz="1800" b="1" spc="30" dirty="0">
                <a:solidFill>
                  <a:srgbClr val="0070CE"/>
                </a:solidFill>
                <a:latin typeface="Arial Narrow"/>
                <a:cs typeface="Arial Narrow"/>
              </a:rPr>
              <a:t>h</a:t>
            </a:r>
            <a:r>
              <a:rPr sz="1800" b="1" spc="95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800" b="1" spc="-20" dirty="0">
                <a:solidFill>
                  <a:srgbClr val="0070CE"/>
                </a:solidFill>
                <a:latin typeface="Arial Narrow"/>
                <a:cs typeface="Arial Narrow"/>
              </a:rPr>
              <a:t>y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6" name="object 19"/>
          <p:cNvSpPr txBox="1"/>
          <p:nvPr/>
        </p:nvSpPr>
        <p:spPr>
          <a:xfrm>
            <a:off x="9794493" y="3529347"/>
            <a:ext cx="28194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155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400" b="1" spc="14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400" b="1" spc="100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400" b="1" spc="150" dirty="0">
                <a:solidFill>
                  <a:srgbClr val="0070CE"/>
                </a:solidFill>
                <a:latin typeface="Arial Narrow"/>
                <a:cs typeface="Arial Narrow"/>
              </a:rPr>
              <a:t>b</a:t>
            </a:r>
            <a:r>
              <a:rPr sz="1400" b="1" spc="20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400" b="1" spc="125" dirty="0">
                <a:solidFill>
                  <a:srgbClr val="0070CE"/>
                </a:solidFill>
                <a:latin typeface="Arial Narrow"/>
                <a:cs typeface="Arial Narrow"/>
              </a:rPr>
              <a:t>v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™ </a:t>
            </a:r>
            <a:r>
              <a:rPr sz="1400" b="1" spc="-5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80" dirty="0">
                <a:solidFill>
                  <a:srgbClr val="0070CE"/>
                </a:solidFill>
                <a:latin typeface="Arial Narrow"/>
                <a:cs typeface="Arial Narrow"/>
              </a:rPr>
              <a:t>-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-1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125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400" b="1" spc="20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400" b="1" spc="15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-4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w</a:t>
            </a:r>
            <a:r>
              <a:rPr sz="1400" b="1" spc="150" dirty="0">
                <a:solidFill>
                  <a:srgbClr val="0070CE"/>
                </a:solidFill>
                <a:latin typeface="Arial Narrow"/>
                <a:cs typeface="Arial Narrow"/>
              </a:rPr>
              <a:t>h</a:t>
            </a:r>
            <a:r>
              <a:rPr sz="1400" b="1" spc="20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400" b="1" spc="-15" dirty="0">
                <a:solidFill>
                  <a:srgbClr val="0070CE"/>
                </a:solidFill>
                <a:latin typeface="Arial Narrow"/>
                <a:cs typeface="Arial Narrow"/>
              </a:rPr>
              <a:t>y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-3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160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400" b="1" spc="15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400" b="1" spc="14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400" b="1" spc="165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400" b="1" spc="19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400" b="1" spc="1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400" b="1" spc="-10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7" name="object 20"/>
          <p:cNvSpPr txBox="1"/>
          <p:nvPr/>
        </p:nvSpPr>
        <p:spPr>
          <a:xfrm>
            <a:off x="9794493" y="3895107"/>
            <a:ext cx="3030855" cy="20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u="heavy" spc="100" dirty="0">
                <a:solidFill>
                  <a:srgbClr val="0070CE"/>
                </a:solidFill>
                <a:latin typeface="Arial Narrow"/>
                <a:cs typeface="Arial Narrow"/>
              </a:rPr>
              <a:t>BAR</a:t>
            </a:r>
            <a:r>
              <a:rPr sz="1400" b="1" u="heavy" spc="-10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400" b="1" u="heavy" spc="-18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u="heavy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400" b="1" u="heavy" spc="-18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u="heavy" spc="10" dirty="0">
                <a:solidFill>
                  <a:srgbClr val="0070CE"/>
                </a:solidFill>
                <a:latin typeface="Arial Narrow"/>
                <a:cs typeface="Arial Narrow"/>
              </a:rPr>
              <a:t>f</a:t>
            </a:r>
            <a:r>
              <a:rPr sz="1400" b="1" u="heavy" spc="-18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u="heavy" spc="3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400" b="1" u="heavy" spc="-18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u="heavy" dirty="0">
                <a:solidFill>
                  <a:srgbClr val="0070CE"/>
                </a:solidFill>
                <a:latin typeface="Arial Narrow"/>
                <a:cs typeface="Arial Narrow"/>
              </a:rPr>
              <a:t>™</a:t>
            </a:r>
            <a:r>
              <a:rPr sz="1400" u="heavy" dirty="0">
                <a:solidFill>
                  <a:srgbClr val="0070CE"/>
                </a:solidFill>
                <a:latin typeface="Times New Roman"/>
                <a:cs typeface="Times New Roman"/>
              </a:rPr>
              <a:t> </a:t>
            </a:r>
            <a:r>
              <a:rPr sz="1400" spc="-200" dirty="0">
                <a:solidFill>
                  <a:srgbClr val="0070CE"/>
                </a:solidFill>
                <a:latin typeface="Times New Roman"/>
                <a:cs typeface="Times New Roman"/>
              </a:rPr>
              <a:t> </a:t>
            </a:r>
            <a:r>
              <a:rPr sz="1400" b="1" spc="80" dirty="0">
                <a:solidFill>
                  <a:srgbClr val="0070CE"/>
                </a:solidFill>
                <a:latin typeface="Arial Narrow"/>
                <a:cs typeface="Arial Narrow"/>
              </a:rPr>
              <a:t>-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-1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150" dirty="0">
                <a:solidFill>
                  <a:srgbClr val="0070CE"/>
                </a:solidFill>
                <a:latin typeface="Arial Narrow"/>
                <a:cs typeface="Arial Narrow"/>
              </a:rPr>
              <a:t>h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400" b="1" spc="160" dirty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r>
              <a:rPr sz="1400" b="1" spc="10" dirty="0">
                <a:solidFill>
                  <a:srgbClr val="0070CE"/>
                </a:solidFill>
                <a:latin typeface="Arial Narrow"/>
                <a:cs typeface="Arial Narrow"/>
              </a:rPr>
              <a:t>h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-4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160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400" b="1" spc="15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400" b="1" spc="14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400" b="1" spc="165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400" b="1" spc="19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400" b="1" spc="1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400" b="1" spc="-10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-4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150" dirty="0">
                <a:solidFill>
                  <a:srgbClr val="0070CE"/>
                </a:solidFill>
                <a:latin typeface="Arial Narrow"/>
                <a:cs typeface="Arial Narrow"/>
              </a:rPr>
              <a:t>f</a:t>
            </a:r>
            <a:r>
              <a:rPr sz="1400" b="1" spc="14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400" b="1" spc="15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-3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150" dirty="0">
                <a:solidFill>
                  <a:srgbClr val="0070CE"/>
                </a:solidFill>
                <a:latin typeface="Arial Narrow"/>
                <a:cs typeface="Arial Narrow"/>
              </a:rPr>
              <a:t>b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400" b="1" spc="15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400" b="1" spc="-10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8" name="object 21"/>
          <p:cNvSpPr txBox="1"/>
          <p:nvPr/>
        </p:nvSpPr>
        <p:spPr>
          <a:xfrm>
            <a:off x="9794493" y="4260867"/>
            <a:ext cx="3599179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71400"/>
              </a:lnSpc>
            </a:pPr>
            <a:r>
              <a:rPr sz="1400" b="1" spc="125" dirty="0">
                <a:solidFill>
                  <a:srgbClr val="0070CE"/>
                </a:solidFill>
                <a:latin typeface="Arial Narrow"/>
                <a:cs typeface="Arial Narrow"/>
              </a:rPr>
              <a:t>ZE</a:t>
            </a:r>
            <a:r>
              <a:rPr sz="1400" b="1" spc="12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400" b="1" spc="130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400" b="1" spc="75" dirty="0">
                <a:solidFill>
                  <a:srgbClr val="0070CE"/>
                </a:solidFill>
                <a:latin typeface="Arial Narrow"/>
                <a:cs typeface="Arial Narrow"/>
              </a:rPr>
              <a:t>AC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™ </a:t>
            </a:r>
            <a:r>
              <a:rPr sz="1400" b="1" spc="-5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80" dirty="0">
                <a:solidFill>
                  <a:srgbClr val="0070CE"/>
                </a:solidFill>
                <a:latin typeface="Arial Narrow"/>
                <a:cs typeface="Arial Narrow"/>
              </a:rPr>
              <a:t>-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-1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la</a:t>
            </a:r>
            <a:r>
              <a:rPr sz="1400" b="1" spc="125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400" b="1" spc="165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400" b="1" spc="14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400" b="1" spc="125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400" b="1" spc="6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-4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10" dirty="0">
                <a:solidFill>
                  <a:srgbClr val="0070CE"/>
                </a:solidFill>
                <a:latin typeface="Arial Narrow"/>
                <a:cs typeface="Arial Narrow"/>
              </a:rPr>
              <a:t>f</a:t>
            </a:r>
            <a:r>
              <a:rPr sz="1400" b="1" spc="-17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15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400" b="1" spc="20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400" b="1" spc="6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-2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160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400" b="1" spc="15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400" b="1" spc="14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400" b="1" spc="165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400" b="1" spc="19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400" b="1" spc="1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-5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400" b="1" spc="125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400" b="1" spc="14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la</a:t>
            </a:r>
            <a:r>
              <a:rPr sz="1400" b="1" spc="165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400" b="1" spc="19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400" b="1" spc="-10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400" b="1" spc="-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70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400" b="1" spc="75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400" b="1" spc="155" dirty="0">
                <a:solidFill>
                  <a:srgbClr val="0070CE"/>
                </a:solidFill>
                <a:latin typeface="Arial Narrow"/>
                <a:cs typeface="Arial Narrow"/>
              </a:rPr>
              <a:t>SP</a:t>
            </a:r>
            <a:r>
              <a:rPr sz="1400" b="1" spc="14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400" b="1" spc="110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™ </a:t>
            </a:r>
            <a:r>
              <a:rPr sz="1400" b="1" spc="-5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80" dirty="0">
                <a:solidFill>
                  <a:srgbClr val="0070CE"/>
                </a:solidFill>
                <a:latin typeface="Arial Narrow"/>
                <a:cs typeface="Arial Narrow"/>
              </a:rPr>
              <a:t>-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-1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27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400" b="1" spc="70" dirty="0">
                <a:solidFill>
                  <a:srgbClr val="0070CE"/>
                </a:solidFill>
                <a:latin typeface="Arial Narrow"/>
                <a:cs typeface="Arial Narrow"/>
              </a:rPr>
              <a:t>CC/</a:t>
            </a:r>
            <a:r>
              <a:rPr sz="1400" b="1" spc="-17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27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400" b="1" spc="125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400" b="1" spc="19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ll</a:t>
            </a:r>
            <a:r>
              <a:rPr sz="1400" b="1" spc="165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400" b="1" spc="15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-5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70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400" b="1" spc="125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400" b="1" spc="20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400" b="1" spc="1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9" name="object 22"/>
          <p:cNvSpPr txBox="1"/>
          <p:nvPr/>
        </p:nvSpPr>
        <p:spPr>
          <a:xfrm>
            <a:off x="9794493" y="4992139"/>
            <a:ext cx="348107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27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400" b="1" spc="150" dirty="0">
                <a:solidFill>
                  <a:srgbClr val="0070CE"/>
                </a:solidFill>
                <a:latin typeface="Arial Narrow"/>
                <a:cs typeface="Arial Narrow"/>
              </a:rPr>
              <a:t>u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400" b="1" spc="165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400" b="1" spc="35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400" b="1" spc="-17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150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400" b="1" spc="135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400" b="1" spc="100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™ </a:t>
            </a:r>
            <a:r>
              <a:rPr sz="1400" b="1" spc="-4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80" dirty="0">
                <a:solidFill>
                  <a:srgbClr val="0070CE"/>
                </a:solidFill>
                <a:latin typeface="Arial Narrow"/>
                <a:cs typeface="Arial Narrow"/>
              </a:rPr>
              <a:t>-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-1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150" dirty="0">
                <a:solidFill>
                  <a:srgbClr val="0070CE"/>
                </a:solidFill>
                <a:latin typeface="Arial Narrow"/>
                <a:cs typeface="Arial Narrow"/>
              </a:rPr>
              <a:t>h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400" b="1" spc="160" dirty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r>
              <a:rPr sz="1400" b="1" spc="10" dirty="0">
                <a:solidFill>
                  <a:srgbClr val="0070CE"/>
                </a:solidFill>
                <a:latin typeface="Arial Narrow"/>
                <a:cs typeface="Arial Narrow"/>
              </a:rPr>
              <a:t>h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-4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160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400" b="1" spc="155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400" b="1" spc="14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400" b="1" spc="165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400" b="1" spc="19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400" b="1" spc="17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400" b="1" spc="140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400" b="1" spc="-10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-4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150" dirty="0">
                <a:solidFill>
                  <a:srgbClr val="0070CE"/>
                </a:solidFill>
                <a:latin typeface="Arial Narrow"/>
                <a:cs typeface="Arial Narrow"/>
              </a:rPr>
              <a:t>f</a:t>
            </a:r>
            <a:r>
              <a:rPr sz="1400" b="1" spc="14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400" b="1" spc="2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400" b="1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-3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400" b="1" spc="120" dirty="0">
                <a:solidFill>
                  <a:srgbClr val="0070CE"/>
                </a:solidFill>
                <a:latin typeface="Arial Narrow"/>
                <a:cs typeface="Arial Narrow"/>
              </a:rPr>
              <a:t>y</a:t>
            </a:r>
            <a:r>
              <a:rPr sz="1400" b="1" spc="14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400" b="1" spc="160" dirty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r>
              <a:rPr sz="1400" b="1" spc="150" dirty="0">
                <a:solidFill>
                  <a:srgbClr val="0070CE"/>
                </a:solidFill>
                <a:latin typeface="Arial Narrow"/>
                <a:cs typeface="Arial Narrow"/>
              </a:rPr>
              <a:t>ur</a:t>
            </a:r>
            <a:r>
              <a:rPr sz="1400" b="1" spc="165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400" b="1" spc="-10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60" name="object 23"/>
          <p:cNvSpPr/>
          <p:nvPr/>
        </p:nvSpPr>
        <p:spPr>
          <a:xfrm>
            <a:off x="937260" y="1784604"/>
            <a:ext cx="1582420" cy="440690"/>
          </a:xfrm>
          <a:custGeom>
            <a:avLst/>
            <a:gdLst/>
            <a:ahLst/>
            <a:cxnLst/>
            <a:rect l="l" t="t" r="r" b="b"/>
            <a:pathLst>
              <a:path w="1582420" h="440689">
                <a:moveTo>
                  <a:pt x="1508506" y="0"/>
                </a:moveTo>
                <a:lnTo>
                  <a:pt x="0" y="0"/>
                </a:lnTo>
                <a:lnTo>
                  <a:pt x="0" y="367030"/>
                </a:lnTo>
                <a:lnTo>
                  <a:pt x="73406" y="440436"/>
                </a:lnTo>
                <a:lnTo>
                  <a:pt x="1581912" y="440436"/>
                </a:lnTo>
                <a:lnTo>
                  <a:pt x="1581912" y="73406"/>
                </a:lnTo>
                <a:lnTo>
                  <a:pt x="1508506" y="0"/>
                </a:lnTo>
                <a:close/>
              </a:path>
            </a:pathLst>
          </a:custGeom>
          <a:solidFill>
            <a:srgbClr val="E9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4"/>
          <p:cNvSpPr txBox="1"/>
          <p:nvPr/>
        </p:nvSpPr>
        <p:spPr>
          <a:xfrm>
            <a:off x="1279652" y="1891745"/>
            <a:ext cx="8991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5" dirty="0">
                <a:solidFill>
                  <a:srgbClr val="0070CE"/>
                </a:solidFill>
                <a:latin typeface="Arial Narrow"/>
                <a:cs typeface="Arial Narrow"/>
              </a:rPr>
              <a:t>ORGANIC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2" name="object 25"/>
          <p:cNvSpPr/>
          <p:nvPr/>
        </p:nvSpPr>
        <p:spPr>
          <a:xfrm>
            <a:off x="3089148" y="1784604"/>
            <a:ext cx="1582420" cy="440690"/>
          </a:xfrm>
          <a:custGeom>
            <a:avLst/>
            <a:gdLst/>
            <a:ahLst/>
            <a:cxnLst/>
            <a:rect l="l" t="t" r="r" b="b"/>
            <a:pathLst>
              <a:path w="1582420" h="440689">
                <a:moveTo>
                  <a:pt x="1508505" y="0"/>
                </a:moveTo>
                <a:lnTo>
                  <a:pt x="0" y="0"/>
                </a:lnTo>
                <a:lnTo>
                  <a:pt x="0" y="367030"/>
                </a:lnTo>
                <a:lnTo>
                  <a:pt x="73406" y="440436"/>
                </a:lnTo>
                <a:lnTo>
                  <a:pt x="1581912" y="440436"/>
                </a:lnTo>
                <a:lnTo>
                  <a:pt x="1581912" y="73406"/>
                </a:lnTo>
                <a:lnTo>
                  <a:pt x="1508505" y="0"/>
                </a:lnTo>
                <a:close/>
              </a:path>
            </a:pathLst>
          </a:custGeom>
          <a:solidFill>
            <a:srgbClr val="E9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6"/>
          <p:cNvSpPr txBox="1"/>
          <p:nvPr/>
        </p:nvSpPr>
        <p:spPr>
          <a:xfrm>
            <a:off x="3385565" y="1891745"/>
            <a:ext cx="9899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0070CE"/>
                </a:solidFill>
                <a:latin typeface="Arial Narrow"/>
                <a:cs typeface="Arial Narrow"/>
              </a:rPr>
              <a:t>rBGH</a:t>
            </a:r>
            <a:r>
              <a:rPr sz="1800" b="1" spc="5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800" b="1" spc="45" dirty="0">
                <a:solidFill>
                  <a:srgbClr val="0070CE"/>
                </a:solidFill>
                <a:latin typeface="Arial Narrow"/>
                <a:cs typeface="Arial Narrow"/>
              </a:rPr>
              <a:t>Free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4" name="object 27"/>
          <p:cNvSpPr/>
          <p:nvPr/>
        </p:nvSpPr>
        <p:spPr>
          <a:xfrm>
            <a:off x="5262371" y="1784604"/>
            <a:ext cx="1582420" cy="440690"/>
          </a:xfrm>
          <a:custGeom>
            <a:avLst/>
            <a:gdLst/>
            <a:ahLst/>
            <a:cxnLst/>
            <a:rect l="l" t="t" r="r" b="b"/>
            <a:pathLst>
              <a:path w="1582420" h="440689">
                <a:moveTo>
                  <a:pt x="1508505" y="0"/>
                </a:moveTo>
                <a:lnTo>
                  <a:pt x="0" y="0"/>
                </a:lnTo>
                <a:lnTo>
                  <a:pt x="0" y="367030"/>
                </a:lnTo>
                <a:lnTo>
                  <a:pt x="73405" y="440436"/>
                </a:lnTo>
                <a:lnTo>
                  <a:pt x="1581911" y="440436"/>
                </a:lnTo>
                <a:lnTo>
                  <a:pt x="1581911" y="73406"/>
                </a:lnTo>
                <a:lnTo>
                  <a:pt x="1508505" y="0"/>
                </a:lnTo>
                <a:close/>
              </a:path>
            </a:pathLst>
          </a:custGeom>
          <a:solidFill>
            <a:srgbClr val="E9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28"/>
          <p:cNvSpPr txBox="1"/>
          <p:nvPr/>
        </p:nvSpPr>
        <p:spPr>
          <a:xfrm>
            <a:off x="5586476" y="1891745"/>
            <a:ext cx="9366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5" dirty="0">
                <a:solidFill>
                  <a:srgbClr val="0070CE"/>
                </a:solidFill>
                <a:latin typeface="Arial Narrow"/>
                <a:cs typeface="Arial Narrow"/>
              </a:rPr>
              <a:t>Non</a:t>
            </a:r>
            <a:r>
              <a:rPr sz="1800" b="1" spc="100" dirty="0">
                <a:solidFill>
                  <a:srgbClr val="0070CE"/>
                </a:solidFill>
                <a:latin typeface="Arial Narrow"/>
                <a:cs typeface="Arial Narrow"/>
              </a:rPr>
              <a:t>-</a:t>
            </a:r>
            <a:r>
              <a:rPr sz="1800" b="1" spc="20" dirty="0">
                <a:solidFill>
                  <a:srgbClr val="0070CE"/>
                </a:solidFill>
                <a:latin typeface="Arial Narrow"/>
                <a:cs typeface="Arial Narrow"/>
              </a:rPr>
              <a:t>GMO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6" name="object 29"/>
          <p:cNvSpPr/>
          <p:nvPr/>
        </p:nvSpPr>
        <p:spPr>
          <a:xfrm>
            <a:off x="7461504" y="1784604"/>
            <a:ext cx="1582420" cy="440690"/>
          </a:xfrm>
          <a:custGeom>
            <a:avLst/>
            <a:gdLst/>
            <a:ahLst/>
            <a:cxnLst/>
            <a:rect l="l" t="t" r="r" b="b"/>
            <a:pathLst>
              <a:path w="1582420" h="440689">
                <a:moveTo>
                  <a:pt x="1508505" y="0"/>
                </a:moveTo>
                <a:lnTo>
                  <a:pt x="0" y="0"/>
                </a:lnTo>
                <a:lnTo>
                  <a:pt x="0" y="367030"/>
                </a:lnTo>
                <a:lnTo>
                  <a:pt x="73405" y="440436"/>
                </a:lnTo>
                <a:lnTo>
                  <a:pt x="1581912" y="440436"/>
                </a:lnTo>
                <a:lnTo>
                  <a:pt x="1581912" y="73406"/>
                </a:lnTo>
                <a:lnTo>
                  <a:pt x="1508505" y="0"/>
                </a:lnTo>
                <a:close/>
              </a:path>
            </a:pathLst>
          </a:custGeom>
          <a:solidFill>
            <a:srgbClr val="E9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0"/>
          <p:cNvSpPr txBox="1"/>
          <p:nvPr/>
        </p:nvSpPr>
        <p:spPr>
          <a:xfrm>
            <a:off x="7913623" y="1891745"/>
            <a:ext cx="6788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65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800" b="1" spc="15" dirty="0">
                <a:solidFill>
                  <a:srgbClr val="0070CE"/>
                </a:solidFill>
                <a:latin typeface="Arial Narrow"/>
                <a:cs typeface="Arial Narrow"/>
              </a:rPr>
              <a:t>osher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8" name="object 31"/>
          <p:cNvSpPr/>
          <p:nvPr/>
        </p:nvSpPr>
        <p:spPr>
          <a:xfrm>
            <a:off x="9660635" y="1784604"/>
            <a:ext cx="1582420" cy="440690"/>
          </a:xfrm>
          <a:custGeom>
            <a:avLst/>
            <a:gdLst/>
            <a:ahLst/>
            <a:cxnLst/>
            <a:rect l="l" t="t" r="r" b="b"/>
            <a:pathLst>
              <a:path w="1582420" h="440689">
                <a:moveTo>
                  <a:pt x="1508506" y="0"/>
                </a:moveTo>
                <a:lnTo>
                  <a:pt x="0" y="0"/>
                </a:lnTo>
                <a:lnTo>
                  <a:pt x="0" y="367030"/>
                </a:lnTo>
                <a:lnTo>
                  <a:pt x="73406" y="440436"/>
                </a:lnTo>
                <a:lnTo>
                  <a:pt x="1581912" y="440436"/>
                </a:lnTo>
                <a:lnTo>
                  <a:pt x="1581912" y="73406"/>
                </a:lnTo>
                <a:lnTo>
                  <a:pt x="1508506" y="0"/>
                </a:lnTo>
                <a:close/>
              </a:path>
            </a:pathLst>
          </a:custGeom>
          <a:solidFill>
            <a:srgbClr val="E9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2"/>
          <p:cNvSpPr txBox="1"/>
          <p:nvPr/>
        </p:nvSpPr>
        <p:spPr>
          <a:xfrm>
            <a:off x="10199623" y="1891745"/>
            <a:ext cx="504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35" dirty="0">
                <a:solidFill>
                  <a:srgbClr val="0070CE"/>
                </a:solidFill>
                <a:latin typeface="Arial Narrow"/>
                <a:cs typeface="Arial Narrow"/>
              </a:rPr>
              <a:t>Halal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0" name="object 33"/>
          <p:cNvSpPr/>
          <p:nvPr/>
        </p:nvSpPr>
        <p:spPr>
          <a:xfrm>
            <a:off x="11995404" y="1784604"/>
            <a:ext cx="1582420" cy="440690"/>
          </a:xfrm>
          <a:custGeom>
            <a:avLst/>
            <a:gdLst/>
            <a:ahLst/>
            <a:cxnLst/>
            <a:rect l="l" t="t" r="r" b="b"/>
            <a:pathLst>
              <a:path w="1582419" h="440689">
                <a:moveTo>
                  <a:pt x="1508505" y="0"/>
                </a:moveTo>
                <a:lnTo>
                  <a:pt x="0" y="0"/>
                </a:lnTo>
                <a:lnTo>
                  <a:pt x="0" y="367030"/>
                </a:lnTo>
                <a:lnTo>
                  <a:pt x="73405" y="440436"/>
                </a:lnTo>
                <a:lnTo>
                  <a:pt x="1581911" y="440436"/>
                </a:lnTo>
                <a:lnTo>
                  <a:pt x="1581911" y="73406"/>
                </a:lnTo>
                <a:lnTo>
                  <a:pt x="1508505" y="0"/>
                </a:lnTo>
                <a:close/>
              </a:path>
            </a:pathLst>
          </a:custGeom>
          <a:solidFill>
            <a:srgbClr val="E9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34"/>
          <p:cNvSpPr txBox="1"/>
          <p:nvPr/>
        </p:nvSpPr>
        <p:spPr>
          <a:xfrm>
            <a:off x="12319507" y="1891745"/>
            <a:ext cx="9334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70CE"/>
                </a:solidFill>
                <a:latin typeface="Arial Narrow"/>
                <a:cs typeface="Arial Narrow"/>
              </a:rPr>
              <a:t>Gras</a:t>
            </a:r>
            <a:r>
              <a:rPr sz="1800" b="1" spc="-5" dirty="0">
                <a:solidFill>
                  <a:srgbClr val="0070CE"/>
                </a:solidFill>
                <a:latin typeface="Arial Narrow"/>
                <a:cs typeface="Arial Narrow"/>
              </a:rPr>
              <a:t>s</a:t>
            </a:r>
            <a:r>
              <a:rPr sz="1800" b="1" spc="100" dirty="0">
                <a:solidFill>
                  <a:srgbClr val="0070CE"/>
                </a:solidFill>
                <a:latin typeface="Arial Narrow"/>
                <a:cs typeface="Arial Narrow"/>
              </a:rPr>
              <a:t>-</a:t>
            </a:r>
            <a:r>
              <a:rPr sz="1800" b="1" spc="30" dirty="0">
                <a:solidFill>
                  <a:srgbClr val="0070CE"/>
                </a:solidFill>
                <a:latin typeface="Arial Narrow"/>
                <a:cs typeface="Arial Narrow"/>
              </a:rPr>
              <a:t>fed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2" name="object 35"/>
          <p:cNvSpPr/>
          <p:nvPr/>
        </p:nvSpPr>
        <p:spPr>
          <a:xfrm>
            <a:off x="9661397" y="5250941"/>
            <a:ext cx="3906520" cy="451484"/>
          </a:xfrm>
          <a:custGeom>
            <a:avLst/>
            <a:gdLst/>
            <a:ahLst/>
            <a:cxnLst/>
            <a:rect l="l" t="t" r="r" b="b"/>
            <a:pathLst>
              <a:path w="3906519" h="451485">
                <a:moveTo>
                  <a:pt x="0" y="451104"/>
                </a:moveTo>
                <a:lnTo>
                  <a:pt x="3906011" y="451104"/>
                </a:lnTo>
                <a:lnTo>
                  <a:pt x="3906011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solidFill>
            <a:srgbClr val="1173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36"/>
          <p:cNvSpPr/>
          <p:nvPr/>
        </p:nvSpPr>
        <p:spPr>
          <a:xfrm>
            <a:off x="9661397" y="5250941"/>
            <a:ext cx="3906520" cy="451484"/>
          </a:xfrm>
          <a:custGeom>
            <a:avLst/>
            <a:gdLst/>
            <a:ahLst/>
            <a:cxnLst/>
            <a:rect l="l" t="t" r="r" b="b"/>
            <a:pathLst>
              <a:path w="3906519" h="451485">
                <a:moveTo>
                  <a:pt x="0" y="451104"/>
                </a:moveTo>
                <a:lnTo>
                  <a:pt x="3906011" y="451104"/>
                </a:lnTo>
                <a:lnTo>
                  <a:pt x="3906011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ln w="25908">
            <a:solidFill>
              <a:srgbClr val="1173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37"/>
          <p:cNvSpPr txBox="1"/>
          <p:nvPr/>
        </p:nvSpPr>
        <p:spPr>
          <a:xfrm>
            <a:off x="10598277" y="5352162"/>
            <a:ext cx="2012314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17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000" b="1" spc="5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spc="90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000" b="1" spc="140" dirty="0">
                <a:solidFill>
                  <a:srgbClr val="FFFFFF"/>
                </a:solidFill>
                <a:latin typeface="Arial Narrow"/>
                <a:cs typeface="Arial Narrow"/>
              </a:rPr>
              <a:t>FF</a:t>
            </a:r>
            <a:r>
              <a:rPr sz="2000" b="1" spc="4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b="1" spc="14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b="1" spc="229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b="1" spc="175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000" b="1" spc="8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000" b="1" spc="1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75" name="object 39"/>
          <p:cNvSpPr txBox="1">
            <a:spLocks/>
          </p:cNvSpPr>
          <p:nvPr/>
        </p:nvSpPr>
        <p:spPr>
          <a:xfrm>
            <a:off x="2465958" y="7769293"/>
            <a:ext cx="157264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z="1200" b="1" spc="-5" dirty="0" smtClean="0">
                <a:latin typeface="Arial Narrow"/>
                <a:cs typeface="Arial Narrow"/>
              </a:rPr>
              <a:t>Conf</a:t>
            </a:r>
            <a:r>
              <a:rPr lang="en-US" sz="1200" b="1" dirty="0" smtClean="0">
                <a:latin typeface="Arial Narrow"/>
                <a:cs typeface="Arial Narrow"/>
              </a:rPr>
              <a:t>i</a:t>
            </a:r>
            <a:r>
              <a:rPr lang="en-US" sz="1200" b="1" spc="25" dirty="0" smtClean="0">
                <a:latin typeface="Arial Narrow"/>
                <a:cs typeface="Arial Narrow"/>
              </a:rPr>
              <a:t>den</a:t>
            </a:r>
            <a:r>
              <a:rPr lang="en-US" sz="1200" b="1" spc="5" dirty="0" smtClean="0">
                <a:latin typeface="Arial Narrow"/>
                <a:cs typeface="Arial Narrow"/>
              </a:rPr>
              <a:t>t</a:t>
            </a:r>
            <a:r>
              <a:rPr lang="en-US" sz="1200" b="1" spc="30" dirty="0" smtClean="0">
                <a:latin typeface="Arial Narrow"/>
                <a:cs typeface="Arial Narrow"/>
              </a:rPr>
              <a:t>i</a:t>
            </a:r>
            <a:r>
              <a:rPr lang="en-US" sz="1200" b="1" spc="20" dirty="0" smtClean="0">
                <a:latin typeface="Arial Narrow"/>
                <a:cs typeface="Arial Narrow"/>
              </a:rPr>
              <a:t>a</a:t>
            </a:r>
            <a:r>
              <a:rPr lang="en-US" sz="1200" b="1" spc="30" dirty="0" smtClean="0">
                <a:latin typeface="Arial Narrow"/>
                <a:cs typeface="Arial Narrow"/>
              </a:rPr>
              <a:t>l</a:t>
            </a:r>
            <a:endParaRPr lang="en-US" sz="1200" b="1" spc="30" dirty="0">
              <a:latin typeface="Arial Narrow"/>
              <a:cs typeface="Arial Narrow"/>
            </a:endParaRPr>
          </a:p>
        </p:txBody>
      </p:sp>
      <p:sp>
        <p:nvSpPr>
          <p:cNvPr id="76" name="object 40"/>
          <p:cNvSpPr txBox="1"/>
          <p:nvPr/>
        </p:nvSpPr>
        <p:spPr>
          <a:xfrm>
            <a:off x="3408705" y="7768559"/>
            <a:ext cx="641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20" dirty="0">
                <a:solidFill>
                  <a:srgbClr val="0070CE"/>
                </a:solidFill>
                <a:latin typeface="Arial Narrow"/>
                <a:cs typeface="Arial Narrow"/>
              </a:rPr>
              <a:t>|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7" name="object 41"/>
          <p:cNvSpPr txBox="1"/>
          <p:nvPr/>
        </p:nvSpPr>
        <p:spPr>
          <a:xfrm>
            <a:off x="3637305" y="7768559"/>
            <a:ext cx="14636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10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200" b="1" spc="30" dirty="0">
                <a:solidFill>
                  <a:srgbClr val="0070CE"/>
                </a:solidFill>
                <a:latin typeface="Arial Narrow"/>
                <a:cs typeface="Arial Narrow"/>
              </a:rPr>
              <a:t>il</a:t>
            </a:r>
            <a:r>
              <a:rPr sz="1200" b="1" spc="-10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200" b="1" spc="2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200" b="1" spc="10" dirty="0">
                <a:solidFill>
                  <a:srgbClr val="0070CE"/>
                </a:solidFill>
                <a:latin typeface="Arial Narrow"/>
                <a:cs typeface="Arial Narrow"/>
              </a:rPr>
              <a:t>Spec</a:t>
            </a:r>
            <a:r>
              <a:rPr sz="1200" b="1" spc="30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200" b="1" spc="2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200" b="1" spc="30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200" b="1" spc="1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200" b="1" spc="30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200" b="1" spc="20" dirty="0">
                <a:solidFill>
                  <a:srgbClr val="0070CE"/>
                </a:solidFill>
                <a:latin typeface="Arial Narrow"/>
                <a:cs typeface="Arial Narrow"/>
              </a:rPr>
              <a:t>es</a:t>
            </a:r>
            <a:r>
              <a:rPr sz="1200" b="1" spc="5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200" b="1" spc="-35" dirty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r>
              <a:rPr sz="1200" b="1" spc="30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200" b="1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200" b="1" spc="5" dirty="0">
                <a:solidFill>
                  <a:srgbClr val="0070CE"/>
                </a:solidFill>
                <a:latin typeface="Arial Narrow"/>
                <a:cs typeface="Arial Narrow"/>
              </a:rPr>
              <a:t>b</a:t>
            </a:r>
            <a:r>
              <a:rPr sz="1200" b="1" spc="2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200" b="1" spc="30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8" name="object 42"/>
          <p:cNvSpPr txBox="1"/>
          <p:nvPr/>
        </p:nvSpPr>
        <p:spPr>
          <a:xfrm>
            <a:off x="5229580" y="7768559"/>
            <a:ext cx="641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20" dirty="0">
                <a:solidFill>
                  <a:srgbClr val="0070CE"/>
                </a:solidFill>
                <a:latin typeface="Arial Narrow"/>
                <a:cs typeface="Arial Narrow"/>
              </a:rPr>
              <a:t>|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79" name="object 43"/>
          <p:cNvSpPr txBox="1">
            <a:spLocks/>
          </p:cNvSpPr>
          <p:nvPr/>
        </p:nvSpPr>
        <p:spPr>
          <a:xfrm>
            <a:off x="5693790" y="7769293"/>
            <a:ext cx="23834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z="1200" b="1" spc="-25" dirty="0" smtClean="0">
                <a:latin typeface="Arial Narrow"/>
                <a:cs typeface="Arial Narrow"/>
              </a:rPr>
              <a:t>Au</a:t>
            </a:r>
            <a:r>
              <a:rPr lang="en-US" sz="1200" b="1" spc="5" dirty="0" smtClean="0">
                <a:latin typeface="Arial Narrow"/>
                <a:cs typeface="Arial Narrow"/>
              </a:rPr>
              <a:t>gu</a:t>
            </a:r>
            <a:r>
              <a:rPr lang="en-US" sz="1200" b="1" dirty="0" smtClean="0">
                <a:latin typeface="Arial Narrow"/>
                <a:cs typeface="Arial Narrow"/>
              </a:rPr>
              <a:t>s</a:t>
            </a:r>
            <a:r>
              <a:rPr lang="en-US" sz="1200" b="1" spc="20" dirty="0" smtClean="0">
                <a:latin typeface="Arial Narrow"/>
                <a:cs typeface="Arial Narrow"/>
              </a:rPr>
              <a:t>t</a:t>
            </a:r>
            <a:r>
              <a:rPr lang="en-US" sz="1200" b="1" spc="30" dirty="0" smtClean="0">
                <a:latin typeface="Arial Narrow"/>
                <a:cs typeface="Arial Narrow"/>
              </a:rPr>
              <a:t> </a:t>
            </a:r>
            <a:r>
              <a:rPr lang="en-US" sz="1200" b="1" spc="85" dirty="0" smtClean="0">
                <a:latin typeface="Arial Narrow"/>
                <a:cs typeface="Arial Narrow"/>
              </a:rPr>
              <a:t>8,</a:t>
            </a:r>
            <a:r>
              <a:rPr lang="en-US" sz="1200" b="1" spc="30" dirty="0" smtClean="0">
                <a:latin typeface="Arial Narrow"/>
                <a:cs typeface="Arial Narrow"/>
              </a:rPr>
              <a:t> </a:t>
            </a:r>
            <a:r>
              <a:rPr lang="en-US" sz="1200" b="1" spc="45" dirty="0" smtClean="0">
                <a:latin typeface="Arial Narrow"/>
                <a:cs typeface="Arial Narrow"/>
              </a:rPr>
              <a:t>2020</a:t>
            </a:r>
            <a:endParaRPr lang="en-US" sz="1200" b="1" spc="45" dirty="0">
              <a:latin typeface="Arial Narrow"/>
              <a:cs typeface="Arial Narrow"/>
            </a:endParaRPr>
          </a:p>
        </p:txBody>
      </p:sp>
      <p:sp>
        <p:nvSpPr>
          <p:cNvPr id="80" name="object 44"/>
          <p:cNvSpPr txBox="1"/>
          <p:nvPr/>
        </p:nvSpPr>
        <p:spPr>
          <a:xfrm>
            <a:off x="9740010" y="7776192"/>
            <a:ext cx="22021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6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6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600" b="1" spc="0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600" b="1" spc="3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600" b="1" spc="1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600" b="1" spc="35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600" b="1" spc="5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600" b="1" spc="3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6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6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600" b="1" spc="0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600" b="1" spc="25" dirty="0">
                <a:solidFill>
                  <a:srgbClr val="0070CE"/>
                </a:solidFill>
                <a:latin typeface="Arial Narrow"/>
                <a:cs typeface="Arial Narrow"/>
              </a:rPr>
              <a:t>u</a:t>
            </a:r>
            <a:r>
              <a:rPr sz="1600" b="1" spc="5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600" b="1" spc="50" dirty="0">
                <a:solidFill>
                  <a:srgbClr val="0070CE"/>
                </a:solidFill>
                <a:latin typeface="Arial Narrow"/>
                <a:cs typeface="Arial Narrow"/>
              </a:rPr>
              <a:t>at</a:t>
            </a:r>
            <a:r>
              <a:rPr sz="1600" b="1" spc="9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600" b="1" spc="20" dirty="0">
                <a:solidFill>
                  <a:srgbClr val="0070CE"/>
                </a:solidFill>
                <a:latin typeface="Arial Narrow"/>
                <a:cs typeface="Arial Narrow"/>
              </a:rPr>
              <a:t>d</a:t>
            </a:r>
            <a:r>
              <a:rPr sz="1600" b="1" spc="114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80" dirty="0">
                <a:solidFill>
                  <a:srgbClr val="0070CE"/>
                </a:solidFill>
                <a:latin typeface="Arial Narrow"/>
                <a:cs typeface="Arial Narrow"/>
              </a:rPr>
              <a:t>W</a:t>
            </a:r>
            <a:r>
              <a:rPr sz="1600" b="1" spc="40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600" b="1" spc="-60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600" b="1" spc="90" dirty="0">
                <a:solidFill>
                  <a:srgbClr val="0070CE"/>
                </a:solidFill>
                <a:latin typeface="Arial Narrow"/>
                <a:cs typeface="Arial Narrow"/>
              </a:rPr>
              <a:t>8</a:t>
            </a:r>
            <a:r>
              <a:rPr sz="1600" b="1" spc="65" dirty="0">
                <a:solidFill>
                  <a:srgbClr val="0070CE"/>
                </a:solidFill>
                <a:latin typeface="Arial Narrow"/>
                <a:cs typeface="Arial Narrow"/>
              </a:rPr>
              <a:t>0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1" name="object 38"/>
          <p:cNvSpPr txBox="1"/>
          <p:nvPr/>
        </p:nvSpPr>
        <p:spPr>
          <a:xfrm>
            <a:off x="9740010" y="5779421"/>
            <a:ext cx="3144520" cy="192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40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600" b="1" spc="15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600" b="1" spc="-20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600" b="1" spc="3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6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600" b="1" spc="-50" dirty="0">
                <a:solidFill>
                  <a:srgbClr val="0070CE"/>
                </a:solidFill>
                <a:latin typeface="Arial Narrow"/>
                <a:cs typeface="Arial Narrow"/>
              </a:rPr>
              <a:t>z</a:t>
            </a:r>
            <a:r>
              <a:rPr sz="1600" b="1" spc="8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100" dirty="0">
                <a:solidFill>
                  <a:srgbClr val="0070CE"/>
                </a:solidFill>
                <a:latin typeface="Arial Narrow"/>
                <a:cs typeface="Arial Narrow"/>
              </a:rPr>
              <a:t>(</a:t>
            </a:r>
            <a:r>
              <a:rPr sz="1600" b="1" spc="15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6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600" b="1" spc="0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600" b="1" spc="65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600" b="1" spc="7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40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600" b="1" spc="3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600" b="1" spc="1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6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600" b="1" spc="9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6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600" b="1" spc="35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600" b="1" spc="90" dirty="0">
                <a:solidFill>
                  <a:srgbClr val="0070CE"/>
                </a:solidFill>
                <a:latin typeface="Arial Narrow"/>
                <a:cs typeface="Arial Narrow"/>
              </a:rPr>
              <a:t>)</a:t>
            </a:r>
            <a:endParaRPr sz="16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600" b="1" spc="16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600" b="1" spc="15" dirty="0">
                <a:solidFill>
                  <a:srgbClr val="0070CE"/>
                </a:solidFill>
                <a:latin typeface="Arial Narrow"/>
                <a:cs typeface="Arial Narrow"/>
              </a:rPr>
              <a:t>F</a:t>
            </a:r>
            <a:r>
              <a:rPr sz="1600" b="1" spc="-25" dirty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r>
              <a:rPr sz="1600" b="1" spc="150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600" b="1" spc="8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100" dirty="0">
                <a:solidFill>
                  <a:srgbClr val="0070CE"/>
                </a:solidFill>
                <a:latin typeface="Arial Narrow"/>
                <a:cs typeface="Arial Narrow"/>
              </a:rPr>
              <a:t>(</a:t>
            </a:r>
            <a:r>
              <a:rPr sz="1600" b="1" spc="16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600" b="1" spc="55" dirty="0">
                <a:solidFill>
                  <a:srgbClr val="0070CE"/>
                </a:solidFill>
                <a:latin typeface="Arial Narrow"/>
                <a:cs typeface="Arial Narrow"/>
              </a:rPr>
              <a:t>il</a:t>
            </a:r>
            <a:r>
              <a:rPr sz="1600" b="1" spc="-10" dirty="0">
                <a:solidFill>
                  <a:srgbClr val="0070CE"/>
                </a:solidFill>
                <a:latin typeface="Arial Narrow"/>
                <a:cs typeface="Arial Narrow"/>
              </a:rPr>
              <a:t>k</a:t>
            </a:r>
            <a:r>
              <a:rPr sz="1600" b="1" spc="11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15" dirty="0">
                <a:solidFill>
                  <a:srgbClr val="0070CE"/>
                </a:solidFill>
                <a:latin typeface="Arial Narrow"/>
                <a:cs typeface="Arial Narrow"/>
              </a:rPr>
              <a:t>F</a:t>
            </a:r>
            <a:r>
              <a:rPr sz="1600" b="1" spc="5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600" b="1" spc="3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600" b="1" spc="6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-25" dirty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r>
              <a:rPr sz="1600" b="1" spc="5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600" b="1" spc="1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600" b="1" spc="40" dirty="0">
                <a:solidFill>
                  <a:srgbClr val="0070CE"/>
                </a:solidFill>
                <a:latin typeface="Arial Narrow"/>
                <a:cs typeface="Arial Narrow"/>
              </a:rPr>
              <a:t>b</a:t>
            </a:r>
            <a:r>
              <a:rPr sz="1600" b="1" spc="25" dirty="0">
                <a:solidFill>
                  <a:srgbClr val="0070CE"/>
                </a:solidFill>
                <a:latin typeface="Arial Narrow"/>
                <a:cs typeface="Arial Narrow"/>
              </a:rPr>
              <a:t>u</a:t>
            </a:r>
            <a:r>
              <a:rPr sz="1600" b="1" spc="5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600" b="1" spc="65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600" b="1" spc="8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16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600" b="1" spc="9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600" b="1" spc="3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600" b="1" spc="40" dirty="0">
                <a:solidFill>
                  <a:srgbClr val="0070CE"/>
                </a:solidFill>
                <a:latin typeface="Arial Narrow"/>
                <a:cs typeface="Arial Narrow"/>
              </a:rPr>
              <a:t>b</a:t>
            </a:r>
            <a:r>
              <a:rPr sz="1600" b="1" spc="3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600" b="1" spc="5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600" b="1" spc="25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600" b="1" spc="10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600" b="1" spc="90" dirty="0">
                <a:solidFill>
                  <a:srgbClr val="0070CE"/>
                </a:solidFill>
                <a:latin typeface="Arial Narrow"/>
                <a:cs typeface="Arial Narrow"/>
              </a:rPr>
              <a:t>)</a:t>
            </a:r>
            <a:endParaRPr sz="1600" dirty="0">
              <a:latin typeface="Arial Narrow"/>
              <a:cs typeface="Arial Narrow"/>
            </a:endParaRPr>
          </a:p>
          <a:p>
            <a:pPr marL="12700" marR="726440">
              <a:lnSpc>
                <a:spcPct val="136300"/>
              </a:lnSpc>
              <a:spcBef>
                <a:spcPts val="10"/>
              </a:spcBef>
            </a:pPr>
            <a:r>
              <a:rPr sz="1600" b="1" spc="-65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600" b="1" spc="5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600" b="1" spc="35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600" b="1" spc="25" dirty="0">
                <a:solidFill>
                  <a:srgbClr val="0070CE"/>
                </a:solidFill>
                <a:latin typeface="Arial Narrow"/>
                <a:cs typeface="Arial Narrow"/>
              </a:rPr>
              <a:t>h</a:t>
            </a:r>
            <a:r>
              <a:rPr sz="1600" b="1" spc="4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600" b="1" spc="9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1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600" b="1" spc="50" dirty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600" b="1" spc="0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600" b="1" spc="50" dirty="0">
                <a:solidFill>
                  <a:srgbClr val="0070CE"/>
                </a:solidFill>
                <a:latin typeface="Arial Narrow"/>
                <a:cs typeface="Arial Narrow"/>
              </a:rPr>
              <a:t>ta</a:t>
            </a:r>
            <a:r>
              <a:rPr sz="1600" b="1" spc="55" dirty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600" b="1" spc="40" dirty="0">
                <a:solidFill>
                  <a:srgbClr val="0070CE"/>
                </a:solidFill>
                <a:latin typeface="Arial Narrow"/>
                <a:cs typeface="Arial Narrow"/>
              </a:rPr>
              <a:t>b</a:t>
            </a:r>
            <a:r>
              <a:rPr sz="1600" b="1" spc="25" dirty="0">
                <a:solidFill>
                  <a:srgbClr val="0070CE"/>
                </a:solidFill>
                <a:latin typeface="Arial Narrow"/>
                <a:cs typeface="Arial Narrow"/>
              </a:rPr>
              <a:t>u</a:t>
            </a:r>
            <a:r>
              <a:rPr sz="1600" b="1" spc="35" dirty="0">
                <a:solidFill>
                  <a:srgbClr val="0070CE"/>
                </a:solidFill>
                <a:latin typeface="Arial Narrow"/>
                <a:cs typeface="Arial Narrow"/>
              </a:rPr>
              <a:t>m</a:t>
            </a:r>
            <a:r>
              <a:rPr sz="16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600" b="1" spc="5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600" b="1" spc="9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80" dirty="0">
                <a:solidFill>
                  <a:srgbClr val="0070CE"/>
                </a:solidFill>
                <a:latin typeface="Arial Narrow"/>
                <a:cs typeface="Arial Narrow"/>
              </a:rPr>
              <a:t>W</a:t>
            </a:r>
            <a:r>
              <a:rPr sz="1600" b="1" spc="40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600" b="1" spc="80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600" b="1" spc="7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90">
                <a:solidFill>
                  <a:srgbClr val="0070CE"/>
                </a:solidFill>
                <a:latin typeface="Arial Narrow"/>
                <a:cs typeface="Arial Narrow"/>
              </a:rPr>
              <a:t>9</a:t>
            </a:r>
            <a:r>
              <a:rPr sz="1600" b="1" spc="65">
                <a:solidFill>
                  <a:srgbClr val="0070CE"/>
                </a:solidFill>
                <a:latin typeface="Arial Narrow"/>
                <a:cs typeface="Arial Narrow"/>
              </a:rPr>
              <a:t>0</a:t>
            </a:r>
            <a:r>
              <a:rPr sz="1600" b="1" spc="3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lang="en-US" sz="1600" b="1" spc="3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15" smtClean="0">
                <a:solidFill>
                  <a:srgbClr val="0070CE"/>
                </a:solidFill>
                <a:latin typeface="Arial Narrow"/>
                <a:cs typeface="Arial Narrow"/>
              </a:rPr>
              <a:t>L</a:t>
            </a:r>
            <a:r>
              <a:rPr sz="1600" b="1" spc="50" smtClean="0">
                <a:solidFill>
                  <a:srgbClr val="0070CE"/>
                </a:solidFill>
                <a:latin typeface="Arial Narrow"/>
                <a:cs typeface="Arial Narrow"/>
              </a:rPr>
              <a:t>a</a:t>
            </a:r>
            <a:r>
              <a:rPr sz="1600" b="1" spc="0" smtClean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600" b="1" spc="50" smtClean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600" b="1" spc="15" smtClean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600" b="1" spc="20" smtClean="0">
                <a:solidFill>
                  <a:srgbClr val="0070CE"/>
                </a:solidFill>
                <a:latin typeface="Arial Narrow"/>
                <a:cs typeface="Arial Narrow"/>
              </a:rPr>
              <a:t>f</a:t>
            </a:r>
            <a:r>
              <a:rPr sz="1600" b="1" spc="90" smtClean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600" b="1" spc="30" smtClean="0">
                <a:solidFill>
                  <a:srgbClr val="0070CE"/>
                </a:solidFill>
                <a:latin typeface="Arial Narrow"/>
                <a:cs typeface="Arial Narrow"/>
              </a:rPr>
              <a:t>rr</a:t>
            </a:r>
            <a:r>
              <a:rPr sz="1600" b="1" spc="55" smtClean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600" b="1" spc="5" smtClean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600" b="1" spc="90" dirty="0" smtClean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-6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600" b="1" spc="25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600" b="1" spc="3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6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600" b="1" spc="0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600" b="1" spc="25" dirty="0">
                <a:solidFill>
                  <a:srgbClr val="0070CE"/>
                </a:solidFill>
                <a:latin typeface="Arial Narrow"/>
                <a:cs typeface="Arial Narrow"/>
              </a:rPr>
              <a:t>h</a:t>
            </a:r>
            <a:r>
              <a:rPr sz="1600" b="1" spc="9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600" b="1" spc="20" dirty="0">
                <a:solidFill>
                  <a:srgbClr val="0070CE"/>
                </a:solidFill>
                <a:latin typeface="Arial Narrow"/>
                <a:cs typeface="Arial Narrow"/>
              </a:rPr>
              <a:t>d</a:t>
            </a:r>
            <a:r>
              <a:rPr sz="1600" b="1" spc="9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80" dirty="0">
                <a:solidFill>
                  <a:srgbClr val="0070CE"/>
                </a:solidFill>
                <a:latin typeface="Arial Narrow"/>
                <a:cs typeface="Arial Narrow"/>
              </a:rPr>
              <a:t>W</a:t>
            </a:r>
            <a:r>
              <a:rPr sz="1600" b="1" spc="40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600" b="1" spc="80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600" b="1" spc="7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90" dirty="0">
                <a:solidFill>
                  <a:srgbClr val="0070CE"/>
                </a:solidFill>
                <a:latin typeface="Arial Narrow"/>
                <a:cs typeface="Arial Narrow"/>
              </a:rPr>
              <a:t>9</a:t>
            </a:r>
            <a:r>
              <a:rPr sz="1600" b="1" spc="65" dirty="0">
                <a:solidFill>
                  <a:srgbClr val="0070CE"/>
                </a:solidFill>
                <a:latin typeface="Arial Narrow"/>
                <a:cs typeface="Arial Narrow"/>
              </a:rPr>
              <a:t>0</a:t>
            </a:r>
            <a:r>
              <a:rPr sz="1600" b="1" spc="3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10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600" b="1" spc="35" dirty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r>
              <a:rPr sz="1600" b="1" spc="-45" dirty="0">
                <a:solidFill>
                  <a:srgbClr val="0070CE"/>
                </a:solidFill>
                <a:latin typeface="Arial Narrow"/>
                <a:cs typeface="Arial Narrow"/>
              </a:rPr>
              <a:t>G</a:t>
            </a:r>
            <a:r>
              <a:rPr sz="1600" b="1" spc="70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-6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600" b="1" spc="25" dirty="0">
                <a:solidFill>
                  <a:srgbClr val="0070CE"/>
                </a:solidFill>
                <a:latin typeface="Arial Narrow"/>
                <a:cs typeface="Arial Narrow"/>
              </a:rPr>
              <a:t>n</a:t>
            </a:r>
            <a:r>
              <a:rPr sz="1600" b="1" spc="3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6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600" b="1" spc="0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600" b="1" spc="25" dirty="0">
                <a:solidFill>
                  <a:srgbClr val="0070CE"/>
                </a:solidFill>
                <a:latin typeface="Arial Narrow"/>
                <a:cs typeface="Arial Narrow"/>
              </a:rPr>
              <a:t>h</a:t>
            </a:r>
            <a:r>
              <a:rPr sz="1600" b="1" spc="9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600" b="1" spc="20" dirty="0">
                <a:solidFill>
                  <a:srgbClr val="0070CE"/>
                </a:solidFill>
                <a:latin typeface="Arial Narrow"/>
                <a:cs typeface="Arial Narrow"/>
              </a:rPr>
              <a:t>d</a:t>
            </a:r>
            <a:r>
              <a:rPr sz="1600" b="1" spc="7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80" dirty="0">
                <a:solidFill>
                  <a:srgbClr val="0070CE"/>
                </a:solidFill>
                <a:latin typeface="Arial Narrow"/>
                <a:cs typeface="Arial Narrow"/>
              </a:rPr>
              <a:t>W</a:t>
            </a:r>
            <a:r>
              <a:rPr sz="1600" b="1" spc="40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600" b="1" spc="-80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endParaRPr sz="16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600" b="1" spc="40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600" b="1" spc="30" dirty="0">
                <a:solidFill>
                  <a:srgbClr val="0070CE"/>
                </a:solidFill>
                <a:latin typeface="Arial Narrow"/>
                <a:cs typeface="Arial Narrow"/>
              </a:rPr>
              <a:t>r</a:t>
            </a:r>
            <a:r>
              <a:rPr sz="1600" b="1" spc="90" dirty="0">
                <a:solidFill>
                  <a:srgbClr val="0070CE"/>
                </a:solidFill>
                <a:latin typeface="Arial Narrow"/>
                <a:cs typeface="Arial Narrow"/>
              </a:rPr>
              <a:t>e</a:t>
            </a:r>
            <a:r>
              <a:rPr sz="1600" b="1" spc="40" dirty="0">
                <a:solidFill>
                  <a:srgbClr val="0070CE"/>
                </a:solidFill>
                <a:latin typeface="Arial Narrow"/>
                <a:cs typeface="Arial Narrow"/>
              </a:rPr>
              <a:t>b</a:t>
            </a:r>
            <a:r>
              <a:rPr sz="16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600" b="1" spc="15" dirty="0">
                <a:solidFill>
                  <a:srgbClr val="0070CE"/>
                </a:solidFill>
                <a:latin typeface="Arial Narrow"/>
                <a:cs typeface="Arial Narrow"/>
              </a:rPr>
              <a:t>o</a:t>
            </a:r>
            <a:r>
              <a:rPr sz="1600" b="1" spc="50" dirty="0">
                <a:solidFill>
                  <a:srgbClr val="0070CE"/>
                </a:solidFill>
                <a:latin typeface="Arial Narrow"/>
                <a:cs typeface="Arial Narrow"/>
              </a:rPr>
              <a:t>t</a:t>
            </a:r>
            <a:r>
              <a:rPr sz="1600" b="1" spc="55" dirty="0">
                <a:solidFill>
                  <a:srgbClr val="0070CE"/>
                </a:solidFill>
                <a:latin typeface="Arial Narrow"/>
                <a:cs typeface="Arial Narrow"/>
              </a:rPr>
              <a:t>i</a:t>
            </a:r>
            <a:r>
              <a:rPr sz="1600" b="1" spc="-10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600" b="1" spc="75" dirty="0">
                <a:solidFill>
                  <a:srgbClr val="0070CE"/>
                </a:solidFill>
                <a:latin typeface="Arial Narrow"/>
                <a:cs typeface="Arial Narrow"/>
              </a:rPr>
              <a:t> </a:t>
            </a:r>
            <a:r>
              <a:rPr sz="1600" b="1" spc="80" dirty="0">
                <a:solidFill>
                  <a:srgbClr val="0070CE"/>
                </a:solidFill>
                <a:latin typeface="Arial Narrow"/>
                <a:cs typeface="Arial Narrow"/>
              </a:rPr>
              <a:t>W</a:t>
            </a:r>
            <a:r>
              <a:rPr sz="1600" b="1" spc="40" dirty="0">
                <a:solidFill>
                  <a:srgbClr val="0070CE"/>
                </a:solidFill>
                <a:latin typeface="Arial Narrow"/>
                <a:cs typeface="Arial Narrow"/>
              </a:rPr>
              <a:t>P</a:t>
            </a:r>
            <a:r>
              <a:rPr sz="1600" b="1" spc="-60" dirty="0">
                <a:solidFill>
                  <a:srgbClr val="0070CE"/>
                </a:solidFill>
                <a:latin typeface="Arial Narrow"/>
                <a:cs typeface="Arial Narrow"/>
              </a:rPr>
              <a:t>C</a:t>
            </a:r>
            <a:r>
              <a:rPr sz="1600" b="1" spc="90" dirty="0">
                <a:solidFill>
                  <a:srgbClr val="0070CE"/>
                </a:solidFill>
                <a:latin typeface="Arial Narrow"/>
                <a:cs typeface="Arial Narrow"/>
              </a:rPr>
              <a:t>8</a:t>
            </a:r>
            <a:r>
              <a:rPr sz="1600" b="1" spc="65" dirty="0">
                <a:solidFill>
                  <a:srgbClr val="0070CE"/>
                </a:solidFill>
                <a:latin typeface="Arial Narrow"/>
                <a:cs typeface="Arial Narrow"/>
              </a:rPr>
              <a:t>0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710</Words>
  <Application>Microsoft Office PowerPoint</Application>
  <PresentationFormat>사용자 지정</PresentationFormat>
  <Paragraphs>224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MS社 강점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MILK SPECIALTIES POWER POINT</dc:title>
  <dc:creator>Erin Martin</dc:creator>
  <cp:lastModifiedBy>HP Inc.</cp:lastModifiedBy>
  <cp:revision>62</cp:revision>
  <dcterms:created xsi:type="dcterms:W3CDTF">2020-08-07T13:58:02Z</dcterms:created>
  <dcterms:modified xsi:type="dcterms:W3CDTF">2020-10-15T00:46:43Z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2020-03-19T00:00:00Z</vt:filetime>
  </property>
  <property fmtid="{D5CDD505-2E9C-101B-9397-08002B2CF9AE}" pid="3" name="LastSaved">
    <vt:filetime>2020-08-07T00:00:00Z</vt:filetime>
  </property>
</Properties>
</file>