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/>
  </p:normalViewPr>
  <p:slideViewPr>
    <p:cSldViewPr snapToGrid="0">
      <p:cViewPr varScale="1">
        <p:scale>
          <a:sx n="68" d="100"/>
          <a:sy n="68" d="100"/>
        </p:scale>
        <p:origin x="21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1721-AAB3-4A29-8969-E7907F38111C}" type="datetimeFigureOut">
              <a:rPr lang="ko-KR" altLang="en-US" smtClean="0"/>
              <a:t>2023-11-09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2EE1-C45C-43D3-975C-09D30C1603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004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1721-AAB3-4A29-8969-E7907F38111C}" type="datetimeFigureOut">
              <a:rPr lang="ko-KR" altLang="en-US" smtClean="0"/>
              <a:t>2023-11-09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2EE1-C45C-43D3-975C-09D30C1603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057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1721-AAB3-4A29-8969-E7907F38111C}" type="datetimeFigureOut">
              <a:rPr lang="ko-KR" altLang="en-US" smtClean="0"/>
              <a:t>2023-11-09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2EE1-C45C-43D3-975C-09D30C1603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842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1721-AAB3-4A29-8969-E7907F38111C}" type="datetimeFigureOut">
              <a:rPr lang="ko-KR" altLang="en-US" smtClean="0"/>
              <a:t>2023-11-09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2EE1-C45C-43D3-975C-09D30C1603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436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1721-AAB3-4A29-8969-E7907F38111C}" type="datetimeFigureOut">
              <a:rPr lang="ko-KR" altLang="en-US" smtClean="0"/>
              <a:t>2023-11-09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2EE1-C45C-43D3-975C-09D30C1603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531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1721-AAB3-4A29-8969-E7907F38111C}" type="datetimeFigureOut">
              <a:rPr lang="ko-KR" altLang="en-US" smtClean="0"/>
              <a:t>2023-11-09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2EE1-C45C-43D3-975C-09D30C1603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809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1721-AAB3-4A29-8969-E7907F38111C}" type="datetimeFigureOut">
              <a:rPr lang="ko-KR" altLang="en-US" smtClean="0"/>
              <a:t>2023-11-09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2EE1-C45C-43D3-975C-09D30C1603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592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1721-AAB3-4A29-8969-E7907F38111C}" type="datetimeFigureOut">
              <a:rPr lang="ko-KR" altLang="en-US" smtClean="0"/>
              <a:t>2023-11-09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2EE1-C45C-43D3-975C-09D30C1603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237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1721-AAB3-4A29-8969-E7907F38111C}" type="datetimeFigureOut">
              <a:rPr lang="ko-KR" altLang="en-US" smtClean="0"/>
              <a:t>2023-11-09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2EE1-C45C-43D3-975C-09D30C1603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349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1721-AAB3-4A29-8969-E7907F38111C}" type="datetimeFigureOut">
              <a:rPr lang="ko-KR" altLang="en-US" smtClean="0"/>
              <a:t>2023-11-09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2EE1-C45C-43D3-975C-09D30C1603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624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1721-AAB3-4A29-8969-E7907F38111C}" type="datetimeFigureOut">
              <a:rPr lang="ko-KR" altLang="en-US" smtClean="0"/>
              <a:t>2023-11-09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2EE1-C45C-43D3-975C-09D30C1603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1597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D1721-AAB3-4A29-8969-E7907F38111C}" type="datetimeFigureOut">
              <a:rPr lang="ko-KR" altLang="en-US" smtClean="0"/>
              <a:t>2023-11-09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B2EE1-C45C-43D3-975C-09D30C1603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322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9FED23F-8FE3-4870-9F47-16042E22F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429000" cy="194688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F749599-7A8C-ED03-9052-481F5B222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0"/>
            <a:ext cx="3429000" cy="193203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F53EB54-E7EF-6642-C34D-23A897580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46882"/>
            <a:ext cx="3429000" cy="193941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81F76AB-8118-7872-B0D7-9811192570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8" y="1932040"/>
            <a:ext cx="3429001" cy="193781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9EE9A1D-70CC-105C-76F3-DA43A09BCE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87919"/>
            <a:ext cx="3428998" cy="192881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5FB74A47-68AE-9FEB-6E79-D257411407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8995" y="3864079"/>
            <a:ext cx="3429002" cy="192835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D78CCC5B-A6FC-EC39-A76C-E932482628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782892"/>
            <a:ext cx="3428993" cy="1926733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263B9647-8E8F-E619-876C-111945D0AA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8992" y="5775979"/>
            <a:ext cx="3429007" cy="19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50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</TotalTime>
  <Words>0</Words>
  <Application>Microsoft Office PowerPoint</Application>
  <PresentationFormat>A4 용지(210x297mm)</PresentationFormat>
  <Paragraphs>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</cp:revision>
  <dcterms:created xsi:type="dcterms:W3CDTF">2023-11-09T07:05:00Z</dcterms:created>
  <dcterms:modified xsi:type="dcterms:W3CDTF">2023-11-09T07:08:25Z</dcterms:modified>
</cp:coreProperties>
</file>